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340" r:id="rId2"/>
    <p:sldId id="353" r:id="rId3"/>
    <p:sldId id="358" r:id="rId4"/>
    <p:sldId id="379" r:id="rId5"/>
    <p:sldId id="380" r:id="rId6"/>
    <p:sldId id="381" r:id="rId7"/>
    <p:sldId id="382" r:id="rId8"/>
    <p:sldId id="386" r:id="rId9"/>
    <p:sldId id="383" r:id="rId10"/>
    <p:sldId id="384" r:id="rId11"/>
    <p:sldId id="378" r:id="rId12"/>
    <p:sldId id="387" r:id="rId13"/>
    <p:sldId id="389" r:id="rId14"/>
    <p:sldId id="390" r:id="rId15"/>
    <p:sldId id="391" r:id="rId16"/>
    <p:sldId id="392" r:id="rId17"/>
    <p:sldId id="402" r:id="rId18"/>
    <p:sldId id="395" r:id="rId19"/>
    <p:sldId id="394" r:id="rId20"/>
    <p:sldId id="377" r:id="rId21"/>
    <p:sldId id="385" r:id="rId22"/>
    <p:sldId id="396" r:id="rId23"/>
    <p:sldId id="399" r:id="rId24"/>
    <p:sldId id="397" r:id="rId25"/>
    <p:sldId id="400" r:id="rId26"/>
    <p:sldId id="398" r:id="rId27"/>
  </p:sldIdLst>
  <p:sldSz cx="9144000" cy="5143500" type="screen16x9"/>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8256B7-4E78-328D-3DAB-B2BC87391D78}" name="Lennart Vogt" initials="LV" userId="S::2927752@uis.no::29597715-969d-4ffe-9a2e-008e116cbcd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DE5D2"/>
    <a:srgbClr val="010101"/>
    <a:srgbClr val="FF03FF"/>
    <a:srgbClr val="0707FF"/>
    <a:srgbClr val="D8E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540540-2EA9-4F5D-BB8D-3C20CA26B2D5}" v="4" dt="2025-06-10T20:27:42.809"/>
  </p1510:revLst>
</p1510:revInfo>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autoAdjust="0"/>
    <p:restoredTop sz="85411" autoAdjust="0"/>
  </p:normalViewPr>
  <p:slideViewPr>
    <p:cSldViewPr snapToGrid="0">
      <p:cViewPr varScale="1">
        <p:scale>
          <a:sx n="143" d="100"/>
          <a:sy n="143" d="100"/>
        </p:scale>
        <p:origin x="834" y="114"/>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indu Erange Yaddehi Guruge" userId="a0f4f896-bb2c-4e99-9dfa-a1c1ac8e7a54" providerId="ADAL" clId="{3C2B644C-1A68-4AE0-B458-BD44371692F9}"/>
    <pc:docChg chg="undo redo custSel addSld modSld sldOrd">
      <pc:chgData name="Pasindu Erange Yaddehi Guruge" userId="a0f4f896-bb2c-4e99-9dfa-a1c1ac8e7a54" providerId="ADAL" clId="{3C2B644C-1A68-4AE0-B458-BD44371692F9}" dt="2025-06-09T10:25:46.586" v="176" actId="20577"/>
      <pc:docMkLst>
        <pc:docMk/>
      </pc:docMkLst>
      <pc:sldChg chg="addSp modSp mod modNotesTx">
        <pc:chgData name="Pasindu Erange Yaddehi Guruge" userId="a0f4f896-bb2c-4e99-9dfa-a1c1ac8e7a54" providerId="ADAL" clId="{3C2B644C-1A68-4AE0-B458-BD44371692F9}" dt="2025-06-09T10:25:46.586" v="176" actId="20577"/>
        <pc:sldMkLst>
          <pc:docMk/>
          <pc:sldMk cId="57831213" sldId="358"/>
        </pc:sldMkLst>
        <pc:spChg chg="mod">
          <ac:chgData name="Pasindu Erange Yaddehi Guruge" userId="a0f4f896-bb2c-4e99-9dfa-a1c1ac8e7a54" providerId="ADAL" clId="{3C2B644C-1A68-4AE0-B458-BD44371692F9}" dt="2025-06-08T17:24:35.448" v="12" actId="1076"/>
          <ac:spMkLst>
            <pc:docMk/>
            <pc:sldMk cId="57831213" sldId="358"/>
            <ac:spMk id="3" creationId="{A3E8B978-E4F3-9EFC-D2D2-73E93B678428}"/>
          </ac:spMkLst>
        </pc:spChg>
        <pc:spChg chg="add mod">
          <ac:chgData name="Pasindu Erange Yaddehi Guruge" userId="a0f4f896-bb2c-4e99-9dfa-a1c1ac8e7a54" providerId="ADAL" clId="{3C2B644C-1A68-4AE0-B458-BD44371692F9}" dt="2025-06-08T17:26:14.222" v="18" actId="1076"/>
          <ac:spMkLst>
            <pc:docMk/>
            <pc:sldMk cId="57831213" sldId="358"/>
            <ac:spMk id="10" creationId="{4B037B08-C6CE-9860-6A10-B7BCFCF0C245}"/>
          </ac:spMkLst>
        </pc:spChg>
        <pc:spChg chg="mod">
          <ac:chgData name="Pasindu Erange Yaddehi Guruge" userId="a0f4f896-bb2c-4e99-9dfa-a1c1ac8e7a54" providerId="ADAL" clId="{3C2B644C-1A68-4AE0-B458-BD44371692F9}" dt="2025-06-08T18:23:57.685" v="172" actId="207"/>
          <ac:spMkLst>
            <pc:docMk/>
            <pc:sldMk cId="57831213" sldId="358"/>
            <ac:spMk id="12" creationId="{22C7209A-3218-A43D-C58E-F01FB7D8C16B}"/>
          </ac:spMkLst>
        </pc:spChg>
        <pc:spChg chg="mod">
          <ac:chgData name="Pasindu Erange Yaddehi Guruge" userId="a0f4f896-bb2c-4e99-9dfa-a1c1ac8e7a54" providerId="ADAL" clId="{3C2B644C-1A68-4AE0-B458-BD44371692F9}" dt="2025-06-08T18:23:52.936" v="171" actId="207"/>
          <ac:spMkLst>
            <pc:docMk/>
            <pc:sldMk cId="57831213" sldId="358"/>
            <ac:spMk id="13" creationId="{AEF6E8F2-D722-96A5-E4A2-DD6954E91185}"/>
          </ac:spMkLst>
        </pc:spChg>
        <pc:spChg chg="mod">
          <ac:chgData name="Pasindu Erange Yaddehi Guruge" userId="a0f4f896-bb2c-4e99-9dfa-a1c1ac8e7a54" providerId="ADAL" clId="{3C2B644C-1A68-4AE0-B458-BD44371692F9}" dt="2025-06-08T18:23:47.476" v="170" actId="404"/>
          <ac:spMkLst>
            <pc:docMk/>
            <pc:sldMk cId="57831213" sldId="358"/>
            <ac:spMk id="16" creationId="{091F2CCA-0BD8-6268-3B21-6BCE76F23D36}"/>
          </ac:spMkLst>
        </pc:spChg>
        <pc:grpChg chg="mod">
          <ac:chgData name="Pasindu Erange Yaddehi Guruge" userId="a0f4f896-bb2c-4e99-9dfa-a1c1ac8e7a54" providerId="ADAL" clId="{3C2B644C-1A68-4AE0-B458-BD44371692F9}" dt="2025-06-08T18:23:47.476" v="170" actId="404"/>
          <ac:grpSpMkLst>
            <pc:docMk/>
            <pc:sldMk cId="57831213" sldId="358"/>
            <ac:grpSpMk id="17" creationId="{FAB90CD5-EF0F-7327-2542-4FA7BA918077}"/>
          </ac:grpSpMkLst>
        </pc:grpChg>
        <pc:picChg chg="add mod">
          <ac:chgData name="Pasindu Erange Yaddehi Guruge" userId="a0f4f896-bb2c-4e99-9dfa-a1c1ac8e7a54" providerId="ADAL" clId="{3C2B644C-1A68-4AE0-B458-BD44371692F9}" dt="2025-06-08T17:25:17.134" v="16" actId="1076"/>
          <ac:picMkLst>
            <pc:docMk/>
            <pc:sldMk cId="57831213" sldId="358"/>
            <ac:picMk id="9" creationId="{764F05DF-D415-2745-D29D-72841E97ED97}"/>
          </ac:picMkLst>
        </pc:picChg>
        <pc:picChg chg="mod">
          <ac:chgData name="Pasindu Erange Yaddehi Guruge" userId="a0f4f896-bb2c-4e99-9dfa-a1c1ac8e7a54" providerId="ADAL" clId="{3C2B644C-1A68-4AE0-B458-BD44371692F9}" dt="2025-06-08T18:23:47.476" v="170" actId="404"/>
          <ac:picMkLst>
            <pc:docMk/>
            <pc:sldMk cId="57831213" sldId="358"/>
            <ac:picMk id="15" creationId="{7317A751-E2D7-C498-B4E9-8F2F82AAAA6B}"/>
          </ac:picMkLst>
        </pc:picChg>
        <pc:cxnChg chg="mod">
          <ac:chgData name="Pasindu Erange Yaddehi Guruge" userId="a0f4f896-bb2c-4e99-9dfa-a1c1ac8e7a54" providerId="ADAL" clId="{3C2B644C-1A68-4AE0-B458-BD44371692F9}" dt="2025-06-08T17:24:44.509" v="14" actId="14100"/>
          <ac:cxnSpMkLst>
            <pc:docMk/>
            <pc:sldMk cId="57831213" sldId="358"/>
            <ac:cxnSpMk id="7" creationId="{63C4FAF9-1950-DB57-7836-E27B8E9707C8}"/>
          </ac:cxnSpMkLst>
        </pc:cxnChg>
      </pc:sldChg>
      <pc:sldChg chg="mod ord modShow">
        <pc:chgData name="Pasindu Erange Yaddehi Guruge" userId="a0f4f896-bb2c-4e99-9dfa-a1c1ac8e7a54" providerId="ADAL" clId="{3C2B644C-1A68-4AE0-B458-BD44371692F9}" dt="2025-06-08T17:29:29.552" v="21" actId="729"/>
        <pc:sldMkLst>
          <pc:docMk/>
          <pc:sldMk cId="3314713739" sldId="377"/>
        </pc:sldMkLst>
      </pc:sldChg>
      <pc:sldChg chg="modSp mod">
        <pc:chgData name="Pasindu Erange Yaddehi Guruge" userId="a0f4f896-bb2c-4e99-9dfa-a1c1ac8e7a54" providerId="ADAL" clId="{3C2B644C-1A68-4AE0-B458-BD44371692F9}" dt="2025-06-08T18:17:45.438" v="151" actId="20577"/>
        <pc:sldMkLst>
          <pc:docMk/>
          <pc:sldMk cId="1730758425" sldId="379"/>
        </pc:sldMkLst>
        <pc:spChg chg="mod">
          <ac:chgData name="Pasindu Erange Yaddehi Guruge" userId="a0f4f896-bb2c-4e99-9dfa-a1c1ac8e7a54" providerId="ADAL" clId="{3C2B644C-1A68-4AE0-B458-BD44371692F9}" dt="2025-06-08T18:17:45.438" v="151" actId="20577"/>
          <ac:spMkLst>
            <pc:docMk/>
            <pc:sldMk cId="1730758425" sldId="379"/>
            <ac:spMk id="7" creationId="{01F96D75-E9D2-8168-00DF-C27DD128FB58}"/>
          </ac:spMkLst>
        </pc:spChg>
      </pc:sldChg>
      <pc:sldChg chg="modSp mod">
        <pc:chgData name="Pasindu Erange Yaddehi Guruge" userId="a0f4f896-bb2c-4e99-9dfa-a1c1ac8e7a54" providerId="ADAL" clId="{3C2B644C-1A68-4AE0-B458-BD44371692F9}" dt="2025-06-08T18:17:53.709" v="155" actId="20577"/>
        <pc:sldMkLst>
          <pc:docMk/>
          <pc:sldMk cId="4028705004" sldId="380"/>
        </pc:sldMkLst>
        <pc:spChg chg="mod">
          <ac:chgData name="Pasindu Erange Yaddehi Guruge" userId="a0f4f896-bb2c-4e99-9dfa-a1c1ac8e7a54" providerId="ADAL" clId="{3C2B644C-1A68-4AE0-B458-BD44371692F9}" dt="2025-06-08T18:17:50.638" v="153" actId="20577"/>
          <ac:spMkLst>
            <pc:docMk/>
            <pc:sldMk cId="4028705004" sldId="380"/>
            <ac:spMk id="20" creationId="{E737B3C1-8391-0673-FDD8-2BD748D164F4}"/>
          </ac:spMkLst>
        </pc:spChg>
        <pc:spChg chg="mod">
          <ac:chgData name="Pasindu Erange Yaddehi Guruge" userId="a0f4f896-bb2c-4e99-9dfa-a1c1ac8e7a54" providerId="ADAL" clId="{3C2B644C-1A68-4AE0-B458-BD44371692F9}" dt="2025-06-08T18:17:53.709" v="155" actId="20577"/>
          <ac:spMkLst>
            <pc:docMk/>
            <pc:sldMk cId="4028705004" sldId="380"/>
            <ac:spMk id="23" creationId="{86E7B371-C065-067E-124E-DFA44F343155}"/>
          </ac:spMkLst>
        </pc:spChg>
      </pc:sldChg>
      <pc:sldChg chg="modSp mod">
        <pc:chgData name="Pasindu Erange Yaddehi Guruge" userId="a0f4f896-bb2c-4e99-9dfa-a1c1ac8e7a54" providerId="ADAL" clId="{3C2B644C-1A68-4AE0-B458-BD44371692F9}" dt="2025-06-08T18:17:59.206" v="157" actId="20577"/>
        <pc:sldMkLst>
          <pc:docMk/>
          <pc:sldMk cId="1759075526" sldId="382"/>
        </pc:sldMkLst>
        <pc:spChg chg="mod">
          <ac:chgData name="Pasindu Erange Yaddehi Guruge" userId="a0f4f896-bb2c-4e99-9dfa-a1c1ac8e7a54" providerId="ADAL" clId="{3C2B644C-1A68-4AE0-B458-BD44371692F9}" dt="2025-06-08T18:17:59.206" v="157" actId="20577"/>
          <ac:spMkLst>
            <pc:docMk/>
            <pc:sldMk cId="1759075526" sldId="382"/>
            <ac:spMk id="8" creationId="{6A905D28-4433-3019-4E25-9F904116C09F}"/>
          </ac:spMkLst>
        </pc:spChg>
      </pc:sldChg>
      <pc:sldChg chg="modSp mod">
        <pc:chgData name="Pasindu Erange Yaddehi Guruge" userId="a0f4f896-bb2c-4e99-9dfa-a1c1ac8e7a54" providerId="ADAL" clId="{3C2B644C-1A68-4AE0-B458-BD44371692F9}" dt="2025-06-08T18:18:10.322" v="159" actId="20577"/>
        <pc:sldMkLst>
          <pc:docMk/>
          <pc:sldMk cId="3928224943" sldId="384"/>
        </pc:sldMkLst>
        <pc:spChg chg="mod">
          <ac:chgData name="Pasindu Erange Yaddehi Guruge" userId="a0f4f896-bb2c-4e99-9dfa-a1c1ac8e7a54" providerId="ADAL" clId="{3C2B644C-1A68-4AE0-B458-BD44371692F9}" dt="2025-06-08T18:18:10.322" v="159" actId="20577"/>
          <ac:spMkLst>
            <pc:docMk/>
            <pc:sldMk cId="3928224943" sldId="384"/>
            <ac:spMk id="19" creationId="{731E6571-6A55-D7D9-B77B-2D21E29B7C08}"/>
          </ac:spMkLst>
        </pc:spChg>
      </pc:sldChg>
      <pc:sldChg chg="mod ord modShow">
        <pc:chgData name="Pasindu Erange Yaddehi Guruge" userId="a0f4f896-bb2c-4e99-9dfa-a1c1ac8e7a54" providerId="ADAL" clId="{3C2B644C-1A68-4AE0-B458-BD44371692F9}" dt="2025-06-08T17:29:33.969" v="22" actId="729"/>
        <pc:sldMkLst>
          <pc:docMk/>
          <pc:sldMk cId="1329151863" sldId="385"/>
        </pc:sldMkLst>
      </pc:sldChg>
      <pc:sldChg chg="modSp mod">
        <pc:chgData name="Pasindu Erange Yaddehi Guruge" userId="a0f4f896-bb2c-4e99-9dfa-a1c1ac8e7a54" providerId="ADAL" clId="{3C2B644C-1A68-4AE0-B458-BD44371692F9}" dt="2025-06-08T18:18:34.102" v="161" actId="20577"/>
        <pc:sldMkLst>
          <pc:docMk/>
          <pc:sldMk cId="2831858631" sldId="387"/>
        </pc:sldMkLst>
        <pc:spChg chg="mod">
          <ac:chgData name="Pasindu Erange Yaddehi Guruge" userId="a0f4f896-bb2c-4e99-9dfa-a1c1ac8e7a54" providerId="ADAL" clId="{3C2B644C-1A68-4AE0-B458-BD44371692F9}" dt="2025-06-08T18:18:34.102" v="161" actId="20577"/>
          <ac:spMkLst>
            <pc:docMk/>
            <pc:sldMk cId="2831858631" sldId="387"/>
            <ac:spMk id="12" creationId="{13C92710-D647-B95D-88D1-B3DF64996737}"/>
          </ac:spMkLst>
        </pc:spChg>
      </pc:sldChg>
      <pc:sldChg chg="addSp delSp modSp new mod modShow">
        <pc:chgData name="Pasindu Erange Yaddehi Guruge" userId="a0f4f896-bb2c-4e99-9dfa-a1c1ac8e7a54" providerId="ADAL" clId="{3C2B644C-1A68-4AE0-B458-BD44371692F9}" dt="2025-06-08T18:20:44.341" v="164" actId="1076"/>
        <pc:sldMkLst>
          <pc:docMk/>
          <pc:sldMk cId="2702529268" sldId="396"/>
        </pc:sldMkLst>
        <pc:spChg chg="add mod">
          <ac:chgData name="Pasindu Erange Yaddehi Guruge" userId="a0f4f896-bb2c-4e99-9dfa-a1c1ac8e7a54" providerId="ADAL" clId="{3C2B644C-1A68-4AE0-B458-BD44371692F9}" dt="2025-06-08T18:20:44.341" v="164" actId="1076"/>
          <ac:spMkLst>
            <pc:docMk/>
            <pc:sldMk cId="2702529268" sldId="396"/>
            <ac:spMk id="7" creationId="{2CDAFE16-E943-6E53-F3A8-440FE5E622AA}"/>
          </ac:spMkLst>
        </pc:spChg>
        <pc:graphicFrameChg chg="add mod modGraphic">
          <ac:chgData name="Pasindu Erange Yaddehi Guruge" userId="a0f4f896-bb2c-4e99-9dfa-a1c1ac8e7a54" providerId="ADAL" clId="{3C2B644C-1A68-4AE0-B458-BD44371692F9}" dt="2025-06-08T17:59:38.330" v="49" actId="1076"/>
          <ac:graphicFrameMkLst>
            <pc:docMk/>
            <pc:sldMk cId="2702529268" sldId="396"/>
            <ac:graphicFrameMk id="5" creationId="{2023D668-8632-02C4-D430-7B566AD928F3}"/>
          </ac:graphicFrameMkLst>
        </pc:graphicFrameChg>
      </pc:sldChg>
      <pc:sldChg chg="addSp delSp modSp new mod modShow">
        <pc:chgData name="Pasindu Erange Yaddehi Guruge" userId="a0f4f896-bb2c-4e99-9dfa-a1c1ac8e7a54" providerId="ADAL" clId="{3C2B644C-1A68-4AE0-B458-BD44371692F9}" dt="2025-06-08T18:10:23.780" v="146" actId="1076"/>
        <pc:sldMkLst>
          <pc:docMk/>
          <pc:sldMk cId="3296213522" sldId="397"/>
        </pc:sldMkLst>
        <pc:spChg chg="mod">
          <ac:chgData name="Pasindu Erange Yaddehi Guruge" userId="a0f4f896-bb2c-4e99-9dfa-a1c1ac8e7a54" providerId="ADAL" clId="{3C2B644C-1A68-4AE0-B458-BD44371692F9}" dt="2025-06-08T18:04:21.385" v="102" actId="1076"/>
          <ac:spMkLst>
            <pc:docMk/>
            <pc:sldMk cId="3296213522" sldId="397"/>
            <ac:spMk id="4" creationId="{23641E91-CB33-CF4C-8813-152CE159E3E4}"/>
          </ac:spMkLst>
        </pc:spChg>
        <pc:spChg chg="add mod">
          <ac:chgData name="Pasindu Erange Yaddehi Guruge" userId="a0f4f896-bb2c-4e99-9dfa-a1c1ac8e7a54" providerId="ADAL" clId="{3C2B644C-1A68-4AE0-B458-BD44371692F9}" dt="2025-06-08T18:10:23.780" v="146" actId="1076"/>
          <ac:spMkLst>
            <pc:docMk/>
            <pc:sldMk cId="3296213522" sldId="397"/>
            <ac:spMk id="9" creationId="{8A68945D-0B4A-BCF0-C518-DC39FDBA979E}"/>
          </ac:spMkLst>
        </pc:spChg>
        <pc:graphicFrameChg chg="add mod modGraphic">
          <ac:chgData name="Pasindu Erange Yaddehi Guruge" userId="a0f4f896-bb2c-4e99-9dfa-a1c1ac8e7a54" providerId="ADAL" clId="{3C2B644C-1A68-4AE0-B458-BD44371692F9}" dt="2025-06-08T18:06:06.156" v="115" actId="1076"/>
          <ac:graphicFrameMkLst>
            <pc:docMk/>
            <pc:sldMk cId="3296213522" sldId="397"/>
            <ac:graphicFrameMk id="5" creationId="{70CAAAF1-F472-8E80-6757-B1B3FCD3B49D}"/>
          </ac:graphicFrameMkLst>
        </pc:graphicFrameChg>
      </pc:sldChg>
      <pc:sldChg chg="add mod modShow">
        <pc:chgData name="Pasindu Erange Yaddehi Guruge" userId="a0f4f896-bb2c-4e99-9dfa-a1c1ac8e7a54" providerId="ADAL" clId="{3C2B644C-1A68-4AE0-B458-BD44371692F9}" dt="2025-06-08T18:12:13.435" v="148" actId="729"/>
        <pc:sldMkLst>
          <pc:docMk/>
          <pc:sldMk cId="2972573848" sldId="398"/>
        </pc:sldMkLst>
      </pc:sldChg>
      <pc:sldChg chg="addSp modSp add mod ord modShow">
        <pc:chgData name="Pasindu Erange Yaddehi Guruge" userId="a0f4f896-bb2c-4e99-9dfa-a1c1ac8e7a54" providerId="ADAL" clId="{3C2B644C-1A68-4AE0-B458-BD44371692F9}" dt="2025-06-08T18:09:24.183" v="141" actId="1076"/>
        <pc:sldMkLst>
          <pc:docMk/>
          <pc:sldMk cId="3063788257" sldId="399"/>
        </pc:sldMkLst>
        <pc:spChg chg="add mod">
          <ac:chgData name="Pasindu Erange Yaddehi Guruge" userId="a0f4f896-bb2c-4e99-9dfa-a1c1ac8e7a54" providerId="ADAL" clId="{3C2B644C-1A68-4AE0-B458-BD44371692F9}" dt="2025-06-08T18:09:24.183" v="141" actId="1076"/>
          <ac:spMkLst>
            <pc:docMk/>
            <pc:sldMk cId="3063788257" sldId="399"/>
            <ac:spMk id="5" creationId="{4848A3BA-AA69-1AFC-24D6-5C9B1171CAA4}"/>
          </ac:spMkLst>
        </pc:spChg>
        <pc:graphicFrameChg chg="add mod modGraphic">
          <ac:chgData name="Pasindu Erange Yaddehi Guruge" userId="a0f4f896-bb2c-4e99-9dfa-a1c1ac8e7a54" providerId="ADAL" clId="{3C2B644C-1A68-4AE0-B458-BD44371692F9}" dt="2025-06-08T18:01:36.327" v="67" actId="403"/>
          <ac:graphicFrameMkLst>
            <pc:docMk/>
            <pc:sldMk cId="3063788257" sldId="399"/>
            <ac:graphicFrameMk id="2" creationId="{28C6E37C-5017-540D-A942-55C11E414605}"/>
          </ac:graphicFrameMkLst>
        </pc:graphicFrameChg>
      </pc:sldChg>
      <pc:sldChg chg="addSp modSp add mod ord modShow">
        <pc:chgData name="Pasindu Erange Yaddehi Guruge" userId="a0f4f896-bb2c-4e99-9dfa-a1c1ac8e7a54" providerId="ADAL" clId="{3C2B644C-1A68-4AE0-B458-BD44371692F9}" dt="2025-06-08T18:21:04.417" v="167" actId="1076"/>
        <pc:sldMkLst>
          <pc:docMk/>
          <pc:sldMk cId="103621015" sldId="400"/>
        </pc:sldMkLst>
        <pc:spChg chg="add mod">
          <ac:chgData name="Pasindu Erange Yaddehi Guruge" userId="a0f4f896-bb2c-4e99-9dfa-a1c1ac8e7a54" providerId="ADAL" clId="{3C2B644C-1A68-4AE0-B458-BD44371692F9}" dt="2025-06-08T18:21:00.251" v="166" actId="1076"/>
          <ac:spMkLst>
            <pc:docMk/>
            <pc:sldMk cId="103621015" sldId="400"/>
            <ac:spMk id="5" creationId="{EFAE4F66-D6F1-0D77-C134-C1A4D5A63173}"/>
          </ac:spMkLst>
        </pc:spChg>
        <pc:graphicFrameChg chg="add mod modGraphic">
          <ac:chgData name="Pasindu Erange Yaddehi Guruge" userId="a0f4f896-bb2c-4e99-9dfa-a1c1ac8e7a54" providerId="ADAL" clId="{3C2B644C-1A68-4AE0-B458-BD44371692F9}" dt="2025-06-08T18:21:04.417" v="167" actId="1076"/>
          <ac:graphicFrameMkLst>
            <pc:docMk/>
            <pc:sldMk cId="103621015" sldId="400"/>
            <ac:graphicFrameMk id="2" creationId="{92712DA8-491B-C70F-FB79-F1C1EEEFE440}"/>
          </ac:graphicFrameMkLst>
        </pc:graphicFrameChg>
      </pc:sldChg>
      <pc:sldChg chg="add mod modShow">
        <pc:chgData name="Pasindu Erange Yaddehi Guruge" userId="a0f4f896-bb2c-4e99-9dfa-a1c1ac8e7a54" providerId="ADAL" clId="{3C2B644C-1A68-4AE0-B458-BD44371692F9}" dt="2025-06-08T18:12:16.949" v="149" actId="729"/>
        <pc:sldMkLst>
          <pc:docMk/>
          <pc:sldMk cId="2134481223" sldId="401"/>
        </pc:sldMkLst>
      </pc:sldChg>
    </pc:docChg>
  </pc:docChgLst>
  <pc:docChgLst>
    <pc:chgData name="Pasindu Erange Yaddehi Guruge" userId="a0f4f896-bb2c-4e99-9dfa-a1c1ac8e7a54" providerId="ADAL" clId="{572897A9-0DDB-4537-AAC1-95D6367C38D1}"/>
    <pc:docChg chg="undo redo custSel addSld delSld modSld sldOrd">
      <pc:chgData name="Pasindu Erange Yaddehi Guruge" userId="a0f4f896-bb2c-4e99-9dfa-a1c1ac8e7a54" providerId="ADAL" clId="{572897A9-0DDB-4537-AAC1-95D6367C38D1}" dt="2025-06-08T13:22:43.969" v="16483" actId="729"/>
      <pc:docMkLst>
        <pc:docMk/>
      </pc:docMkLst>
      <pc:sldChg chg="modNotesTx">
        <pc:chgData name="Pasindu Erange Yaddehi Guruge" userId="a0f4f896-bb2c-4e99-9dfa-a1c1ac8e7a54" providerId="ADAL" clId="{572897A9-0DDB-4537-AAC1-95D6367C38D1}" dt="2025-06-05T12:00:12.778" v="9254" actId="313"/>
        <pc:sldMkLst>
          <pc:docMk/>
          <pc:sldMk cId="2915821437" sldId="340"/>
        </pc:sldMkLst>
      </pc:sldChg>
      <pc:sldChg chg="modSp">
        <pc:chgData name="Pasindu Erange Yaddehi Guruge" userId="a0f4f896-bb2c-4e99-9dfa-a1c1ac8e7a54" providerId="ADAL" clId="{572897A9-0DDB-4537-AAC1-95D6367C38D1}" dt="2025-06-05T21:54:09.257" v="16312" actId="20577"/>
        <pc:sldMkLst>
          <pc:docMk/>
          <pc:sldMk cId="3763089931" sldId="353"/>
        </pc:sldMkLst>
        <pc:graphicFrameChg chg="mod">
          <ac:chgData name="Pasindu Erange Yaddehi Guruge" userId="a0f4f896-bb2c-4e99-9dfa-a1c1ac8e7a54" providerId="ADAL" clId="{572897A9-0DDB-4537-AAC1-95D6367C38D1}" dt="2025-06-05T21:54:09.257" v="16312" actId="20577"/>
          <ac:graphicFrameMkLst>
            <pc:docMk/>
            <pc:sldMk cId="3763089931" sldId="353"/>
            <ac:graphicFrameMk id="4" creationId="{1D42844F-508A-B719-241B-1D0E3DCF9C63}"/>
          </ac:graphicFrameMkLst>
        </pc:graphicFrameChg>
      </pc:sldChg>
      <pc:sldChg chg="addSp delSp modSp del mod">
        <pc:chgData name="Pasindu Erange Yaddehi Guruge" userId="a0f4f896-bb2c-4e99-9dfa-a1c1ac8e7a54" providerId="ADAL" clId="{572897A9-0DDB-4537-AAC1-95D6367C38D1}" dt="2025-05-25T09:19:19.517" v="38" actId="2696"/>
        <pc:sldMkLst>
          <pc:docMk/>
          <pc:sldMk cId="304050949" sldId="356"/>
        </pc:sldMkLst>
      </pc:sldChg>
      <pc:sldChg chg="addSp delSp modSp mod modNotesTx">
        <pc:chgData name="Pasindu Erange Yaddehi Guruge" userId="a0f4f896-bb2c-4e99-9dfa-a1c1ac8e7a54" providerId="ADAL" clId="{572897A9-0DDB-4537-AAC1-95D6367C38D1}" dt="2025-06-05T21:45:55.033" v="16267" actId="12"/>
        <pc:sldMkLst>
          <pc:docMk/>
          <pc:sldMk cId="57831213" sldId="358"/>
        </pc:sldMkLst>
        <pc:spChg chg="mod">
          <ac:chgData name="Pasindu Erange Yaddehi Guruge" userId="a0f4f896-bb2c-4e99-9dfa-a1c1ac8e7a54" providerId="ADAL" clId="{572897A9-0DDB-4537-AAC1-95D6367C38D1}" dt="2025-05-25T12:09:29.959" v="406" actId="20577"/>
          <ac:spMkLst>
            <pc:docMk/>
            <pc:sldMk cId="57831213" sldId="358"/>
            <ac:spMk id="2" creationId="{8807D9F9-EDBF-3438-B3FC-A31626758D3F}"/>
          </ac:spMkLst>
        </pc:spChg>
        <pc:spChg chg="mod">
          <ac:chgData name="Pasindu Erange Yaddehi Guruge" userId="a0f4f896-bb2c-4e99-9dfa-a1c1ac8e7a54" providerId="ADAL" clId="{572897A9-0DDB-4537-AAC1-95D6367C38D1}" dt="2025-06-05T13:19:13.483" v="10232" actId="20577"/>
          <ac:spMkLst>
            <pc:docMk/>
            <pc:sldMk cId="57831213" sldId="358"/>
            <ac:spMk id="3" creationId="{A3E8B978-E4F3-9EFC-D2D2-73E93B678428}"/>
          </ac:spMkLst>
        </pc:spChg>
        <pc:spChg chg="add mod">
          <ac:chgData name="Pasindu Erange Yaddehi Guruge" userId="a0f4f896-bb2c-4e99-9dfa-a1c1ac8e7a54" providerId="ADAL" clId="{572897A9-0DDB-4537-AAC1-95D6367C38D1}" dt="2025-05-25T09:46:11.753" v="292" actId="164"/>
          <ac:spMkLst>
            <pc:docMk/>
            <pc:sldMk cId="57831213" sldId="358"/>
            <ac:spMk id="12" creationId="{22C7209A-3218-A43D-C58E-F01FB7D8C16B}"/>
          </ac:spMkLst>
        </pc:spChg>
        <pc:spChg chg="add mod">
          <ac:chgData name="Pasindu Erange Yaddehi Guruge" userId="a0f4f896-bb2c-4e99-9dfa-a1c1ac8e7a54" providerId="ADAL" clId="{572897A9-0DDB-4537-AAC1-95D6367C38D1}" dt="2025-05-25T12:13:43.014" v="473" actId="20577"/>
          <ac:spMkLst>
            <pc:docMk/>
            <pc:sldMk cId="57831213" sldId="358"/>
            <ac:spMk id="13" creationId="{AEF6E8F2-D722-96A5-E4A2-DD6954E91185}"/>
          </ac:spMkLst>
        </pc:spChg>
        <pc:spChg chg="add mod">
          <ac:chgData name="Pasindu Erange Yaddehi Guruge" userId="a0f4f896-bb2c-4e99-9dfa-a1c1ac8e7a54" providerId="ADAL" clId="{572897A9-0DDB-4537-AAC1-95D6367C38D1}" dt="2025-05-25T09:46:11.753" v="292" actId="164"/>
          <ac:spMkLst>
            <pc:docMk/>
            <pc:sldMk cId="57831213" sldId="358"/>
            <ac:spMk id="16" creationId="{091F2CCA-0BD8-6268-3B21-6BCE76F23D36}"/>
          </ac:spMkLst>
        </pc:spChg>
        <pc:grpChg chg="add mod">
          <ac:chgData name="Pasindu Erange Yaddehi Guruge" userId="a0f4f896-bb2c-4e99-9dfa-a1c1ac8e7a54" providerId="ADAL" clId="{572897A9-0DDB-4537-AAC1-95D6367C38D1}" dt="2025-05-25T09:46:11.753" v="292" actId="164"/>
          <ac:grpSpMkLst>
            <pc:docMk/>
            <pc:sldMk cId="57831213" sldId="358"/>
            <ac:grpSpMk id="17" creationId="{FAB90CD5-EF0F-7327-2542-4FA7BA918077}"/>
          </ac:grpSpMkLst>
        </pc:grpChg>
        <pc:graphicFrameChg chg="mod modGraphic">
          <ac:chgData name="Pasindu Erange Yaddehi Guruge" userId="a0f4f896-bb2c-4e99-9dfa-a1c1ac8e7a54" providerId="ADAL" clId="{572897A9-0DDB-4537-AAC1-95D6367C38D1}" dt="2025-05-27T08:06:57.430" v="3658"/>
          <ac:graphicFrameMkLst>
            <pc:docMk/>
            <pc:sldMk cId="57831213" sldId="358"/>
            <ac:graphicFrameMk id="6" creationId="{31A8AE15-9475-190C-97C8-3A898CD3A059}"/>
          </ac:graphicFrameMkLst>
        </pc:graphicFrameChg>
        <pc:picChg chg="add mod ord modCrop">
          <ac:chgData name="Pasindu Erange Yaddehi Guruge" userId="a0f4f896-bb2c-4e99-9dfa-a1c1ac8e7a54" providerId="ADAL" clId="{572897A9-0DDB-4537-AAC1-95D6367C38D1}" dt="2025-05-25T09:46:11.753" v="292" actId="164"/>
          <ac:picMkLst>
            <pc:docMk/>
            <pc:sldMk cId="57831213" sldId="358"/>
            <ac:picMk id="15" creationId="{7317A751-E2D7-C498-B4E9-8F2F82AAAA6B}"/>
          </ac:picMkLst>
        </pc:picChg>
        <pc:cxnChg chg="add mod">
          <ac:chgData name="Pasindu Erange Yaddehi Guruge" userId="a0f4f896-bb2c-4e99-9dfa-a1c1ac8e7a54" providerId="ADAL" clId="{572897A9-0DDB-4537-AAC1-95D6367C38D1}" dt="2025-05-25T12:14:24.978" v="499" actId="14100"/>
          <ac:cxnSpMkLst>
            <pc:docMk/>
            <pc:sldMk cId="57831213" sldId="358"/>
            <ac:cxnSpMk id="7" creationId="{63C4FAF9-1950-DB57-7836-E27B8E9707C8}"/>
          </ac:cxnSpMkLst>
        </pc:cxnChg>
      </pc:sldChg>
      <pc:sldChg chg="delSp modSp del mod delAnim">
        <pc:chgData name="Pasindu Erange Yaddehi Guruge" userId="a0f4f896-bb2c-4e99-9dfa-a1c1ac8e7a54" providerId="ADAL" clId="{572897A9-0DDB-4537-AAC1-95D6367C38D1}" dt="2025-05-25T09:46:24.637" v="293" actId="47"/>
        <pc:sldMkLst>
          <pc:docMk/>
          <pc:sldMk cId="1312499740" sldId="363"/>
        </pc:sldMkLst>
      </pc:sldChg>
      <pc:sldChg chg="add del">
        <pc:chgData name="Pasindu Erange Yaddehi Guruge" userId="a0f4f896-bb2c-4e99-9dfa-a1c1ac8e7a54" providerId="ADAL" clId="{572897A9-0DDB-4537-AAC1-95D6367C38D1}" dt="2025-05-26T10:00:36.526" v="3655" actId="47"/>
        <pc:sldMkLst>
          <pc:docMk/>
          <pc:sldMk cId="3865973521" sldId="365"/>
        </pc:sldMkLst>
      </pc:sldChg>
      <pc:sldChg chg="delSp modSp mod modNotesTx">
        <pc:chgData name="Pasindu Erange Yaddehi Guruge" userId="a0f4f896-bb2c-4e99-9dfa-a1c1ac8e7a54" providerId="ADAL" clId="{572897A9-0DDB-4537-AAC1-95D6367C38D1}" dt="2025-06-07T10:01:45.264" v="16462" actId="1076"/>
        <pc:sldMkLst>
          <pc:docMk/>
          <pc:sldMk cId="3314713739" sldId="377"/>
        </pc:sldMkLst>
        <pc:spChg chg="mod">
          <ac:chgData name="Pasindu Erange Yaddehi Guruge" userId="a0f4f896-bb2c-4e99-9dfa-a1c1ac8e7a54" providerId="ADAL" clId="{572897A9-0DDB-4537-AAC1-95D6367C38D1}" dt="2025-06-05T11:57:03.347" v="9178" actId="27636"/>
          <ac:spMkLst>
            <pc:docMk/>
            <pc:sldMk cId="3314713739" sldId="377"/>
            <ac:spMk id="3" creationId="{47C29156-1C32-E9DE-840E-F2C710A75988}"/>
          </ac:spMkLst>
        </pc:spChg>
        <pc:spChg chg="mod">
          <ac:chgData name="Pasindu Erange Yaddehi Guruge" userId="a0f4f896-bb2c-4e99-9dfa-a1c1ac8e7a54" providerId="ADAL" clId="{572897A9-0DDB-4537-AAC1-95D6367C38D1}" dt="2025-06-07T10:01:39.667" v="16461" actId="1076"/>
          <ac:spMkLst>
            <pc:docMk/>
            <pc:sldMk cId="3314713739" sldId="377"/>
            <ac:spMk id="11" creationId="{64FA7C6A-5827-D4F3-C000-E8B6A702490D}"/>
          </ac:spMkLst>
        </pc:spChg>
        <pc:spChg chg="mod">
          <ac:chgData name="Pasindu Erange Yaddehi Guruge" userId="a0f4f896-bb2c-4e99-9dfa-a1c1ac8e7a54" providerId="ADAL" clId="{572897A9-0DDB-4537-AAC1-95D6367C38D1}" dt="2025-06-07T10:01:45.264" v="16462" actId="1076"/>
          <ac:spMkLst>
            <pc:docMk/>
            <pc:sldMk cId="3314713739" sldId="377"/>
            <ac:spMk id="12" creationId="{FE085488-FC23-E61C-99E3-8A8AE2FCCE7B}"/>
          </ac:spMkLst>
        </pc:spChg>
        <pc:spChg chg="mod">
          <ac:chgData name="Pasindu Erange Yaddehi Guruge" userId="a0f4f896-bb2c-4e99-9dfa-a1c1ac8e7a54" providerId="ADAL" clId="{572897A9-0DDB-4537-AAC1-95D6367C38D1}" dt="2025-05-25T08:42:39.919" v="13" actId="14100"/>
          <ac:spMkLst>
            <pc:docMk/>
            <pc:sldMk cId="3314713739" sldId="377"/>
            <ac:spMk id="13" creationId="{3DCBF464-C387-7F76-5EAB-6E26845F4257}"/>
          </ac:spMkLst>
        </pc:spChg>
        <pc:picChg chg="mod">
          <ac:chgData name="Pasindu Erange Yaddehi Guruge" userId="a0f4f896-bb2c-4e99-9dfa-a1c1ac8e7a54" providerId="ADAL" clId="{572897A9-0DDB-4537-AAC1-95D6367C38D1}" dt="2025-06-07T10:01:35.480" v="16460" actId="1076"/>
          <ac:picMkLst>
            <pc:docMk/>
            <pc:sldMk cId="3314713739" sldId="377"/>
            <ac:picMk id="9" creationId="{F6774D79-DD93-68CE-EA6E-283ACE15537F}"/>
          </ac:picMkLst>
        </pc:picChg>
        <pc:picChg chg="mod">
          <ac:chgData name="Pasindu Erange Yaddehi Guruge" userId="a0f4f896-bb2c-4e99-9dfa-a1c1ac8e7a54" providerId="ADAL" clId="{572897A9-0DDB-4537-AAC1-95D6367C38D1}" dt="2025-06-07T10:01:33.491" v="16459" actId="1076"/>
          <ac:picMkLst>
            <pc:docMk/>
            <pc:sldMk cId="3314713739" sldId="377"/>
            <ac:picMk id="10" creationId="{88CACA1B-C16A-2208-6890-B0320881B4CC}"/>
          </ac:picMkLst>
        </pc:picChg>
      </pc:sldChg>
      <pc:sldChg chg="addSp delSp modSp mod modNotesTx">
        <pc:chgData name="Pasindu Erange Yaddehi Guruge" userId="a0f4f896-bb2c-4e99-9dfa-a1c1ac8e7a54" providerId="ADAL" clId="{572897A9-0DDB-4537-AAC1-95D6367C38D1}" dt="2025-06-05T20:09:53.244" v="14588" actId="1076"/>
        <pc:sldMkLst>
          <pc:docMk/>
          <pc:sldMk cId="974423214" sldId="378"/>
        </pc:sldMkLst>
        <pc:spChg chg="mod ord">
          <ac:chgData name="Pasindu Erange Yaddehi Guruge" userId="a0f4f896-bb2c-4e99-9dfa-a1c1ac8e7a54" providerId="ADAL" clId="{572897A9-0DDB-4537-AAC1-95D6367C38D1}" dt="2025-05-31T08:55:27.610" v="6433" actId="166"/>
          <ac:spMkLst>
            <pc:docMk/>
            <pc:sldMk cId="974423214" sldId="378"/>
            <ac:spMk id="2" creationId="{3AB30C3C-BA95-90BC-638A-B01538F12783}"/>
          </ac:spMkLst>
        </pc:spChg>
        <pc:spChg chg="add mod">
          <ac:chgData name="Pasindu Erange Yaddehi Guruge" userId="a0f4f896-bb2c-4e99-9dfa-a1c1ac8e7a54" providerId="ADAL" clId="{572897A9-0DDB-4537-AAC1-95D6367C38D1}" dt="2025-06-05T20:09:53.244" v="14588" actId="1076"/>
          <ac:spMkLst>
            <pc:docMk/>
            <pc:sldMk cId="974423214" sldId="378"/>
            <ac:spMk id="9" creationId="{F4E9F3A5-9C38-06EE-C4D0-2D8EC71CE4AE}"/>
          </ac:spMkLst>
        </pc:spChg>
        <pc:graphicFrameChg chg="add mod modGraphic">
          <ac:chgData name="Pasindu Erange Yaddehi Guruge" userId="a0f4f896-bb2c-4e99-9dfa-a1c1ac8e7a54" providerId="ADAL" clId="{572897A9-0DDB-4537-AAC1-95D6367C38D1}" dt="2025-06-05T20:09:49.329" v="14587" actId="1038"/>
          <ac:graphicFrameMkLst>
            <pc:docMk/>
            <pc:sldMk cId="974423214" sldId="378"/>
            <ac:graphicFrameMk id="10" creationId="{C95B159B-3E54-649E-9835-BCE1F58023FB}"/>
          </ac:graphicFrameMkLst>
        </pc:graphicFrameChg>
        <pc:picChg chg="add mod ord modCrop">
          <ac:chgData name="Pasindu Erange Yaddehi Guruge" userId="a0f4f896-bb2c-4e99-9dfa-a1c1ac8e7a54" providerId="ADAL" clId="{572897A9-0DDB-4537-AAC1-95D6367C38D1}" dt="2025-06-05T20:09:15.945" v="14577" actId="167"/>
          <ac:picMkLst>
            <pc:docMk/>
            <pc:sldMk cId="974423214" sldId="378"/>
            <ac:picMk id="13" creationId="{1A6C4F2C-EA78-AED5-7C70-03BBEB14479A}"/>
          </ac:picMkLst>
        </pc:picChg>
      </pc:sldChg>
      <pc:sldChg chg="addSp delSp modSp new mod modNotesTx">
        <pc:chgData name="Pasindu Erange Yaddehi Guruge" userId="a0f4f896-bb2c-4e99-9dfa-a1c1ac8e7a54" providerId="ADAL" clId="{572897A9-0DDB-4537-AAC1-95D6367C38D1}" dt="2025-06-05T21:51:49.010" v="16282" actId="20577"/>
        <pc:sldMkLst>
          <pc:docMk/>
          <pc:sldMk cId="1730758425" sldId="379"/>
        </pc:sldMkLst>
        <pc:spChg chg="mod">
          <ac:chgData name="Pasindu Erange Yaddehi Guruge" userId="a0f4f896-bb2c-4e99-9dfa-a1c1ac8e7a54" providerId="ADAL" clId="{572897A9-0DDB-4537-AAC1-95D6367C38D1}" dt="2025-05-25T12:14:55.963" v="501" actId="14100"/>
          <ac:spMkLst>
            <pc:docMk/>
            <pc:sldMk cId="1730758425" sldId="379"/>
            <ac:spMk id="2" creationId="{7FBE8A8F-7C62-3798-39CE-6EEB77AF2B19}"/>
          </ac:spMkLst>
        </pc:spChg>
        <pc:spChg chg="mod">
          <ac:chgData name="Pasindu Erange Yaddehi Guruge" userId="a0f4f896-bb2c-4e99-9dfa-a1c1ac8e7a54" providerId="ADAL" clId="{572897A9-0DDB-4537-AAC1-95D6367C38D1}" dt="2025-05-25T12:37:07.535" v="1240" actId="20577"/>
          <ac:spMkLst>
            <pc:docMk/>
            <pc:sldMk cId="1730758425" sldId="379"/>
            <ac:spMk id="3" creationId="{CDFC77C2-D97B-CF5E-09FF-CD5EBA378BF9}"/>
          </ac:spMkLst>
        </pc:spChg>
        <pc:spChg chg="add mod">
          <ac:chgData name="Pasindu Erange Yaddehi Guruge" userId="a0f4f896-bb2c-4e99-9dfa-a1c1ac8e7a54" providerId="ADAL" clId="{572897A9-0DDB-4537-AAC1-95D6367C38D1}" dt="2025-05-25T12:17:15.382" v="608" actId="20577"/>
          <ac:spMkLst>
            <pc:docMk/>
            <pc:sldMk cId="1730758425" sldId="379"/>
            <ac:spMk id="7" creationId="{01F96D75-E9D2-8168-00DF-C27DD128FB58}"/>
          </ac:spMkLst>
        </pc:spChg>
        <pc:spChg chg="add del mod">
          <ac:chgData name="Pasindu Erange Yaddehi Guruge" userId="a0f4f896-bb2c-4e99-9dfa-a1c1ac8e7a54" providerId="ADAL" clId="{572897A9-0DDB-4537-AAC1-95D6367C38D1}" dt="2025-05-25T12:35:41.854" v="1166" actId="1036"/>
          <ac:spMkLst>
            <pc:docMk/>
            <pc:sldMk cId="1730758425" sldId="379"/>
            <ac:spMk id="8" creationId="{5068965A-E86A-A784-34AA-4E6F7CE69316}"/>
          </ac:spMkLst>
        </pc:spChg>
        <pc:spChg chg="add mod">
          <ac:chgData name="Pasindu Erange Yaddehi Guruge" userId="a0f4f896-bb2c-4e99-9dfa-a1c1ac8e7a54" providerId="ADAL" clId="{572897A9-0DDB-4537-AAC1-95D6367C38D1}" dt="2025-05-25T12:35:45.485" v="1170" actId="1036"/>
          <ac:spMkLst>
            <pc:docMk/>
            <pc:sldMk cId="1730758425" sldId="379"/>
            <ac:spMk id="12" creationId="{A2121FDC-2260-5F0F-A273-85E6CCA2C314}"/>
          </ac:spMkLst>
        </pc:spChg>
        <pc:picChg chg="add mod">
          <ac:chgData name="Pasindu Erange Yaddehi Guruge" userId="a0f4f896-bb2c-4e99-9dfa-a1c1ac8e7a54" providerId="ADAL" clId="{572897A9-0DDB-4537-AAC1-95D6367C38D1}" dt="2025-05-25T12:15:54.371" v="505" actId="1076"/>
          <ac:picMkLst>
            <pc:docMk/>
            <pc:sldMk cId="1730758425" sldId="379"/>
            <ac:picMk id="6" creationId="{61AA9A11-E738-53B4-92FC-AEA331771690}"/>
          </ac:picMkLst>
        </pc:picChg>
        <pc:cxnChg chg="add mod">
          <ac:chgData name="Pasindu Erange Yaddehi Guruge" userId="a0f4f896-bb2c-4e99-9dfa-a1c1ac8e7a54" providerId="ADAL" clId="{572897A9-0DDB-4537-AAC1-95D6367C38D1}" dt="2025-05-25T12:37:49.873" v="1246" actId="14100"/>
          <ac:cxnSpMkLst>
            <pc:docMk/>
            <pc:sldMk cId="1730758425" sldId="379"/>
            <ac:cxnSpMk id="9" creationId="{94A97CFF-9C87-CBDF-2EF8-76ED11A7C086}"/>
          </ac:cxnSpMkLst>
        </pc:cxnChg>
      </pc:sldChg>
      <pc:sldChg chg="addSp delSp modSp add mod modNotesTx">
        <pc:chgData name="Pasindu Erange Yaddehi Guruge" userId="a0f4f896-bb2c-4e99-9dfa-a1c1ac8e7a54" providerId="ADAL" clId="{572897A9-0DDB-4537-AAC1-95D6367C38D1}" dt="2025-06-05T21:52:56.453" v="16288" actId="12"/>
        <pc:sldMkLst>
          <pc:docMk/>
          <pc:sldMk cId="4028705004" sldId="380"/>
        </pc:sldMkLst>
        <pc:spChg chg="mod">
          <ac:chgData name="Pasindu Erange Yaddehi Guruge" userId="a0f4f896-bb2c-4e99-9dfa-a1c1ac8e7a54" providerId="ADAL" clId="{572897A9-0DDB-4537-AAC1-95D6367C38D1}" dt="2025-05-25T12:39:50.843" v="1309" actId="20577"/>
          <ac:spMkLst>
            <pc:docMk/>
            <pc:sldMk cId="4028705004" sldId="380"/>
            <ac:spMk id="2" creationId="{302D5BFB-20B2-53C9-E1F9-AAB6E9FF8655}"/>
          </ac:spMkLst>
        </pc:spChg>
        <pc:spChg chg="mod">
          <ac:chgData name="Pasindu Erange Yaddehi Guruge" userId="a0f4f896-bb2c-4e99-9dfa-a1c1ac8e7a54" providerId="ADAL" clId="{572897A9-0DDB-4537-AAC1-95D6367C38D1}" dt="2025-05-26T07:36:20.226" v="2030" actId="207"/>
          <ac:spMkLst>
            <pc:docMk/>
            <pc:sldMk cId="4028705004" sldId="380"/>
            <ac:spMk id="3" creationId="{A96CFBB0-8873-F179-4E7D-FC6CA46F4205}"/>
          </ac:spMkLst>
        </pc:spChg>
        <pc:spChg chg="add mod">
          <ac:chgData name="Pasindu Erange Yaddehi Guruge" userId="a0f4f896-bb2c-4e99-9dfa-a1c1ac8e7a54" providerId="ADAL" clId="{572897A9-0DDB-4537-AAC1-95D6367C38D1}" dt="2025-05-26T07:23:43.292" v="1735" actId="1037"/>
          <ac:spMkLst>
            <pc:docMk/>
            <pc:sldMk cId="4028705004" sldId="380"/>
            <ac:spMk id="20" creationId="{E737B3C1-8391-0673-FDD8-2BD748D164F4}"/>
          </ac:spMkLst>
        </pc:spChg>
        <pc:spChg chg="add mod">
          <ac:chgData name="Pasindu Erange Yaddehi Guruge" userId="a0f4f896-bb2c-4e99-9dfa-a1c1ac8e7a54" providerId="ADAL" clId="{572897A9-0DDB-4537-AAC1-95D6367C38D1}" dt="2025-05-26T07:24:07.009" v="1782" actId="1037"/>
          <ac:spMkLst>
            <pc:docMk/>
            <pc:sldMk cId="4028705004" sldId="380"/>
            <ac:spMk id="23" creationId="{86E7B371-C065-067E-124E-DFA44F343155}"/>
          </ac:spMkLst>
        </pc:spChg>
        <pc:spChg chg="add mod">
          <ac:chgData name="Pasindu Erange Yaddehi Guruge" userId="a0f4f896-bb2c-4e99-9dfa-a1c1ac8e7a54" providerId="ADAL" clId="{572897A9-0DDB-4537-AAC1-95D6367C38D1}" dt="2025-05-26T07:21:10.216" v="1663" actId="164"/>
          <ac:spMkLst>
            <pc:docMk/>
            <pc:sldMk cId="4028705004" sldId="380"/>
            <ac:spMk id="25" creationId="{3C7B8398-E38E-0C76-AD6D-F9731081AE0D}"/>
          </ac:spMkLst>
        </pc:spChg>
        <pc:spChg chg="add mod">
          <ac:chgData name="Pasindu Erange Yaddehi Guruge" userId="a0f4f896-bb2c-4e99-9dfa-a1c1ac8e7a54" providerId="ADAL" clId="{572897A9-0DDB-4537-AAC1-95D6367C38D1}" dt="2025-05-26T07:21:17.310" v="1664" actId="164"/>
          <ac:spMkLst>
            <pc:docMk/>
            <pc:sldMk cId="4028705004" sldId="380"/>
            <ac:spMk id="28" creationId="{A64502B5-D1AB-D60F-5397-2AA7E39249E5}"/>
          </ac:spMkLst>
        </pc:spChg>
        <pc:spChg chg="add mod">
          <ac:chgData name="Pasindu Erange Yaddehi Guruge" userId="a0f4f896-bb2c-4e99-9dfa-a1c1ac8e7a54" providerId="ADAL" clId="{572897A9-0DDB-4537-AAC1-95D6367C38D1}" dt="2025-05-26T07:38:21.678" v="2043" actId="14100"/>
          <ac:spMkLst>
            <pc:docMk/>
            <pc:sldMk cId="4028705004" sldId="380"/>
            <ac:spMk id="38" creationId="{85E40737-92D5-3757-3142-102E7B4FDBED}"/>
          </ac:spMkLst>
        </pc:spChg>
        <pc:spChg chg="add mod">
          <ac:chgData name="Pasindu Erange Yaddehi Guruge" userId="a0f4f896-bb2c-4e99-9dfa-a1c1ac8e7a54" providerId="ADAL" clId="{572897A9-0DDB-4537-AAC1-95D6367C38D1}" dt="2025-05-26T07:38:10.621" v="2041" actId="693"/>
          <ac:spMkLst>
            <pc:docMk/>
            <pc:sldMk cId="4028705004" sldId="380"/>
            <ac:spMk id="39" creationId="{EC881E76-87FC-7813-8734-C34B71330D81}"/>
          </ac:spMkLst>
        </pc:spChg>
        <pc:spChg chg="add mod">
          <ac:chgData name="Pasindu Erange Yaddehi Guruge" userId="a0f4f896-bb2c-4e99-9dfa-a1c1ac8e7a54" providerId="ADAL" clId="{572897A9-0DDB-4537-AAC1-95D6367C38D1}" dt="2025-05-26T07:40:07.084" v="2053" actId="14100"/>
          <ac:spMkLst>
            <pc:docMk/>
            <pc:sldMk cId="4028705004" sldId="380"/>
            <ac:spMk id="41" creationId="{422C83D3-4C49-8E38-79DB-CB42A3CA7AAF}"/>
          </ac:spMkLst>
        </pc:spChg>
        <pc:grpChg chg="add mod">
          <ac:chgData name="Pasindu Erange Yaddehi Guruge" userId="a0f4f896-bb2c-4e99-9dfa-a1c1ac8e7a54" providerId="ADAL" clId="{572897A9-0DDB-4537-AAC1-95D6367C38D1}" dt="2025-05-26T07:23:58.948" v="1766" actId="1037"/>
          <ac:grpSpMkLst>
            <pc:docMk/>
            <pc:sldMk cId="4028705004" sldId="380"/>
            <ac:grpSpMk id="29" creationId="{E4F81595-C3A4-6C4B-B000-EB4DF88F7E5D}"/>
          </ac:grpSpMkLst>
        </pc:grpChg>
        <pc:grpChg chg="add mod">
          <ac:chgData name="Pasindu Erange Yaddehi Guruge" userId="a0f4f896-bb2c-4e99-9dfa-a1c1ac8e7a54" providerId="ADAL" clId="{572897A9-0DDB-4537-AAC1-95D6367C38D1}" dt="2025-05-26T07:23:58.948" v="1766" actId="1037"/>
          <ac:grpSpMkLst>
            <pc:docMk/>
            <pc:sldMk cId="4028705004" sldId="380"/>
            <ac:grpSpMk id="30" creationId="{7D10279F-45E0-639D-E580-5FAC76A5A779}"/>
          </ac:grpSpMkLst>
        </pc:grpChg>
        <pc:graphicFrameChg chg="add mod">
          <ac:chgData name="Pasindu Erange Yaddehi Guruge" userId="a0f4f896-bb2c-4e99-9dfa-a1c1ac8e7a54" providerId="ADAL" clId="{572897A9-0DDB-4537-AAC1-95D6367C38D1}" dt="2025-05-26T07:19:10.269" v="1545" actId="1076"/>
          <ac:graphicFrameMkLst>
            <pc:docMk/>
            <pc:sldMk cId="4028705004" sldId="380"/>
            <ac:graphicFrameMk id="5" creationId="{B84D5090-A245-1DCB-CB58-5E7A7EBE77CC}"/>
          </ac:graphicFrameMkLst>
        </pc:graphicFrameChg>
        <pc:picChg chg="add mod">
          <ac:chgData name="Pasindu Erange Yaddehi Guruge" userId="a0f4f896-bb2c-4e99-9dfa-a1c1ac8e7a54" providerId="ADAL" clId="{572897A9-0DDB-4537-AAC1-95D6367C38D1}" dt="2025-05-26T07:21:10.216" v="1663" actId="164"/>
          <ac:picMkLst>
            <pc:docMk/>
            <pc:sldMk cId="4028705004" sldId="380"/>
            <ac:picMk id="21" creationId="{310860CD-59A4-E484-EB06-DD26388AB916}"/>
          </ac:picMkLst>
        </pc:picChg>
        <pc:picChg chg="add mod">
          <ac:chgData name="Pasindu Erange Yaddehi Guruge" userId="a0f4f896-bb2c-4e99-9dfa-a1c1ac8e7a54" providerId="ADAL" clId="{572897A9-0DDB-4537-AAC1-95D6367C38D1}" dt="2025-05-26T07:21:17.310" v="1664" actId="164"/>
          <ac:picMkLst>
            <pc:docMk/>
            <pc:sldMk cId="4028705004" sldId="380"/>
            <ac:picMk id="22" creationId="{15131B86-7BB7-FC38-A690-AA57D39DD54E}"/>
          </ac:picMkLst>
        </pc:picChg>
        <pc:cxnChg chg="add mod">
          <ac:chgData name="Pasindu Erange Yaddehi Guruge" userId="a0f4f896-bb2c-4e99-9dfa-a1c1ac8e7a54" providerId="ADAL" clId="{572897A9-0DDB-4537-AAC1-95D6367C38D1}" dt="2025-05-26T07:32:28.002" v="1949" actId="1076"/>
          <ac:cxnSpMkLst>
            <pc:docMk/>
            <pc:sldMk cId="4028705004" sldId="380"/>
            <ac:cxnSpMk id="7" creationId="{B287EB37-ECCB-2A9A-72C9-B0DB7BEFF582}"/>
          </ac:cxnSpMkLst>
        </pc:cxnChg>
        <pc:cxnChg chg="add mod">
          <ac:chgData name="Pasindu Erange Yaddehi Guruge" userId="a0f4f896-bb2c-4e99-9dfa-a1c1ac8e7a54" providerId="ADAL" clId="{572897A9-0DDB-4537-AAC1-95D6367C38D1}" dt="2025-05-26T07:32:50.121" v="1953" actId="14100"/>
          <ac:cxnSpMkLst>
            <pc:docMk/>
            <pc:sldMk cId="4028705004" sldId="380"/>
            <ac:cxnSpMk id="32" creationId="{FBC126E4-2109-00BC-C940-3AFDB71D57D6}"/>
          </ac:cxnSpMkLst>
        </pc:cxnChg>
      </pc:sldChg>
      <pc:sldChg chg="modSp add mod modShow modNotesTx">
        <pc:chgData name="Pasindu Erange Yaddehi Guruge" userId="a0f4f896-bb2c-4e99-9dfa-a1c1ac8e7a54" providerId="ADAL" clId="{572897A9-0DDB-4537-AAC1-95D6367C38D1}" dt="2025-06-08T13:22:43.969" v="16483" actId="729"/>
        <pc:sldMkLst>
          <pc:docMk/>
          <pc:sldMk cId="3308420302" sldId="381"/>
        </pc:sldMkLst>
        <pc:spChg chg="mod">
          <ac:chgData name="Pasindu Erange Yaddehi Guruge" userId="a0f4f896-bb2c-4e99-9dfa-a1c1ac8e7a54" providerId="ADAL" clId="{572897A9-0DDB-4537-AAC1-95D6367C38D1}" dt="2025-05-26T08:09:06.858" v="2076" actId="20577"/>
          <ac:spMkLst>
            <pc:docMk/>
            <pc:sldMk cId="3308420302" sldId="381"/>
            <ac:spMk id="2" creationId="{7960036A-EEE7-508A-08CF-B5252A24C102}"/>
          </ac:spMkLst>
        </pc:spChg>
        <pc:spChg chg="mod">
          <ac:chgData name="Pasindu Erange Yaddehi Guruge" userId="a0f4f896-bb2c-4e99-9dfa-a1c1ac8e7a54" providerId="ADAL" clId="{572897A9-0DDB-4537-AAC1-95D6367C38D1}" dt="2025-06-05T22:03:14.578" v="16313" actId="20577"/>
          <ac:spMkLst>
            <pc:docMk/>
            <pc:sldMk cId="3308420302" sldId="381"/>
            <ac:spMk id="3" creationId="{C320E292-FD4D-62D0-94C4-F2973E1CD31E}"/>
          </ac:spMkLst>
        </pc:spChg>
      </pc:sldChg>
      <pc:sldChg chg="addSp delSp modSp add mod modClrScheme chgLayout modNotesTx">
        <pc:chgData name="Pasindu Erange Yaddehi Guruge" userId="a0f4f896-bb2c-4e99-9dfa-a1c1ac8e7a54" providerId="ADAL" clId="{572897A9-0DDB-4537-AAC1-95D6367C38D1}" dt="2025-06-07T09:49:54.884" v="16455" actId="947"/>
        <pc:sldMkLst>
          <pc:docMk/>
          <pc:sldMk cId="1759075526" sldId="382"/>
        </pc:sldMkLst>
        <pc:spChg chg="mod">
          <ac:chgData name="Pasindu Erange Yaddehi Guruge" userId="a0f4f896-bb2c-4e99-9dfa-a1c1ac8e7a54" providerId="ADAL" clId="{572897A9-0DDB-4537-AAC1-95D6367C38D1}" dt="2025-05-28T08:20:06.988" v="3709" actId="20577"/>
          <ac:spMkLst>
            <pc:docMk/>
            <pc:sldMk cId="1759075526" sldId="382"/>
            <ac:spMk id="2" creationId="{D6893E65-CD0D-7CEC-FD95-7E376527AEB0}"/>
          </ac:spMkLst>
        </pc:spChg>
        <pc:spChg chg="add del mod">
          <ac:chgData name="Pasindu Erange Yaddehi Guruge" userId="a0f4f896-bb2c-4e99-9dfa-a1c1ac8e7a54" providerId="ADAL" clId="{572897A9-0DDB-4537-AAC1-95D6367C38D1}" dt="2025-06-07T09:49:54.884" v="16455" actId="947"/>
          <ac:spMkLst>
            <pc:docMk/>
            <pc:sldMk cId="1759075526" sldId="382"/>
            <ac:spMk id="3" creationId="{364D256B-80F9-1E5E-5F03-0943DDBFAB94}"/>
          </ac:spMkLst>
        </pc:spChg>
        <pc:spChg chg="mod ord">
          <ac:chgData name="Pasindu Erange Yaddehi Guruge" userId="a0f4f896-bb2c-4e99-9dfa-a1c1ac8e7a54" providerId="ADAL" clId="{572897A9-0DDB-4537-AAC1-95D6367C38D1}" dt="2025-05-26T09:09:17.674" v="2996" actId="26606"/>
          <ac:spMkLst>
            <pc:docMk/>
            <pc:sldMk cId="1759075526" sldId="382"/>
            <ac:spMk id="4" creationId="{D6EDA8EE-C827-F6A7-F131-B81C2853B698}"/>
          </ac:spMkLst>
        </pc:spChg>
        <pc:spChg chg="add mod">
          <ac:chgData name="Pasindu Erange Yaddehi Guruge" userId="a0f4f896-bb2c-4e99-9dfa-a1c1ac8e7a54" providerId="ADAL" clId="{572897A9-0DDB-4537-AAC1-95D6367C38D1}" dt="2025-05-26T09:41:14.018" v="3587" actId="20577"/>
          <ac:spMkLst>
            <pc:docMk/>
            <pc:sldMk cId="1759075526" sldId="382"/>
            <ac:spMk id="7" creationId="{E4CD5974-C6F0-ABED-901C-E0232B48A7E2}"/>
          </ac:spMkLst>
        </pc:spChg>
        <pc:spChg chg="add mod">
          <ac:chgData name="Pasindu Erange Yaddehi Guruge" userId="a0f4f896-bb2c-4e99-9dfa-a1c1ac8e7a54" providerId="ADAL" clId="{572897A9-0DDB-4537-AAC1-95D6367C38D1}" dt="2025-05-26T09:18:17.601" v="3225"/>
          <ac:spMkLst>
            <pc:docMk/>
            <pc:sldMk cId="1759075526" sldId="382"/>
            <ac:spMk id="8" creationId="{6A905D28-4433-3019-4E25-9F904116C09F}"/>
          </ac:spMkLst>
        </pc:spChg>
        <pc:spChg chg="add del mod">
          <ac:chgData name="Pasindu Erange Yaddehi Guruge" userId="a0f4f896-bb2c-4e99-9dfa-a1c1ac8e7a54" providerId="ADAL" clId="{572897A9-0DDB-4537-AAC1-95D6367C38D1}" dt="2025-05-26T09:59:41.982" v="3652" actId="20577"/>
          <ac:spMkLst>
            <pc:docMk/>
            <pc:sldMk cId="1759075526" sldId="382"/>
            <ac:spMk id="9" creationId="{962671BF-ECB0-DDD1-AA90-65244923E05F}"/>
          </ac:spMkLst>
        </pc:spChg>
        <pc:picChg chg="add mod ord">
          <ac:chgData name="Pasindu Erange Yaddehi Guruge" userId="a0f4f896-bb2c-4e99-9dfa-a1c1ac8e7a54" providerId="ADAL" clId="{572897A9-0DDB-4537-AAC1-95D6367C38D1}" dt="2025-05-26T09:09:33.817" v="3026" actId="1035"/>
          <ac:picMkLst>
            <pc:docMk/>
            <pc:sldMk cId="1759075526" sldId="382"/>
            <ac:picMk id="6" creationId="{8A44F8AD-2324-0320-39A5-E1B571983B3C}"/>
          </ac:picMkLst>
        </pc:picChg>
      </pc:sldChg>
      <pc:sldChg chg="addSp delSp modSp add mod modClrScheme chgLayout modNotesTx">
        <pc:chgData name="Pasindu Erange Yaddehi Guruge" userId="a0f4f896-bb2c-4e99-9dfa-a1c1ac8e7a54" providerId="ADAL" clId="{572897A9-0DDB-4537-AAC1-95D6367C38D1}" dt="2025-06-07T09:19:10.413" v="16339" actId="1076"/>
        <pc:sldMkLst>
          <pc:docMk/>
          <pc:sldMk cId="3827311925" sldId="383"/>
        </pc:sldMkLst>
        <pc:spChg chg="mod">
          <ac:chgData name="Pasindu Erange Yaddehi Guruge" userId="a0f4f896-bb2c-4e99-9dfa-a1c1ac8e7a54" providerId="ADAL" clId="{572897A9-0DDB-4537-AAC1-95D6367C38D1}" dt="2025-05-29T11:33:53.500" v="4612" actId="20577"/>
          <ac:spMkLst>
            <pc:docMk/>
            <pc:sldMk cId="3827311925" sldId="383"/>
            <ac:spMk id="2" creationId="{92350460-B5D0-2252-409D-AF2E05FDEBE5}"/>
          </ac:spMkLst>
        </pc:spChg>
        <pc:spChg chg="mod ord">
          <ac:chgData name="Pasindu Erange Yaddehi Guruge" userId="a0f4f896-bb2c-4e99-9dfa-a1c1ac8e7a54" providerId="ADAL" clId="{572897A9-0DDB-4537-AAC1-95D6367C38D1}" dt="2025-05-29T10:04:48.938" v="4101" actId="26606"/>
          <ac:spMkLst>
            <pc:docMk/>
            <pc:sldMk cId="3827311925" sldId="383"/>
            <ac:spMk id="4" creationId="{6F59288A-4932-7BD8-99A2-019BAD5392F0}"/>
          </ac:spMkLst>
        </pc:spChg>
        <pc:spChg chg="add mod">
          <ac:chgData name="Pasindu Erange Yaddehi Guruge" userId="a0f4f896-bb2c-4e99-9dfa-a1c1ac8e7a54" providerId="ADAL" clId="{572897A9-0DDB-4537-AAC1-95D6367C38D1}" dt="2025-06-05T15:28:58.954" v="13425" actId="403"/>
          <ac:spMkLst>
            <pc:docMk/>
            <pc:sldMk cId="3827311925" sldId="383"/>
            <ac:spMk id="15" creationId="{BBC69B52-9BEE-1DB5-E56C-CADABE8B3E21}"/>
          </ac:spMkLst>
        </pc:spChg>
        <pc:spChg chg="add mod">
          <ac:chgData name="Pasindu Erange Yaddehi Guruge" userId="a0f4f896-bb2c-4e99-9dfa-a1c1ac8e7a54" providerId="ADAL" clId="{572897A9-0DDB-4537-AAC1-95D6367C38D1}" dt="2025-06-05T15:28:51.305" v="13423" actId="403"/>
          <ac:spMkLst>
            <pc:docMk/>
            <pc:sldMk cId="3827311925" sldId="383"/>
            <ac:spMk id="16" creationId="{CEC74FDD-5B31-2A8A-EC6F-63A6325F3E09}"/>
          </ac:spMkLst>
        </pc:spChg>
        <pc:spChg chg="add mod">
          <ac:chgData name="Pasindu Erange Yaddehi Guruge" userId="a0f4f896-bb2c-4e99-9dfa-a1c1ac8e7a54" providerId="ADAL" clId="{572897A9-0DDB-4537-AAC1-95D6367C38D1}" dt="2025-06-05T15:28:35.634" v="13421" actId="403"/>
          <ac:spMkLst>
            <pc:docMk/>
            <pc:sldMk cId="3827311925" sldId="383"/>
            <ac:spMk id="17" creationId="{BF1D8977-286C-B61A-78C1-E9F2BFB57D5E}"/>
          </ac:spMkLst>
        </pc:spChg>
        <pc:picChg chg="add mod">
          <ac:chgData name="Pasindu Erange Yaddehi Guruge" userId="a0f4f896-bb2c-4e99-9dfa-a1c1ac8e7a54" providerId="ADAL" clId="{572897A9-0DDB-4537-AAC1-95D6367C38D1}" dt="2025-06-07T09:19:10.413" v="16339" actId="1076"/>
          <ac:picMkLst>
            <pc:docMk/>
            <pc:sldMk cId="3827311925" sldId="383"/>
            <ac:picMk id="5" creationId="{2711B3FC-A750-ED54-0F48-8CF1B88A5479}"/>
          </ac:picMkLst>
        </pc:picChg>
      </pc:sldChg>
      <pc:sldChg chg="addSp delSp modSp add mod modNotesTx">
        <pc:chgData name="Pasindu Erange Yaddehi Guruge" userId="a0f4f896-bb2c-4e99-9dfa-a1c1ac8e7a54" providerId="ADAL" clId="{572897A9-0DDB-4537-AAC1-95D6367C38D1}" dt="2025-06-07T09:17:54.541" v="16334" actId="1038"/>
        <pc:sldMkLst>
          <pc:docMk/>
          <pc:sldMk cId="3928224943" sldId="384"/>
        </pc:sldMkLst>
        <pc:spChg chg="mod">
          <ac:chgData name="Pasindu Erange Yaddehi Guruge" userId="a0f4f896-bb2c-4e99-9dfa-a1c1ac8e7a54" providerId="ADAL" clId="{572897A9-0DDB-4537-AAC1-95D6367C38D1}" dt="2025-05-29T12:51:46.007" v="5272" actId="20577"/>
          <ac:spMkLst>
            <pc:docMk/>
            <pc:sldMk cId="3928224943" sldId="384"/>
            <ac:spMk id="2" creationId="{0A6D3012-569E-D09B-BC87-BFFAC68B0EF0}"/>
          </ac:spMkLst>
        </pc:spChg>
        <pc:spChg chg="mod">
          <ac:chgData name="Pasindu Erange Yaddehi Guruge" userId="a0f4f896-bb2c-4e99-9dfa-a1c1ac8e7a54" providerId="ADAL" clId="{572897A9-0DDB-4537-AAC1-95D6367C38D1}" dt="2025-05-29T12:33:55.525" v="4921" actId="338"/>
          <ac:spMkLst>
            <pc:docMk/>
            <pc:sldMk cId="3928224943" sldId="384"/>
            <ac:spMk id="4" creationId="{1FAF669B-B356-43E5-8FE4-13B9060D75D7}"/>
          </ac:spMkLst>
        </pc:spChg>
        <pc:spChg chg="add mod">
          <ac:chgData name="Pasindu Erange Yaddehi Guruge" userId="a0f4f896-bb2c-4e99-9dfa-a1c1ac8e7a54" providerId="ADAL" clId="{572897A9-0DDB-4537-AAC1-95D6367C38D1}" dt="2025-06-05T16:06:52.683" v="13705" actId="20577"/>
          <ac:spMkLst>
            <pc:docMk/>
            <pc:sldMk cId="3928224943" sldId="384"/>
            <ac:spMk id="7" creationId="{27D7EAFB-B35D-8EBE-466C-28FDD85BB039}"/>
          </ac:spMkLst>
        </pc:spChg>
        <pc:spChg chg="add mod">
          <ac:chgData name="Pasindu Erange Yaddehi Guruge" userId="a0f4f896-bb2c-4e99-9dfa-a1c1ac8e7a54" providerId="ADAL" clId="{572897A9-0DDB-4537-AAC1-95D6367C38D1}" dt="2025-06-05T16:23:31.947" v="13773" actId="20577"/>
          <ac:spMkLst>
            <pc:docMk/>
            <pc:sldMk cId="3928224943" sldId="384"/>
            <ac:spMk id="10" creationId="{5C4418C6-B1B8-DB0C-9863-6C5A4BFEA1BF}"/>
          </ac:spMkLst>
        </pc:spChg>
        <pc:spChg chg="mod topLvl">
          <ac:chgData name="Pasindu Erange Yaddehi Guruge" userId="a0f4f896-bb2c-4e99-9dfa-a1c1ac8e7a54" providerId="ADAL" clId="{572897A9-0DDB-4537-AAC1-95D6367C38D1}" dt="2025-05-29T12:34:40.014" v="4926" actId="165"/>
          <ac:spMkLst>
            <pc:docMk/>
            <pc:sldMk cId="3928224943" sldId="384"/>
            <ac:spMk id="16" creationId="{962BA4D7-C530-46B2-307F-E1036B6F2F4F}"/>
          </ac:spMkLst>
        </pc:spChg>
        <pc:spChg chg="add mod">
          <ac:chgData name="Pasindu Erange Yaddehi Guruge" userId="a0f4f896-bb2c-4e99-9dfa-a1c1ac8e7a54" providerId="ADAL" clId="{572897A9-0DDB-4537-AAC1-95D6367C38D1}" dt="2025-05-29T12:41:06.955" v="5014" actId="122"/>
          <ac:spMkLst>
            <pc:docMk/>
            <pc:sldMk cId="3928224943" sldId="384"/>
            <ac:spMk id="19" creationId="{731E6571-6A55-D7D9-B77B-2D21E29B7C08}"/>
          </ac:spMkLst>
        </pc:spChg>
        <pc:picChg chg="mod topLvl">
          <ac:chgData name="Pasindu Erange Yaddehi Guruge" userId="a0f4f896-bb2c-4e99-9dfa-a1c1ac8e7a54" providerId="ADAL" clId="{572897A9-0DDB-4537-AAC1-95D6367C38D1}" dt="2025-05-29T12:37:46.219" v="5003" actId="1038"/>
          <ac:picMkLst>
            <pc:docMk/>
            <pc:sldMk cId="3928224943" sldId="384"/>
            <ac:picMk id="1030" creationId="{62C3BE7A-5451-14B4-B435-EA7DCB204581}"/>
          </ac:picMkLst>
        </pc:picChg>
        <pc:cxnChg chg="add mod">
          <ac:chgData name="Pasindu Erange Yaddehi Guruge" userId="a0f4f896-bb2c-4e99-9dfa-a1c1ac8e7a54" providerId="ADAL" clId="{572897A9-0DDB-4537-AAC1-95D6367C38D1}" dt="2025-05-29T12:49:04.040" v="5186" actId="14100"/>
          <ac:cxnSpMkLst>
            <pc:docMk/>
            <pc:sldMk cId="3928224943" sldId="384"/>
            <ac:cxnSpMk id="9" creationId="{964107EF-1F2B-6EBE-50E9-A03853CB493C}"/>
          </ac:cxnSpMkLst>
        </pc:cxnChg>
        <pc:cxnChg chg="add mod">
          <ac:chgData name="Pasindu Erange Yaddehi Guruge" userId="a0f4f896-bb2c-4e99-9dfa-a1c1ac8e7a54" providerId="ADAL" clId="{572897A9-0DDB-4537-AAC1-95D6367C38D1}" dt="2025-05-29T12:49:06.607" v="5187" actId="14100"/>
          <ac:cxnSpMkLst>
            <pc:docMk/>
            <pc:sldMk cId="3928224943" sldId="384"/>
            <ac:cxnSpMk id="11" creationId="{454F7BFC-81E8-6FA1-60DE-63CF75502310}"/>
          </ac:cxnSpMkLst>
        </pc:cxnChg>
        <pc:cxnChg chg="add mod">
          <ac:chgData name="Pasindu Erange Yaddehi Guruge" userId="a0f4f896-bb2c-4e99-9dfa-a1c1ac8e7a54" providerId="ADAL" clId="{572897A9-0DDB-4537-AAC1-95D6367C38D1}" dt="2025-05-29T12:49:44.548" v="5257" actId="14100"/>
          <ac:cxnSpMkLst>
            <pc:docMk/>
            <pc:sldMk cId="3928224943" sldId="384"/>
            <ac:cxnSpMk id="24" creationId="{82DBE786-7EE1-8F59-0B2F-C4C4B2191736}"/>
          </ac:cxnSpMkLst>
        </pc:cxnChg>
      </pc:sldChg>
      <pc:sldChg chg="addSp modSp add mod modShow modNotesTx">
        <pc:chgData name="Pasindu Erange Yaddehi Guruge" userId="a0f4f896-bb2c-4e99-9dfa-a1c1ac8e7a54" providerId="ADAL" clId="{572897A9-0DDB-4537-AAC1-95D6367C38D1}" dt="2025-06-08T13:21:33.849" v="16481" actId="729"/>
        <pc:sldMkLst>
          <pc:docMk/>
          <pc:sldMk cId="1329151863" sldId="385"/>
        </pc:sldMkLst>
        <pc:spChg chg="mod">
          <ac:chgData name="Pasindu Erange Yaddehi Guruge" userId="a0f4f896-bb2c-4e99-9dfa-a1c1ac8e7a54" providerId="ADAL" clId="{572897A9-0DDB-4537-AAC1-95D6367C38D1}" dt="2025-05-29T12:52:56.953" v="5318" actId="20577"/>
          <ac:spMkLst>
            <pc:docMk/>
            <pc:sldMk cId="1329151863" sldId="385"/>
            <ac:spMk id="2" creationId="{CE06FDE9-FED8-9599-B1D8-1494475049ED}"/>
          </ac:spMkLst>
        </pc:spChg>
        <pc:spChg chg="mod">
          <ac:chgData name="Pasindu Erange Yaddehi Guruge" userId="a0f4f896-bb2c-4e99-9dfa-a1c1ac8e7a54" providerId="ADAL" clId="{572897A9-0DDB-4537-AAC1-95D6367C38D1}" dt="2025-05-29T13:27:48.958" v="5516" actId="27636"/>
          <ac:spMkLst>
            <pc:docMk/>
            <pc:sldMk cId="1329151863" sldId="385"/>
            <ac:spMk id="3" creationId="{E3028BE9-6BEE-A6AE-575A-52E700B5DBFA}"/>
          </ac:spMkLst>
        </pc:spChg>
        <pc:spChg chg="add mod">
          <ac:chgData name="Pasindu Erange Yaddehi Guruge" userId="a0f4f896-bb2c-4e99-9dfa-a1c1ac8e7a54" providerId="ADAL" clId="{572897A9-0DDB-4537-AAC1-95D6367C38D1}" dt="2025-05-29T13:24:05.472" v="5506" actId="947"/>
          <ac:spMkLst>
            <pc:docMk/>
            <pc:sldMk cId="1329151863" sldId="385"/>
            <ac:spMk id="7" creationId="{D7607F22-B16A-067B-2B32-CE51108A632A}"/>
          </ac:spMkLst>
        </pc:spChg>
        <pc:picChg chg="add mod">
          <ac:chgData name="Pasindu Erange Yaddehi Guruge" userId="a0f4f896-bb2c-4e99-9dfa-a1c1ac8e7a54" providerId="ADAL" clId="{572897A9-0DDB-4537-AAC1-95D6367C38D1}" dt="2025-05-29T13:21:22.729" v="5470" actId="1076"/>
          <ac:picMkLst>
            <pc:docMk/>
            <pc:sldMk cId="1329151863" sldId="385"/>
            <ac:picMk id="6" creationId="{AC511DA4-601C-4A1F-09AD-A36E180258C5}"/>
          </ac:picMkLst>
        </pc:picChg>
      </pc:sldChg>
      <pc:sldChg chg="addSp delSp modSp add mod ord modNotesTx">
        <pc:chgData name="Pasindu Erange Yaddehi Guruge" userId="a0f4f896-bb2c-4e99-9dfa-a1c1ac8e7a54" providerId="ADAL" clId="{572897A9-0DDB-4537-AAC1-95D6367C38D1}" dt="2025-06-05T16:17:36.449" v="13726" actId="1037"/>
        <pc:sldMkLst>
          <pc:docMk/>
          <pc:sldMk cId="436121104" sldId="386"/>
        </pc:sldMkLst>
        <pc:spChg chg="mod">
          <ac:chgData name="Pasindu Erange Yaddehi Guruge" userId="a0f4f896-bb2c-4e99-9dfa-a1c1ac8e7a54" providerId="ADAL" clId="{572897A9-0DDB-4537-AAC1-95D6367C38D1}" dt="2025-05-28T12:11:26.116" v="3900" actId="20577"/>
          <ac:spMkLst>
            <pc:docMk/>
            <pc:sldMk cId="436121104" sldId="386"/>
            <ac:spMk id="2" creationId="{23232DF1-73D2-DB5D-DBC0-D979CE02A155}"/>
          </ac:spMkLst>
        </pc:spChg>
        <pc:spChg chg="mod">
          <ac:chgData name="Pasindu Erange Yaddehi Guruge" userId="a0f4f896-bb2c-4e99-9dfa-a1c1ac8e7a54" providerId="ADAL" clId="{572897A9-0DDB-4537-AAC1-95D6367C38D1}" dt="2025-05-28T12:10:44.363" v="3898" actId="20577"/>
          <ac:spMkLst>
            <pc:docMk/>
            <pc:sldMk cId="436121104" sldId="386"/>
            <ac:spMk id="3" creationId="{66406AC3-3C26-6D76-AF88-9A5DA3BCE402}"/>
          </ac:spMkLst>
        </pc:spChg>
        <pc:spChg chg="mod">
          <ac:chgData name="Pasindu Erange Yaddehi Guruge" userId="a0f4f896-bb2c-4e99-9dfa-a1c1ac8e7a54" providerId="ADAL" clId="{572897A9-0DDB-4537-AAC1-95D6367C38D1}" dt="2025-05-28T08:27:21.865" v="3823" actId="1038"/>
          <ac:spMkLst>
            <pc:docMk/>
            <pc:sldMk cId="436121104" sldId="386"/>
            <ac:spMk id="4" creationId="{B7B6CB1C-FA2D-C1C9-C58F-CD92AAF23BD0}"/>
          </ac:spMkLst>
        </pc:spChg>
      </pc:sldChg>
      <pc:sldChg chg="addSp delSp modSp add mod modNotesTx">
        <pc:chgData name="Pasindu Erange Yaddehi Guruge" userId="a0f4f896-bb2c-4e99-9dfa-a1c1ac8e7a54" providerId="ADAL" clId="{572897A9-0DDB-4537-AAC1-95D6367C38D1}" dt="2025-06-07T09:25:54.397" v="16449" actId="20577"/>
        <pc:sldMkLst>
          <pc:docMk/>
          <pc:sldMk cId="2831858631" sldId="387"/>
        </pc:sldMkLst>
        <pc:spChg chg="mod">
          <ac:chgData name="Pasindu Erange Yaddehi Guruge" userId="a0f4f896-bb2c-4e99-9dfa-a1c1ac8e7a54" providerId="ADAL" clId="{572897A9-0DDB-4537-AAC1-95D6367C38D1}" dt="2025-05-29T13:42:22.444" v="5600" actId="20577"/>
          <ac:spMkLst>
            <pc:docMk/>
            <pc:sldMk cId="2831858631" sldId="387"/>
            <ac:spMk id="2" creationId="{48D09878-9121-9678-49DE-72B3A821F51B}"/>
          </ac:spMkLst>
        </pc:spChg>
        <pc:spChg chg="add mod">
          <ac:chgData name="Pasindu Erange Yaddehi Guruge" userId="a0f4f896-bb2c-4e99-9dfa-a1c1ac8e7a54" providerId="ADAL" clId="{572897A9-0DDB-4537-AAC1-95D6367C38D1}" dt="2025-05-31T09:40:12.033" v="7038" actId="403"/>
          <ac:spMkLst>
            <pc:docMk/>
            <pc:sldMk cId="2831858631" sldId="387"/>
            <ac:spMk id="6" creationId="{0FAA818B-6CD4-7A33-AB73-6778E761726B}"/>
          </ac:spMkLst>
        </pc:spChg>
        <pc:spChg chg="add mod">
          <ac:chgData name="Pasindu Erange Yaddehi Guruge" userId="a0f4f896-bb2c-4e99-9dfa-a1c1ac8e7a54" providerId="ADAL" clId="{572897A9-0DDB-4537-AAC1-95D6367C38D1}" dt="2025-06-05T20:30:58.657" v="15710" actId="20577"/>
          <ac:spMkLst>
            <pc:docMk/>
            <pc:sldMk cId="2831858631" sldId="387"/>
            <ac:spMk id="8" creationId="{D8915279-0C68-7728-9D9C-082536D416DC}"/>
          </ac:spMkLst>
        </pc:spChg>
        <pc:spChg chg="add mod">
          <ac:chgData name="Pasindu Erange Yaddehi Guruge" userId="a0f4f896-bb2c-4e99-9dfa-a1c1ac8e7a54" providerId="ADAL" clId="{572897A9-0DDB-4537-AAC1-95D6367C38D1}" dt="2025-06-07T09:25:54.397" v="16449" actId="20577"/>
          <ac:spMkLst>
            <pc:docMk/>
            <pc:sldMk cId="2831858631" sldId="387"/>
            <ac:spMk id="12" creationId="{13C92710-D647-B95D-88D1-B3DF64996737}"/>
          </ac:spMkLst>
        </pc:spChg>
        <pc:graphicFrameChg chg="add mod modGraphic">
          <ac:chgData name="Pasindu Erange Yaddehi Guruge" userId="a0f4f896-bb2c-4e99-9dfa-a1c1ac8e7a54" providerId="ADAL" clId="{572897A9-0DDB-4537-AAC1-95D6367C38D1}" dt="2025-05-31T09:39:23.791" v="7028" actId="1035"/>
          <ac:graphicFrameMkLst>
            <pc:docMk/>
            <pc:sldMk cId="2831858631" sldId="387"/>
            <ac:graphicFrameMk id="5" creationId="{9A6D2156-6208-CC1B-4BF7-61955973E59D}"/>
          </ac:graphicFrameMkLst>
        </pc:graphicFrameChg>
        <pc:graphicFrameChg chg="add mod modGraphic">
          <ac:chgData name="Pasindu Erange Yaddehi Guruge" userId="a0f4f896-bb2c-4e99-9dfa-a1c1ac8e7a54" providerId="ADAL" clId="{572897A9-0DDB-4537-AAC1-95D6367C38D1}" dt="2025-06-01T07:25:27.373" v="7042" actId="20577"/>
          <ac:graphicFrameMkLst>
            <pc:docMk/>
            <pc:sldMk cId="2831858631" sldId="387"/>
            <ac:graphicFrameMk id="7" creationId="{2A58BEF6-BC63-C402-232E-7EC61A4A1978}"/>
          </ac:graphicFrameMkLst>
        </pc:graphicFrameChg>
        <pc:picChg chg="add mod modCrop">
          <ac:chgData name="Pasindu Erange Yaddehi Guruge" userId="a0f4f896-bb2c-4e99-9dfa-a1c1ac8e7a54" providerId="ADAL" clId="{572897A9-0DDB-4537-AAC1-95D6367C38D1}" dt="2025-06-07T09:24:06.962" v="16361" actId="14100"/>
          <ac:picMkLst>
            <pc:docMk/>
            <pc:sldMk cId="2831858631" sldId="387"/>
            <ac:picMk id="3" creationId="{E5D8299A-4AD0-3E0F-7B0B-E9730BA70CED}"/>
          </ac:picMkLst>
        </pc:picChg>
        <pc:picChg chg="add mod">
          <ac:chgData name="Pasindu Erange Yaddehi Guruge" userId="a0f4f896-bb2c-4e99-9dfa-a1c1ac8e7a54" providerId="ADAL" clId="{572897A9-0DDB-4537-AAC1-95D6367C38D1}" dt="2025-06-07T09:24:15.182" v="16362" actId="14100"/>
          <ac:picMkLst>
            <pc:docMk/>
            <pc:sldMk cId="2831858631" sldId="387"/>
            <ac:picMk id="10" creationId="{BA6868C8-37E7-F121-DEF2-A84229681C0C}"/>
          </ac:picMkLst>
        </pc:picChg>
      </pc:sldChg>
      <pc:sldChg chg="modSp add del mod">
        <pc:chgData name="Pasindu Erange Yaddehi Guruge" userId="a0f4f896-bb2c-4e99-9dfa-a1c1ac8e7a54" providerId="ADAL" clId="{572897A9-0DDB-4537-AAC1-95D6367C38D1}" dt="2025-06-01T09:37:31.110" v="7640" actId="47"/>
        <pc:sldMkLst>
          <pc:docMk/>
          <pc:sldMk cId="3889917240" sldId="388"/>
        </pc:sldMkLst>
      </pc:sldChg>
      <pc:sldChg chg="addSp modSp add mod modNotesTx">
        <pc:chgData name="Pasindu Erange Yaddehi Guruge" userId="a0f4f896-bb2c-4e99-9dfa-a1c1ac8e7a54" providerId="ADAL" clId="{572897A9-0DDB-4537-AAC1-95D6367C38D1}" dt="2025-06-05T21:47:03.661" v="16268" actId="20577"/>
        <pc:sldMkLst>
          <pc:docMk/>
          <pc:sldMk cId="666595679" sldId="389"/>
        </pc:sldMkLst>
        <pc:spChg chg="mod">
          <ac:chgData name="Pasindu Erange Yaddehi Guruge" userId="a0f4f896-bb2c-4e99-9dfa-a1c1ac8e7a54" providerId="ADAL" clId="{572897A9-0DDB-4537-AAC1-95D6367C38D1}" dt="2025-06-01T10:47:57.703" v="8518" actId="20577"/>
          <ac:spMkLst>
            <pc:docMk/>
            <pc:sldMk cId="666595679" sldId="389"/>
            <ac:spMk id="2" creationId="{A4B3638A-DEF0-2DB1-57F8-B796847E627B}"/>
          </ac:spMkLst>
        </pc:spChg>
        <pc:spChg chg="mod">
          <ac:chgData name="Pasindu Erange Yaddehi Guruge" userId="a0f4f896-bb2c-4e99-9dfa-a1c1ac8e7a54" providerId="ADAL" clId="{572897A9-0DDB-4537-AAC1-95D6367C38D1}" dt="2025-06-05T21:07:16.059" v="15756" actId="21"/>
          <ac:spMkLst>
            <pc:docMk/>
            <pc:sldMk cId="666595679" sldId="389"/>
            <ac:spMk id="3" creationId="{3DD4FBFA-8059-F7DC-1C89-628B4E096B52}"/>
          </ac:spMkLst>
        </pc:spChg>
        <pc:spChg chg="mod">
          <ac:chgData name="Pasindu Erange Yaddehi Guruge" userId="a0f4f896-bb2c-4e99-9dfa-a1c1ac8e7a54" providerId="ADAL" clId="{572897A9-0DDB-4537-AAC1-95D6367C38D1}" dt="2025-06-01T09:37:14.160" v="7638" actId="1076"/>
          <ac:spMkLst>
            <pc:docMk/>
            <pc:sldMk cId="666595679" sldId="389"/>
            <ac:spMk id="4" creationId="{1F84B465-149E-ADCE-AAFB-C0BB1CFC8673}"/>
          </ac:spMkLst>
        </pc:spChg>
        <pc:spChg chg="add mod">
          <ac:chgData name="Pasindu Erange Yaddehi Guruge" userId="a0f4f896-bb2c-4e99-9dfa-a1c1ac8e7a54" providerId="ADAL" clId="{572897A9-0DDB-4537-AAC1-95D6367C38D1}" dt="2025-06-05T21:05:17.060" v="15749" actId="1076"/>
          <ac:spMkLst>
            <pc:docMk/>
            <pc:sldMk cId="666595679" sldId="389"/>
            <ac:spMk id="5" creationId="{7F890221-985F-F44D-BAC2-2BCA88020C88}"/>
          </ac:spMkLst>
        </pc:spChg>
      </pc:sldChg>
      <pc:sldChg chg="addSp delSp modSp add mod modNotesTx">
        <pc:chgData name="Pasindu Erange Yaddehi Guruge" userId="a0f4f896-bb2c-4e99-9dfa-a1c1ac8e7a54" providerId="ADAL" clId="{572897A9-0DDB-4537-AAC1-95D6367C38D1}" dt="2025-06-05T21:11:08.792" v="15780" actId="20577"/>
        <pc:sldMkLst>
          <pc:docMk/>
          <pc:sldMk cId="3718014182" sldId="390"/>
        </pc:sldMkLst>
        <pc:spChg chg="mod ord">
          <ac:chgData name="Pasindu Erange Yaddehi Guruge" userId="a0f4f896-bb2c-4e99-9dfa-a1c1ac8e7a54" providerId="ADAL" clId="{572897A9-0DDB-4537-AAC1-95D6367C38D1}" dt="2025-06-01T09:50:22.930" v="7753" actId="166"/>
          <ac:spMkLst>
            <pc:docMk/>
            <pc:sldMk cId="3718014182" sldId="390"/>
            <ac:spMk id="2" creationId="{F3A8D9DF-18EB-77A6-104A-D6DA4DE71871}"/>
          </ac:spMkLst>
        </pc:spChg>
        <pc:spChg chg="mod">
          <ac:chgData name="Pasindu Erange Yaddehi Guruge" userId="a0f4f896-bb2c-4e99-9dfa-a1c1ac8e7a54" providerId="ADAL" clId="{572897A9-0DDB-4537-AAC1-95D6367C38D1}" dt="2025-06-05T21:11:08.792" v="15780" actId="20577"/>
          <ac:spMkLst>
            <pc:docMk/>
            <pc:sldMk cId="3718014182" sldId="390"/>
            <ac:spMk id="3" creationId="{739C1CAE-AF13-5C57-83D2-2CBB8DB75E9E}"/>
          </ac:spMkLst>
        </pc:spChg>
        <pc:spChg chg="mod">
          <ac:chgData name="Pasindu Erange Yaddehi Guruge" userId="a0f4f896-bb2c-4e99-9dfa-a1c1ac8e7a54" providerId="ADAL" clId="{572897A9-0DDB-4537-AAC1-95D6367C38D1}" dt="2025-06-01T09:58:13.013" v="7823" actId="1076"/>
          <ac:spMkLst>
            <pc:docMk/>
            <pc:sldMk cId="3718014182" sldId="390"/>
            <ac:spMk id="4" creationId="{5538A40E-D82B-EEAE-E78E-DFF89ADD97C8}"/>
          </ac:spMkLst>
        </pc:spChg>
        <pc:spChg chg="add mod">
          <ac:chgData name="Pasindu Erange Yaddehi Guruge" userId="a0f4f896-bb2c-4e99-9dfa-a1c1ac8e7a54" providerId="ADAL" clId="{572897A9-0DDB-4537-AAC1-95D6367C38D1}" dt="2025-06-01T09:58:28.208" v="7851" actId="20577"/>
          <ac:spMkLst>
            <pc:docMk/>
            <pc:sldMk cId="3718014182" sldId="390"/>
            <ac:spMk id="11" creationId="{119D2BFE-EC62-C49F-A160-E10F4097710F}"/>
          </ac:spMkLst>
        </pc:spChg>
        <pc:spChg chg="add mod">
          <ac:chgData name="Pasindu Erange Yaddehi Guruge" userId="a0f4f896-bb2c-4e99-9dfa-a1c1ac8e7a54" providerId="ADAL" clId="{572897A9-0DDB-4537-AAC1-95D6367C38D1}" dt="2025-06-05T21:11:01.932" v="15778" actId="1076"/>
          <ac:spMkLst>
            <pc:docMk/>
            <pc:sldMk cId="3718014182" sldId="390"/>
            <ac:spMk id="12" creationId="{CB26A2BB-4A5D-E474-DC8D-B1A4B2BE7FCA}"/>
          </ac:spMkLst>
        </pc:spChg>
        <pc:graphicFrameChg chg="add mod modGraphic">
          <ac:chgData name="Pasindu Erange Yaddehi Guruge" userId="a0f4f896-bb2c-4e99-9dfa-a1c1ac8e7a54" providerId="ADAL" clId="{572897A9-0DDB-4537-AAC1-95D6367C38D1}" dt="2025-06-01T09:57:06.992" v="7806" actId="1038"/>
          <ac:graphicFrameMkLst>
            <pc:docMk/>
            <pc:sldMk cId="3718014182" sldId="390"/>
            <ac:graphicFrameMk id="9" creationId="{7B0D66B1-58A9-AAB7-2AE4-EAFCACE2270B}"/>
          </ac:graphicFrameMkLst>
        </pc:graphicFrameChg>
      </pc:sldChg>
      <pc:sldChg chg="addSp modSp add mod modNotesTx">
        <pc:chgData name="Pasindu Erange Yaddehi Guruge" userId="a0f4f896-bb2c-4e99-9dfa-a1c1ac8e7a54" providerId="ADAL" clId="{572897A9-0DDB-4537-AAC1-95D6367C38D1}" dt="2025-06-05T21:40:21.556" v="16244" actId="1076"/>
        <pc:sldMkLst>
          <pc:docMk/>
          <pc:sldMk cId="3339561469" sldId="391"/>
        </pc:sldMkLst>
        <pc:spChg chg="mod">
          <ac:chgData name="Pasindu Erange Yaddehi Guruge" userId="a0f4f896-bb2c-4e99-9dfa-a1c1ac8e7a54" providerId="ADAL" clId="{572897A9-0DDB-4537-AAC1-95D6367C38D1}" dt="2025-06-01T10:28:40.849" v="8335" actId="1076"/>
          <ac:spMkLst>
            <pc:docMk/>
            <pc:sldMk cId="3339561469" sldId="391"/>
            <ac:spMk id="2" creationId="{634F2295-EF62-B88B-6CCF-B03F1E0E5A2E}"/>
          </ac:spMkLst>
        </pc:spChg>
        <pc:spChg chg="mod">
          <ac:chgData name="Pasindu Erange Yaddehi Guruge" userId="a0f4f896-bb2c-4e99-9dfa-a1c1ac8e7a54" providerId="ADAL" clId="{572897A9-0DDB-4537-AAC1-95D6367C38D1}" dt="2025-06-05T21:33:38.528" v="16003" actId="27636"/>
          <ac:spMkLst>
            <pc:docMk/>
            <pc:sldMk cId="3339561469" sldId="391"/>
            <ac:spMk id="3" creationId="{406D4A3B-3F38-126E-9052-37E7CF9FD5D1}"/>
          </ac:spMkLst>
        </pc:spChg>
        <pc:spChg chg="mod">
          <ac:chgData name="Pasindu Erange Yaddehi Guruge" userId="a0f4f896-bb2c-4e99-9dfa-a1c1ac8e7a54" providerId="ADAL" clId="{572897A9-0DDB-4537-AAC1-95D6367C38D1}" dt="2025-06-01T10:32:34.991" v="8413" actId="1076"/>
          <ac:spMkLst>
            <pc:docMk/>
            <pc:sldMk cId="3339561469" sldId="391"/>
            <ac:spMk id="4" creationId="{EC47D78C-0BFF-B5BF-7A93-69C6A82EF196}"/>
          </ac:spMkLst>
        </pc:spChg>
        <pc:spChg chg="add mod">
          <ac:chgData name="Pasindu Erange Yaddehi Guruge" userId="a0f4f896-bb2c-4e99-9dfa-a1c1ac8e7a54" providerId="ADAL" clId="{572897A9-0DDB-4537-AAC1-95D6367C38D1}" dt="2025-06-05T21:40:21.556" v="16244" actId="1076"/>
          <ac:spMkLst>
            <pc:docMk/>
            <pc:sldMk cId="3339561469" sldId="391"/>
            <ac:spMk id="5" creationId="{6EA51732-65B7-E297-EC31-17B09BBEAD97}"/>
          </ac:spMkLst>
        </pc:spChg>
        <pc:spChg chg="add mod">
          <ac:chgData name="Pasindu Erange Yaddehi Guruge" userId="a0f4f896-bb2c-4e99-9dfa-a1c1ac8e7a54" providerId="ADAL" clId="{572897A9-0DDB-4537-AAC1-95D6367C38D1}" dt="2025-06-05T21:28:38.859" v="15796" actId="20577"/>
          <ac:spMkLst>
            <pc:docMk/>
            <pc:sldMk cId="3339561469" sldId="391"/>
            <ac:spMk id="7" creationId="{A388653D-9BEA-CB6E-9C47-7C16117AC3A1}"/>
          </ac:spMkLst>
        </pc:spChg>
        <pc:graphicFrameChg chg="add mod modGraphic">
          <ac:chgData name="Pasindu Erange Yaddehi Guruge" userId="a0f4f896-bb2c-4e99-9dfa-a1c1ac8e7a54" providerId="ADAL" clId="{572897A9-0DDB-4537-AAC1-95D6367C38D1}" dt="2025-06-01T10:33:09.405" v="8418" actId="14734"/>
          <ac:graphicFrameMkLst>
            <pc:docMk/>
            <pc:sldMk cId="3339561469" sldId="391"/>
            <ac:graphicFrameMk id="6" creationId="{D96C38BF-617B-E0FF-C23E-87FD63C8A819}"/>
          </ac:graphicFrameMkLst>
        </pc:graphicFrameChg>
      </pc:sldChg>
      <pc:sldChg chg="addSp delSp modSp add mod modNotesTx">
        <pc:chgData name="Pasindu Erange Yaddehi Guruge" userId="a0f4f896-bb2c-4e99-9dfa-a1c1ac8e7a54" providerId="ADAL" clId="{572897A9-0DDB-4537-AAC1-95D6367C38D1}" dt="2025-06-05T21:44:09.735" v="16258" actId="20577"/>
        <pc:sldMkLst>
          <pc:docMk/>
          <pc:sldMk cId="1008866823" sldId="392"/>
        </pc:sldMkLst>
        <pc:spChg chg="mod">
          <ac:chgData name="Pasindu Erange Yaddehi Guruge" userId="a0f4f896-bb2c-4e99-9dfa-a1c1ac8e7a54" providerId="ADAL" clId="{572897A9-0DDB-4537-AAC1-95D6367C38D1}" dt="2025-06-05T15:59:26.124" v="13642" actId="20577"/>
          <ac:spMkLst>
            <pc:docMk/>
            <pc:sldMk cId="1008866823" sldId="392"/>
            <ac:spMk id="2" creationId="{7AE5C1D9-C6E5-50EC-293A-1FBCB5D72AFF}"/>
          </ac:spMkLst>
        </pc:spChg>
        <pc:spChg chg="mod">
          <ac:chgData name="Pasindu Erange Yaddehi Guruge" userId="a0f4f896-bb2c-4e99-9dfa-a1c1ac8e7a54" providerId="ADAL" clId="{572897A9-0DDB-4537-AAC1-95D6367C38D1}" dt="2025-06-05T21:44:09.735" v="16258" actId="20577"/>
          <ac:spMkLst>
            <pc:docMk/>
            <pc:sldMk cId="1008866823" sldId="392"/>
            <ac:spMk id="3" creationId="{5E66645C-B360-2A8E-FFE3-140BBDD6177D}"/>
          </ac:spMkLst>
        </pc:spChg>
        <pc:spChg chg="mod">
          <ac:chgData name="Pasindu Erange Yaddehi Guruge" userId="a0f4f896-bb2c-4e99-9dfa-a1c1ac8e7a54" providerId="ADAL" clId="{572897A9-0DDB-4537-AAC1-95D6367C38D1}" dt="2025-06-01T11:14:09.680" v="9115" actId="1076"/>
          <ac:spMkLst>
            <pc:docMk/>
            <pc:sldMk cId="1008866823" sldId="392"/>
            <ac:spMk id="4" creationId="{0DB7F62A-A3C9-8F77-059E-31E2788E338C}"/>
          </ac:spMkLst>
        </pc:spChg>
        <pc:spChg chg="add mod">
          <ac:chgData name="Pasindu Erange Yaddehi Guruge" userId="a0f4f896-bb2c-4e99-9dfa-a1c1ac8e7a54" providerId="ADAL" clId="{572897A9-0DDB-4537-AAC1-95D6367C38D1}" dt="2025-06-01T11:15:03.564" v="9126" actId="14100"/>
          <ac:spMkLst>
            <pc:docMk/>
            <pc:sldMk cId="1008866823" sldId="392"/>
            <ac:spMk id="9" creationId="{F47E1FBA-37B6-AA32-E485-CEB746B06A69}"/>
          </ac:spMkLst>
        </pc:spChg>
        <pc:spChg chg="add mod">
          <ac:chgData name="Pasindu Erange Yaddehi Guruge" userId="a0f4f896-bb2c-4e99-9dfa-a1c1ac8e7a54" providerId="ADAL" clId="{572897A9-0DDB-4537-AAC1-95D6367C38D1}" dt="2025-06-01T11:14:22.469" v="9117" actId="1076"/>
          <ac:spMkLst>
            <pc:docMk/>
            <pc:sldMk cId="1008866823" sldId="392"/>
            <ac:spMk id="10" creationId="{EA29D10E-0521-ABE1-8109-40C8D1EA956A}"/>
          </ac:spMkLst>
        </pc:spChg>
        <pc:picChg chg="add mod">
          <ac:chgData name="Pasindu Erange Yaddehi Guruge" userId="a0f4f896-bb2c-4e99-9dfa-a1c1ac8e7a54" providerId="ADAL" clId="{572897A9-0DDB-4537-AAC1-95D6367C38D1}" dt="2025-06-01T11:14:50.613" v="9123" actId="14100"/>
          <ac:picMkLst>
            <pc:docMk/>
            <pc:sldMk cId="1008866823" sldId="392"/>
            <ac:picMk id="8" creationId="{2340650A-CC74-DD8B-28B1-3C25F077DBCF}"/>
          </ac:picMkLst>
        </pc:picChg>
      </pc:sldChg>
      <pc:sldChg chg="addSp delSp modSp add del mod">
        <pc:chgData name="Pasindu Erange Yaddehi Guruge" userId="a0f4f896-bb2c-4e99-9dfa-a1c1ac8e7a54" providerId="ADAL" clId="{572897A9-0DDB-4537-AAC1-95D6367C38D1}" dt="2025-06-01T11:13:16.823" v="9107" actId="47"/>
        <pc:sldMkLst>
          <pc:docMk/>
          <pc:sldMk cId="2219745489" sldId="393"/>
        </pc:sldMkLst>
      </pc:sldChg>
      <pc:sldChg chg="modSp add del mod">
        <pc:chgData name="Pasindu Erange Yaddehi Guruge" userId="a0f4f896-bb2c-4e99-9dfa-a1c1ac8e7a54" providerId="ADAL" clId="{572897A9-0DDB-4537-AAC1-95D6367C38D1}" dt="2025-06-01T07:54:31.977" v="7273" actId="47"/>
        <pc:sldMkLst>
          <pc:docMk/>
          <pc:sldMk cId="1097584765" sldId="394"/>
        </pc:sldMkLst>
      </pc:sldChg>
      <pc:sldChg chg="modSp add mod">
        <pc:chgData name="Pasindu Erange Yaddehi Guruge" userId="a0f4f896-bb2c-4e99-9dfa-a1c1ac8e7a54" providerId="ADAL" clId="{572897A9-0DDB-4537-AAC1-95D6367C38D1}" dt="2025-06-01T11:13:43.738" v="9114" actId="403"/>
        <pc:sldMkLst>
          <pc:docMk/>
          <pc:sldMk cId="3733188701" sldId="394"/>
        </pc:sldMkLst>
        <pc:spChg chg="mod">
          <ac:chgData name="Pasindu Erange Yaddehi Guruge" userId="a0f4f896-bb2c-4e99-9dfa-a1c1ac8e7a54" providerId="ADAL" clId="{572897A9-0DDB-4537-AAC1-95D6367C38D1}" dt="2025-06-01T11:03:37.619" v="8751" actId="20577"/>
          <ac:spMkLst>
            <pc:docMk/>
            <pc:sldMk cId="3733188701" sldId="394"/>
            <ac:spMk id="2" creationId="{FBE0933B-2545-CF66-ED9A-8A1D95C6A652}"/>
          </ac:spMkLst>
        </pc:spChg>
        <pc:spChg chg="mod">
          <ac:chgData name="Pasindu Erange Yaddehi Guruge" userId="a0f4f896-bb2c-4e99-9dfa-a1c1ac8e7a54" providerId="ADAL" clId="{572897A9-0DDB-4537-AAC1-95D6367C38D1}" dt="2025-06-01T11:13:43.738" v="9114" actId="403"/>
          <ac:spMkLst>
            <pc:docMk/>
            <pc:sldMk cId="3733188701" sldId="394"/>
            <ac:spMk id="3" creationId="{8F7EE54B-877A-1DC2-DFCD-0933EB79B3A4}"/>
          </ac:spMkLst>
        </pc:spChg>
      </pc:sldChg>
      <pc:sldChg chg="addSp delSp modSp add mod ord modClrScheme chgLayout">
        <pc:chgData name="Pasindu Erange Yaddehi Guruge" userId="a0f4f896-bb2c-4e99-9dfa-a1c1ac8e7a54" providerId="ADAL" clId="{572897A9-0DDB-4537-AAC1-95D6367C38D1}" dt="2025-06-01T11:13:12.588" v="9106" actId="1076"/>
        <pc:sldMkLst>
          <pc:docMk/>
          <pc:sldMk cId="1030931240" sldId="395"/>
        </pc:sldMkLst>
        <pc:spChg chg="add mod">
          <ac:chgData name="Pasindu Erange Yaddehi Guruge" userId="a0f4f896-bb2c-4e99-9dfa-a1c1ac8e7a54" providerId="ADAL" clId="{572897A9-0DDB-4537-AAC1-95D6367C38D1}" dt="2025-06-01T11:12:56.057" v="9102" actId="26606"/>
          <ac:spMkLst>
            <pc:docMk/>
            <pc:sldMk cId="1030931240" sldId="395"/>
            <ac:spMk id="10" creationId="{19947BB4-4317-0897-B667-B49A7B83427D}"/>
          </ac:spMkLst>
        </pc:spChg>
        <pc:spChg chg="add mod">
          <ac:chgData name="Pasindu Erange Yaddehi Guruge" userId="a0f4f896-bb2c-4e99-9dfa-a1c1ac8e7a54" providerId="ADAL" clId="{572897A9-0DDB-4537-AAC1-95D6367C38D1}" dt="2025-06-01T11:13:12.588" v="9106" actId="1076"/>
          <ac:spMkLst>
            <pc:docMk/>
            <pc:sldMk cId="1030931240" sldId="395"/>
            <ac:spMk id="11" creationId="{B063530C-14DD-2A17-A846-E11F5EA56D20}"/>
          </ac:spMkLst>
        </pc:spChg>
      </pc:sldChg>
    </pc:docChg>
  </pc:docChgLst>
  <pc:docChgLst>
    <pc:chgData name="Pasindu Erange Yaddehi Guruge" userId="a0f4f896-bb2c-4e99-9dfa-a1c1ac8e7a54" providerId="ADAL" clId="{72540540-2EA9-4F5D-BB8D-3C20CA26B2D5}"/>
    <pc:docChg chg="custSel addSld delSld modSld">
      <pc:chgData name="Pasindu Erange Yaddehi Guruge" userId="a0f4f896-bb2c-4e99-9dfa-a1c1ac8e7a54" providerId="ADAL" clId="{72540540-2EA9-4F5D-BB8D-3C20CA26B2D5}" dt="2025-06-11T16:34:17.284" v="656" actId="14100"/>
      <pc:docMkLst>
        <pc:docMk/>
      </pc:docMkLst>
      <pc:sldChg chg="modNotesTx">
        <pc:chgData name="Pasindu Erange Yaddehi Guruge" userId="a0f4f896-bb2c-4e99-9dfa-a1c1ac8e7a54" providerId="ADAL" clId="{72540540-2EA9-4F5D-BB8D-3C20CA26B2D5}" dt="2025-06-10T19:53:54.252" v="330" actId="20577"/>
        <pc:sldMkLst>
          <pc:docMk/>
          <pc:sldMk cId="57831213" sldId="358"/>
        </pc:sldMkLst>
      </pc:sldChg>
      <pc:sldChg chg="modSp mod">
        <pc:chgData name="Pasindu Erange Yaddehi Guruge" userId="a0f4f896-bb2c-4e99-9dfa-a1c1ac8e7a54" providerId="ADAL" clId="{72540540-2EA9-4F5D-BB8D-3C20CA26B2D5}" dt="2025-06-10T20:30:00.516" v="630" actId="1076"/>
        <pc:sldMkLst>
          <pc:docMk/>
          <pc:sldMk cId="974423214" sldId="378"/>
        </pc:sldMkLst>
        <pc:spChg chg="mod">
          <ac:chgData name="Pasindu Erange Yaddehi Guruge" userId="a0f4f896-bb2c-4e99-9dfa-a1c1ac8e7a54" providerId="ADAL" clId="{72540540-2EA9-4F5D-BB8D-3C20CA26B2D5}" dt="2025-06-10T20:30:00.516" v="630" actId="1076"/>
          <ac:spMkLst>
            <pc:docMk/>
            <pc:sldMk cId="974423214" sldId="378"/>
            <ac:spMk id="9" creationId="{F4E9F3A5-9C38-06EE-C4D0-2D8EC71CE4AE}"/>
          </ac:spMkLst>
        </pc:spChg>
        <pc:picChg chg="mod">
          <ac:chgData name="Pasindu Erange Yaddehi Guruge" userId="a0f4f896-bb2c-4e99-9dfa-a1c1ac8e7a54" providerId="ADAL" clId="{72540540-2EA9-4F5D-BB8D-3C20CA26B2D5}" dt="2025-06-10T20:29:12.505" v="624" actId="1038"/>
          <ac:picMkLst>
            <pc:docMk/>
            <pc:sldMk cId="974423214" sldId="378"/>
            <ac:picMk id="13" creationId="{1A6C4F2C-EA78-AED5-7C70-03BBEB14479A}"/>
          </ac:picMkLst>
        </pc:picChg>
      </pc:sldChg>
      <pc:sldChg chg="modNotesTx">
        <pc:chgData name="Pasindu Erange Yaddehi Guruge" userId="a0f4f896-bb2c-4e99-9dfa-a1c1ac8e7a54" providerId="ADAL" clId="{72540540-2EA9-4F5D-BB8D-3C20CA26B2D5}" dt="2025-06-10T19:56:14.737" v="332" actId="20577"/>
        <pc:sldMkLst>
          <pc:docMk/>
          <pc:sldMk cId="1730758425" sldId="379"/>
        </pc:sldMkLst>
      </pc:sldChg>
      <pc:sldChg chg="modNotesTx">
        <pc:chgData name="Pasindu Erange Yaddehi Guruge" userId="a0f4f896-bb2c-4e99-9dfa-a1c1ac8e7a54" providerId="ADAL" clId="{72540540-2EA9-4F5D-BB8D-3C20CA26B2D5}" dt="2025-06-10T20:03:48.805" v="577" actId="20577"/>
        <pc:sldMkLst>
          <pc:docMk/>
          <pc:sldMk cId="4028705004" sldId="380"/>
        </pc:sldMkLst>
      </pc:sldChg>
      <pc:sldChg chg="modSp mod">
        <pc:chgData name="Pasindu Erange Yaddehi Guruge" userId="a0f4f896-bb2c-4e99-9dfa-a1c1ac8e7a54" providerId="ADAL" clId="{72540540-2EA9-4F5D-BB8D-3C20CA26B2D5}" dt="2025-06-10T19:26:04.961" v="4" actId="207"/>
        <pc:sldMkLst>
          <pc:docMk/>
          <pc:sldMk cId="3308420302" sldId="381"/>
        </pc:sldMkLst>
        <pc:spChg chg="mod">
          <ac:chgData name="Pasindu Erange Yaddehi Guruge" userId="a0f4f896-bb2c-4e99-9dfa-a1c1ac8e7a54" providerId="ADAL" clId="{72540540-2EA9-4F5D-BB8D-3C20CA26B2D5}" dt="2025-06-10T19:26:04.961" v="4" actId="207"/>
          <ac:spMkLst>
            <pc:docMk/>
            <pc:sldMk cId="3308420302" sldId="381"/>
            <ac:spMk id="3" creationId="{C320E292-FD4D-62D0-94C4-F2973E1CD31E}"/>
          </ac:spMkLst>
        </pc:spChg>
      </pc:sldChg>
      <pc:sldChg chg="modSp mod">
        <pc:chgData name="Pasindu Erange Yaddehi Guruge" userId="a0f4f896-bb2c-4e99-9dfa-a1c1ac8e7a54" providerId="ADAL" clId="{72540540-2EA9-4F5D-BB8D-3C20CA26B2D5}" dt="2025-06-10T20:28:37.442" v="611" actId="1076"/>
        <pc:sldMkLst>
          <pc:docMk/>
          <pc:sldMk cId="3827311925" sldId="383"/>
        </pc:sldMkLst>
        <pc:picChg chg="mod">
          <ac:chgData name="Pasindu Erange Yaddehi Guruge" userId="a0f4f896-bb2c-4e99-9dfa-a1c1ac8e7a54" providerId="ADAL" clId="{72540540-2EA9-4F5D-BB8D-3C20CA26B2D5}" dt="2025-06-10T20:28:37.442" v="611" actId="1076"/>
          <ac:picMkLst>
            <pc:docMk/>
            <pc:sldMk cId="3827311925" sldId="383"/>
            <ac:picMk id="5" creationId="{2711B3FC-A750-ED54-0F48-8CF1B88A5479}"/>
          </ac:picMkLst>
        </pc:picChg>
      </pc:sldChg>
      <pc:sldChg chg="addSp delSp modSp mod">
        <pc:chgData name="Pasindu Erange Yaddehi Guruge" userId="a0f4f896-bb2c-4e99-9dfa-a1c1ac8e7a54" providerId="ADAL" clId="{72540540-2EA9-4F5D-BB8D-3C20CA26B2D5}" dt="2025-06-10T20:27:59.839" v="608" actId="14100"/>
        <pc:sldMkLst>
          <pc:docMk/>
          <pc:sldMk cId="3928224943" sldId="384"/>
        </pc:sldMkLst>
        <pc:spChg chg="mod">
          <ac:chgData name="Pasindu Erange Yaddehi Guruge" userId="a0f4f896-bb2c-4e99-9dfa-a1c1ac8e7a54" providerId="ADAL" clId="{72540540-2EA9-4F5D-BB8D-3C20CA26B2D5}" dt="2025-06-10T20:26:54.014" v="593" actId="1076"/>
          <ac:spMkLst>
            <pc:docMk/>
            <pc:sldMk cId="3928224943" sldId="384"/>
            <ac:spMk id="7" creationId="{27D7EAFB-B35D-8EBE-466C-28FDD85BB039}"/>
          </ac:spMkLst>
        </pc:spChg>
        <pc:spChg chg="mod">
          <ac:chgData name="Pasindu Erange Yaddehi Guruge" userId="a0f4f896-bb2c-4e99-9dfa-a1c1ac8e7a54" providerId="ADAL" clId="{72540540-2EA9-4F5D-BB8D-3C20CA26B2D5}" dt="2025-06-10T20:27:00.167" v="595" actId="1076"/>
          <ac:spMkLst>
            <pc:docMk/>
            <pc:sldMk cId="3928224943" sldId="384"/>
            <ac:spMk id="10" creationId="{5C4418C6-B1B8-DB0C-9863-6C5A4BFEA1BF}"/>
          </ac:spMkLst>
        </pc:spChg>
        <pc:picChg chg="del">
          <ac:chgData name="Pasindu Erange Yaddehi Guruge" userId="a0f4f896-bb2c-4e99-9dfa-a1c1ac8e7a54" providerId="ADAL" clId="{72540540-2EA9-4F5D-BB8D-3C20CA26B2D5}" dt="2025-06-10T20:24:17.106" v="583" actId="478"/>
          <ac:picMkLst>
            <pc:docMk/>
            <pc:sldMk cId="3928224943" sldId="384"/>
            <ac:picMk id="5" creationId="{A12D7F9F-DCDF-E13D-26DE-B82A08DC850D}"/>
          </ac:picMkLst>
        </pc:picChg>
        <pc:picChg chg="add del">
          <ac:chgData name="Pasindu Erange Yaddehi Guruge" userId="a0f4f896-bb2c-4e99-9dfa-a1c1ac8e7a54" providerId="ADAL" clId="{72540540-2EA9-4F5D-BB8D-3C20CA26B2D5}" dt="2025-06-10T20:24:43.723" v="585" actId="478"/>
          <ac:picMkLst>
            <pc:docMk/>
            <pc:sldMk cId="3928224943" sldId="384"/>
            <ac:picMk id="6" creationId="{F4800BA6-3C90-592A-E0DF-0A04B512AA73}"/>
          </ac:picMkLst>
        </pc:picChg>
        <pc:picChg chg="add del">
          <ac:chgData name="Pasindu Erange Yaddehi Guruge" userId="a0f4f896-bb2c-4e99-9dfa-a1c1ac8e7a54" providerId="ADAL" clId="{72540540-2EA9-4F5D-BB8D-3C20CA26B2D5}" dt="2025-06-10T20:26:15.151" v="587" actId="478"/>
          <ac:picMkLst>
            <pc:docMk/>
            <pc:sldMk cId="3928224943" sldId="384"/>
            <ac:picMk id="12" creationId="{DB80D8CB-EA10-5D7C-A786-00A07DA208D7}"/>
          </ac:picMkLst>
        </pc:picChg>
        <pc:picChg chg="add mod ord">
          <ac:chgData name="Pasindu Erange Yaddehi Guruge" userId="a0f4f896-bb2c-4e99-9dfa-a1c1ac8e7a54" providerId="ADAL" clId="{72540540-2EA9-4F5D-BB8D-3C20CA26B2D5}" dt="2025-06-10T20:26:46.417" v="592" actId="14100"/>
          <ac:picMkLst>
            <pc:docMk/>
            <pc:sldMk cId="3928224943" sldId="384"/>
            <ac:picMk id="14" creationId="{CDE509BA-CD85-26F7-4950-C2C4FF3C965B}"/>
          </ac:picMkLst>
        </pc:picChg>
        <pc:picChg chg="mod">
          <ac:chgData name="Pasindu Erange Yaddehi Guruge" userId="a0f4f896-bb2c-4e99-9dfa-a1c1ac8e7a54" providerId="ADAL" clId="{72540540-2EA9-4F5D-BB8D-3C20CA26B2D5}" dt="2025-06-10T20:27:42.809" v="605" actId="1035"/>
          <ac:picMkLst>
            <pc:docMk/>
            <pc:sldMk cId="3928224943" sldId="384"/>
            <ac:picMk id="1030" creationId="{62C3BE7A-5451-14B4-B435-EA7DCB204581}"/>
          </ac:picMkLst>
        </pc:picChg>
        <pc:cxnChg chg="mod">
          <ac:chgData name="Pasindu Erange Yaddehi Guruge" userId="a0f4f896-bb2c-4e99-9dfa-a1c1ac8e7a54" providerId="ADAL" clId="{72540540-2EA9-4F5D-BB8D-3C20CA26B2D5}" dt="2025-06-10T20:27:59.839" v="608" actId="14100"/>
          <ac:cxnSpMkLst>
            <pc:docMk/>
            <pc:sldMk cId="3928224943" sldId="384"/>
            <ac:cxnSpMk id="9" creationId="{964107EF-1F2B-6EBE-50E9-A03853CB493C}"/>
          </ac:cxnSpMkLst>
        </pc:cxnChg>
        <pc:cxnChg chg="mod">
          <ac:chgData name="Pasindu Erange Yaddehi Guruge" userId="a0f4f896-bb2c-4e99-9dfa-a1c1ac8e7a54" providerId="ADAL" clId="{72540540-2EA9-4F5D-BB8D-3C20CA26B2D5}" dt="2025-06-10T20:27:56.804" v="607" actId="14100"/>
          <ac:cxnSpMkLst>
            <pc:docMk/>
            <pc:sldMk cId="3928224943" sldId="384"/>
            <ac:cxnSpMk id="11" creationId="{454F7BFC-81E8-6FA1-60DE-63CF75502310}"/>
          </ac:cxnSpMkLst>
        </pc:cxnChg>
        <pc:cxnChg chg="mod">
          <ac:chgData name="Pasindu Erange Yaddehi Guruge" userId="a0f4f896-bb2c-4e99-9dfa-a1c1ac8e7a54" providerId="ADAL" clId="{72540540-2EA9-4F5D-BB8D-3C20CA26B2D5}" dt="2025-06-10T20:27:26.829" v="601" actId="14100"/>
          <ac:cxnSpMkLst>
            <pc:docMk/>
            <pc:sldMk cId="3928224943" sldId="384"/>
            <ac:cxnSpMk id="24" creationId="{82DBE786-7EE1-8F59-0B2F-C4C4B2191736}"/>
          </ac:cxnSpMkLst>
        </pc:cxnChg>
      </pc:sldChg>
      <pc:sldChg chg="addSp delSp modSp mod">
        <pc:chgData name="Pasindu Erange Yaddehi Guruge" userId="a0f4f896-bb2c-4e99-9dfa-a1c1ac8e7a54" providerId="ADAL" clId="{72540540-2EA9-4F5D-BB8D-3C20CA26B2D5}" dt="2025-06-10T20:21:44.566" v="582" actId="1076"/>
        <pc:sldMkLst>
          <pc:docMk/>
          <pc:sldMk cId="436121104" sldId="386"/>
        </pc:sldMkLst>
        <pc:picChg chg="add mod">
          <ac:chgData name="Pasindu Erange Yaddehi Guruge" userId="a0f4f896-bb2c-4e99-9dfa-a1c1ac8e7a54" providerId="ADAL" clId="{72540540-2EA9-4F5D-BB8D-3C20CA26B2D5}" dt="2025-06-10T20:21:44.566" v="582" actId="1076"/>
          <ac:picMkLst>
            <pc:docMk/>
            <pc:sldMk cId="436121104" sldId="386"/>
            <ac:picMk id="6" creationId="{AD4DEA77-E53E-AA51-0965-0F6712E20129}"/>
          </ac:picMkLst>
        </pc:picChg>
        <pc:picChg chg="del">
          <ac:chgData name="Pasindu Erange Yaddehi Guruge" userId="a0f4f896-bb2c-4e99-9dfa-a1c1ac8e7a54" providerId="ADAL" clId="{72540540-2EA9-4F5D-BB8D-3C20CA26B2D5}" dt="2025-06-10T20:21:31.413" v="578" actId="478"/>
          <ac:picMkLst>
            <pc:docMk/>
            <pc:sldMk cId="436121104" sldId="386"/>
            <ac:picMk id="7" creationId="{ED1D3899-9604-0148-3524-9286A2D76495}"/>
          </ac:picMkLst>
        </pc:picChg>
      </pc:sldChg>
      <pc:sldChg chg="modSp mod">
        <pc:chgData name="Pasindu Erange Yaddehi Guruge" userId="a0f4f896-bb2c-4e99-9dfa-a1c1ac8e7a54" providerId="ADAL" clId="{72540540-2EA9-4F5D-BB8D-3C20CA26B2D5}" dt="2025-06-10T21:30:11.285" v="637" actId="1076"/>
        <pc:sldMkLst>
          <pc:docMk/>
          <pc:sldMk cId="666595679" sldId="389"/>
        </pc:sldMkLst>
        <pc:spChg chg="mod">
          <ac:chgData name="Pasindu Erange Yaddehi Guruge" userId="a0f4f896-bb2c-4e99-9dfa-a1c1ac8e7a54" providerId="ADAL" clId="{72540540-2EA9-4F5D-BB8D-3C20CA26B2D5}" dt="2025-06-10T21:30:08.254" v="636" actId="14100"/>
          <ac:spMkLst>
            <pc:docMk/>
            <pc:sldMk cId="666595679" sldId="389"/>
            <ac:spMk id="3" creationId="{3DD4FBFA-8059-F7DC-1C89-628B4E096B52}"/>
          </ac:spMkLst>
        </pc:spChg>
        <pc:spChg chg="mod">
          <ac:chgData name="Pasindu Erange Yaddehi Guruge" userId="a0f4f896-bb2c-4e99-9dfa-a1c1ac8e7a54" providerId="ADAL" clId="{72540540-2EA9-4F5D-BB8D-3C20CA26B2D5}" dt="2025-06-10T21:30:11.285" v="637" actId="1076"/>
          <ac:spMkLst>
            <pc:docMk/>
            <pc:sldMk cId="666595679" sldId="389"/>
            <ac:spMk id="5" creationId="{7F890221-985F-F44D-BAC2-2BCA88020C88}"/>
          </ac:spMkLst>
        </pc:spChg>
      </pc:sldChg>
      <pc:sldChg chg="modSp mod">
        <pc:chgData name="Pasindu Erange Yaddehi Guruge" userId="a0f4f896-bb2c-4e99-9dfa-a1c1ac8e7a54" providerId="ADAL" clId="{72540540-2EA9-4F5D-BB8D-3C20CA26B2D5}" dt="2025-06-10T20:30:55.143" v="632" actId="1076"/>
        <pc:sldMkLst>
          <pc:docMk/>
          <pc:sldMk cId="1008866823" sldId="392"/>
        </pc:sldMkLst>
        <pc:spChg chg="mod">
          <ac:chgData name="Pasindu Erange Yaddehi Guruge" userId="a0f4f896-bb2c-4e99-9dfa-a1c1ac8e7a54" providerId="ADAL" clId="{72540540-2EA9-4F5D-BB8D-3C20CA26B2D5}" dt="2025-06-10T20:30:55.143" v="632" actId="1076"/>
          <ac:spMkLst>
            <pc:docMk/>
            <pc:sldMk cId="1008866823" sldId="392"/>
            <ac:spMk id="10" creationId="{EA29D10E-0521-ABE1-8109-40C8D1EA956A}"/>
          </ac:spMkLst>
        </pc:spChg>
      </pc:sldChg>
      <pc:sldChg chg="addSp modSp mod">
        <pc:chgData name="Pasindu Erange Yaddehi Guruge" userId="a0f4f896-bb2c-4e99-9dfa-a1c1ac8e7a54" providerId="ADAL" clId="{72540540-2EA9-4F5D-BB8D-3C20CA26B2D5}" dt="2025-06-11T16:34:17.284" v="656" actId="14100"/>
        <pc:sldMkLst>
          <pc:docMk/>
          <pc:sldMk cId="2972573848" sldId="398"/>
        </pc:sldMkLst>
        <pc:spChg chg="ord">
          <ac:chgData name="Pasindu Erange Yaddehi Guruge" userId="a0f4f896-bb2c-4e99-9dfa-a1c1ac8e7a54" providerId="ADAL" clId="{72540540-2EA9-4F5D-BB8D-3C20CA26B2D5}" dt="2025-06-11T16:32:37.343" v="643" actId="166"/>
          <ac:spMkLst>
            <pc:docMk/>
            <pc:sldMk cId="2972573848" sldId="398"/>
            <ac:spMk id="4" creationId="{215B4479-8A39-6E40-E3D9-E44929D98151}"/>
          </ac:spMkLst>
        </pc:spChg>
        <pc:spChg chg="add mod">
          <ac:chgData name="Pasindu Erange Yaddehi Guruge" userId="a0f4f896-bb2c-4e99-9dfa-a1c1ac8e7a54" providerId="ADAL" clId="{72540540-2EA9-4F5D-BB8D-3C20CA26B2D5}" dt="2025-06-11T16:33:19.292" v="651" actId="1036"/>
          <ac:spMkLst>
            <pc:docMk/>
            <pc:sldMk cId="2972573848" sldId="398"/>
            <ac:spMk id="5" creationId="{AE36A435-B3B0-3C4C-A64F-6253B67E8191}"/>
          </ac:spMkLst>
        </pc:spChg>
        <pc:picChg chg="add mod">
          <ac:chgData name="Pasindu Erange Yaddehi Guruge" userId="a0f4f896-bb2c-4e99-9dfa-a1c1ac8e7a54" providerId="ADAL" clId="{72540540-2EA9-4F5D-BB8D-3C20CA26B2D5}" dt="2025-06-11T16:32:45.130" v="644" actId="1076"/>
          <ac:picMkLst>
            <pc:docMk/>
            <pc:sldMk cId="2972573848" sldId="398"/>
            <ac:picMk id="3" creationId="{4F2A8EE6-50D0-A01E-F4A8-0F2614F15EA1}"/>
          </ac:picMkLst>
        </pc:picChg>
        <pc:picChg chg="add mod">
          <ac:chgData name="Pasindu Erange Yaddehi Guruge" userId="a0f4f896-bb2c-4e99-9dfa-a1c1ac8e7a54" providerId="ADAL" clId="{72540540-2EA9-4F5D-BB8D-3C20CA26B2D5}" dt="2025-06-11T16:34:17.284" v="656" actId="14100"/>
          <ac:picMkLst>
            <pc:docMk/>
            <pc:sldMk cId="2972573848" sldId="398"/>
            <ac:picMk id="7" creationId="{A95AD030-3526-6164-3133-B83F0ACC3EEA}"/>
          </ac:picMkLst>
        </pc:picChg>
      </pc:sldChg>
      <pc:sldChg chg="del">
        <pc:chgData name="Pasindu Erange Yaddehi Guruge" userId="a0f4f896-bb2c-4e99-9dfa-a1c1ac8e7a54" providerId="ADAL" clId="{72540540-2EA9-4F5D-BB8D-3C20CA26B2D5}" dt="2025-06-10T21:30:25.028" v="638" actId="47"/>
        <pc:sldMkLst>
          <pc:docMk/>
          <pc:sldMk cId="2134481223" sldId="401"/>
        </pc:sldMkLst>
      </pc:sldChg>
      <pc:sldChg chg="modSp new mod">
        <pc:chgData name="Pasindu Erange Yaddehi Guruge" userId="a0f4f896-bb2c-4e99-9dfa-a1c1ac8e7a54" providerId="ADAL" clId="{72540540-2EA9-4F5D-BB8D-3C20CA26B2D5}" dt="2025-06-10T20:30:34.705" v="631" actId="2711"/>
        <pc:sldMkLst>
          <pc:docMk/>
          <pc:sldMk cId="2190580333" sldId="402"/>
        </pc:sldMkLst>
        <pc:spChg chg="mod">
          <ac:chgData name="Pasindu Erange Yaddehi Guruge" userId="a0f4f896-bb2c-4e99-9dfa-a1c1ac8e7a54" providerId="ADAL" clId="{72540540-2EA9-4F5D-BB8D-3C20CA26B2D5}" dt="2025-06-10T19:30:05.215" v="23" actId="313"/>
          <ac:spMkLst>
            <pc:docMk/>
            <pc:sldMk cId="2190580333" sldId="402"/>
            <ac:spMk id="2" creationId="{9B7C7089-8E29-3016-3716-B0B95CBAB8C8}"/>
          </ac:spMkLst>
        </pc:spChg>
        <pc:spChg chg="mod">
          <ac:chgData name="Pasindu Erange Yaddehi Guruge" userId="a0f4f896-bb2c-4e99-9dfa-a1c1ac8e7a54" providerId="ADAL" clId="{72540540-2EA9-4F5D-BB8D-3C20CA26B2D5}" dt="2025-06-10T20:30:34.705" v="631" actId="2711"/>
          <ac:spMkLst>
            <pc:docMk/>
            <pc:sldMk cId="2190580333" sldId="402"/>
            <ac:spMk id="3" creationId="{B8D486CF-6598-81DF-DE35-EB89C5AF0E0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65706967831145"/>
          <c:y val="3.4238200048911711E-2"/>
          <c:w val="0.84671792278175007"/>
          <c:h val="0.72822929853054719"/>
        </c:manualLayout>
      </c:layout>
      <c:barChart>
        <c:barDir val="col"/>
        <c:grouping val="clustered"/>
        <c:varyColors val="0"/>
        <c:ser>
          <c:idx val="0"/>
          <c:order val="0"/>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lgn="just">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Sheet1!$P$3:$P$7</c:f>
              <c:numCache>
                <c:formatCode>General</c:formatCode>
                <c:ptCount val="5"/>
                <c:pt idx="0">
                  <c:v>2022</c:v>
                </c:pt>
                <c:pt idx="1">
                  <c:v>2023</c:v>
                </c:pt>
                <c:pt idx="2">
                  <c:v>2030</c:v>
                </c:pt>
                <c:pt idx="3">
                  <c:v>2040</c:v>
                </c:pt>
                <c:pt idx="4">
                  <c:v>2050</c:v>
                </c:pt>
              </c:numCache>
            </c:numRef>
          </c:cat>
          <c:val>
            <c:numRef>
              <c:f>Sheet1!$Q$3:$Q$7</c:f>
              <c:numCache>
                <c:formatCode>General</c:formatCode>
                <c:ptCount val="5"/>
                <c:pt idx="0">
                  <c:v>8.1999999999999993</c:v>
                </c:pt>
                <c:pt idx="1">
                  <c:v>7.93</c:v>
                </c:pt>
                <c:pt idx="2">
                  <c:v>12.35</c:v>
                </c:pt>
                <c:pt idx="3">
                  <c:v>28.03</c:v>
                </c:pt>
                <c:pt idx="4">
                  <c:v>45.55</c:v>
                </c:pt>
              </c:numCache>
            </c:numRef>
          </c:val>
          <c:extLst>
            <c:ext xmlns:c16="http://schemas.microsoft.com/office/drawing/2014/chart" uri="{C3380CC4-5D6E-409C-BE32-E72D297353CC}">
              <c16:uniqueId val="{00000000-16FF-4988-BF25-1E2F83262699}"/>
            </c:ext>
          </c:extLst>
        </c:ser>
        <c:dLbls>
          <c:dLblPos val="outEnd"/>
          <c:showLegendKey val="0"/>
          <c:showVal val="1"/>
          <c:showCatName val="0"/>
          <c:showSerName val="0"/>
          <c:showPercent val="0"/>
          <c:showBubbleSize val="0"/>
        </c:dLbls>
        <c:gapWidth val="80"/>
        <c:overlap val="25"/>
        <c:axId val="599584879"/>
        <c:axId val="599604559"/>
      </c:barChart>
      <c:catAx>
        <c:axId val="599584879"/>
        <c:scaling>
          <c:orientation val="minMax"/>
        </c:scaling>
        <c:delete val="0"/>
        <c:axPos val="b"/>
        <c:title>
          <c:tx>
            <c:rich>
              <a:bodyPr rot="0" spcFirstLastPara="1" vertOverflow="ellipsis" vert="horz" wrap="square" anchor="ctr" anchorCtr="1"/>
              <a:lstStyle/>
              <a:p>
                <a:pPr>
                  <a:defRPr sz="900" b="0" i="0" u="none" strike="noStrike" kern="1200" cap="all" baseline="0">
                    <a:solidFill>
                      <a:sysClr val="windowText" lastClr="000000"/>
                    </a:solidFill>
                    <a:latin typeface="Times New Roman" panose="02020603050405020304" pitchFamily="18" charset="0"/>
                    <a:ea typeface="+mn-ea"/>
                    <a:cs typeface="Times New Roman" panose="02020603050405020304" pitchFamily="18" charset="0"/>
                  </a:defRPr>
                </a:pPr>
                <a:r>
                  <a:rPr lang="en-GB" cap="none"/>
                  <a:t>Year</a:t>
                </a:r>
              </a:p>
            </c:rich>
          </c:tx>
          <c:overlay val="0"/>
          <c:spPr>
            <a:noFill/>
            <a:ln>
              <a:noFill/>
            </a:ln>
            <a:effectLst/>
          </c:spPr>
          <c:txPr>
            <a:bodyPr rot="0" spcFirstLastPara="1" vertOverflow="ellipsis" vert="horz" wrap="square" anchor="ctr" anchorCtr="1"/>
            <a:lstStyle/>
            <a:p>
              <a:pPr>
                <a:defRPr sz="900" b="0" i="0" u="none" strike="noStrike" kern="1200" cap="all"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900" b="0" i="0" u="none" strike="noStrike" kern="1200" cap="none" spc="20" normalizeH="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99604559"/>
        <c:crosses val="autoZero"/>
        <c:auto val="1"/>
        <c:lblAlgn val="ctr"/>
        <c:lblOffset val="100"/>
        <c:noMultiLvlLbl val="0"/>
      </c:catAx>
      <c:valAx>
        <c:axId val="599604559"/>
        <c:scaling>
          <c:orientation val="minMax"/>
        </c:scaling>
        <c:delete val="0"/>
        <c:axPos val="l"/>
        <c:title>
          <c:tx>
            <c:rich>
              <a:bodyPr rot="-5400000" spcFirstLastPara="1" vertOverflow="ellipsis" vert="horz" wrap="square" anchor="ctr" anchorCtr="1"/>
              <a:lstStyle/>
              <a:p>
                <a:pPr>
                  <a:defRPr sz="900" b="0" i="0" u="none" strike="noStrike" kern="1200" cap="all" baseline="0">
                    <a:solidFill>
                      <a:sysClr val="windowText" lastClr="000000"/>
                    </a:solidFill>
                    <a:latin typeface="Times New Roman" panose="02020603050405020304" pitchFamily="18" charset="0"/>
                    <a:ea typeface="+mn-ea"/>
                    <a:cs typeface="Times New Roman" panose="02020603050405020304" pitchFamily="18" charset="0"/>
                  </a:defRPr>
                </a:pPr>
                <a:r>
                  <a:rPr lang="en-GB" cap="none"/>
                  <a:t>Mt/year</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spc="2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99584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5E1A2E-1887-4E6F-9866-CA0BC44411E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2827521-407B-45F8-B78E-89704EFD06D7}">
      <dgm:prSet custT="1"/>
      <dgm:spPr/>
      <dgm:t>
        <a:bodyPr/>
        <a:lstStyle/>
        <a:p>
          <a:pPr>
            <a:lnSpc>
              <a:spcPct val="100000"/>
            </a:lnSpc>
          </a:pPr>
          <a:r>
            <a:rPr lang="en-GB" sz="2000" b="1" dirty="0">
              <a:solidFill>
                <a:srgbClr val="0070C0"/>
              </a:solidFill>
            </a:rPr>
            <a:t>2. Pipeline material</a:t>
          </a:r>
          <a:endParaRPr lang="en-US" sz="2000" b="1" dirty="0">
            <a:solidFill>
              <a:srgbClr val="0070C0"/>
            </a:solidFill>
          </a:endParaRPr>
        </a:p>
      </dgm:t>
    </dgm:pt>
    <dgm:pt modelId="{F1C6942B-4B68-48FB-BB94-CA9DAE8770CB}" type="parTrans" cxnId="{073CB7D8-67A3-4595-B51C-18550EE15F56}">
      <dgm:prSet/>
      <dgm:spPr/>
      <dgm:t>
        <a:bodyPr/>
        <a:lstStyle/>
        <a:p>
          <a:endParaRPr lang="en-US" sz="2000" b="1">
            <a:solidFill>
              <a:srgbClr val="0070C0"/>
            </a:solidFill>
          </a:endParaRPr>
        </a:p>
      </dgm:t>
    </dgm:pt>
    <dgm:pt modelId="{7EB1120C-4E16-43A7-9841-F37D49171AEE}" type="sibTrans" cxnId="{073CB7D8-67A3-4595-B51C-18550EE15F56}">
      <dgm:prSet/>
      <dgm:spPr/>
      <dgm:t>
        <a:bodyPr/>
        <a:lstStyle/>
        <a:p>
          <a:endParaRPr lang="en-US" sz="2000" b="1">
            <a:solidFill>
              <a:srgbClr val="0070C0"/>
            </a:solidFill>
          </a:endParaRPr>
        </a:p>
      </dgm:t>
    </dgm:pt>
    <dgm:pt modelId="{7C901C02-F78C-40A3-AB90-EE02250126D6}">
      <dgm:prSet custT="1"/>
      <dgm:spPr/>
      <dgm:t>
        <a:bodyPr/>
        <a:lstStyle/>
        <a:p>
          <a:pPr>
            <a:lnSpc>
              <a:spcPct val="100000"/>
            </a:lnSpc>
          </a:pPr>
          <a:r>
            <a:rPr lang="en-GB" sz="2000" b="1" dirty="0">
              <a:solidFill>
                <a:srgbClr val="0070C0"/>
              </a:solidFill>
            </a:rPr>
            <a:t>4. EAC of H</a:t>
          </a:r>
          <a:r>
            <a:rPr lang="en-GB" sz="2000" b="1" baseline="-25000" dirty="0">
              <a:solidFill>
                <a:srgbClr val="0070C0"/>
              </a:solidFill>
            </a:rPr>
            <a:t>2</a:t>
          </a:r>
          <a:r>
            <a:rPr lang="en-GB" sz="2000" b="1" dirty="0">
              <a:solidFill>
                <a:srgbClr val="0070C0"/>
              </a:solidFill>
            </a:rPr>
            <a:t> pipelines</a:t>
          </a:r>
          <a:endParaRPr lang="en-US" sz="2000" b="1" dirty="0">
            <a:solidFill>
              <a:srgbClr val="0070C0"/>
            </a:solidFill>
          </a:endParaRPr>
        </a:p>
      </dgm:t>
    </dgm:pt>
    <dgm:pt modelId="{AC6FEFD0-6B12-4150-8CE5-213BC835886C}" type="parTrans" cxnId="{E3A000BD-5E2E-4A19-A4F1-A994F69EF3DF}">
      <dgm:prSet/>
      <dgm:spPr/>
      <dgm:t>
        <a:bodyPr/>
        <a:lstStyle/>
        <a:p>
          <a:endParaRPr lang="en-US" sz="2000" b="1">
            <a:solidFill>
              <a:srgbClr val="0070C0"/>
            </a:solidFill>
          </a:endParaRPr>
        </a:p>
      </dgm:t>
    </dgm:pt>
    <dgm:pt modelId="{8E97CBD2-F383-46D9-9E9D-B1EABC02C6B5}" type="sibTrans" cxnId="{E3A000BD-5E2E-4A19-A4F1-A994F69EF3DF}">
      <dgm:prSet/>
      <dgm:spPr/>
      <dgm:t>
        <a:bodyPr/>
        <a:lstStyle/>
        <a:p>
          <a:endParaRPr lang="en-US" sz="2000" b="1">
            <a:solidFill>
              <a:srgbClr val="0070C0"/>
            </a:solidFill>
          </a:endParaRPr>
        </a:p>
      </dgm:t>
    </dgm:pt>
    <dgm:pt modelId="{7FEA6F65-00F9-4B5E-84D0-AFA12DBC21C6}">
      <dgm:prSet custT="1"/>
      <dgm:spPr/>
      <dgm:t>
        <a:bodyPr/>
        <a:lstStyle/>
        <a:p>
          <a:pPr>
            <a:lnSpc>
              <a:spcPct val="100000"/>
            </a:lnSpc>
          </a:pPr>
          <a:r>
            <a:rPr lang="en-GB" sz="2000" b="1" dirty="0">
              <a:solidFill>
                <a:srgbClr val="0070C0"/>
              </a:solidFill>
            </a:rPr>
            <a:t>5. Experimental methods</a:t>
          </a:r>
          <a:endParaRPr lang="en-US" sz="2000" b="1" dirty="0">
            <a:solidFill>
              <a:srgbClr val="0070C0"/>
            </a:solidFill>
          </a:endParaRPr>
        </a:p>
      </dgm:t>
    </dgm:pt>
    <dgm:pt modelId="{2BA60138-649B-4286-BB3A-29C7BF18DFF5}" type="parTrans" cxnId="{061894CD-0325-4279-80E8-A9C8B6EA71CC}">
      <dgm:prSet/>
      <dgm:spPr/>
      <dgm:t>
        <a:bodyPr/>
        <a:lstStyle/>
        <a:p>
          <a:endParaRPr lang="en-US" sz="2000" b="1">
            <a:solidFill>
              <a:srgbClr val="0070C0"/>
            </a:solidFill>
          </a:endParaRPr>
        </a:p>
      </dgm:t>
    </dgm:pt>
    <dgm:pt modelId="{3B1CCAAA-7100-4C74-B9D7-73120A51F7C3}" type="sibTrans" cxnId="{061894CD-0325-4279-80E8-A9C8B6EA71CC}">
      <dgm:prSet/>
      <dgm:spPr/>
      <dgm:t>
        <a:bodyPr/>
        <a:lstStyle/>
        <a:p>
          <a:endParaRPr lang="en-US" sz="2000" b="1">
            <a:solidFill>
              <a:srgbClr val="0070C0"/>
            </a:solidFill>
          </a:endParaRPr>
        </a:p>
      </dgm:t>
    </dgm:pt>
    <dgm:pt modelId="{CF4B612F-FB82-4E04-A014-0770D53FF95E}">
      <dgm:prSet custT="1"/>
      <dgm:spPr/>
      <dgm:t>
        <a:bodyPr/>
        <a:lstStyle/>
        <a:p>
          <a:pPr>
            <a:lnSpc>
              <a:spcPct val="100000"/>
            </a:lnSpc>
          </a:pPr>
          <a:r>
            <a:rPr lang="en-US" sz="2000" b="1" dirty="0">
              <a:solidFill>
                <a:srgbClr val="0070C0"/>
              </a:solidFill>
            </a:rPr>
            <a:t>1. Background</a:t>
          </a:r>
        </a:p>
      </dgm:t>
    </dgm:pt>
    <dgm:pt modelId="{E7FDB39D-C05B-4D58-AACA-BE96CE1F9712}" type="parTrans" cxnId="{CEDC9034-7EB8-41CD-8381-12F9F58913C8}">
      <dgm:prSet/>
      <dgm:spPr/>
      <dgm:t>
        <a:bodyPr/>
        <a:lstStyle/>
        <a:p>
          <a:endParaRPr lang="en-GB" sz="2000" b="1">
            <a:solidFill>
              <a:srgbClr val="0070C0"/>
            </a:solidFill>
          </a:endParaRPr>
        </a:p>
      </dgm:t>
    </dgm:pt>
    <dgm:pt modelId="{047099D3-1B84-40E3-9FE9-E7A9110A9C8B}" type="sibTrans" cxnId="{CEDC9034-7EB8-41CD-8381-12F9F58913C8}">
      <dgm:prSet/>
      <dgm:spPr/>
      <dgm:t>
        <a:bodyPr/>
        <a:lstStyle/>
        <a:p>
          <a:endParaRPr lang="en-GB" sz="2000" b="1">
            <a:solidFill>
              <a:srgbClr val="0070C0"/>
            </a:solidFill>
          </a:endParaRPr>
        </a:p>
      </dgm:t>
    </dgm:pt>
    <dgm:pt modelId="{3AFAEDC4-F730-498B-8E8B-040957DE4FEA}">
      <dgm:prSet custT="1"/>
      <dgm:spPr/>
      <dgm:t>
        <a:bodyPr/>
        <a:lstStyle/>
        <a:p>
          <a:pPr>
            <a:lnSpc>
              <a:spcPct val="100000"/>
            </a:lnSpc>
          </a:pPr>
          <a:r>
            <a:rPr lang="en-GB" sz="2000" b="1" dirty="0">
              <a:solidFill>
                <a:srgbClr val="0070C0"/>
              </a:solidFill>
            </a:rPr>
            <a:t>6. Discussion</a:t>
          </a:r>
          <a:endParaRPr lang="en-US" sz="2000" b="1" dirty="0">
            <a:solidFill>
              <a:srgbClr val="0070C0"/>
            </a:solidFill>
          </a:endParaRPr>
        </a:p>
      </dgm:t>
    </dgm:pt>
    <dgm:pt modelId="{7E35CD2B-B92B-4DF1-8CAF-F05E08CFB3BC}" type="parTrans" cxnId="{CF823A6C-8531-4E2B-B55E-E15117BB8F3D}">
      <dgm:prSet/>
      <dgm:spPr/>
      <dgm:t>
        <a:bodyPr/>
        <a:lstStyle/>
        <a:p>
          <a:endParaRPr lang="en-GB">
            <a:solidFill>
              <a:srgbClr val="0070C0"/>
            </a:solidFill>
          </a:endParaRPr>
        </a:p>
      </dgm:t>
    </dgm:pt>
    <dgm:pt modelId="{4956CADE-DAA8-4019-9022-28871280A6F3}" type="sibTrans" cxnId="{CF823A6C-8531-4E2B-B55E-E15117BB8F3D}">
      <dgm:prSet/>
      <dgm:spPr/>
      <dgm:t>
        <a:bodyPr/>
        <a:lstStyle/>
        <a:p>
          <a:endParaRPr lang="en-GB">
            <a:solidFill>
              <a:srgbClr val="0070C0"/>
            </a:solidFill>
          </a:endParaRPr>
        </a:p>
      </dgm:t>
    </dgm:pt>
    <dgm:pt modelId="{1840E5C5-AFED-4362-8C25-81CD56892B80}">
      <dgm:prSet custT="1"/>
      <dgm:spPr/>
      <dgm:t>
        <a:bodyPr/>
        <a:lstStyle/>
        <a:p>
          <a:pPr>
            <a:lnSpc>
              <a:spcPct val="100000"/>
            </a:lnSpc>
          </a:pPr>
          <a:r>
            <a:rPr lang="en-GB" sz="2000" b="1" dirty="0">
              <a:solidFill>
                <a:srgbClr val="0070C0"/>
              </a:solidFill>
            </a:rPr>
            <a:t>3. Conceptual framework</a:t>
          </a:r>
          <a:endParaRPr lang="en-US" sz="2000" b="1" dirty="0">
            <a:solidFill>
              <a:srgbClr val="0070C0"/>
            </a:solidFill>
          </a:endParaRPr>
        </a:p>
      </dgm:t>
    </dgm:pt>
    <dgm:pt modelId="{7EA6BCEE-50A5-4A07-9ABD-12C56431F5E9}" type="parTrans" cxnId="{E7D710A0-29F4-4742-BFB3-A0223FE2FD6C}">
      <dgm:prSet/>
      <dgm:spPr/>
      <dgm:t>
        <a:bodyPr/>
        <a:lstStyle/>
        <a:p>
          <a:endParaRPr lang="en-GB">
            <a:solidFill>
              <a:srgbClr val="0070C0"/>
            </a:solidFill>
          </a:endParaRPr>
        </a:p>
      </dgm:t>
    </dgm:pt>
    <dgm:pt modelId="{1A9053F0-E04B-4B44-9AA6-E0EA78F3D604}" type="sibTrans" cxnId="{E7D710A0-29F4-4742-BFB3-A0223FE2FD6C}">
      <dgm:prSet/>
      <dgm:spPr/>
      <dgm:t>
        <a:bodyPr/>
        <a:lstStyle/>
        <a:p>
          <a:endParaRPr lang="en-GB">
            <a:solidFill>
              <a:srgbClr val="0070C0"/>
            </a:solidFill>
          </a:endParaRPr>
        </a:p>
      </dgm:t>
    </dgm:pt>
    <dgm:pt modelId="{2C87AEEF-C913-4C31-B721-A842C688E5F1}" type="pres">
      <dgm:prSet presAssocID="{BC5E1A2E-1887-4E6F-9866-CA0BC44411EF}" presName="root" presStyleCnt="0">
        <dgm:presLayoutVars>
          <dgm:dir/>
          <dgm:resizeHandles val="exact"/>
        </dgm:presLayoutVars>
      </dgm:prSet>
      <dgm:spPr/>
    </dgm:pt>
    <dgm:pt modelId="{B8BC5749-1234-4BCC-8D12-B0AA042840A4}" type="pres">
      <dgm:prSet presAssocID="{CF4B612F-FB82-4E04-A014-0770D53FF95E}" presName="compNode" presStyleCnt="0"/>
      <dgm:spPr/>
    </dgm:pt>
    <dgm:pt modelId="{A5AB3CA2-553F-4C73-A70A-0C03E2DC2038}" type="pres">
      <dgm:prSet presAssocID="{CF4B612F-FB82-4E04-A014-0770D53FF95E}" presName="bgRect" presStyleLbl="bgShp" presStyleIdx="0" presStyleCnt="6"/>
      <dgm:spPr/>
    </dgm:pt>
    <dgm:pt modelId="{3AD9CE25-E52F-4E9F-BDA4-1EDFFE7DC2F2}" type="pres">
      <dgm:prSet presAssocID="{CF4B612F-FB82-4E04-A014-0770D53FF95E}"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ke"/>
        </a:ext>
      </dgm:extLst>
    </dgm:pt>
    <dgm:pt modelId="{9EE1D88C-722A-4513-A8CA-6ECBADFCD1F8}" type="pres">
      <dgm:prSet presAssocID="{CF4B612F-FB82-4E04-A014-0770D53FF95E}" presName="spaceRect" presStyleCnt="0"/>
      <dgm:spPr/>
    </dgm:pt>
    <dgm:pt modelId="{EFA7A2C4-F4F9-4EA8-840E-021747AFEDBF}" type="pres">
      <dgm:prSet presAssocID="{CF4B612F-FB82-4E04-A014-0770D53FF95E}" presName="parTx" presStyleLbl="revTx" presStyleIdx="0" presStyleCnt="6">
        <dgm:presLayoutVars>
          <dgm:chMax val="0"/>
          <dgm:chPref val="0"/>
        </dgm:presLayoutVars>
      </dgm:prSet>
      <dgm:spPr/>
    </dgm:pt>
    <dgm:pt modelId="{9F2843F2-776B-4A08-A2B6-F35EFFB7091E}" type="pres">
      <dgm:prSet presAssocID="{047099D3-1B84-40E3-9FE9-E7A9110A9C8B}" presName="sibTrans" presStyleCnt="0"/>
      <dgm:spPr/>
    </dgm:pt>
    <dgm:pt modelId="{132D4813-AF76-4C4B-BC49-8A28EBB75461}" type="pres">
      <dgm:prSet presAssocID="{62827521-407B-45F8-B78E-89704EFD06D7}" presName="compNode" presStyleCnt="0"/>
      <dgm:spPr/>
    </dgm:pt>
    <dgm:pt modelId="{95CB0634-6072-4A48-AF6D-7568D57A510B}" type="pres">
      <dgm:prSet presAssocID="{62827521-407B-45F8-B78E-89704EFD06D7}" presName="bgRect" presStyleLbl="bgShp" presStyleIdx="1" presStyleCnt="6"/>
      <dgm:spPr/>
    </dgm:pt>
    <dgm:pt modelId="{4770C91F-9A65-436C-B76C-09FFB812AC20}" type="pres">
      <dgm:prSet presAssocID="{62827521-407B-45F8-B78E-89704EFD06D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abric Report Library"/>
        </a:ext>
      </dgm:extLst>
    </dgm:pt>
    <dgm:pt modelId="{B7B64A58-65B3-4F67-9E5C-EE3C6BD17D55}" type="pres">
      <dgm:prSet presAssocID="{62827521-407B-45F8-B78E-89704EFD06D7}" presName="spaceRect" presStyleCnt="0"/>
      <dgm:spPr/>
    </dgm:pt>
    <dgm:pt modelId="{802C5DC2-5986-4FD4-82A3-2A19B80AF010}" type="pres">
      <dgm:prSet presAssocID="{62827521-407B-45F8-B78E-89704EFD06D7}" presName="parTx" presStyleLbl="revTx" presStyleIdx="1" presStyleCnt="6">
        <dgm:presLayoutVars>
          <dgm:chMax val="0"/>
          <dgm:chPref val="0"/>
        </dgm:presLayoutVars>
      </dgm:prSet>
      <dgm:spPr/>
    </dgm:pt>
    <dgm:pt modelId="{DD1AB93C-FC37-4F43-95CE-CB2E6257DE53}" type="pres">
      <dgm:prSet presAssocID="{7EB1120C-4E16-43A7-9841-F37D49171AEE}" presName="sibTrans" presStyleCnt="0"/>
      <dgm:spPr/>
    </dgm:pt>
    <dgm:pt modelId="{FADA8784-6046-4955-9EC8-E32087FEF7F5}" type="pres">
      <dgm:prSet presAssocID="{1840E5C5-AFED-4362-8C25-81CD56892B80}" presName="compNode" presStyleCnt="0"/>
      <dgm:spPr/>
    </dgm:pt>
    <dgm:pt modelId="{234FB718-C38B-472D-994F-2037F60C8B5D}" type="pres">
      <dgm:prSet presAssocID="{1840E5C5-AFED-4362-8C25-81CD56892B80}" presName="bgRect" presStyleLbl="bgShp" presStyleIdx="2" presStyleCnt="6"/>
      <dgm:spPr/>
    </dgm:pt>
    <dgm:pt modelId="{603BA0A9-4AF6-42D1-8863-0934A0FD7B5C}" type="pres">
      <dgm:prSet presAssocID="{1840E5C5-AFED-4362-8C25-81CD56892B80}" presName="iconRect" presStyleLbl="node1" presStyleIdx="2" presStyleCnt="6"/>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1A305855-F5F6-4516-844A-F4B5B1BEC9CF}" type="pres">
      <dgm:prSet presAssocID="{1840E5C5-AFED-4362-8C25-81CD56892B80}" presName="spaceRect" presStyleCnt="0"/>
      <dgm:spPr/>
    </dgm:pt>
    <dgm:pt modelId="{F962CE9D-20E7-4324-BA93-995AD783F4A7}" type="pres">
      <dgm:prSet presAssocID="{1840E5C5-AFED-4362-8C25-81CD56892B80}" presName="parTx" presStyleLbl="revTx" presStyleIdx="2" presStyleCnt="6">
        <dgm:presLayoutVars>
          <dgm:chMax val="0"/>
          <dgm:chPref val="0"/>
        </dgm:presLayoutVars>
      </dgm:prSet>
      <dgm:spPr/>
    </dgm:pt>
    <dgm:pt modelId="{987A143C-C36A-4EFD-B894-9FF376DE1D1F}" type="pres">
      <dgm:prSet presAssocID="{1A9053F0-E04B-4B44-9AA6-E0EA78F3D604}" presName="sibTrans" presStyleCnt="0"/>
      <dgm:spPr/>
    </dgm:pt>
    <dgm:pt modelId="{6C6BA242-4605-4C45-AE49-7F48871D6203}" type="pres">
      <dgm:prSet presAssocID="{7C901C02-F78C-40A3-AB90-EE02250126D6}" presName="compNode" presStyleCnt="0"/>
      <dgm:spPr/>
    </dgm:pt>
    <dgm:pt modelId="{C36D99DF-8CF8-4823-9F29-1A4D361D84CF}" type="pres">
      <dgm:prSet presAssocID="{7C901C02-F78C-40A3-AB90-EE02250126D6}" presName="bgRect" presStyleLbl="bgShp" presStyleIdx="3" presStyleCnt="6"/>
      <dgm:spPr/>
    </dgm:pt>
    <dgm:pt modelId="{3E21477F-F4B3-4DBD-81CD-8C7D6BA43D64}" type="pres">
      <dgm:prSet presAssocID="{7C901C02-F78C-40A3-AB90-EE02250126D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log"/>
        </a:ext>
      </dgm:extLst>
    </dgm:pt>
    <dgm:pt modelId="{31FBF876-4F14-4BF3-8757-BEE6797D794D}" type="pres">
      <dgm:prSet presAssocID="{7C901C02-F78C-40A3-AB90-EE02250126D6}" presName="spaceRect" presStyleCnt="0"/>
      <dgm:spPr/>
    </dgm:pt>
    <dgm:pt modelId="{087145EF-D50F-4C18-85F7-372EF5AE6989}" type="pres">
      <dgm:prSet presAssocID="{7C901C02-F78C-40A3-AB90-EE02250126D6}" presName="parTx" presStyleLbl="revTx" presStyleIdx="3" presStyleCnt="6">
        <dgm:presLayoutVars>
          <dgm:chMax val="0"/>
          <dgm:chPref val="0"/>
        </dgm:presLayoutVars>
      </dgm:prSet>
      <dgm:spPr/>
    </dgm:pt>
    <dgm:pt modelId="{675A20EF-A2D3-407D-8AB5-7B5D5B57CD03}" type="pres">
      <dgm:prSet presAssocID="{8E97CBD2-F383-46D9-9E9D-B1EABC02C6B5}" presName="sibTrans" presStyleCnt="0"/>
      <dgm:spPr/>
    </dgm:pt>
    <dgm:pt modelId="{A46ADE24-7D1E-42F7-A5DA-D8D116CEDFB3}" type="pres">
      <dgm:prSet presAssocID="{7FEA6F65-00F9-4B5E-84D0-AFA12DBC21C6}" presName="compNode" presStyleCnt="0"/>
      <dgm:spPr/>
    </dgm:pt>
    <dgm:pt modelId="{8DEF0237-4814-4E53-B0BD-499D5639E1DA}" type="pres">
      <dgm:prSet presAssocID="{7FEA6F65-00F9-4B5E-84D0-AFA12DBC21C6}" presName="bgRect" presStyleLbl="bgShp" presStyleIdx="4" presStyleCnt="6"/>
      <dgm:spPr/>
    </dgm:pt>
    <dgm:pt modelId="{99B79E63-7BCF-41F0-BDBA-F9EAEB29C8F0}" type="pres">
      <dgm:prSet presAssocID="{7FEA6F65-00F9-4B5E-84D0-AFA12DBC21C6}"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pt>
    <dgm:pt modelId="{BF543864-9D34-4BD3-B12D-F2DFFEE50E5F}" type="pres">
      <dgm:prSet presAssocID="{7FEA6F65-00F9-4B5E-84D0-AFA12DBC21C6}" presName="spaceRect" presStyleCnt="0"/>
      <dgm:spPr/>
    </dgm:pt>
    <dgm:pt modelId="{87559F43-7E34-4532-AA75-D12957F95C4F}" type="pres">
      <dgm:prSet presAssocID="{7FEA6F65-00F9-4B5E-84D0-AFA12DBC21C6}" presName="parTx" presStyleLbl="revTx" presStyleIdx="4" presStyleCnt="6">
        <dgm:presLayoutVars>
          <dgm:chMax val="0"/>
          <dgm:chPref val="0"/>
        </dgm:presLayoutVars>
      </dgm:prSet>
      <dgm:spPr/>
    </dgm:pt>
    <dgm:pt modelId="{22097585-226E-436B-89F1-220E35E4A0A2}" type="pres">
      <dgm:prSet presAssocID="{3B1CCAAA-7100-4C74-B9D7-73120A51F7C3}" presName="sibTrans" presStyleCnt="0"/>
      <dgm:spPr/>
    </dgm:pt>
    <dgm:pt modelId="{32248D00-DA54-4134-AED3-51AD2294ED64}" type="pres">
      <dgm:prSet presAssocID="{3AFAEDC4-F730-498B-8E8B-040957DE4FEA}" presName="compNode" presStyleCnt="0"/>
      <dgm:spPr/>
    </dgm:pt>
    <dgm:pt modelId="{32BA5162-E680-41A5-83F1-F7B80DAB937F}" type="pres">
      <dgm:prSet presAssocID="{3AFAEDC4-F730-498B-8E8B-040957DE4FEA}" presName="bgRect" presStyleLbl="bgShp" presStyleIdx="5" presStyleCnt="6"/>
      <dgm:spPr/>
    </dgm:pt>
    <dgm:pt modelId="{7B6182BC-838A-41BB-A105-03E480CA0EC2}" type="pres">
      <dgm:prSet presAssocID="{3AFAEDC4-F730-498B-8E8B-040957DE4FEA}" presName="iconRect" presStyleLbl="nod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Browser window with solid fill"/>
        </a:ext>
      </dgm:extLst>
    </dgm:pt>
    <dgm:pt modelId="{7ACC58AD-41E9-463B-BF10-9E05F30AC404}" type="pres">
      <dgm:prSet presAssocID="{3AFAEDC4-F730-498B-8E8B-040957DE4FEA}" presName="spaceRect" presStyleCnt="0"/>
      <dgm:spPr/>
    </dgm:pt>
    <dgm:pt modelId="{A2C73D64-09D3-4A12-9C74-5D0E43119A30}" type="pres">
      <dgm:prSet presAssocID="{3AFAEDC4-F730-498B-8E8B-040957DE4FEA}" presName="parTx" presStyleLbl="revTx" presStyleIdx="5" presStyleCnt="6">
        <dgm:presLayoutVars>
          <dgm:chMax val="0"/>
          <dgm:chPref val="0"/>
        </dgm:presLayoutVars>
      </dgm:prSet>
      <dgm:spPr/>
    </dgm:pt>
  </dgm:ptLst>
  <dgm:cxnLst>
    <dgm:cxn modelId="{926A722C-B56D-415A-8D5F-0B3F0428EBA6}" type="presOf" srcId="{7FEA6F65-00F9-4B5E-84D0-AFA12DBC21C6}" destId="{87559F43-7E34-4532-AA75-D12957F95C4F}" srcOrd="0" destOrd="0" presId="urn:microsoft.com/office/officeart/2018/2/layout/IconVerticalSolidList"/>
    <dgm:cxn modelId="{CEDC9034-7EB8-41CD-8381-12F9F58913C8}" srcId="{BC5E1A2E-1887-4E6F-9866-CA0BC44411EF}" destId="{CF4B612F-FB82-4E04-A014-0770D53FF95E}" srcOrd="0" destOrd="0" parTransId="{E7FDB39D-C05B-4D58-AACA-BE96CE1F9712}" sibTransId="{047099D3-1B84-40E3-9FE9-E7A9110A9C8B}"/>
    <dgm:cxn modelId="{766D155D-2F23-4F61-A8C1-A619C1E29EFD}" type="presOf" srcId="{1840E5C5-AFED-4362-8C25-81CD56892B80}" destId="{F962CE9D-20E7-4324-BA93-995AD783F4A7}" srcOrd="0" destOrd="0" presId="urn:microsoft.com/office/officeart/2018/2/layout/IconVerticalSolidList"/>
    <dgm:cxn modelId="{CF823A6C-8531-4E2B-B55E-E15117BB8F3D}" srcId="{BC5E1A2E-1887-4E6F-9866-CA0BC44411EF}" destId="{3AFAEDC4-F730-498B-8E8B-040957DE4FEA}" srcOrd="5" destOrd="0" parTransId="{7E35CD2B-B92B-4DF1-8CAF-F05E08CFB3BC}" sibTransId="{4956CADE-DAA8-4019-9022-28871280A6F3}"/>
    <dgm:cxn modelId="{08803092-D43B-435B-BB8F-9A4B08BCD243}" type="presOf" srcId="{CF4B612F-FB82-4E04-A014-0770D53FF95E}" destId="{EFA7A2C4-F4F9-4EA8-840E-021747AFEDBF}" srcOrd="0" destOrd="0" presId="urn:microsoft.com/office/officeart/2018/2/layout/IconVerticalSolidList"/>
    <dgm:cxn modelId="{E7D710A0-29F4-4742-BFB3-A0223FE2FD6C}" srcId="{BC5E1A2E-1887-4E6F-9866-CA0BC44411EF}" destId="{1840E5C5-AFED-4362-8C25-81CD56892B80}" srcOrd="2" destOrd="0" parTransId="{7EA6BCEE-50A5-4A07-9ABD-12C56431F5E9}" sibTransId="{1A9053F0-E04B-4B44-9AA6-E0EA78F3D604}"/>
    <dgm:cxn modelId="{951266A2-E43B-4440-B9C1-FB889A744390}" type="presOf" srcId="{3AFAEDC4-F730-498B-8E8B-040957DE4FEA}" destId="{A2C73D64-09D3-4A12-9C74-5D0E43119A30}" srcOrd="0" destOrd="0" presId="urn:microsoft.com/office/officeart/2018/2/layout/IconVerticalSolidList"/>
    <dgm:cxn modelId="{453509B3-5EA6-448F-826D-0801C9F125F2}" type="presOf" srcId="{62827521-407B-45F8-B78E-89704EFD06D7}" destId="{802C5DC2-5986-4FD4-82A3-2A19B80AF010}" srcOrd="0" destOrd="0" presId="urn:microsoft.com/office/officeart/2018/2/layout/IconVerticalSolidList"/>
    <dgm:cxn modelId="{E3A000BD-5E2E-4A19-A4F1-A994F69EF3DF}" srcId="{BC5E1A2E-1887-4E6F-9866-CA0BC44411EF}" destId="{7C901C02-F78C-40A3-AB90-EE02250126D6}" srcOrd="3" destOrd="0" parTransId="{AC6FEFD0-6B12-4150-8CE5-213BC835886C}" sibTransId="{8E97CBD2-F383-46D9-9E9D-B1EABC02C6B5}"/>
    <dgm:cxn modelId="{061894CD-0325-4279-80E8-A9C8B6EA71CC}" srcId="{BC5E1A2E-1887-4E6F-9866-CA0BC44411EF}" destId="{7FEA6F65-00F9-4B5E-84D0-AFA12DBC21C6}" srcOrd="4" destOrd="0" parTransId="{2BA60138-649B-4286-BB3A-29C7BF18DFF5}" sibTransId="{3B1CCAAA-7100-4C74-B9D7-73120A51F7C3}"/>
    <dgm:cxn modelId="{073CB7D8-67A3-4595-B51C-18550EE15F56}" srcId="{BC5E1A2E-1887-4E6F-9866-CA0BC44411EF}" destId="{62827521-407B-45F8-B78E-89704EFD06D7}" srcOrd="1" destOrd="0" parTransId="{F1C6942B-4B68-48FB-BB94-CA9DAE8770CB}" sibTransId="{7EB1120C-4E16-43A7-9841-F37D49171AEE}"/>
    <dgm:cxn modelId="{BAB5DEDD-C01B-4A62-98D4-CB4F9B5DB403}" type="presOf" srcId="{BC5E1A2E-1887-4E6F-9866-CA0BC44411EF}" destId="{2C87AEEF-C913-4C31-B721-A842C688E5F1}" srcOrd="0" destOrd="0" presId="urn:microsoft.com/office/officeart/2018/2/layout/IconVerticalSolidList"/>
    <dgm:cxn modelId="{0D36CFF2-44C5-4608-B326-9E34A92FF442}" type="presOf" srcId="{7C901C02-F78C-40A3-AB90-EE02250126D6}" destId="{087145EF-D50F-4C18-85F7-372EF5AE6989}" srcOrd="0" destOrd="0" presId="urn:microsoft.com/office/officeart/2018/2/layout/IconVerticalSolidList"/>
    <dgm:cxn modelId="{4EF46E7D-8C19-43E6-ADE2-F910E596A7F5}" type="presParOf" srcId="{2C87AEEF-C913-4C31-B721-A842C688E5F1}" destId="{B8BC5749-1234-4BCC-8D12-B0AA042840A4}" srcOrd="0" destOrd="0" presId="urn:microsoft.com/office/officeart/2018/2/layout/IconVerticalSolidList"/>
    <dgm:cxn modelId="{BA46592D-5F59-421A-952F-F2A56A539289}" type="presParOf" srcId="{B8BC5749-1234-4BCC-8D12-B0AA042840A4}" destId="{A5AB3CA2-553F-4C73-A70A-0C03E2DC2038}" srcOrd="0" destOrd="0" presId="urn:microsoft.com/office/officeart/2018/2/layout/IconVerticalSolidList"/>
    <dgm:cxn modelId="{CD35C7B6-52E8-424C-88FB-8052CB1FDE03}" type="presParOf" srcId="{B8BC5749-1234-4BCC-8D12-B0AA042840A4}" destId="{3AD9CE25-E52F-4E9F-BDA4-1EDFFE7DC2F2}" srcOrd="1" destOrd="0" presId="urn:microsoft.com/office/officeart/2018/2/layout/IconVerticalSolidList"/>
    <dgm:cxn modelId="{573D5068-4A56-4786-A724-927317EB1EA3}" type="presParOf" srcId="{B8BC5749-1234-4BCC-8D12-B0AA042840A4}" destId="{9EE1D88C-722A-4513-A8CA-6ECBADFCD1F8}" srcOrd="2" destOrd="0" presId="urn:microsoft.com/office/officeart/2018/2/layout/IconVerticalSolidList"/>
    <dgm:cxn modelId="{5DE986BA-76C7-49AB-9E5C-8A22FB91E7B9}" type="presParOf" srcId="{B8BC5749-1234-4BCC-8D12-B0AA042840A4}" destId="{EFA7A2C4-F4F9-4EA8-840E-021747AFEDBF}" srcOrd="3" destOrd="0" presId="urn:microsoft.com/office/officeart/2018/2/layout/IconVerticalSolidList"/>
    <dgm:cxn modelId="{489319B7-DB32-4CF6-B294-FCD93F68C4D7}" type="presParOf" srcId="{2C87AEEF-C913-4C31-B721-A842C688E5F1}" destId="{9F2843F2-776B-4A08-A2B6-F35EFFB7091E}" srcOrd="1" destOrd="0" presId="urn:microsoft.com/office/officeart/2018/2/layout/IconVerticalSolidList"/>
    <dgm:cxn modelId="{56F6BCCD-D478-47B0-827C-E95DF5F60474}" type="presParOf" srcId="{2C87AEEF-C913-4C31-B721-A842C688E5F1}" destId="{132D4813-AF76-4C4B-BC49-8A28EBB75461}" srcOrd="2" destOrd="0" presId="urn:microsoft.com/office/officeart/2018/2/layout/IconVerticalSolidList"/>
    <dgm:cxn modelId="{11242A21-9785-4F3B-AF51-C6A6CE63B0E3}" type="presParOf" srcId="{132D4813-AF76-4C4B-BC49-8A28EBB75461}" destId="{95CB0634-6072-4A48-AF6D-7568D57A510B}" srcOrd="0" destOrd="0" presId="urn:microsoft.com/office/officeart/2018/2/layout/IconVerticalSolidList"/>
    <dgm:cxn modelId="{9D9A2DC9-00D2-4660-BCCA-43395314B7CE}" type="presParOf" srcId="{132D4813-AF76-4C4B-BC49-8A28EBB75461}" destId="{4770C91F-9A65-436C-B76C-09FFB812AC20}" srcOrd="1" destOrd="0" presId="urn:microsoft.com/office/officeart/2018/2/layout/IconVerticalSolidList"/>
    <dgm:cxn modelId="{05C5E1FC-5FE6-4B5C-9CBC-26E41B10DA48}" type="presParOf" srcId="{132D4813-AF76-4C4B-BC49-8A28EBB75461}" destId="{B7B64A58-65B3-4F67-9E5C-EE3C6BD17D55}" srcOrd="2" destOrd="0" presId="urn:microsoft.com/office/officeart/2018/2/layout/IconVerticalSolidList"/>
    <dgm:cxn modelId="{91AF2F39-EAAC-42FC-94DF-55EC4F41E4FD}" type="presParOf" srcId="{132D4813-AF76-4C4B-BC49-8A28EBB75461}" destId="{802C5DC2-5986-4FD4-82A3-2A19B80AF010}" srcOrd="3" destOrd="0" presId="urn:microsoft.com/office/officeart/2018/2/layout/IconVerticalSolidList"/>
    <dgm:cxn modelId="{F7E7899C-9C20-4442-8DC0-ACE3DB3D7FBA}" type="presParOf" srcId="{2C87AEEF-C913-4C31-B721-A842C688E5F1}" destId="{DD1AB93C-FC37-4F43-95CE-CB2E6257DE53}" srcOrd="3" destOrd="0" presId="urn:microsoft.com/office/officeart/2018/2/layout/IconVerticalSolidList"/>
    <dgm:cxn modelId="{531FFE48-E38E-4680-9AE9-C39C9B76087A}" type="presParOf" srcId="{2C87AEEF-C913-4C31-B721-A842C688E5F1}" destId="{FADA8784-6046-4955-9EC8-E32087FEF7F5}" srcOrd="4" destOrd="0" presId="urn:microsoft.com/office/officeart/2018/2/layout/IconVerticalSolidList"/>
    <dgm:cxn modelId="{A643C266-09CF-4946-A660-92DB1F291E35}" type="presParOf" srcId="{FADA8784-6046-4955-9EC8-E32087FEF7F5}" destId="{234FB718-C38B-472D-994F-2037F60C8B5D}" srcOrd="0" destOrd="0" presId="urn:microsoft.com/office/officeart/2018/2/layout/IconVerticalSolidList"/>
    <dgm:cxn modelId="{E30C64F0-978E-49BE-B90F-86781312DAFE}" type="presParOf" srcId="{FADA8784-6046-4955-9EC8-E32087FEF7F5}" destId="{603BA0A9-4AF6-42D1-8863-0934A0FD7B5C}" srcOrd="1" destOrd="0" presId="urn:microsoft.com/office/officeart/2018/2/layout/IconVerticalSolidList"/>
    <dgm:cxn modelId="{26C7D519-9473-4CF0-BBFC-6EFCB5B2EA36}" type="presParOf" srcId="{FADA8784-6046-4955-9EC8-E32087FEF7F5}" destId="{1A305855-F5F6-4516-844A-F4B5B1BEC9CF}" srcOrd="2" destOrd="0" presId="urn:microsoft.com/office/officeart/2018/2/layout/IconVerticalSolidList"/>
    <dgm:cxn modelId="{71C9EE6B-5602-40BC-BF73-39DA339F0D7D}" type="presParOf" srcId="{FADA8784-6046-4955-9EC8-E32087FEF7F5}" destId="{F962CE9D-20E7-4324-BA93-995AD783F4A7}" srcOrd="3" destOrd="0" presId="urn:microsoft.com/office/officeart/2018/2/layout/IconVerticalSolidList"/>
    <dgm:cxn modelId="{1126C567-40E6-4C9C-B7EC-48D2C8654071}" type="presParOf" srcId="{2C87AEEF-C913-4C31-B721-A842C688E5F1}" destId="{987A143C-C36A-4EFD-B894-9FF376DE1D1F}" srcOrd="5" destOrd="0" presId="urn:microsoft.com/office/officeart/2018/2/layout/IconVerticalSolidList"/>
    <dgm:cxn modelId="{39D53C3C-2FA7-4E3A-815B-729407F99E4E}" type="presParOf" srcId="{2C87AEEF-C913-4C31-B721-A842C688E5F1}" destId="{6C6BA242-4605-4C45-AE49-7F48871D6203}" srcOrd="6" destOrd="0" presId="urn:microsoft.com/office/officeart/2018/2/layout/IconVerticalSolidList"/>
    <dgm:cxn modelId="{A344D3E7-A888-4589-AC35-A9C6BAFC96AE}" type="presParOf" srcId="{6C6BA242-4605-4C45-AE49-7F48871D6203}" destId="{C36D99DF-8CF8-4823-9F29-1A4D361D84CF}" srcOrd="0" destOrd="0" presId="urn:microsoft.com/office/officeart/2018/2/layout/IconVerticalSolidList"/>
    <dgm:cxn modelId="{19C37408-05A5-4B6C-8FEE-2C2B2CACD573}" type="presParOf" srcId="{6C6BA242-4605-4C45-AE49-7F48871D6203}" destId="{3E21477F-F4B3-4DBD-81CD-8C7D6BA43D64}" srcOrd="1" destOrd="0" presId="urn:microsoft.com/office/officeart/2018/2/layout/IconVerticalSolidList"/>
    <dgm:cxn modelId="{13E23987-4A55-4EB3-88C9-0F5680652A09}" type="presParOf" srcId="{6C6BA242-4605-4C45-AE49-7F48871D6203}" destId="{31FBF876-4F14-4BF3-8757-BEE6797D794D}" srcOrd="2" destOrd="0" presId="urn:microsoft.com/office/officeart/2018/2/layout/IconVerticalSolidList"/>
    <dgm:cxn modelId="{488DA107-0973-44DC-A724-974A74D2A747}" type="presParOf" srcId="{6C6BA242-4605-4C45-AE49-7F48871D6203}" destId="{087145EF-D50F-4C18-85F7-372EF5AE6989}" srcOrd="3" destOrd="0" presId="urn:microsoft.com/office/officeart/2018/2/layout/IconVerticalSolidList"/>
    <dgm:cxn modelId="{170E897E-D620-466C-8709-E556FB3A2D86}" type="presParOf" srcId="{2C87AEEF-C913-4C31-B721-A842C688E5F1}" destId="{675A20EF-A2D3-407D-8AB5-7B5D5B57CD03}" srcOrd="7" destOrd="0" presId="urn:microsoft.com/office/officeart/2018/2/layout/IconVerticalSolidList"/>
    <dgm:cxn modelId="{41CF4D77-02C0-4FC6-AA6D-D6499CA8AEB3}" type="presParOf" srcId="{2C87AEEF-C913-4C31-B721-A842C688E5F1}" destId="{A46ADE24-7D1E-42F7-A5DA-D8D116CEDFB3}" srcOrd="8" destOrd="0" presId="urn:microsoft.com/office/officeart/2018/2/layout/IconVerticalSolidList"/>
    <dgm:cxn modelId="{72DA2D75-9C0C-4F0B-BFEC-C17E07545504}" type="presParOf" srcId="{A46ADE24-7D1E-42F7-A5DA-D8D116CEDFB3}" destId="{8DEF0237-4814-4E53-B0BD-499D5639E1DA}" srcOrd="0" destOrd="0" presId="urn:microsoft.com/office/officeart/2018/2/layout/IconVerticalSolidList"/>
    <dgm:cxn modelId="{4DC5E4F5-6C4E-46B1-A708-D4E88B42888D}" type="presParOf" srcId="{A46ADE24-7D1E-42F7-A5DA-D8D116CEDFB3}" destId="{99B79E63-7BCF-41F0-BDBA-F9EAEB29C8F0}" srcOrd="1" destOrd="0" presId="urn:microsoft.com/office/officeart/2018/2/layout/IconVerticalSolidList"/>
    <dgm:cxn modelId="{B39B631C-DDDF-40FB-915D-47861CA7AAFD}" type="presParOf" srcId="{A46ADE24-7D1E-42F7-A5DA-D8D116CEDFB3}" destId="{BF543864-9D34-4BD3-B12D-F2DFFEE50E5F}" srcOrd="2" destOrd="0" presId="urn:microsoft.com/office/officeart/2018/2/layout/IconVerticalSolidList"/>
    <dgm:cxn modelId="{475DCDF4-B563-4628-9A0B-E21A98C2B800}" type="presParOf" srcId="{A46ADE24-7D1E-42F7-A5DA-D8D116CEDFB3}" destId="{87559F43-7E34-4532-AA75-D12957F95C4F}" srcOrd="3" destOrd="0" presId="urn:microsoft.com/office/officeart/2018/2/layout/IconVerticalSolidList"/>
    <dgm:cxn modelId="{2229B06F-E102-4CCA-A976-FFEF394D2536}" type="presParOf" srcId="{2C87AEEF-C913-4C31-B721-A842C688E5F1}" destId="{22097585-226E-436B-89F1-220E35E4A0A2}" srcOrd="9" destOrd="0" presId="urn:microsoft.com/office/officeart/2018/2/layout/IconVerticalSolidList"/>
    <dgm:cxn modelId="{7BF83069-40E0-4724-BA15-F078A91B8EDE}" type="presParOf" srcId="{2C87AEEF-C913-4C31-B721-A842C688E5F1}" destId="{32248D00-DA54-4134-AED3-51AD2294ED64}" srcOrd="10" destOrd="0" presId="urn:microsoft.com/office/officeart/2018/2/layout/IconVerticalSolidList"/>
    <dgm:cxn modelId="{A39577AA-4989-455C-9FA9-FF4C73D7868C}" type="presParOf" srcId="{32248D00-DA54-4134-AED3-51AD2294ED64}" destId="{32BA5162-E680-41A5-83F1-F7B80DAB937F}" srcOrd="0" destOrd="0" presId="urn:microsoft.com/office/officeart/2018/2/layout/IconVerticalSolidList"/>
    <dgm:cxn modelId="{0C75AC6B-E99B-4D63-A366-CA43DEEA3D54}" type="presParOf" srcId="{32248D00-DA54-4134-AED3-51AD2294ED64}" destId="{7B6182BC-838A-41BB-A105-03E480CA0EC2}" srcOrd="1" destOrd="0" presId="urn:microsoft.com/office/officeart/2018/2/layout/IconVerticalSolidList"/>
    <dgm:cxn modelId="{12156250-361C-4235-8CA5-C4E33EFBF38F}" type="presParOf" srcId="{32248D00-DA54-4134-AED3-51AD2294ED64}" destId="{7ACC58AD-41E9-463B-BF10-9E05F30AC404}" srcOrd="2" destOrd="0" presId="urn:microsoft.com/office/officeart/2018/2/layout/IconVerticalSolidList"/>
    <dgm:cxn modelId="{7022F804-EDCD-433C-B275-EF70D579287B}" type="presParOf" srcId="{32248D00-DA54-4134-AED3-51AD2294ED64}" destId="{A2C73D64-09D3-4A12-9C74-5D0E43119A3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9AFBDF-D940-4A2E-A11F-D9A807F8FFAD}" type="doc">
      <dgm:prSet loTypeId="urn:microsoft.com/office/officeart/2005/8/layout/pList2" loCatId="picture" qsTypeId="urn:microsoft.com/office/officeart/2005/8/quickstyle/simple1" qsCatId="simple" csTypeId="urn:microsoft.com/office/officeart/2005/8/colors/accent1_2" csCatId="accent1" phldr="1"/>
      <dgm:spPr/>
    </dgm:pt>
    <dgm:pt modelId="{82B1E8D0-1C3B-4E8A-966E-8C6B98A11E86}">
      <dgm:prSet phldrT="[Text]" custT="1"/>
      <dgm:spPr/>
      <dgm:t>
        <a:bodyPr/>
        <a:lstStyle/>
        <a:p>
          <a:r>
            <a:rPr lang="en-GB" sz="1000" dirty="0"/>
            <a:t>Stress Corrosion Cracking (SCC)</a:t>
          </a:r>
        </a:p>
        <a:p>
          <a:r>
            <a:rPr lang="en-GB" sz="800" b="0" i="0" u="none" baseline="0" dirty="0"/>
            <a:t>(Roffey &amp; Davies, 2014)</a:t>
          </a:r>
        </a:p>
      </dgm:t>
    </dgm:pt>
    <dgm:pt modelId="{9907CF25-345F-4707-AFEF-6378A5C155D2}" type="parTrans" cxnId="{1B600C58-FB37-4A19-BC37-48F7DFB60578}">
      <dgm:prSet/>
      <dgm:spPr/>
      <dgm:t>
        <a:bodyPr/>
        <a:lstStyle/>
        <a:p>
          <a:endParaRPr lang="en-GB" sz="900"/>
        </a:p>
      </dgm:t>
    </dgm:pt>
    <dgm:pt modelId="{A9ABC957-DCA2-46CA-80C3-E6E2577D0786}" type="sibTrans" cxnId="{1B600C58-FB37-4A19-BC37-48F7DFB60578}">
      <dgm:prSet/>
      <dgm:spPr/>
      <dgm:t>
        <a:bodyPr/>
        <a:lstStyle/>
        <a:p>
          <a:endParaRPr lang="en-GB" sz="900"/>
        </a:p>
      </dgm:t>
    </dgm:pt>
    <dgm:pt modelId="{E4777021-87AF-4A49-98D5-C9FDE38B9361}">
      <dgm:prSet phldrT="[Text]" custT="1"/>
      <dgm:spPr/>
      <dgm:t>
        <a:bodyPr/>
        <a:lstStyle/>
        <a:p>
          <a:r>
            <a:rPr lang="en-GB" sz="1000" dirty="0"/>
            <a:t>Hydrogen Embrittlement</a:t>
          </a:r>
        </a:p>
        <a:p>
          <a:r>
            <a:rPr lang="en-GB" sz="1000" dirty="0"/>
            <a:t>(HE)</a:t>
          </a:r>
        </a:p>
        <a:p>
          <a:r>
            <a:rPr lang="en-GB" sz="800" b="0" i="0" u="none" baseline="0" dirty="0"/>
            <a:t>(BSEE, 2017)</a:t>
          </a:r>
        </a:p>
      </dgm:t>
    </dgm:pt>
    <dgm:pt modelId="{D43157D1-9C0F-4C9C-9B3F-38664D26B305}" type="parTrans" cxnId="{CBE92A1F-ABD5-4381-8BB4-E3C3516682B3}">
      <dgm:prSet/>
      <dgm:spPr/>
      <dgm:t>
        <a:bodyPr/>
        <a:lstStyle/>
        <a:p>
          <a:endParaRPr lang="en-GB" sz="900"/>
        </a:p>
      </dgm:t>
    </dgm:pt>
    <dgm:pt modelId="{87041C94-DEF1-4378-A511-4768E84CBAD8}" type="sibTrans" cxnId="{CBE92A1F-ABD5-4381-8BB4-E3C3516682B3}">
      <dgm:prSet/>
      <dgm:spPr/>
      <dgm:t>
        <a:bodyPr/>
        <a:lstStyle/>
        <a:p>
          <a:endParaRPr lang="en-GB" sz="900"/>
        </a:p>
      </dgm:t>
    </dgm:pt>
    <dgm:pt modelId="{DE123736-AFF5-45B8-9B15-3157A6AD5ECF}">
      <dgm:prSet phldrT="[Text]" custT="1"/>
      <dgm:spPr/>
      <dgm:t>
        <a:bodyPr/>
        <a:lstStyle/>
        <a:p>
          <a:r>
            <a:rPr lang="en-GB" sz="1000" dirty="0"/>
            <a:t>Corrosion Fatigue </a:t>
          </a:r>
        </a:p>
        <a:p>
          <a:r>
            <a:rPr lang="en-GB" sz="1000" dirty="0"/>
            <a:t>(CF)</a:t>
          </a:r>
        </a:p>
        <a:p>
          <a:r>
            <a:rPr lang="en-GB" sz="800" b="0" i="0" u="none" baseline="0" dirty="0"/>
            <a:t>(Murakami et al., 2008)</a:t>
          </a:r>
        </a:p>
      </dgm:t>
    </dgm:pt>
    <dgm:pt modelId="{1778CF74-A47F-4D2C-812F-97AA5EA79203}" type="parTrans" cxnId="{B494A77A-C607-49AB-A6C0-0F7A8A6452A1}">
      <dgm:prSet/>
      <dgm:spPr/>
      <dgm:t>
        <a:bodyPr/>
        <a:lstStyle/>
        <a:p>
          <a:endParaRPr lang="en-GB" sz="900"/>
        </a:p>
      </dgm:t>
    </dgm:pt>
    <dgm:pt modelId="{8DD7EE12-FBF7-4571-912A-030B592A7E9A}" type="sibTrans" cxnId="{B494A77A-C607-49AB-A6C0-0F7A8A6452A1}">
      <dgm:prSet/>
      <dgm:spPr/>
      <dgm:t>
        <a:bodyPr/>
        <a:lstStyle/>
        <a:p>
          <a:endParaRPr lang="en-GB" sz="900"/>
        </a:p>
      </dgm:t>
    </dgm:pt>
    <dgm:pt modelId="{8C5798F7-DF36-4033-8E24-48DD4A08507E}" type="pres">
      <dgm:prSet presAssocID="{F49AFBDF-D940-4A2E-A11F-D9A807F8FFAD}" presName="Name0" presStyleCnt="0">
        <dgm:presLayoutVars>
          <dgm:dir/>
          <dgm:resizeHandles val="exact"/>
        </dgm:presLayoutVars>
      </dgm:prSet>
      <dgm:spPr/>
    </dgm:pt>
    <dgm:pt modelId="{3EA022C1-044F-4AF5-B18D-61F913F13585}" type="pres">
      <dgm:prSet presAssocID="{F49AFBDF-D940-4A2E-A11F-D9A807F8FFAD}" presName="bkgdShp" presStyleLbl="alignAccFollowNode1" presStyleIdx="0" presStyleCnt="1" custScaleX="98436" custScaleY="167106" custLinFactNeighborY="8910"/>
      <dgm:spPr/>
    </dgm:pt>
    <dgm:pt modelId="{EA07BA8E-FEE0-47A3-BCD1-0668491864FD}" type="pres">
      <dgm:prSet presAssocID="{F49AFBDF-D940-4A2E-A11F-D9A807F8FFAD}" presName="linComp" presStyleCnt="0"/>
      <dgm:spPr/>
    </dgm:pt>
    <dgm:pt modelId="{1F01743C-CC12-402F-B2DA-8B791D6C4D0E}" type="pres">
      <dgm:prSet presAssocID="{82B1E8D0-1C3B-4E8A-966E-8C6B98A11E86}" presName="compNode" presStyleCnt="0"/>
      <dgm:spPr/>
    </dgm:pt>
    <dgm:pt modelId="{29742EFF-F7D9-41D5-99EE-332DE7047BBA}" type="pres">
      <dgm:prSet presAssocID="{82B1E8D0-1C3B-4E8A-966E-8C6B98A11E86}" presName="node" presStyleLbl="node1" presStyleIdx="0" presStyleCnt="3" custScaleY="46367" custLinFactNeighborY="-13838">
        <dgm:presLayoutVars>
          <dgm:bulletEnabled val="1"/>
        </dgm:presLayoutVars>
      </dgm:prSet>
      <dgm:spPr/>
    </dgm:pt>
    <dgm:pt modelId="{83F80657-EEBB-41F4-913C-3E2609479000}" type="pres">
      <dgm:prSet presAssocID="{82B1E8D0-1C3B-4E8A-966E-8C6B98A11E86}" presName="invisiNode" presStyleLbl="node1" presStyleIdx="0" presStyleCnt="3"/>
      <dgm:spPr/>
    </dgm:pt>
    <dgm:pt modelId="{E1EEAE69-821B-4A71-94F9-ECE29123E5BC}" type="pres">
      <dgm:prSet presAssocID="{82B1E8D0-1C3B-4E8A-966E-8C6B98A11E86}" presName="imagNode" presStyleLbl="fgImgPlace1" presStyleIdx="0" presStyleCnt="3" custScaleY="200197" custLinFactNeighborY="-26716"/>
      <dgm:spPr>
        <a:blipFill rotWithShape="1">
          <a:blip xmlns:r="http://schemas.openxmlformats.org/officeDocument/2006/relationships" r:embed="rId1"/>
          <a:srcRect/>
          <a:stretch>
            <a:fillRect l="-23000" r="-23000"/>
          </a:stretch>
        </a:blipFill>
      </dgm:spPr>
    </dgm:pt>
    <dgm:pt modelId="{15FB368F-B62A-4793-B45C-06B6600E822D}" type="pres">
      <dgm:prSet presAssocID="{A9ABC957-DCA2-46CA-80C3-E6E2577D0786}" presName="sibTrans" presStyleLbl="sibTrans2D1" presStyleIdx="0" presStyleCnt="0"/>
      <dgm:spPr/>
    </dgm:pt>
    <dgm:pt modelId="{5FB1A434-095C-4897-B8F0-3ED3C9C197E2}" type="pres">
      <dgm:prSet presAssocID="{E4777021-87AF-4A49-98D5-C9FDE38B9361}" presName="compNode" presStyleCnt="0"/>
      <dgm:spPr/>
    </dgm:pt>
    <dgm:pt modelId="{49E75F4D-E0A3-437B-BFDE-DBDF4CC2A6F4}" type="pres">
      <dgm:prSet presAssocID="{E4777021-87AF-4A49-98D5-C9FDE38B9361}" presName="node" presStyleLbl="node1" presStyleIdx="1" presStyleCnt="3" custScaleX="123444" custScaleY="46367" custLinFactNeighborY="-13838">
        <dgm:presLayoutVars>
          <dgm:bulletEnabled val="1"/>
        </dgm:presLayoutVars>
      </dgm:prSet>
      <dgm:spPr/>
    </dgm:pt>
    <dgm:pt modelId="{916747C2-5933-4091-B6FF-19B3EF8A0F21}" type="pres">
      <dgm:prSet presAssocID="{E4777021-87AF-4A49-98D5-C9FDE38B9361}" presName="invisiNode" presStyleLbl="node1" presStyleIdx="1" presStyleCnt="3"/>
      <dgm:spPr/>
    </dgm:pt>
    <dgm:pt modelId="{8B3329A2-04CB-440A-829C-FB458160AF6E}" type="pres">
      <dgm:prSet presAssocID="{E4777021-87AF-4A49-98D5-C9FDE38B9361}" presName="imagNode" presStyleLbl="fgImgPlace1" presStyleIdx="1" presStyleCnt="3" custScaleX="78605" custScaleY="207912" custLinFactNeighborY="-26716"/>
      <dgm:spPr>
        <a:blipFill rotWithShape="1">
          <a:blip xmlns:r="http://schemas.openxmlformats.org/officeDocument/2006/relationships" r:embed="rId2"/>
          <a:srcRect/>
          <a:stretch>
            <a:fillRect t="-2000" b="-2000"/>
          </a:stretch>
        </a:blipFill>
      </dgm:spPr>
    </dgm:pt>
    <dgm:pt modelId="{C9761D68-B012-44FB-8A4F-9635C2DA9DB8}" type="pres">
      <dgm:prSet presAssocID="{87041C94-DEF1-4378-A511-4768E84CBAD8}" presName="sibTrans" presStyleLbl="sibTrans2D1" presStyleIdx="0" presStyleCnt="0"/>
      <dgm:spPr/>
    </dgm:pt>
    <dgm:pt modelId="{C2FDAB12-36C8-47A0-8680-B9A24DE84A2B}" type="pres">
      <dgm:prSet presAssocID="{DE123736-AFF5-45B8-9B15-3157A6AD5ECF}" presName="compNode" presStyleCnt="0"/>
      <dgm:spPr/>
    </dgm:pt>
    <dgm:pt modelId="{F11420C9-2CF4-49FA-AD75-CCEF2EF6F54F}" type="pres">
      <dgm:prSet presAssocID="{DE123736-AFF5-45B8-9B15-3157A6AD5ECF}" presName="node" presStyleLbl="node1" presStyleIdx="2" presStyleCnt="3" custScaleY="46367" custLinFactNeighborY="-13838">
        <dgm:presLayoutVars>
          <dgm:bulletEnabled val="1"/>
        </dgm:presLayoutVars>
      </dgm:prSet>
      <dgm:spPr/>
    </dgm:pt>
    <dgm:pt modelId="{FDD8E14D-66FF-4F25-A15A-0C30AE8886E0}" type="pres">
      <dgm:prSet presAssocID="{DE123736-AFF5-45B8-9B15-3157A6AD5ECF}" presName="invisiNode" presStyleLbl="node1" presStyleIdx="2" presStyleCnt="3"/>
      <dgm:spPr/>
    </dgm:pt>
    <dgm:pt modelId="{69F1FA82-AEAE-4C9D-8987-422C75BED6BA}" type="pres">
      <dgm:prSet presAssocID="{DE123736-AFF5-45B8-9B15-3157A6AD5ECF}" presName="imagNode" presStyleLbl="fgImgPlace1" presStyleIdx="2" presStyleCnt="3" custScaleY="200197" custLinFactNeighborY="-26716"/>
      <dgm:spPr>
        <a:blipFill rotWithShape="1">
          <a:blip xmlns:r="http://schemas.openxmlformats.org/officeDocument/2006/relationships" r:embed="rId3"/>
          <a:srcRect/>
          <a:stretch>
            <a:fillRect l="-3000" r="-3000"/>
          </a:stretch>
        </a:blipFill>
      </dgm:spPr>
    </dgm:pt>
  </dgm:ptLst>
  <dgm:cxnLst>
    <dgm:cxn modelId="{CBE92A1F-ABD5-4381-8BB4-E3C3516682B3}" srcId="{F49AFBDF-D940-4A2E-A11F-D9A807F8FFAD}" destId="{E4777021-87AF-4A49-98D5-C9FDE38B9361}" srcOrd="1" destOrd="0" parTransId="{D43157D1-9C0F-4C9C-9B3F-38664D26B305}" sibTransId="{87041C94-DEF1-4378-A511-4768E84CBAD8}"/>
    <dgm:cxn modelId="{A68D2428-CF4A-43FF-A9F6-5D92442F288B}" type="presOf" srcId="{E4777021-87AF-4A49-98D5-C9FDE38B9361}" destId="{49E75F4D-E0A3-437B-BFDE-DBDF4CC2A6F4}" srcOrd="0" destOrd="0" presId="urn:microsoft.com/office/officeart/2005/8/layout/pList2"/>
    <dgm:cxn modelId="{A8A8C334-77BB-4437-BCE0-5EDA9E2B3DFE}" type="presOf" srcId="{A9ABC957-DCA2-46CA-80C3-E6E2577D0786}" destId="{15FB368F-B62A-4793-B45C-06B6600E822D}" srcOrd="0" destOrd="0" presId="urn:microsoft.com/office/officeart/2005/8/layout/pList2"/>
    <dgm:cxn modelId="{1B600C58-FB37-4A19-BC37-48F7DFB60578}" srcId="{F49AFBDF-D940-4A2E-A11F-D9A807F8FFAD}" destId="{82B1E8D0-1C3B-4E8A-966E-8C6B98A11E86}" srcOrd="0" destOrd="0" parTransId="{9907CF25-345F-4707-AFEF-6378A5C155D2}" sibTransId="{A9ABC957-DCA2-46CA-80C3-E6E2577D0786}"/>
    <dgm:cxn modelId="{B494A77A-C607-49AB-A6C0-0F7A8A6452A1}" srcId="{F49AFBDF-D940-4A2E-A11F-D9A807F8FFAD}" destId="{DE123736-AFF5-45B8-9B15-3157A6AD5ECF}" srcOrd="2" destOrd="0" parTransId="{1778CF74-A47F-4D2C-812F-97AA5EA79203}" sibTransId="{8DD7EE12-FBF7-4571-912A-030B592A7E9A}"/>
    <dgm:cxn modelId="{EC4FA27C-B458-41AD-A813-5A00C12885DC}" type="presOf" srcId="{87041C94-DEF1-4378-A511-4768E84CBAD8}" destId="{C9761D68-B012-44FB-8A4F-9635C2DA9DB8}" srcOrd="0" destOrd="0" presId="urn:microsoft.com/office/officeart/2005/8/layout/pList2"/>
    <dgm:cxn modelId="{26C7197F-BC3F-40CE-9A73-02E5ED98E2C7}" type="presOf" srcId="{82B1E8D0-1C3B-4E8A-966E-8C6B98A11E86}" destId="{29742EFF-F7D9-41D5-99EE-332DE7047BBA}" srcOrd="0" destOrd="0" presId="urn:microsoft.com/office/officeart/2005/8/layout/pList2"/>
    <dgm:cxn modelId="{5572F682-F356-40B8-A932-78C61E8C624C}" type="presOf" srcId="{DE123736-AFF5-45B8-9B15-3157A6AD5ECF}" destId="{F11420C9-2CF4-49FA-AD75-CCEF2EF6F54F}" srcOrd="0" destOrd="0" presId="urn:microsoft.com/office/officeart/2005/8/layout/pList2"/>
    <dgm:cxn modelId="{11114286-BF72-4753-8091-BDB422AB8D7E}" type="presOf" srcId="{F49AFBDF-D940-4A2E-A11F-D9A807F8FFAD}" destId="{8C5798F7-DF36-4033-8E24-48DD4A08507E}" srcOrd="0" destOrd="0" presId="urn:microsoft.com/office/officeart/2005/8/layout/pList2"/>
    <dgm:cxn modelId="{486F35B5-EED5-4D84-9486-60BF37943216}" type="presParOf" srcId="{8C5798F7-DF36-4033-8E24-48DD4A08507E}" destId="{3EA022C1-044F-4AF5-B18D-61F913F13585}" srcOrd="0" destOrd="0" presId="urn:microsoft.com/office/officeart/2005/8/layout/pList2"/>
    <dgm:cxn modelId="{C93C327C-3D75-4C80-BF71-7CE705550A8A}" type="presParOf" srcId="{8C5798F7-DF36-4033-8E24-48DD4A08507E}" destId="{EA07BA8E-FEE0-47A3-BCD1-0668491864FD}" srcOrd="1" destOrd="0" presId="urn:microsoft.com/office/officeart/2005/8/layout/pList2"/>
    <dgm:cxn modelId="{C2189C6E-028C-47C0-AED8-70F8D1834890}" type="presParOf" srcId="{EA07BA8E-FEE0-47A3-BCD1-0668491864FD}" destId="{1F01743C-CC12-402F-B2DA-8B791D6C4D0E}" srcOrd="0" destOrd="0" presId="urn:microsoft.com/office/officeart/2005/8/layout/pList2"/>
    <dgm:cxn modelId="{95B527F6-B30E-4BBC-9D50-89795843D122}" type="presParOf" srcId="{1F01743C-CC12-402F-B2DA-8B791D6C4D0E}" destId="{29742EFF-F7D9-41D5-99EE-332DE7047BBA}" srcOrd="0" destOrd="0" presId="urn:microsoft.com/office/officeart/2005/8/layout/pList2"/>
    <dgm:cxn modelId="{B1ACE794-DB03-40F7-8F39-E46F756627D6}" type="presParOf" srcId="{1F01743C-CC12-402F-B2DA-8B791D6C4D0E}" destId="{83F80657-EEBB-41F4-913C-3E2609479000}" srcOrd="1" destOrd="0" presId="urn:microsoft.com/office/officeart/2005/8/layout/pList2"/>
    <dgm:cxn modelId="{5A8C0ABF-6FB1-41E7-AA68-205BB3E979CD}" type="presParOf" srcId="{1F01743C-CC12-402F-B2DA-8B791D6C4D0E}" destId="{E1EEAE69-821B-4A71-94F9-ECE29123E5BC}" srcOrd="2" destOrd="0" presId="urn:microsoft.com/office/officeart/2005/8/layout/pList2"/>
    <dgm:cxn modelId="{CEF56605-E1A4-4032-AD6F-D05E067E0A4D}" type="presParOf" srcId="{EA07BA8E-FEE0-47A3-BCD1-0668491864FD}" destId="{15FB368F-B62A-4793-B45C-06B6600E822D}" srcOrd="1" destOrd="0" presId="urn:microsoft.com/office/officeart/2005/8/layout/pList2"/>
    <dgm:cxn modelId="{1931179D-9E29-4E2F-8442-DE952944B980}" type="presParOf" srcId="{EA07BA8E-FEE0-47A3-BCD1-0668491864FD}" destId="{5FB1A434-095C-4897-B8F0-3ED3C9C197E2}" srcOrd="2" destOrd="0" presId="urn:microsoft.com/office/officeart/2005/8/layout/pList2"/>
    <dgm:cxn modelId="{8691201F-344D-4E1E-8555-F9C3102B423E}" type="presParOf" srcId="{5FB1A434-095C-4897-B8F0-3ED3C9C197E2}" destId="{49E75F4D-E0A3-437B-BFDE-DBDF4CC2A6F4}" srcOrd="0" destOrd="0" presId="urn:microsoft.com/office/officeart/2005/8/layout/pList2"/>
    <dgm:cxn modelId="{65AEEB77-DF70-4B92-A611-A642729B6F47}" type="presParOf" srcId="{5FB1A434-095C-4897-B8F0-3ED3C9C197E2}" destId="{916747C2-5933-4091-B6FF-19B3EF8A0F21}" srcOrd="1" destOrd="0" presId="urn:microsoft.com/office/officeart/2005/8/layout/pList2"/>
    <dgm:cxn modelId="{1671F6B1-9C5B-4E45-AB20-1C6FB7A68583}" type="presParOf" srcId="{5FB1A434-095C-4897-B8F0-3ED3C9C197E2}" destId="{8B3329A2-04CB-440A-829C-FB458160AF6E}" srcOrd="2" destOrd="0" presId="urn:microsoft.com/office/officeart/2005/8/layout/pList2"/>
    <dgm:cxn modelId="{5AA6A607-62B1-4D3C-AEC9-571EC5EB2559}" type="presParOf" srcId="{EA07BA8E-FEE0-47A3-BCD1-0668491864FD}" destId="{C9761D68-B012-44FB-8A4F-9635C2DA9DB8}" srcOrd="3" destOrd="0" presId="urn:microsoft.com/office/officeart/2005/8/layout/pList2"/>
    <dgm:cxn modelId="{0742A912-4AD4-470B-9864-65A2FB02EB1E}" type="presParOf" srcId="{EA07BA8E-FEE0-47A3-BCD1-0668491864FD}" destId="{C2FDAB12-36C8-47A0-8680-B9A24DE84A2B}" srcOrd="4" destOrd="0" presId="urn:microsoft.com/office/officeart/2005/8/layout/pList2"/>
    <dgm:cxn modelId="{13134064-278B-4795-8A93-B83DD72F4BD4}" type="presParOf" srcId="{C2FDAB12-36C8-47A0-8680-B9A24DE84A2B}" destId="{F11420C9-2CF4-49FA-AD75-CCEF2EF6F54F}" srcOrd="0" destOrd="0" presId="urn:microsoft.com/office/officeart/2005/8/layout/pList2"/>
    <dgm:cxn modelId="{3935E007-9F8C-4E76-8983-77FDD1284ECE}" type="presParOf" srcId="{C2FDAB12-36C8-47A0-8680-B9A24DE84A2B}" destId="{FDD8E14D-66FF-4F25-A15A-0C30AE8886E0}" srcOrd="1" destOrd="0" presId="urn:microsoft.com/office/officeart/2005/8/layout/pList2"/>
    <dgm:cxn modelId="{CCB7212C-3F97-44AC-A737-D159093A3C46}" type="presParOf" srcId="{C2FDAB12-36C8-47A0-8680-B9A24DE84A2B}" destId="{69F1FA82-AEAE-4C9D-8987-422C75BED6BA}"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1891A2-774E-467A-8183-43215A5F5F6F}"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GB"/>
        </a:p>
      </dgm:t>
    </dgm:pt>
    <dgm:pt modelId="{150F0F44-1465-4D57-B124-BDAEFAFA5749}">
      <dgm:prSet phldrT="[Text]"/>
      <dgm:spPr/>
      <dgm:t>
        <a:bodyPr/>
        <a:lstStyle/>
        <a:p>
          <a:r>
            <a:rPr lang="en-GB" dirty="0"/>
            <a:t>HE</a:t>
          </a:r>
        </a:p>
      </dgm:t>
    </dgm:pt>
    <dgm:pt modelId="{8F65B5D1-3531-4FD4-AA2C-CB573432FD8E}" type="parTrans" cxnId="{2882AE85-ECFE-435C-9DBC-7634F79E57EE}">
      <dgm:prSet/>
      <dgm:spPr/>
      <dgm:t>
        <a:bodyPr/>
        <a:lstStyle/>
        <a:p>
          <a:endParaRPr lang="en-GB"/>
        </a:p>
      </dgm:t>
    </dgm:pt>
    <dgm:pt modelId="{5B2DDB80-4868-4773-B6FD-BBF08870F3A7}" type="sibTrans" cxnId="{2882AE85-ECFE-435C-9DBC-7634F79E57EE}">
      <dgm:prSet/>
      <dgm:spPr/>
      <dgm:t>
        <a:bodyPr/>
        <a:lstStyle/>
        <a:p>
          <a:endParaRPr lang="en-GB"/>
        </a:p>
      </dgm:t>
    </dgm:pt>
    <dgm:pt modelId="{8670D1DD-F31E-4C5D-A683-5F2C56DC578E}">
      <dgm:prSet phldrT="[Text]"/>
      <dgm:spPr/>
      <dgm:t>
        <a:bodyPr/>
        <a:lstStyle/>
        <a:p>
          <a:r>
            <a:rPr lang="en-GB" dirty="0"/>
            <a:t>SCC</a:t>
          </a:r>
        </a:p>
      </dgm:t>
    </dgm:pt>
    <dgm:pt modelId="{22C6993C-C3D0-41E6-BF60-E9ABDCEAC692}" type="parTrans" cxnId="{55843A9F-20BA-4CED-9E9D-054516B60CF1}">
      <dgm:prSet/>
      <dgm:spPr/>
      <dgm:t>
        <a:bodyPr/>
        <a:lstStyle/>
        <a:p>
          <a:endParaRPr lang="en-GB"/>
        </a:p>
      </dgm:t>
    </dgm:pt>
    <dgm:pt modelId="{327A244E-0A5E-4212-8D2A-36027B90C839}" type="sibTrans" cxnId="{55843A9F-20BA-4CED-9E9D-054516B60CF1}">
      <dgm:prSet/>
      <dgm:spPr/>
      <dgm:t>
        <a:bodyPr/>
        <a:lstStyle/>
        <a:p>
          <a:endParaRPr lang="en-GB"/>
        </a:p>
      </dgm:t>
    </dgm:pt>
    <dgm:pt modelId="{C9C714DC-E098-49A4-9D4C-76372E02DCF5}">
      <dgm:prSet phldrT="[Text]"/>
      <dgm:spPr/>
      <dgm:t>
        <a:bodyPr/>
        <a:lstStyle/>
        <a:p>
          <a:r>
            <a:rPr lang="en-GB" dirty="0"/>
            <a:t>CF</a:t>
          </a:r>
        </a:p>
      </dgm:t>
    </dgm:pt>
    <dgm:pt modelId="{3936A17E-3BA7-44C1-BC35-56CB0B11FC80}" type="parTrans" cxnId="{46B56941-FE40-4F31-B504-48EE384BBE27}">
      <dgm:prSet/>
      <dgm:spPr/>
      <dgm:t>
        <a:bodyPr/>
        <a:lstStyle/>
        <a:p>
          <a:endParaRPr lang="en-GB"/>
        </a:p>
      </dgm:t>
    </dgm:pt>
    <dgm:pt modelId="{17910A5C-6D38-4D55-B969-62DE11F66A24}" type="sibTrans" cxnId="{46B56941-FE40-4F31-B504-48EE384BBE27}">
      <dgm:prSet/>
      <dgm:spPr/>
      <dgm:t>
        <a:bodyPr/>
        <a:lstStyle/>
        <a:p>
          <a:endParaRPr lang="en-GB"/>
        </a:p>
      </dgm:t>
    </dgm:pt>
    <dgm:pt modelId="{A3EF37A5-0537-49D6-8DC8-CCF6BDC1BB7F}">
      <dgm:prSet phldrT="[Text]" custT="1"/>
      <dgm:spPr/>
      <dgm:t>
        <a:bodyPr/>
        <a:lstStyle/>
        <a:p>
          <a:r>
            <a:rPr lang="en-GB" sz="1600" b="1" dirty="0"/>
            <a:t>EAC</a:t>
          </a:r>
        </a:p>
      </dgm:t>
    </dgm:pt>
    <dgm:pt modelId="{5EFF1736-9137-43FB-82CE-8C581EE2AA8A}" type="parTrans" cxnId="{23CEF975-6E5C-491B-9131-F142C41524FE}">
      <dgm:prSet/>
      <dgm:spPr/>
      <dgm:t>
        <a:bodyPr/>
        <a:lstStyle/>
        <a:p>
          <a:endParaRPr lang="en-GB"/>
        </a:p>
      </dgm:t>
    </dgm:pt>
    <dgm:pt modelId="{82C5233E-38F0-4E6F-A16D-FB444D601824}" type="sibTrans" cxnId="{23CEF975-6E5C-491B-9131-F142C41524FE}">
      <dgm:prSet/>
      <dgm:spPr/>
      <dgm:t>
        <a:bodyPr/>
        <a:lstStyle/>
        <a:p>
          <a:endParaRPr lang="en-GB"/>
        </a:p>
      </dgm:t>
    </dgm:pt>
    <dgm:pt modelId="{5CC48C19-B3AC-496A-B392-27F5076BAF75}" type="pres">
      <dgm:prSet presAssocID="{0E1891A2-774E-467A-8183-43215A5F5F6F}" presName="Name0" presStyleCnt="0">
        <dgm:presLayoutVars>
          <dgm:chMax val="4"/>
          <dgm:resizeHandles val="exact"/>
        </dgm:presLayoutVars>
      </dgm:prSet>
      <dgm:spPr/>
    </dgm:pt>
    <dgm:pt modelId="{A0F5FF14-97D2-4270-A89C-1E3A1924C153}" type="pres">
      <dgm:prSet presAssocID="{0E1891A2-774E-467A-8183-43215A5F5F6F}" presName="ellipse" presStyleLbl="trBgShp" presStyleIdx="0" presStyleCnt="1"/>
      <dgm:spPr/>
    </dgm:pt>
    <dgm:pt modelId="{E8BC3751-734B-45BE-92FA-A80B95AB71FA}" type="pres">
      <dgm:prSet presAssocID="{0E1891A2-774E-467A-8183-43215A5F5F6F}" presName="arrow1" presStyleLbl="fgShp" presStyleIdx="0" presStyleCnt="1" custLinFactNeighborX="70174"/>
      <dgm:spPr/>
    </dgm:pt>
    <dgm:pt modelId="{FD4F1E91-D363-4F60-8DDC-C06DC1055AF2}" type="pres">
      <dgm:prSet presAssocID="{0E1891A2-774E-467A-8183-43215A5F5F6F}" presName="rectangle" presStyleLbl="revTx" presStyleIdx="0" presStyleCnt="1" custLinFactNeighborX="14624">
        <dgm:presLayoutVars>
          <dgm:bulletEnabled val="1"/>
        </dgm:presLayoutVars>
      </dgm:prSet>
      <dgm:spPr/>
    </dgm:pt>
    <dgm:pt modelId="{556241D9-0E74-49D2-B253-8DFBA8B9A14D}" type="pres">
      <dgm:prSet presAssocID="{8670D1DD-F31E-4C5D-A683-5F2C56DC578E}" presName="item1" presStyleLbl="node1" presStyleIdx="0" presStyleCnt="3">
        <dgm:presLayoutVars>
          <dgm:bulletEnabled val="1"/>
        </dgm:presLayoutVars>
      </dgm:prSet>
      <dgm:spPr/>
    </dgm:pt>
    <dgm:pt modelId="{7BD8F7A3-D3F9-44E8-BF6D-F2E590E08027}" type="pres">
      <dgm:prSet presAssocID="{C9C714DC-E098-49A4-9D4C-76372E02DCF5}" presName="item2" presStyleLbl="node1" presStyleIdx="1" presStyleCnt="3">
        <dgm:presLayoutVars>
          <dgm:bulletEnabled val="1"/>
        </dgm:presLayoutVars>
      </dgm:prSet>
      <dgm:spPr/>
    </dgm:pt>
    <dgm:pt modelId="{26265164-9B97-4016-B20D-B682F1410B3B}" type="pres">
      <dgm:prSet presAssocID="{A3EF37A5-0537-49D6-8DC8-CCF6BDC1BB7F}" presName="item3" presStyleLbl="node1" presStyleIdx="2" presStyleCnt="3">
        <dgm:presLayoutVars>
          <dgm:bulletEnabled val="1"/>
        </dgm:presLayoutVars>
      </dgm:prSet>
      <dgm:spPr/>
    </dgm:pt>
    <dgm:pt modelId="{49142664-CBAA-454C-B589-9FDD5ED938EE}" type="pres">
      <dgm:prSet presAssocID="{0E1891A2-774E-467A-8183-43215A5F5F6F}" presName="funnel" presStyleLbl="trAlignAcc1" presStyleIdx="0" presStyleCnt="1" custAng="20694000"/>
      <dgm:spPr/>
    </dgm:pt>
  </dgm:ptLst>
  <dgm:cxnLst>
    <dgm:cxn modelId="{46B56941-FE40-4F31-B504-48EE384BBE27}" srcId="{0E1891A2-774E-467A-8183-43215A5F5F6F}" destId="{C9C714DC-E098-49A4-9D4C-76372E02DCF5}" srcOrd="2" destOrd="0" parTransId="{3936A17E-3BA7-44C1-BC35-56CB0B11FC80}" sibTransId="{17910A5C-6D38-4D55-B969-62DE11F66A24}"/>
    <dgm:cxn modelId="{23CEF975-6E5C-491B-9131-F142C41524FE}" srcId="{0E1891A2-774E-467A-8183-43215A5F5F6F}" destId="{A3EF37A5-0537-49D6-8DC8-CCF6BDC1BB7F}" srcOrd="3" destOrd="0" parTransId="{5EFF1736-9137-43FB-82CE-8C581EE2AA8A}" sibTransId="{82C5233E-38F0-4E6F-A16D-FB444D601824}"/>
    <dgm:cxn modelId="{DF4BC07F-182C-46C7-879C-DAE2D2745EC0}" type="presOf" srcId="{C9C714DC-E098-49A4-9D4C-76372E02DCF5}" destId="{556241D9-0E74-49D2-B253-8DFBA8B9A14D}" srcOrd="0" destOrd="0" presId="urn:microsoft.com/office/officeart/2005/8/layout/funnel1"/>
    <dgm:cxn modelId="{2882AE85-ECFE-435C-9DBC-7634F79E57EE}" srcId="{0E1891A2-774E-467A-8183-43215A5F5F6F}" destId="{150F0F44-1465-4D57-B124-BDAEFAFA5749}" srcOrd="0" destOrd="0" parTransId="{8F65B5D1-3531-4FD4-AA2C-CB573432FD8E}" sibTransId="{5B2DDB80-4868-4773-B6FD-BBF08870F3A7}"/>
    <dgm:cxn modelId="{231AFC87-15C7-487C-81AD-68B5E764D1C6}" type="presOf" srcId="{150F0F44-1465-4D57-B124-BDAEFAFA5749}" destId="{26265164-9B97-4016-B20D-B682F1410B3B}" srcOrd="0" destOrd="0" presId="urn:microsoft.com/office/officeart/2005/8/layout/funnel1"/>
    <dgm:cxn modelId="{79BF7D88-8EFF-4A14-AD57-B9A36C69ACBF}" type="presOf" srcId="{8670D1DD-F31E-4C5D-A683-5F2C56DC578E}" destId="{7BD8F7A3-D3F9-44E8-BF6D-F2E590E08027}" srcOrd="0" destOrd="0" presId="urn:microsoft.com/office/officeart/2005/8/layout/funnel1"/>
    <dgm:cxn modelId="{55843A9F-20BA-4CED-9E9D-054516B60CF1}" srcId="{0E1891A2-774E-467A-8183-43215A5F5F6F}" destId="{8670D1DD-F31E-4C5D-A683-5F2C56DC578E}" srcOrd="1" destOrd="0" parTransId="{22C6993C-C3D0-41E6-BF60-E9ABDCEAC692}" sibTransId="{327A244E-0A5E-4212-8D2A-36027B90C839}"/>
    <dgm:cxn modelId="{C66B3ADA-FE06-4267-810B-0BCC7C846A17}" type="presOf" srcId="{A3EF37A5-0537-49D6-8DC8-CCF6BDC1BB7F}" destId="{FD4F1E91-D363-4F60-8DDC-C06DC1055AF2}" srcOrd="0" destOrd="0" presId="urn:microsoft.com/office/officeart/2005/8/layout/funnel1"/>
    <dgm:cxn modelId="{B7CD32E9-7C04-4736-87A6-E72E5B40398D}" type="presOf" srcId="{0E1891A2-774E-467A-8183-43215A5F5F6F}" destId="{5CC48C19-B3AC-496A-B392-27F5076BAF75}" srcOrd="0" destOrd="0" presId="urn:microsoft.com/office/officeart/2005/8/layout/funnel1"/>
    <dgm:cxn modelId="{5A50F0FA-26B0-4FF5-9C14-0A88E4A46946}" type="presParOf" srcId="{5CC48C19-B3AC-496A-B392-27F5076BAF75}" destId="{A0F5FF14-97D2-4270-A89C-1E3A1924C153}" srcOrd="0" destOrd="0" presId="urn:microsoft.com/office/officeart/2005/8/layout/funnel1"/>
    <dgm:cxn modelId="{C80DB3D1-6953-43CF-A0DD-1BDD65423781}" type="presParOf" srcId="{5CC48C19-B3AC-496A-B392-27F5076BAF75}" destId="{E8BC3751-734B-45BE-92FA-A80B95AB71FA}" srcOrd="1" destOrd="0" presId="urn:microsoft.com/office/officeart/2005/8/layout/funnel1"/>
    <dgm:cxn modelId="{8A1FE734-6A2B-4A87-8A54-3E2B6CF30F59}" type="presParOf" srcId="{5CC48C19-B3AC-496A-B392-27F5076BAF75}" destId="{FD4F1E91-D363-4F60-8DDC-C06DC1055AF2}" srcOrd="2" destOrd="0" presId="urn:microsoft.com/office/officeart/2005/8/layout/funnel1"/>
    <dgm:cxn modelId="{110E5D93-34D7-4833-A8CD-E28AED547030}" type="presParOf" srcId="{5CC48C19-B3AC-496A-B392-27F5076BAF75}" destId="{556241D9-0E74-49D2-B253-8DFBA8B9A14D}" srcOrd="3" destOrd="0" presId="urn:microsoft.com/office/officeart/2005/8/layout/funnel1"/>
    <dgm:cxn modelId="{EA2F8718-21BF-4886-8FD8-828A88847DD7}" type="presParOf" srcId="{5CC48C19-B3AC-496A-B392-27F5076BAF75}" destId="{7BD8F7A3-D3F9-44E8-BF6D-F2E590E08027}" srcOrd="4" destOrd="0" presId="urn:microsoft.com/office/officeart/2005/8/layout/funnel1"/>
    <dgm:cxn modelId="{16954B16-7419-40A0-BA32-F69A3F4208B5}" type="presParOf" srcId="{5CC48C19-B3AC-496A-B392-27F5076BAF75}" destId="{26265164-9B97-4016-B20D-B682F1410B3B}" srcOrd="5" destOrd="0" presId="urn:microsoft.com/office/officeart/2005/8/layout/funnel1"/>
    <dgm:cxn modelId="{8B47F842-6D5B-4AAA-B17D-C4AE137D6E66}" type="presParOf" srcId="{5CC48C19-B3AC-496A-B392-27F5076BAF75}" destId="{49142664-CBAA-454C-B589-9FDD5ED938EE}"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8439E6-5AA5-4FA0-997A-93FDE66B8EC2}"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GB"/>
        </a:p>
      </dgm:t>
    </dgm:pt>
    <dgm:pt modelId="{A243C433-0399-45E2-ACFE-C5FD32C30345}">
      <dgm:prSet phldrT="[Text]" custT="1"/>
      <dgm:spPr/>
      <dgm:t>
        <a:bodyPr/>
        <a:lstStyle/>
        <a:p>
          <a:r>
            <a:rPr lang="en-GB" sz="1200" dirty="0"/>
            <a:t>Gaseous</a:t>
          </a:r>
        </a:p>
      </dgm:t>
    </dgm:pt>
    <dgm:pt modelId="{06BB5C23-63A6-4C3B-AFA8-E4BBE535B746}" type="parTrans" cxnId="{6B572D47-9A5A-4088-BF96-8DB24356C99D}">
      <dgm:prSet/>
      <dgm:spPr/>
      <dgm:t>
        <a:bodyPr/>
        <a:lstStyle/>
        <a:p>
          <a:endParaRPr lang="en-GB"/>
        </a:p>
      </dgm:t>
    </dgm:pt>
    <dgm:pt modelId="{C7D2BB0A-1B00-4DCC-B353-9366D7710B11}" type="sibTrans" cxnId="{6B572D47-9A5A-4088-BF96-8DB24356C99D}">
      <dgm:prSet/>
      <dgm:spPr/>
      <dgm:t>
        <a:bodyPr/>
        <a:lstStyle/>
        <a:p>
          <a:endParaRPr lang="en-GB"/>
        </a:p>
      </dgm:t>
    </dgm:pt>
    <dgm:pt modelId="{D717BE39-276E-4CD9-9FD2-347894B9CA11}">
      <dgm:prSet phldrT="[Text]" custT="1"/>
      <dgm:spPr/>
      <dgm:t>
        <a:bodyPr/>
        <a:lstStyle/>
        <a:p>
          <a:r>
            <a:rPr lang="en-GB" sz="1200" dirty="0"/>
            <a:t>Electrochemical</a:t>
          </a:r>
        </a:p>
      </dgm:t>
    </dgm:pt>
    <dgm:pt modelId="{910D9905-1F16-4344-A241-383C432C3FBA}" type="parTrans" cxnId="{EE08E82C-BA3D-409A-ACE7-C86FE74ADEBB}">
      <dgm:prSet/>
      <dgm:spPr/>
      <dgm:t>
        <a:bodyPr/>
        <a:lstStyle/>
        <a:p>
          <a:endParaRPr lang="en-GB"/>
        </a:p>
      </dgm:t>
    </dgm:pt>
    <dgm:pt modelId="{7BF6E004-1904-4DAB-BEFA-18661ECD215D}" type="sibTrans" cxnId="{EE08E82C-BA3D-409A-ACE7-C86FE74ADEBB}">
      <dgm:prSet/>
      <dgm:spPr/>
      <dgm:t>
        <a:bodyPr/>
        <a:lstStyle/>
        <a:p>
          <a:endParaRPr lang="en-GB"/>
        </a:p>
      </dgm:t>
    </dgm:pt>
    <dgm:pt modelId="{36E5458F-84D1-4AA5-81E4-A2016877AF4F}" type="pres">
      <dgm:prSet presAssocID="{458439E6-5AA5-4FA0-997A-93FDE66B8EC2}" presName="compositeShape" presStyleCnt="0">
        <dgm:presLayoutVars>
          <dgm:chMax val="2"/>
          <dgm:dir/>
          <dgm:resizeHandles val="exact"/>
        </dgm:presLayoutVars>
      </dgm:prSet>
      <dgm:spPr/>
    </dgm:pt>
    <dgm:pt modelId="{899729D2-AE82-42D4-B0EC-58B867A0319C}" type="pres">
      <dgm:prSet presAssocID="{458439E6-5AA5-4FA0-997A-93FDE66B8EC2}" presName="ribbon" presStyleLbl="node1" presStyleIdx="0" presStyleCnt="1" custScaleX="204258"/>
      <dgm:spPr/>
    </dgm:pt>
    <dgm:pt modelId="{83C8D2BA-E342-43F4-B605-548699BB908A}" type="pres">
      <dgm:prSet presAssocID="{458439E6-5AA5-4FA0-997A-93FDE66B8EC2}" presName="leftArrowText" presStyleLbl="node1" presStyleIdx="0" presStyleCnt="1" custScaleX="126308" custLinFactNeighborX="-39487">
        <dgm:presLayoutVars>
          <dgm:chMax val="0"/>
          <dgm:bulletEnabled val="1"/>
        </dgm:presLayoutVars>
      </dgm:prSet>
      <dgm:spPr/>
    </dgm:pt>
    <dgm:pt modelId="{EB9B082B-B0DD-47A3-A3AE-1B4C26B5BE52}" type="pres">
      <dgm:prSet presAssocID="{458439E6-5AA5-4FA0-997A-93FDE66B8EC2}" presName="rightArrowText" presStyleLbl="node1" presStyleIdx="0" presStyleCnt="1" custScaleX="254808" custLinFactNeighborX="50115">
        <dgm:presLayoutVars>
          <dgm:chMax val="0"/>
          <dgm:bulletEnabled val="1"/>
        </dgm:presLayoutVars>
      </dgm:prSet>
      <dgm:spPr/>
    </dgm:pt>
  </dgm:ptLst>
  <dgm:cxnLst>
    <dgm:cxn modelId="{478F2824-7FB3-4890-879E-B31502231F05}" type="presOf" srcId="{458439E6-5AA5-4FA0-997A-93FDE66B8EC2}" destId="{36E5458F-84D1-4AA5-81E4-A2016877AF4F}" srcOrd="0" destOrd="0" presId="urn:microsoft.com/office/officeart/2005/8/layout/arrow6"/>
    <dgm:cxn modelId="{EE08E82C-BA3D-409A-ACE7-C86FE74ADEBB}" srcId="{458439E6-5AA5-4FA0-997A-93FDE66B8EC2}" destId="{D717BE39-276E-4CD9-9FD2-347894B9CA11}" srcOrd="1" destOrd="0" parTransId="{910D9905-1F16-4344-A241-383C432C3FBA}" sibTransId="{7BF6E004-1904-4DAB-BEFA-18661ECD215D}"/>
    <dgm:cxn modelId="{6B572D47-9A5A-4088-BF96-8DB24356C99D}" srcId="{458439E6-5AA5-4FA0-997A-93FDE66B8EC2}" destId="{A243C433-0399-45E2-ACFE-C5FD32C30345}" srcOrd="0" destOrd="0" parTransId="{06BB5C23-63A6-4C3B-AFA8-E4BBE535B746}" sibTransId="{C7D2BB0A-1B00-4DCC-B353-9366D7710B11}"/>
    <dgm:cxn modelId="{4673A04A-785D-441A-BC8A-9164C5E27A67}" type="presOf" srcId="{D717BE39-276E-4CD9-9FD2-347894B9CA11}" destId="{EB9B082B-B0DD-47A3-A3AE-1B4C26B5BE52}" srcOrd="0" destOrd="0" presId="urn:microsoft.com/office/officeart/2005/8/layout/arrow6"/>
    <dgm:cxn modelId="{FEA792B5-3121-429F-966C-047608FA1F4A}" type="presOf" srcId="{A243C433-0399-45E2-ACFE-C5FD32C30345}" destId="{83C8D2BA-E342-43F4-B605-548699BB908A}" srcOrd="0" destOrd="0" presId="urn:microsoft.com/office/officeart/2005/8/layout/arrow6"/>
    <dgm:cxn modelId="{75C38B4E-2935-44E7-9184-626426F7B094}" type="presParOf" srcId="{36E5458F-84D1-4AA5-81E4-A2016877AF4F}" destId="{899729D2-AE82-42D4-B0EC-58B867A0319C}" srcOrd="0" destOrd="0" presId="urn:microsoft.com/office/officeart/2005/8/layout/arrow6"/>
    <dgm:cxn modelId="{677532C8-9558-41CB-AF03-46A27AE26C75}" type="presParOf" srcId="{36E5458F-84D1-4AA5-81E4-A2016877AF4F}" destId="{83C8D2BA-E342-43F4-B605-548699BB908A}" srcOrd="1" destOrd="0" presId="urn:microsoft.com/office/officeart/2005/8/layout/arrow6"/>
    <dgm:cxn modelId="{578A60AE-AFC5-4EC5-A0F1-CD2E1689CF10}" type="presParOf" srcId="{36E5458F-84D1-4AA5-81E4-A2016877AF4F}" destId="{EB9B082B-B0DD-47A3-A3AE-1B4C26B5BE52}"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AB3CA2-553F-4C73-A70A-0C03E2DC2038}">
      <dsp:nvSpPr>
        <dsp:cNvPr id="0" name=""/>
        <dsp:cNvSpPr/>
      </dsp:nvSpPr>
      <dsp:spPr>
        <a:xfrm>
          <a:off x="0" y="1065"/>
          <a:ext cx="5857136" cy="4538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D9CE25-E52F-4E9F-BDA4-1EDFFE7DC2F2}">
      <dsp:nvSpPr>
        <dsp:cNvPr id="0" name=""/>
        <dsp:cNvSpPr/>
      </dsp:nvSpPr>
      <dsp:spPr>
        <a:xfrm>
          <a:off x="137286" y="103179"/>
          <a:ext cx="249612" cy="2496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A7A2C4-F4F9-4EA8-840E-021747AFEDBF}">
      <dsp:nvSpPr>
        <dsp:cNvPr id="0" name=""/>
        <dsp:cNvSpPr/>
      </dsp:nvSpPr>
      <dsp:spPr>
        <a:xfrm>
          <a:off x="524185" y="1065"/>
          <a:ext cx="5332950" cy="453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031" tIns="48031" rIns="48031" bIns="48031" numCol="1" spcCol="1270" anchor="ctr" anchorCtr="0">
          <a:noAutofit/>
        </a:bodyPr>
        <a:lstStyle/>
        <a:p>
          <a:pPr marL="0" lvl="0" indent="0" algn="l" defTabSz="889000">
            <a:lnSpc>
              <a:spcPct val="100000"/>
            </a:lnSpc>
            <a:spcBef>
              <a:spcPct val="0"/>
            </a:spcBef>
            <a:spcAft>
              <a:spcPct val="35000"/>
            </a:spcAft>
            <a:buNone/>
          </a:pPr>
          <a:r>
            <a:rPr lang="en-US" sz="2000" b="1" kern="1200" dirty="0">
              <a:solidFill>
                <a:srgbClr val="0070C0"/>
              </a:solidFill>
            </a:rPr>
            <a:t>1. Background</a:t>
          </a:r>
        </a:p>
      </dsp:txBody>
      <dsp:txXfrm>
        <a:off x="524185" y="1065"/>
        <a:ext cx="5332950" cy="453840"/>
      </dsp:txXfrm>
    </dsp:sp>
    <dsp:sp modelId="{95CB0634-6072-4A48-AF6D-7568D57A510B}">
      <dsp:nvSpPr>
        <dsp:cNvPr id="0" name=""/>
        <dsp:cNvSpPr/>
      </dsp:nvSpPr>
      <dsp:spPr>
        <a:xfrm>
          <a:off x="0" y="568365"/>
          <a:ext cx="5857136" cy="4538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70C91F-9A65-436C-B76C-09FFB812AC20}">
      <dsp:nvSpPr>
        <dsp:cNvPr id="0" name=""/>
        <dsp:cNvSpPr/>
      </dsp:nvSpPr>
      <dsp:spPr>
        <a:xfrm>
          <a:off x="137286" y="670480"/>
          <a:ext cx="249612" cy="2496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2C5DC2-5986-4FD4-82A3-2A19B80AF010}">
      <dsp:nvSpPr>
        <dsp:cNvPr id="0" name=""/>
        <dsp:cNvSpPr/>
      </dsp:nvSpPr>
      <dsp:spPr>
        <a:xfrm>
          <a:off x="524185" y="568365"/>
          <a:ext cx="5332950" cy="453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031" tIns="48031" rIns="48031" bIns="48031" numCol="1" spcCol="1270" anchor="ctr" anchorCtr="0">
          <a:noAutofit/>
        </a:bodyPr>
        <a:lstStyle/>
        <a:p>
          <a:pPr marL="0" lvl="0" indent="0" algn="l" defTabSz="889000">
            <a:lnSpc>
              <a:spcPct val="100000"/>
            </a:lnSpc>
            <a:spcBef>
              <a:spcPct val="0"/>
            </a:spcBef>
            <a:spcAft>
              <a:spcPct val="35000"/>
            </a:spcAft>
            <a:buNone/>
          </a:pPr>
          <a:r>
            <a:rPr lang="en-GB" sz="2000" b="1" kern="1200" dirty="0">
              <a:solidFill>
                <a:srgbClr val="0070C0"/>
              </a:solidFill>
            </a:rPr>
            <a:t>2. Pipeline material</a:t>
          </a:r>
          <a:endParaRPr lang="en-US" sz="2000" b="1" kern="1200" dirty="0">
            <a:solidFill>
              <a:srgbClr val="0070C0"/>
            </a:solidFill>
          </a:endParaRPr>
        </a:p>
      </dsp:txBody>
      <dsp:txXfrm>
        <a:off x="524185" y="568365"/>
        <a:ext cx="5332950" cy="453840"/>
      </dsp:txXfrm>
    </dsp:sp>
    <dsp:sp modelId="{234FB718-C38B-472D-994F-2037F60C8B5D}">
      <dsp:nvSpPr>
        <dsp:cNvPr id="0" name=""/>
        <dsp:cNvSpPr/>
      </dsp:nvSpPr>
      <dsp:spPr>
        <a:xfrm>
          <a:off x="0" y="1135666"/>
          <a:ext cx="5857136" cy="4538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3BA0A9-4AF6-42D1-8863-0934A0FD7B5C}">
      <dsp:nvSpPr>
        <dsp:cNvPr id="0" name=""/>
        <dsp:cNvSpPr/>
      </dsp:nvSpPr>
      <dsp:spPr>
        <a:xfrm>
          <a:off x="137286" y="1237780"/>
          <a:ext cx="249612" cy="249612"/>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85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62CE9D-20E7-4324-BA93-995AD783F4A7}">
      <dsp:nvSpPr>
        <dsp:cNvPr id="0" name=""/>
        <dsp:cNvSpPr/>
      </dsp:nvSpPr>
      <dsp:spPr>
        <a:xfrm>
          <a:off x="524185" y="1135666"/>
          <a:ext cx="5332950" cy="453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031" tIns="48031" rIns="48031" bIns="48031" numCol="1" spcCol="1270" anchor="ctr" anchorCtr="0">
          <a:noAutofit/>
        </a:bodyPr>
        <a:lstStyle/>
        <a:p>
          <a:pPr marL="0" lvl="0" indent="0" algn="l" defTabSz="889000">
            <a:lnSpc>
              <a:spcPct val="100000"/>
            </a:lnSpc>
            <a:spcBef>
              <a:spcPct val="0"/>
            </a:spcBef>
            <a:spcAft>
              <a:spcPct val="35000"/>
            </a:spcAft>
            <a:buNone/>
          </a:pPr>
          <a:r>
            <a:rPr lang="en-GB" sz="2000" b="1" kern="1200" dirty="0">
              <a:solidFill>
                <a:srgbClr val="0070C0"/>
              </a:solidFill>
            </a:rPr>
            <a:t>3. Conceptual framework</a:t>
          </a:r>
          <a:endParaRPr lang="en-US" sz="2000" b="1" kern="1200" dirty="0">
            <a:solidFill>
              <a:srgbClr val="0070C0"/>
            </a:solidFill>
          </a:endParaRPr>
        </a:p>
      </dsp:txBody>
      <dsp:txXfrm>
        <a:off x="524185" y="1135666"/>
        <a:ext cx="5332950" cy="453840"/>
      </dsp:txXfrm>
    </dsp:sp>
    <dsp:sp modelId="{C36D99DF-8CF8-4823-9F29-1A4D361D84CF}">
      <dsp:nvSpPr>
        <dsp:cNvPr id="0" name=""/>
        <dsp:cNvSpPr/>
      </dsp:nvSpPr>
      <dsp:spPr>
        <a:xfrm>
          <a:off x="0" y="1702967"/>
          <a:ext cx="5857136" cy="4538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21477F-F4B3-4DBD-81CD-8C7D6BA43D64}">
      <dsp:nvSpPr>
        <dsp:cNvPr id="0" name=""/>
        <dsp:cNvSpPr/>
      </dsp:nvSpPr>
      <dsp:spPr>
        <a:xfrm>
          <a:off x="137286" y="1805081"/>
          <a:ext cx="249612" cy="2496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7145EF-D50F-4C18-85F7-372EF5AE6989}">
      <dsp:nvSpPr>
        <dsp:cNvPr id="0" name=""/>
        <dsp:cNvSpPr/>
      </dsp:nvSpPr>
      <dsp:spPr>
        <a:xfrm>
          <a:off x="524185" y="1702967"/>
          <a:ext cx="5332950" cy="453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031" tIns="48031" rIns="48031" bIns="48031" numCol="1" spcCol="1270" anchor="ctr" anchorCtr="0">
          <a:noAutofit/>
        </a:bodyPr>
        <a:lstStyle/>
        <a:p>
          <a:pPr marL="0" lvl="0" indent="0" algn="l" defTabSz="889000">
            <a:lnSpc>
              <a:spcPct val="100000"/>
            </a:lnSpc>
            <a:spcBef>
              <a:spcPct val="0"/>
            </a:spcBef>
            <a:spcAft>
              <a:spcPct val="35000"/>
            </a:spcAft>
            <a:buNone/>
          </a:pPr>
          <a:r>
            <a:rPr lang="en-GB" sz="2000" b="1" kern="1200" dirty="0">
              <a:solidFill>
                <a:srgbClr val="0070C0"/>
              </a:solidFill>
            </a:rPr>
            <a:t>4. EAC of H</a:t>
          </a:r>
          <a:r>
            <a:rPr lang="en-GB" sz="2000" b="1" kern="1200" baseline="-25000" dirty="0">
              <a:solidFill>
                <a:srgbClr val="0070C0"/>
              </a:solidFill>
            </a:rPr>
            <a:t>2</a:t>
          </a:r>
          <a:r>
            <a:rPr lang="en-GB" sz="2000" b="1" kern="1200" dirty="0">
              <a:solidFill>
                <a:srgbClr val="0070C0"/>
              </a:solidFill>
            </a:rPr>
            <a:t> pipelines</a:t>
          </a:r>
          <a:endParaRPr lang="en-US" sz="2000" b="1" kern="1200" dirty="0">
            <a:solidFill>
              <a:srgbClr val="0070C0"/>
            </a:solidFill>
          </a:endParaRPr>
        </a:p>
      </dsp:txBody>
      <dsp:txXfrm>
        <a:off x="524185" y="1702967"/>
        <a:ext cx="5332950" cy="453840"/>
      </dsp:txXfrm>
    </dsp:sp>
    <dsp:sp modelId="{8DEF0237-4814-4E53-B0BD-499D5639E1DA}">
      <dsp:nvSpPr>
        <dsp:cNvPr id="0" name=""/>
        <dsp:cNvSpPr/>
      </dsp:nvSpPr>
      <dsp:spPr>
        <a:xfrm>
          <a:off x="0" y="2270268"/>
          <a:ext cx="5857136" cy="4538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B79E63-7BCF-41F0-BDBA-F9EAEB29C8F0}">
      <dsp:nvSpPr>
        <dsp:cNvPr id="0" name=""/>
        <dsp:cNvSpPr/>
      </dsp:nvSpPr>
      <dsp:spPr>
        <a:xfrm>
          <a:off x="137286" y="2372382"/>
          <a:ext cx="249612" cy="24961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559F43-7E34-4532-AA75-D12957F95C4F}">
      <dsp:nvSpPr>
        <dsp:cNvPr id="0" name=""/>
        <dsp:cNvSpPr/>
      </dsp:nvSpPr>
      <dsp:spPr>
        <a:xfrm>
          <a:off x="524185" y="2270268"/>
          <a:ext cx="5332950" cy="453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031" tIns="48031" rIns="48031" bIns="48031" numCol="1" spcCol="1270" anchor="ctr" anchorCtr="0">
          <a:noAutofit/>
        </a:bodyPr>
        <a:lstStyle/>
        <a:p>
          <a:pPr marL="0" lvl="0" indent="0" algn="l" defTabSz="889000">
            <a:lnSpc>
              <a:spcPct val="100000"/>
            </a:lnSpc>
            <a:spcBef>
              <a:spcPct val="0"/>
            </a:spcBef>
            <a:spcAft>
              <a:spcPct val="35000"/>
            </a:spcAft>
            <a:buNone/>
          </a:pPr>
          <a:r>
            <a:rPr lang="en-GB" sz="2000" b="1" kern="1200" dirty="0">
              <a:solidFill>
                <a:srgbClr val="0070C0"/>
              </a:solidFill>
            </a:rPr>
            <a:t>5. Experimental methods</a:t>
          </a:r>
          <a:endParaRPr lang="en-US" sz="2000" b="1" kern="1200" dirty="0">
            <a:solidFill>
              <a:srgbClr val="0070C0"/>
            </a:solidFill>
          </a:endParaRPr>
        </a:p>
      </dsp:txBody>
      <dsp:txXfrm>
        <a:off x="524185" y="2270268"/>
        <a:ext cx="5332950" cy="453840"/>
      </dsp:txXfrm>
    </dsp:sp>
    <dsp:sp modelId="{32BA5162-E680-41A5-83F1-F7B80DAB937F}">
      <dsp:nvSpPr>
        <dsp:cNvPr id="0" name=""/>
        <dsp:cNvSpPr/>
      </dsp:nvSpPr>
      <dsp:spPr>
        <a:xfrm>
          <a:off x="0" y="2837569"/>
          <a:ext cx="5857136" cy="4538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6182BC-838A-41BB-A105-03E480CA0EC2}">
      <dsp:nvSpPr>
        <dsp:cNvPr id="0" name=""/>
        <dsp:cNvSpPr/>
      </dsp:nvSpPr>
      <dsp:spPr>
        <a:xfrm>
          <a:off x="137286" y="2939683"/>
          <a:ext cx="249612" cy="249612"/>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285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C73D64-09D3-4A12-9C74-5D0E43119A30}">
      <dsp:nvSpPr>
        <dsp:cNvPr id="0" name=""/>
        <dsp:cNvSpPr/>
      </dsp:nvSpPr>
      <dsp:spPr>
        <a:xfrm>
          <a:off x="524185" y="2837569"/>
          <a:ext cx="5332950" cy="453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031" tIns="48031" rIns="48031" bIns="48031" numCol="1" spcCol="1270" anchor="ctr" anchorCtr="0">
          <a:noAutofit/>
        </a:bodyPr>
        <a:lstStyle/>
        <a:p>
          <a:pPr marL="0" lvl="0" indent="0" algn="l" defTabSz="889000">
            <a:lnSpc>
              <a:spcPct val="100000"/>
            </a:lnSpc>
            <a:spcBef>
              <a:spcPct val="0"/>
            </a:spcBef>
            <a:spcAft>
              <a:spcPct val="35000"/>
            </a:spcAft>
            <a:buNone/>
          </a:pPr>
          <a:r>
            <a:rPr lang="en-GB" sz="2000" b="1" kern="1200" dirty="0">
              <a:solidFill>
                <a:srgbClr val="0070C0"/>
              </a:solidFill>
            </a:rPr>
            <a:t>6. Discussion</a:t>
          </a:r>
          <a:endParaRPr lang="en-US" sz="2000" b="1" kern="1200" dirty="0">
            <a:solidFill>
              <a:srgbClr val="0070C0"/>
            </a:solidFill>
          </a:endParaRPr>
        </a:p>
      </dsp:txBody>
      <dsp:txXfrm>
        <a:off x="524185" y="2837569"/>
        <a:ext cx="5332950" cy="453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022C1-044F-4AF5-B18D-61F913F13585}">
      <dsp:nvSpPr>
        <dsp:cNvPr id="0" name=""/>
        <dsp:cNvSpPr/>
      </dsp:nvSpPr>
      <dsp:spPr>
        <a:xfrm>
          <a:off x="38000" y="-66096"/>
          <a:ext cx="4783381" cy="1772561"/>
        </a:xfrm>
        <a:prstGeom prst="roundRect">
          <a:avLst>
            <a:gd name="adj" fmla="val 10000"/>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EEAE69-821B-4A71-94F9-ECE29123E5BC}">
      <dsp:nvSpPr>
        <dsp:cNvPr id="0" name=""/>
        <dsp:cNvSpPr/>
      </dsp:nvSpPr>
      <dsp:spPr>
        <a:xfrm>
          <a:off x="146978" y="37180"/>
          <a:ext cx="1329306" cy="1557285"/>
        </a:xfrm>
        <a:prstGeom prst="roundRect">
          <a:avLst>
            <a:gd name="adj" fmla="val 10000"/>
          </a:avLst>
        </a:prstGeom>
        <a:blipFill rotWithShape="1">
          <a:blip xmlns:r="http://schemas.openxmlformats.org/officeDocument/2006/relationships" r:embed="rId1"/>
          <a:srcRect/>
          <a:stretch>
            <a:fillRect l="-23000" r="-23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742EFF-F7D9-41D5-99EE-332DE7047BBA}">
      <dsp:nvSpPr>
        <dsp:cNvPr id="0" name=""/>
        <dsp:cNvSpPr/>
      </dsp:nvSpPr>
      <dsp:spPr>
        <a:xfrm rot="10800000">
          <a:off x="146978" y="1722272"/>
          <a:ext cx="1329306" cy="601130"/>
        </a:xfrm>
        <a:prstGeom prst="round2SameRect">
          <a:avLst>
            <a:gd name="adj1" fmla="val 10500"/>
            <a:gd name="adj2" fmla="val 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GB" sz="1000" kern="1200" dirty="0"/>
            <a:t>Stress Corrosion Cracking (SCC)</a:t>
          </a:r>
        </a:p>
        <a:p>
          <a:pPr marL="0" lvl="0" indent="0" algn="ctr" defTabSz="444500">
            <a:lnSpc>
              <a:spcPct val="90000"/>
            </a:lnSpc>
            <a:spcBef>
              <a:spcPct val="0"/>
            </a:spcBef>
            <a:spcAft>
              <a:spcPct val="35000"/>
            </a:spcAft>
            <a:buNone/>
          </a:pPr>
          <a:r>
            <a:rPr lang="en-GB" sz="800" b="0" i="0" u="none" kern="1200" baseline="0" dirty="0"/>
            <a:t>(Roffey &amp; Davies, 2014)</a:t>
          </a:r>
        </a:p>
      </dsp:txBody>
      <dsp:txXfrm rot="10800000">
        <a:off x="165465" y="1722272"/>
        <a:ext cx="1292332" cy="582643"/>
      </dsp:txXfrm>
    </dsp:sp>
    <dsp:sp modelId="{8B3329A2-04CB-440A-829C-FB458160AF6E}">
      <dsp:nvSpPr>
        <dsp:cNvPr id="0" name=""/>
        <dsp:cNvSpPr/>
      </dsp:nvSpPr>
      <dsp:spPr>
        <a:xfrm>
          <a:off x="1907240" y="22177"/>
          <a:ext cx="1044901" cy="1617298"/>
        </a:xfrm>
        <a:prstGeom prst="roundRect">
          <a:avLst>
            <a:gd name="adj" fmla="val 10000"/>
          </a:avLst>
        </a:prstGeom>
        <a:blipFill rotWithShape="1">
          <a:blip xmlns:r="http://schemas.openxmlformats.org/officeDocument/2006/relationships" r:embed="rId2"/>
          <a:srcRect/>
          <a:stretch>
            <a:fillRect t="-2000" b="-2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E75F4D-E0A3-437B-BFDE-DBDF4CC2A6F4}">
      <dsp:nvSpPr>
        <dsp:cNvPr id="0" name=""/>
        <dsp:cNvSpPr/>
      </dsp:nvSpPr>
      <dsp:spPr>
        <a:xfrm rot="10800000">
          <a:off x="1609216" y="1737276"/>
          <a:ext cx="1640949" cy="601130"/>
        </a:xfrm>
        <a:prstGeom prst="round2SameRect">
          <a:avLst>
            <a:gd name="adj1" fmla="val 10500"/>
            <a:gd name="adj2" fmla="val 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GB" sz="1000" kern="1200" dirty="0"/>
            <a:t>Hydrogen Embrittlement</a:t>
          </a:r>
        </a:p>
        <a:p>
          <a:pPr marL="0" lvl="0" indent="0" algn="ctr" defTabSz="444500">
            <a:lnSpc>
              <a:spcPct val="90000"/>
            </a:lnSpc>
            <a:spcBef>
              <a:spcPct val="0"/>
            </a:spcBef>
            <a:spcAft>
              <a:spcPct val="35000"/>
            </a:spcAft>
            <a:buNone/>
          </a:pPr>
          <a:r>
            <a:rPr lang="en-GB" sz="1000" kern="1200" dirty="0"/>
            <a:t>(HE)</a:t>
          </a:r>
        </a:p>
        <a:p>
          <a:pPr marL="0" lvl="0" indent="0" algn="ctr" defTabSz="444500">
            <a:lnSpc>
              <a:spcPct val="90000"/>
            </a:lnSpc>
            <a:spcBef>
              <a:spcPct val="0"/>
            </a:spcBef>
            <a:spcAft>
              <a:spcPct val="35000"/>
            </a:spcAft>
            <a:buNone/>
          </a:pPr>
          <a:r>
            <a:rPr lang="en-GB" sz="800" b="0" i="0" u="none" kern="1200" baseline="0" dirty="0"/>
            <a:t>(BSEE, 2017)</a:t>
          </a:r>
        </a:p>
      </dsp:txBody>
      <dsp:txXfrm rot="10800000">
        <a:off x="1627703" y="1737276"/>
        <a:ext cx="1603975" cy="582643"/>
      </dsp:txXfrm>
    </dsp:sp>
    <dsp:sp modelId="{69F1FA82-AEAE-4C9D-8987-422C75BED6BA}">
      <dsp:nvSpPr>
        <dsp:cNvPr id="0" name=""/>
        <dsp:cNvSpPr/>
      </dsp:nvSpPr>
      <dsp:spPr>
        <a:xfrm>
          <a:off x="3383096" y="37180"/>
          <a:ext cx="1329306" cy="1557285"/>
        </a:xfrm>
        <a:prstGeom prst="roundRect">
          <a:avLst>
            <a:gd name="adj" fmla="val 10000"/>
          </a:avLst>
        </a:prstGeom>
        <a:blipFill rotWithShape="1">
          <a:blip xmlns:r="http://schemas.openxmlformats.org/officeDocument/2006/relationships" r:embed="rId3"/>
          <a:srcRect/>
          <a:stretch>
            <a:fillRect l="-3000" r="-3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1420C9-2CF4-49FA-AD75-CCEF2EF6F54F}">
      <dsp:nvSpPr>
        <dsp:cNvPr id="0" name=""/>
        <dsp:cNvSpPr/>
      </dsp:nvSpPr>
      <dsp:spPr>
        <a:xfrm rot="10800000">
          <a:off x="3383096" y="1722272"/>
          <a:ext cx="1329306" cy="601130"/>
        </a:xfrm>
        <a:prstGeom prst="round2SameRect">
          <a:avLst>
            <a:gd name="adj1" fmla="val 10500"/>
            <a:gd name="adj2" fmla="val 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GB" sz="1000" kern="1200" dirty="0"/>
            <a:t>Corrosion Fatigue </a:t>
          </a:r>
        </a:p>
        <a:p>
          <a:pPr marL="0" lvl="0" indent="0" algn="ctr" defTabSz="444500">
            <a:lnSpc>
              <a:spcPct val="90000"/>
            </a:lnSpc>
            <a:spcBef>
              <a:spcPct val="0"/>
            </a:spcBef>
            <a:spcAft>
              <a:spcPct val="35000"/>
            </a:spcAft>
            <a:buNone/>
          </a:pPr>
          <a:r>
            <a:rPr lang="en-GB" sz="1000" kern="1200" dirty="0"/>
            <a:t>(CF)</a:t>
          </a:r>
        </a:p>
        <a:p>
          <a:pPr marL="0" lvl="0" indent="0" algn="ctr" defTabSz="444500">
            <a:lnSpc>
              <a:spcPct val="90000"/>
            </a:lnSpc>
            <a:spcBef>
              <a:spcPct val="0"/>
            </a:spcBef>
            <a:spcAft>
              <a:spcPct val="35000"/>
            </a:spcAft>
            <a:buNone/>
          </a:pPr>
          <a:r>
            <a:rPr lang="en-GB" sz="800" b="0" i="0" u="none" kern="1200" baseline="0" dirty="0"/>
            <a:t>(Murakami et al., 2008)</a:t>
          </a:r>
        </a:p>
      </dsp:txBody>
      <dsp:txXfrm rot="10800000">
        <a:off x="3401583" y="1722272"/>
        <a:ext cx="1292332" cy="5826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5FF14-97D2-4270-A89C-1E3A1924C153}">
      <dsp:nvSpPr>
        <dsp:cNvPr id="0" name=""/>
        <dsp:cNvSpPr/>
      </dsp:nvSpPr>
      <dsp:spPr>
        <a:xfrm>
          <a:off x="747653" y="78650"/>
          <a:ext cx="1560916" cy="542085"/>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BC3751-734B-45BE-92FA-A80B95AB71FA}">
      <dsp:nvSpPr>
        <dsp:cNvPr id="0" name=""/>
        <dsp:cNvSpPr/>
      </dsp:nvSpPr>
      <dsp:spPr>
        <a:xfrm>
          <a:off x="1591558" y="1406034"/>
          <a:ext cx="302503" cy="193602"/>
        </a:xfrm>
        <a:prstGeom prst="downArrow">
          <a:avLst/>
        </a:prstGeom>
        <a:solidFill>
          <a:schemeClr val="accent1">
            <a:tint val="6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4F1E91-D363-4F60-8DDC-C06DC1055AF2}">
      <dsp:nvSpPr>
        <dsp:cNvPr id="0" name=""/>
        <dsp:cNvSpPr/>
      </dsp:nvSpPr>
      <dsp:spPr>
        <a:xfrm>
          <a:off x="1016867" y="1560916"/>
          <a:ext cx="1452015" cy="363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1" kern="1200" dirty="0"/>
            <a:t>EAC</a:t>
          </a:r>
        </a:p>
      </dsp:txBody>
      <dsp:txXfrm>
        <a:off x="1016867" y="1560916"/>
        <a:ext cx="1452015" cy="363003"/>
      </dsp:txXfrm>
    </dsp:sp>
    <dsp:sp modelId="{556241D9-0E74-49D2-B253-8DFBA8B9A14D}">
      <dsp:nvSpPr>
        <dsp:cNvPr id="0" name=""/>
        <dsp:cNvSpPr/>
      </dsp:nvSpPr>
      <dsp:spPr>
        <a:xfrm>
          <a:off x="1315149" y="662602"/>
          <a:ext cx="544505" cy="54450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CF</a:t>
          </a:r>
        </a:p>
      </dsp:txBody>
      <dsp:txXfrm>
        <a:off x="1394890" y="742343"/>
        <a:ext cx="385023" cy="385023"/>
      </dsp:txXfrm>
    </dsp:sp>
    <dsp:sp modelId="{7BD8F7A3-D3F9-44E8-BF6D-F2E590E08027}">
      <dsp:nvSpPr>
        <dsp:cNvPr id="0" name=""/>
        <dsp:cNvSpPr/>
      </dsp:nvSpPr>
      <dsp:spPr>
        <a:xfrm>
          <a:off x="925525" y="254102"/>
          <a:ext cx="544505" cy="54450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SCC</a:t>
          </a:r>
        </a:p>
      </dsp:txBody>
      <dsp:txXfrm>
        <a:off x="1005266" y="333843"/>
        <a:ext cx="385023" cy="385023"/>
      </dsp:txXfrm>
    </dsp:sp>
    <dsp:sp modelId="{26265164-9B97-4016-B20D-B682F1410B3B}">
      <dsp:nvSpPr>
        <dsp:cNvPr id="0" name=""/>
        <dsp:cNvSpPr/>
      </dsp:nvSpPr>
      <dsp:spPr>
        <a:xfrm>
          <a:off x="1482131" y="122453"/>
          <a:ext cx="544505" cy="54450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HE</a:t>
          </a:r>
        </a:p>
      </dsp:txBody>
      <dsp:txXfrm>
        <a:off x="1561872" y="202194"/>
        <a:ext cx="385023" cy="385023"/>
      </dsp:txXfrm>
    </dsp:sp>
    <dsp:sp modelId="{49142664-CBAA-454C-B589-9FDD5ED938EE}">
      <dsp:nvSpPr>
        <dsp:cNvPr id="0" name=""/>
        <dsp:cNvSpPr/>
      </dsp:nvSpPr>
      <dsp:spPr>
        <a:xfrm rot="20694000">
          <a:off x="683523" y="12100"/>
          <a:ext cx="1694017" cy="1355214"/>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729D2-AE82-42D4-B0EC-58B867A0319C}">
      <dsp:nvSpPr>
        <dsp:cNvPr id="0" name=""/>
        <dsp:cNvSpPr/>
      </dsp:nvSpPr>
      <dsp:spPr>
        <a:xfrm>
          <a:off x="607744" y="0"/>
          <a:ext cx="3480923" cy="681672"/>
        </a:xfrm>
        <a:prstGeom prst="leftRightRibbon">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C8D2BA-E342-43F4-B605-548699BB908A}">
      <dsp:nvSpPr>
        <dsp:cNvPr id="0" name=""/>
        <dsp:cNvSpPr/>
      </dsp:nvSpPr>
      <dsp:spPr>
        <a:xfrm>
          <a:off x="1404575" y="119292"/>
          <a:ext cx="710330" cy="334019"/>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2672" rIns="0" bIns="45720" numCol="1" spcCol="1270" anchor="ctr" anchorCtr="0">
          <a:noAutofit/>
        </a:bodyPr>
        <a:lstStyle/>
        <a:p>
          <a:pPr marL="0" lvl="0" indent="0" algn="ctr" defTabSz="533400">
            <a:lnSpc>
              <a:spcPct val="90000"/>
            </a:lnSpc>
            <a:spcBef>
              <a:spcPct val="0"/>
            </a:spcBef>
            <a:spcAft>
              <a:spcPct val="35000"/>
            </a:spcAft>
            <a:buNone/>
          </a:pPr>
          <a:r>
            <a:rPr lang="en-GB" sz="1200" kern="1200" dirty="0"/>
            <a:t>Gaseous</a:t>
          </a:r>
        </a:p>
      </dsp:txBody>
      <dsp:txXfrm>
        <a:off x="1404575" y="119292"/>
        <a:ext cx="710330" cy="334019"/>
      </dsp:txXfrm>
    </dsp:sp>
    <dsp:sp modelId="{EB9B082B-B0DD-47A3-A3AE-1B4C26B5BE52}">
      <dsp:nvSpPr>
        <dsp:cNvPr id="0" name=""/>
        <dsp:cNvSpPr/>
      </dsp:nvSpPr>
      <dsp:spPr>
        <a:xfrm>
          <a:off x="2166835" y="228360"/>
          <a:ext cx="1693530" cy="334019"/>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2672" rIns="0" bIns="45720" numCol="1" spcCol="1270" anchor="ctr" anchorCtr="0">
          <a:noAutofit/>
        </a:bodyPr>
        <a:lstStyle/>
        <a:p>
          <a:pPr marL="0" lvl="0" indent="0" algn="ctr" defTabSz="533400">
            <a:lnSpc>
              <a:spcPct val="90000"/>
            </a:lnSpc>
            <a:spcBef>
              <a:spcPct val="0"/>
            </a:spcBef>
            <a:spcAft>
              <a:spcPct val="35000"/>
            </a:spcAft>
            <a:buNone/>
          </a:pPr>
          <a:r>
            <a:rPr lang="en-GB" sz="1200" kern="1200" dirty="0"/>
            <a:t>Electrochemical</a:t>
          </a:r>
        </a:p>
      </dsp:txBody>
      <dsp:txXfrm>
        <a:off x="2166835" y="228360"/>
        <a:ext cx="1693530" cy="33401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E43F86A7-06FB-4D2C-8C00-0B7FBD22223C}" type="datetimeFigureOut">
              <a:rPr lang="nb-NO" smtClean="0"/>
              <a:t>11.06.2025</a:t>
            </a:fld>
            <a:endParaRPr lang="nb-NO"/>
          </a:p>
        </p:txBody>
      </p:sp>
      <p:sp>
        <p:nvSpPr>
          <p:cNvPr id="4" name="Plassholder for bunntekst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073ACB33-A52D-432C-BA88-05C5E4283801}" type="slidenum">
              <a:rPr lang="nb-NO" smtClean="0"/>
              <a:t>‹#›</a:t>
            </a:fld>
            <a:endParaRPr lang="nb-NO"/>
          </a:p>
        </p:txBody>
      </p:sp>
    </p:spTree>
    <p:extLst>
      <p:ext uri="{BB962C8B-B14F-4D97-AF65-F5344CB8AC3E}">
        <p14:creationId xmlns:p14="http://schemas.microsoft.com/office/powerpoint/2010/main" val="2463933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B2CB608-71A8-4EC3-8317-E6129E6D6FBC}" type="datetimeFigureOut">
              <a:rPr lang="nb-NO" smtClean="0"/>
              <a:t>11.06.2025</a:t>
            </a:fld>
            <a:endParaRPr lang="nb-NO"/>
          </a:p>
        </p:txBody>
      </p:sp>
      <p:sp>
        <p:nvSpPr>
          <p:cNvPr id="4" name="Plassholder for lysbilde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89F8A253-EC97-41CE-B3A9-A8ED023DF198}" type="slidenum">
              <a:rPr lang="nb-NO" smtClean="0"/>
              <a:t>‹#›</a:t>
            </a:fld>
            <a:endParaRPr lang="nb-NO"/>
          </a:p>
        </p:txBody>
      </p:sp>
    </p:spTree>
    <p:extLst>
      <p:ext uri="{BB962C8B-B14F-4D97-AF65-F5344CB8AC3E}">
        <p14:creationId xmlns:p14="http://schemas.microsoft.com/office/powerpoint/2010/main" val="3476822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am Erange Guruge from UiS and I will be presenting about “Title” </a:t>
            </a:r>
          </a:p>
        </p:txBody>
      </p:sp>
      <p:sp>
        <p:nvSpPr>
          <p:cNvPr id="4" name="Slide Number Placeholder 3"/>
          <p:cNvSpPr>
            <a:spLocks noGrp="1"/>
          </p:cNvSpPr>
          <p:nvPr>
            <p:ph type="sldNum" sz="quarter" idx="5"/>
          </p:nvPr>
        </p:nvSpPr>
        <p:spPr/>
        <p:txBody>
          <a:bodyPr/>
          <a:lstStyle/>
          <a:p>
            <a:fld id="{89F8A253-EC97-41CE-B3A9-A8ED023DF198}" type="slidenum">
              <a:rPr lang="nb-NO" smtClean="0"/>
              <a:t>1</a:t>
            </a:fld>
            <a:endParaRPr lang="nb-NO"/>
          </a:p>
        </p:txBody>
      </p:sp>
    </p:spTree>
    <p:extLst>
      <p:ext uri="{BB962C8B-B14F-4D97-AF65-F5344CB8AC3E}">
        <p14:creationId xmlns:p14="http://schemas.microsoft.com/office/powerpoint/2010/main" val="618908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During phase 3, the identification of required test methods can be done. It is challenging to define a test procedure to evaluate the effect of EAC, as it requires the accountability of all three EAC mechanisms. Further, due to the complex cracking mechanism which are not fully understood and interactions between each type of corrosion. However, </a:t>
            </a:r>
            <a:r>
              <a:rPr lang="en-GB" sz="1200" dirty="0">
                <a:solidFill>
                  <a:srgbClr val="C00000"/>
                </a:solidFill>
              </a:rPr>
              <a:t>Comprehensive testing and material qualification </a:t>
            </a:r>
            <a:r>
              <a:rPr lang="en-GB" sz="1200" dirty="0"/>
              <a:t>are essential </a:t>
            </a:r>
            <a:r>
              <a:rPr lang="en-GB" sz="1200" dirty="0">
                <a:solidFill>
                  <a:srgbClr val="C00000"/>
                </a:solidFill>
              </a:rPr>
              <a:t>before repurposing </a:t>
            </a:r>
            <a:r>
              <a:rPr lang="en-GB" sz="1200" dirty="0"/>
              <a:t>existing pipeline infrastructure for hydrogen transport to identify the degraded mechanical properties.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89F8A253-EC97-41CE-B3A9-A8ED023DF198}" type="slidenum">
              <a:rPr lang="nb-NO" smtClean="0"/>
              <a:t>11</a:t>
            </a:fld>
            <a:endParaRPr lang="nb-NO"/>
          </a:p>
        </p:txBody>
      </p:sp>
    </p:spTree>
    <p:extLst>
      <p:ext uri="{BB962C8B-B14F-4D97-AF65-F5344CB8AC3E}">
        <p14:creationId xmlns:p14="http://schemas.microsoft.com/office/powerpoint/2010/main" val="4097394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Now let's look at the advantages of electrochemical hydrogen charging technique. </a:t>
            </a:r>
          </a:p>
          <a:p>
            <a:pPr marL="171450" indent="-171450">
              <a:buFont typeface="Arial" panose="020B0604020202020204" pitchFamily="34" charset="0"/>
              <a:buChar char="•"/>
            </a:pPr>
            <a:r>
              <a:rPr lang="en-GB" dirty="0"/>
              <a:t>There are two hydrogen charging techniques: gaseous and electrochemical. In order to compare these two methods, </a:t>
            </a:r>
          </a:p>
          <a:p>
            <a:pPr marL="171450" indent="-171450">
              <a:buFont typeface="Arial" panose="020B0604020202020204" pitchFamily="34" charset="0"/>
              <a:buChar char="•"/>
            </a:pPr>
            <a:r>
              <a:rPr lang="en-GB" dirty="0"/>
              <a:t>let’s look at gaseous hydrogen charging. For gaseous experiments available test facilities are limited due to the associated high risk of using hydrogen gas and higher cost. </a:t>
            </a:r>
          </a:p>
          <a:p>
            <a:pPr marL="171450" indent="-171450">
              <a:buFont typeface="Arial" panose="020B0604020202020204" pitchFamily="34" charset="0"/>
              <a:buChar char="•"/>
            </a:pPr>
            <a:r>
              <a:rPr lang="en-GB" dirty="0"/>
              <a:t>But electrochemical test apparatus can be fabricated locally, operational risk is very low, and also economical. </a:t>
            </a:r>
          </a:p>
          <a:p>
            <a:pPr marL="171450" indent="-171450">
              <a:buFont typeface="Arial" panose="020B0604020202020204" pitchFamily="34" charset="0"/>
              <a:buChar char="•"/>
            </a:pPr>
            <a:r>
              <a:rPr lang="en-GB" dirty="0"/>
              <a:t>Several experiments have successfully proved the utilisation of electrochemical hydrogen charging to simulate hydrogen gas exposure. The mechanism is water electrolysis through cathodic potential. </a:t>
            </a:r>
          </a:p>
          <a:p>
            <a:pPr marL="171450" indent="-171450">
              <a:buFont typeface="Arial" panose="020B0604020202020204" pitchFamily="34" charset="0"/>
              <a:buChar char="•"/>
            </a:pPr>
            <a:r>
              <a:rPr lang="en-GB" dirty="0"/>
              <a:t>Here two hydrogen charging scenarios were proposed. Internal </a:t>
            </a:r>
            <a:r>
              <a:rPr lang="en-GB" dirty="0" err="1"/>
              <a:t>precharging</a:t>
            </a:r>
            <a:r>
              <a:rPr lang="en-GB" dirty="0"/>
              <a:t> and external continuous charging until the failure or the termination of the test. </a:t>
            </a:r>
          </a:p>
          <a:p>
            <a:pPr marL="171450" indent="-171450">
              <a:buFont typeface="Arial" panose="020B0604020202020204" pitchFamily="34" charset="0"/>
              <a:buChar char="•"/>
            </a:pPr>
            <a:r>
              <a:rPr lang="en-GB" dirty="0"/>
              <a:t>Electrochemical charging is governed by ……. Read the list.</a:t>
            </a:r>
          </a:p>
        </p:txBody>
      </p:sp>
      <p:sp>
        <p:nvSpPr>
          <p:cNvPr id="4" name="Slide Number Placeholder 3"/>
          <p:cNvSpPr>
            <a:spLocks noGrp="1"/>
          </p:cNvSpPr>
          <p:nvPr>
            <p:ph type="sldNum" sz="quarter" idx="5"/>
          </p:nvPr>
        </p:nvSpPr>
        <p:spPr/>
        <p:txBody>
          <a:bodyPr/>
          <a:lstStyle/>
          <a:p>
            <a:fld id="{89F8A253-EC97-41CE-B3A9-A8ED023DF198}" type="slidenum">
              <a:rPr lang="nb-NO" smtClean="0"/>
              <a:t>12</a:t>
            </a:fld>
            <a:endParaRPr lang="nb-NO"/>
          </a:p>
        </p:txBody>
      </p:sp>
    </p:spTree>
    <p:extLst>
      <p:ext uri="{BB962C8B-B14F-4D97-AF65-F5344CB8AC3E}">
        <p14:creationId xmlns:p14="http://schemas.microsoft.com/office/powerpoint/2010/main" val="480643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err="1"/>
              <a:t>Eg</a:t>
            </a:r>
            <a:r>
              <a:rPr lang="en-GB" sz="1200" dirty="0"/>
              <a:t>- Recommended strain rates-&gt;10</a:t>
            </a:r>
            <a:r>
              <a:rPr lang="en-GB" sz="1200" baseline="30000" dirty="0"/>
              <a:t>−4</a:t>
            </a:r>
            <a:r>
              <a:rPr lang="en-GB" sz="1200" dirty="0"/>
              <a:t>s</a:t>
            </a:r>
            <a:r>
              <a:rPr lang="en-GB" sz="1200" baseline="30000" dirty="0"/>
              <a:t>−1 </a:t>
            </a:r>
            <a:r>
              <a:rPr lang="en-GB" sz="1200" dirty="0"/>
              <a:t>- 10</a:t>
            </a:r>
            <a:r>
              <a:rPr lang="en-GB" sz="1200" baseline="30000" dirty="0"/>
              <a:t>−7</a:t>
            </a:r>
            <a:r>
              <a:rPr lang="en-GB" sz="1200" dirty="0"/>
              <a:t>s</a:t>
            </a:r>
            <a:r>
              <a:rPr lang="en-GB" sz="1200" baseline="30000" dirty="0"/>
              <a:t>−1</a:t>
            </a:r>
            <a:r>
              <a:rPr lang="en-GB" sz="1200" dirty="0"/>
              <a:t> (ASTM, 2021), 10</a:t>
            </a:r>
            <a:r>
              <a:rPr lang="en-GB" sz="1200" baseline="30000" dirty="0"/>
              <a:t>−5</a:t>
            </a:r>
            <a:r>
              <a:rPr lang="en-GB" sz="1200" dirty="0"/>
              <a:t>s</a:t>
            </a:r>
            <a:r>
              <a:rPr lang="en-GB" sz="1200" baseline="30000" dirty="0"/>
              <a:t>−1 </a:t>
            </a:r>
            <a:r>
              <a:rPr lang="en-GB" sz="1200" dirty="0"/>
              <a:t>(ISO, 2022), to start with 10</a:t>
            </a:r>
            <a:r>
              <a:rPr lang="en-GB" sz="1200" baseline="30000" dirty="0"/>
              <a:t>−6</a:t>
            </a:r>
            <a:r>
              <a:rPr lang="en-GB" sz="1200" dirty="0"/>
              <a:t>s</a:t>
            </a:r>
            <a:r>
              <a:rPr lang="en-GB" sz="1200" baseline="30000" dirty="0"/>
              <a:t>−1 </a:t>
            </a:r>
            <a:r>
              <a:rPr lang="en-GB" sz="1200" dirty="0"/>
              <a:t>(ISO, 2013).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Uncharged measurements shall be taken in neutral environments such as inert gas conditions,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Trebuchet MS"/>
                <a:ea typeface="+mn-ea"/>
                <a:cs typeface="+mn-cs"/>
              </a:rPr>
              <a:t>Susceptibility to EAC increases with increasing hardness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Trebuchet MS"/>
                <a:ea typeface="+mn-ea"/>
                <a:cs typeface="+mn-cs"/>
              </a:rPr>
              <a:t>An experimental investigation needs to be carried out to assess the effect of hardness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Trebuchet MS"/>
                <a:ea typeface="+mn-ea"/>
                <a:cs typeface="+mn-cs"/>
              </a:rPr>
              <a:t>Brinell, Rockwell, and Vickers</a:t>
            </a:r>
          </a:p>
          <a:p>
            <a:endParaRPr lang="en-GB" dirty="0"/>
          </a:p>
        </p:txBody>
      </p:sp>
      <p:sp>
        <p:nvSpPr>
          <p:cNvPr id="4" name="Slide Number Placeholder 3"/>
          <p:cNvSpPr>
            <a:spLocks noGrp="1"/>
          </p:cNvSpPr>
          <p:nvPr>
            <p:ph type="sldNum" sz="quarter" idx="5"/>
          </p:nvPr>
        </p:nvSpPr>
        <p:spPr/>
        <p:txBody>
          <a:bodyPr/>
          <a:lstStyle/>
          <a:p>
            <a:fld id="{89F8A253-EC97-41CE-B3A9-A8ED023DF198}" type="slidenum">
              <a:rPr lang="nb-NO" smtClean="0"/>
              <a:t>13</a:t>
            </a:fld>
            <a:endParaRPr lang="nb-NO"/>
          </a:p>
        </p:txBody>
      </p:sp>
    </p:spTree>
    <p:extLst>
      <p:ext uri="{BB962C8B-B14F-4D97-AF65-F5344CB8AC3E}">
        <p14:creationId xmlns:p14="http://schemas.microsoft.com/office/powerpoint/2010/main" val="1237460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A significant degradation of fracture toughness has been observed in pipeline steel because of environmental hydrogen</a:t>
            </a:r>
          </a:p>
          <a:p>
            <a:pPr marL="171450" indent="-171450">
              <a:buFont typeface="Arial" panose="020B0604020202020204" pitchFamily="34" charset="0"/>
              <a:buChar char="•"/>
            </a:pPr>
            <a:r>
              <a:rPr lang="en-GB" dirty="0"/>
              <a:t>IGEM-QSRT (Quasi-strain rate testing) or SSRT (Slow strain rate testing) for the determination of fracture toughness, but in the absence of the above two methods, Charpy impact test values have been proposed to evaluate fracture toughness. The maximum value should be the lowest of 50% of the measured impact test value or 27J. </a:t>
            </a:r>
          </a:p>
          <a:p>
            <a:endParaRPr lang="en-GB" dirty="0"/>
          </a:p>
        </p:txBody>
      </p:sp>
      <p:sp>
        <p:nvSpPr>
          <p:cNvPr id="4" name="Slide Number Placeholder 3"/>
          <p:cNvSpPr>
            <a:spLocks noGrp="1"/>
          </p:cNvSpPr>
          <p:nvPr>
            <p:ph type="sldNum" sz="quarter" idx="5"/>
          </p:nvPr>
        </p:nvSpPr>
        <p:spPr/>
        <p:txBody>
          <a:bodyPr/>
          <a:lstStyle/>
          <a:p>
            <a:fld id="{89F8A253-EC97-41CE-B3A9-A8ED023DF198}" type="slidenum">
              <a:rPr lang="nb-NO" smtClean="0"/>
              <a:t>14</a:t>
            </a:fld>
            <a:endParaRPr lang="nb-NO"/>
          </a:p>
        </p:txBody>
      </p:sp>
    </p:spTree>
    <p:extLst>
      <p:ext uri="{BB962C8B-B14F-4D97-AF65-F5344CB8AC3E}">
        <p14:creationId xmlns:p14="http://schemas.microsoft.com/office/powerpoint/2010/main" val="1413314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To evaluate the effect of HAF, Fatigue tests with hydrogen charging can be carried out.</a:t>
            </a:r>
          </a:p>
          <a:p>
            <a:pPr marL="171450" indent="-171450">
              <a:buFont typeface="Arial" panose="020B0604020202020204" pitchFamily="34" charset="0"/>
              <a:buChar char="•"/>
            </a:pPr>
            <a:r>
              <a:rPr lang="en-GB" dirty="0"/>
              <a:t>Main two parameters measured during test are fatigue crack growth rate and endurance limit.</a:t>
            </a:r>
          </a:p>
          <a:p>
            <a:pPr marL="171450" indent="-171450">
              <a:buFont typeface="Arial" panose="020B0604020202020204" pitchFamily="34" charset="0"/>
              <a:buChar char="•"/>
            </a:pPr>
            <a:r>
              <a:rPr lang="en-GB" sz="1200" dirty="0"/>
              <a:t>Due to the effects of hydrogen, the fatigue crack growth rate increases while the fatigue endurance strength decreases compared to the corresponding neutral environment values, which threatens the structural integrity of pipelines</a:t>
            </a:r>
          </a:p>
          <a:p>
            <a:pPr marL="171450" indent="-171450">
              <a:buFont typeface="Arial" panose="020B0604020202020204" pitchFamily="34" charset="0"/>
              <a:buChar char="•"/>
            </a:pPr>
            <a:r>
              <a:rPr lang="en-GB" sz="1200" dirty="0"/>
              <a:t>Consideration shall be given for the selection of frequency as per the expected loading conditions. Generally crack growth rates are higher in </a:t>
            </a:r>
            <a:r>
              <a:rPr lang="en-GB" sz="1200" dirty="0">
                <a:solidFill>
                  <a:srgbClr val="C00000"/>
                </a:solidFill>
              </a:rPr>
              <a:t>lower loading frequencies.</a:t>
            </a:r>
          </a:p>
          <a:p>
            <a:pPr marL="171450" indent="-171450">
              <a:buFont typeface="Arial" panose="020B0604020202020204" pitchFamily="34" charset="0"/>
              <a:buChar char="•"/>
            </a:pPr>
            <a:r>
              <a:rPr lang="en-GB" sz="1200" dirty="0">
                <a:solidFill>
                  <a:srgbClr val="C00000"/>
                </a:solidFill>
              </a:rPr>
              <a:t>Details about previous fatigue </a:t>
            </a:r>
            <a:r>
              <a:rPr lang="en-GB" sz="1200" dirty="0" err="1">
                <a:solidFill>
                  <a:srgbClr val="C00000"/>
                </a:solidFill>
              </a:rPr>
              <a:t>testings</a:t>
            </a:r>
            <a:r>
              <a:rPr lang="en-GB" sz="1200" dirty="0">
                <a:solidFill>
                  <a:srgbClr val="C00000"/>
                </a:solidFill>
              </a:rPr>
              <a:t> are given in the table 3.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89F8A253-EC97-41CE-B3A9-A8ED023DF198}" type="slidenum">
              <a:rPr lang="nb-NO" smtClean="0"/>
              <a:t>15</a:t>
            </a:fld>
            <a:endParaRPr lang="nb-NO"/>
          </a:p>
        </p:txBody>
      </p:sp>
    </p:spTree>
    <p:extLst>
      <p:ext uri="{BB962C8B-B14F-4D97-AF65-F5344CB8AC3E}">
        <p14:creationId xmlns:p14="http://schemas.microsoft.com/office/powerpoint/2010/main" val="2115190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F8A253-EC97-41CE-B3A9-A8ED023DF198}" type="slidenum">
              <a:rPr lang="nb-NO" smtClean="0"/>
              <a:t>16</a:t>
            </a:fld>
            <a:endParaRPr lang="nb-NO"/>
          </a:p>
        </p:txBody>
      </p:sp>
    </p:spTree>
    <p:extLst>
      <p:ext uri="{BB962C8B-B14F-4D97-AF65-F5344CB8AC3E}">
        <p14:creationId xmlns:p14="http://schemas.microsoft.com/office/powerpoint/2010/main" val="3060629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In the first part of this discussion, I will explore the background of the study. </a:t>
            </a:r>
          </a:p>
          <a:p>
            <a:pPr marL="171450" indent="-171450">
              <a:buFont typeface="Arial" panose="020B0604020202020204" pitchFamily="34" charset="0"/>
              <a:buChar char="•"/>
            </a:pPr>
            <a:r>
              <a:rPr lang="en-GB" dirty="0"/>
              <a:t>Let's begin by defining corrosion and understanding its significance. </a:t>
            </a:r>
          </a:p>
          <a:p>
            <a:pPr marL="171450" indent="-171450">
              <a:buFont typeface="Arial" panose="020B0604020202020204" pitchFamily="34" charset="0"/>
              <a:buChar char="•"/>
            </a:pPr>
            <a:r>
              <a:rPr lang="en-GB" dirty="0"/>
              <a:t>Corrosion is a chemical or electrochemical reaction between a metal and its environment that leads to the degradation of the metal, forming corrosion products such as oxides, </a:t>
            </a:r>
            <a:r>
              <a:rPr lang="en-GB" dirty="0" err="1"/>
              <a:t>sulfides</a:t>
            </a:r>
            <a:r>
              <a:rPr lang="en-GB" dirty="0"/>
              <a:t>, and hydroxides. </a:t>
            </a:r>
          </a:p>
          <a:p>
            <a:pPr marL="171450" indent="-171450">
              <a:buFont typeface="Arial" panose="020B0604020202020204" pitchFamily="34" charset="0"/>
              <a:buChar char="•"/>
            </a:pPr>
            <a:r>
              <a:rPr lang="en-GB" dirty="0"/>
              <a:t>The global impact of corrosion is substantial, as highlighted by the statistics presented. </a:t>
            </a:r>
          </a:p>
          <a:p>
            <a:pPr marL="171450" indent="-171450">
              <a:buFont typeface="Arial" panose="020B0604020202020204" pitchFamily="34" charset="0"/>
              <a:buChar char="•"/>
            </a:pPr>
            <a:r>
              <a:rPr lang="en-GB" dirty="0"/>
              <a:t>In Europe, the annual cost of corrosion amounts to approximately 3.8% of the annual GDP, while the global cost stands at about 3.4% of annual GDP. </a:t>
            </a:r>
          </a:p>
          <a:p>
            <a:pPr marL="171450" indent="-171450">
              <a:buFont typeface="Arial" panose="020B0604020202020204" pitchFamily="34" charset="0"/>
              <a:buChar char="•"/>
            </a:pPr>
            <a:r>
              <a:rPr lang="en-GB" dirty="0"/>
              <a:t>Additionally, an examination of failure types in oil and gas pipelines reveals that corrosion is a leading cause of failures, which has significant socioeconomic implications, such as the Cost of maintenance.. Read…  </a:t>
            </a:r>
          </a:p>
        </p:txBody>
      </p:sp>
      <p:sp>
        <p:nvSpPr>
          <p:cNvPr id="4" name="Slide Number Placeholder 3"/>
          <p:cNvSpPr>
            <a:spLocks noGrp="1"/>
          </p:cNvSpPr>
          <p:nvPr>
            <p:ph type="sldNum" sz="quarter" idx="5"/>
          </p:nvPr>
        </p:nvSpPr>
        <p:spPr/>
        <p:txBody>
          <a:bodyPr/>
          <a:lstStyle/>
          <a:p>
            <a:fld id="{89F8A253-EC97-41CE-B3A9-A8ED023DF198}" type="slidenum">
              <a:rPr lang="nb-NO" smtClean="0"/>
              <a:t>20</a:t>
            </a:fld>
            <a:endParaRPr lang="nb-NO"/>
          </a:p>
        </p:txBody>
      </p:sp>
    </p:spTree>
    <p:extLst>
      <p:ext uri="{BB962C8B-B14F-4D97-AF65-F5344CB8AC3E}">
        <p14:creationId xmlns:p14="http://schemas.microsoft.com/office/powerpoint/2010/main" val="4126731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additional types of corrosion in hydrogen environments under specific conditions, such as high temperatures. Those are … read the list.</a:t>
            </a:r>
          </a:p>
        </p:txBody>
      </p:sp>
      <p:sp>
        <p:nvSpPr>
          <p:cNvPr id="4" name="Slide Number Placeholder 3"/>
          <p:cNvSpPr>
            <a:spLocks noGrp="1"/>
          </p:cNvSpPr>
          <p:nvPr>
            <p:ph type="sldNum" sz="quarter" idx="5"/>
          </p:nvPr>
        </p:nvSpPr>
        <p:spPr/>
        <p:txBody>
          <a:bodyPr/>
          <a:lstStyle/>
          <a:p>
            <a:fld id="{89F8A253-EC97-41CE-B3A9-A8ED023DF198}" type="slidenum">
              <a:rPr lang="nb-NO" smtClean="0"/>
              <a:t>21</a:t>
            </a:fld>
            <a:endParaRPr lang="nb-NO"/>
          </a:p>
        </p:txBody>
      </p:sp>
    </p:spTree>
    <p:extLst>
      <p:ext uri="{BB962C8B-B14F-4D97-AF65-F5344CB8AC3E}">
        <p14:creationId xmlns:p14="http://schemas.microsoft.com/office/powerpoint/2010/main" val="2083478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First I will quickly go through the background of this study.</a:t>
            </a:r>
          </a:p>
          <a:p>
            <a:pPr marL="171450" indent="-171450">
              <a:buFont typeface="Arial" panose="020B0604020202020204" pitchFamily="34" charset="0"/>
              <a:buChar char="•"/>
            </a:pPr>
            <a:r>
              <a:rPr lang="en-GB" dirty="0"/>
              <a:t>Let's begin by defining corrosion and understanding its significance. </a:t>
            </a:r>
          </a:p>
          <a:p>
            <a:pPr marL="171450" indent="-171450">
              <a:buFont typeface="Arial" panose="020B0604020202020204" pitchFamily="34" charset="0"/>
              <a:buChar char="•"/>
            </a:pPr>
            <a:r>
              <a:rPr lang="en-GB" dirty="0"/>
              <a:t>Corrosion is a chemical or electrochemical reaction between a metal and its environment that leads to the degradation of the metal, forming corrosion products such as oxides, </a:t>
            </a:r>
            <a:r>
              <a:rPr lang="en-GB" dirty="0" err="1"/>
              <a:t>sulfides</a:t>
            </a:r>
            <a:r>
              <a:rPr lang="en-GB" dirty="0"/>
              <a:t>, and hydroxides. </a:t>
            </a:r>
          </a:p>
          <a:p>
            <a:pPr marL="171450" indent="-171450">
              <a:buFont typeface="Arial" panose="020B0604020202020204" pitchFamily="34" charset="0"/>
              <a:buChar char="•"/>
            </a:pPr>
            <a:r>
              <a:rPr lang="en-GB" dirty="0"/>
              <a:t>The global impact of corrosion is substantial, as highlighted by the statistics presented. </a:t>
            </a:r>
          </a:p>
          <a:p>
            <a:pPr marL="171450" indent="-171450">
              <a:buFont typeface="Arial" panose="020B0604020202020204" pitchFamily="34" charset="0"/>
              <a:buChar char="•"/>
            </a:pPr>
            <a:r>
              <a:rPr lang="en-GB" dirty="0"/>
              <a:t>Several types of corrosion can be identified. But here our main focus is on EAC. </a:t>
            </a:r>
          </a:p>
          <a:p>
            <a:pPr marL="171450" indent="-171450">
              <a:buFont typeface="Arial" panose="020B0604020202020204" pitchFamily="34" charset="0"/>
              <a:buChar char="•"/>
            </a:pPr>
            <a:r>
              <a:rPr lang="en-GB" dirty="0"/>
              <a:t>EAC is a degradation mechanism of steel in corrosive environments with simultaneously applied stress. </a:t>
            </a:r>
          </a:p>
          <a:p>
            <a:pPr marL="171450" indent="-171450">
              <a:buFont typeface="Arial" panose="020B0604020202020204" pitchFamily="34" charset="0"/>
              <a:buChar char="•"/>
            </a:pPr>
            <a:r>
              <a:rPr lang="en-GB" dirty="0"/>
              <a:t>Furthermore, environmentally assisted cracking (EAC) can be categorized into three main types: stress corrosion cracking (SCC), hydrogen embrittlement (HE), and corrosion fatigue (CF). </a:t>
            </a:r>
          </a:p>
          <a:p>
            <a:pPr marL="171450" indent="-171450">
              <a:buFont typeface="Arial" panose="020B0604020202020204" pitchFamily="34" charset="0"/>
              <a:buChar char="•"/>
            </a:pPr>
            <a:r>
              <a:rPr lang="en-GB" dirty="0"/>
              <a:t>In the figure provided, you can see that SCC is identified separately as a primary failure mode, highlighting its significance.</a:t>
            </a:r>
          </a:p>
        </p:txBody>
      </p:sp>
      <p:sp>
        <p:nvSpPr>
          <p:cNvPr id="4" name="Slide Number Placeholder 3"/>
          <p:cNvSpPr>
            <a:spLocks noGrp="1"/>
          </p:cNvSpPr>
          <p:nvPr>
            <p:ph type="sldNum" sz="quarter" idx="5"/>
          </p:nvPr>
        </p:nvSpPr>
        <p:spPr/>
        <p:txBody>
          <a:bodyPr/>
          <a:lstStyle/>
          <a:p>
            <a:fld id="{89F8A253-EC97-41CE-B3A9-A8ED023DF198}" type="slidenum">
              <a:rPr lang="nb-NO" smtClean="0"/>
              <a:t>3</a:t>
            </a:fld>
            <a:endParaRPr lang="nb-NO"/>
          </a:p>
        </p:txBody>
      </p:sp>
    </p:spTree>
    <p:extLst>
      <p:ext uri="{BB962C8B-B14F-4D97-AF65-F5344CB8AC3E}">
        <p14:creationId xmlns:p14="http://schemas.microsoft.com/office/powerpoint/2010/main" val="1692226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Let's examine the effects of Environmentally Assisted Cracking (EAC).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As illustrated in Figure 2, there are three key requirements for the initiation of EAC: the presence of susceptible materials, a corrosive environment, and applied stress.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EAC can significantly compromise the structural integrity of steel structures and materials. It can lead to reductions in various mechanical properties, including yield strength, tensile strength, ductility, fracture toughness, fatigue strength, and hardness.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This effect is critical for the safety and reliability of engineering applications such as..... Read the list….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Our main focus among these is the pipelines. Pipelines are primarily used for transporting oil and gas, and recently, hydrogen transportation through pipelines has gained popularity.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To provide a more economical and sustainable solution than constructing new pipeline systems, industries and researchers are now exploring the repurposing of existing natural gas pipelines for hydrogen transportation.</a:t>
            </a:r>
            <a:endParaRPr lang="en-GB" sz="1200" dirty="0"/>
          </a:p>
          <a:p>
            <a:endParaRPr lang="en-GB" dirty="0"/>
          </a:p>
        </p:txBody>
      </p:sp>
      <p:sp>
        <p:nvSpPr>
          <p:cNvPr id="4" name="Slide Number Placeholder 3"/>
          <p:cNvSpPr>
            <a:spLocks noGrp="1"/>
          </p:cNvSpPr>
          <p:nvPr>
            <p:ph type="sldNum" sz="quarter" idx="5"/>
          </p:nvPr>
        </p:nvSpPr>
        <p:spPr/>
        <p:txBody>
          <a:bodyPr/>
          <a:lstStyle/>
          <a:p>
            <a:fld id="{89F8A253-EC97-41CE-B3A9-A8ED023DF198}" type="slidenum">
              <a:rPr lang="nb-NO" smtClean="0"/>
              <a:t>4</a:t>
            </a:fld>
            <a:endParaRPr lang="nb-NO"/>
          </a:p>
        </p:txBody>
      </p:sp>
    </p:spTree>
    <p:extLst>
      <p:ext uri="{BB962C8B-B14F-4D97-AF65-F5344CB8AC3E}">
        <p14:creationId xmlns:p14="http://schemas.microsoft.com/office/powerpoint/2010/main" val="2070272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As shown in Figure3, there is a global transition towards hydrogen economy. </a:t>
            </a:r>
          </a:p>
          <a:p>
            <a:pPr marL="171450" indent="-171450">
              <a:buFont typeface="Arial" panose="020B0604020202020204" pitchFamily="34" charset="0"/>
              <a:buChar char="•"/>
            </a:pPr>
            <a:r>
              <a:rPr lang="en-GB" dirty="0"/>
              <a:t>As a result, significant growth in hydrogen infrastructure is anticipated in the future as given in figure 4. </a:t>
            </a:r>
          </a:p>
          <a:p>
            <a:pPr marL="171450" indent="-171450">
              <a:buFont typeface="Arial" panose="020B0604020202020204" pitchFamily="34" charset="0"/>
              <a:buChar char="•"/>
            </a:pPr>
            <a:r>
              <a:rPr lang="en-GB" dirty="0"/>
              <a:t>Also as a one key stage of hydrogen value chain distribution through pipelines has faced a prominent problem of EAC specially HE.</a:t>
            </a:r>
          </a:p>
        </p:txBody>
      </p:sp>
      <p:sp>
        <p:nvSpPr>
          <p:cNvPr id="4" name="Slide Number Placeholder 3"/>
          <p:cNvSpPr>
            <a:spLocks noGrp="1"/>
          </p:cNvSpPr>
          <p:nvPr>
            <p:ph type="sldNum" sz="quarter" idx="5"/>
          </p:nvPr>
        </p:nvSpPr>
        <p:spPr/>
        <p:txBody>
          <a:bodyPr/>
          <a:lstStyle/>
          <a:p>
            <a:fld id="{89F8A253-EC97-41CE-B3A9-A8ED023DF198}" type="slidenum">
              <a:rPr lang="nb-NO" smtClean="0"/>
              <a:t>5</a:t>
            </a:fld>
            <a:endParaRPr lang="nb-NO"/>
          </a:p>
        </p:txBody>
      </p:sp>
    </p:spTree>
    <p:extLst>
      <p:ext uri="{BB962C8B-B14F-4D97-AF65-F5344CB8AC3E}">
        <p14:creationId xmlns:p14="http://schemas.microsoft.com/office/powerpoint/2010/main" val="3649455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 would like to mention what the research gaps are that I have identified. </a:t>
            </a:r>
          </a:p>
          <a:p>
            <a:endParaRPr lang="en-GB" dirty="0"/>
          </a:p>
          <a:p>
            <a:r>
              <a:rPr lang="en-GB" dirty="0"/>
              <a:t>EUROPEAN INDUSTRIAL GASES ASSOCIATION (EIGA)</a:t>
            </a:r>
          </a:p>
          <a:p>
            <a:r>
              <a:rPr lang="en-GB" b="0" i="0" dirty="0">
                <a:solidFill>
                  <a:srgbClr val="FFFFFF"/>
                </a:solidFill>
                <a:effectLst/>
                <a:latin typeface="din-2014"/>
              </a:rPr>
              <a:t>Institution of Gas Engineers and Managers (IGEM)</a:t>
            </a:r>
          </a:p>
          <a:p>
            <a:r>
              <a:rPr lang="en-GB" dirty="0"/>
              <a:t>American Society of Mechanical Engineers (ASME)</a:t>
            </a:r>
          </a:p>
        </p:txBody>
      </p:sp>
      <p:sp>
        <p:nvSpPr>
          <p:cNvPr id="4" name="Slide Number Placeholder 3"/>
          <p:cNvSpPr>
            <a:spLocks noGrp="1"/>
          </p:cNvSpPr>
          <p:nvPr>
            <p:ph type="sldNum" sz="quarter" idx="5"/>
          </p:nvPr>
        </p:nvSpPr>
        <p:spPr/>
        <p:txBody>
          <a:bodyPr/>
          <a:lstStyle/>
          <a:p>
            <a:fld id="{89F8A253-EC97-41CE-B3A9-A8ED023DF198}" type="slidenum">
              <a:rPr lang="nb-NO" smtClean="0"/>
              <a:t>6</a:t>
            </a:fld>
            <a:endParaRPr lang="nb-NO"/>
          </a:p>
        </p:txBody>
      </p:sp>
    </p:spTree>
    <p:extLst>
      <p:ext uri="{BB962C8B-B14F-4D97-AF65-F5344CB8AC3E}">
        <p14:creationId xmlns:p14="http://schemas.microsoft.com/office/powerpoint/2010/main" val="3249440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Then I would like to discuss about the pipeline materials used for oil and gas pipelines and hydrogen pipelines.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The American Petroleum Institute's (API) </a:t>
            </a:r>
            <a:r>
              <a:rPr lang="en-GB" sz="1200" dirty="0">
                <a:solidFill>
                  <a:srgbClr val="C00000"/>
                </a:solidFill>
              </a:rPr>
              <a:t>API 5L </a:t>
            </a:r>
            <a:r>
              <a:rPr lang="en-GB" sz="1200" dirty="0"/>
              <a:t>standard is widely adopted by steel manufacturers and used in most of the existing pipelines.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Pipe grades from X52-X80 have been successfully used in most of the pipelines and widely used grades in recent years are X70 and X80 for onshore pipelines and X60-X70 for offshore and sour services.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When it comes to the hydrogen pipelines, X52 is the widely utilized grade.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Several factors should be considered in the material selection such as cost, mech prop, and corrosion rest. Corrosion rest of the material can be vary with the Temperature, pressure, water quality, and the presence of gases like CO₂, H₂, and H₂S.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Further, existing guidelines have also recommended some material properties as mentioned here. read</a:t>
            </a:r>
            <a:endParaRPr lang="en-GB" sz="2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a:p>
            <a:endParaRPr lang="en-GB" dirty="0"/>
          </a:p>
        </p:txBody>
      </p:sp>
      <p:sp>
        <p:nvSpPr>
          <p:cNvPr id="4" name="Slide Number Placeholder 3"/>
          <p:cNvSpPr>
            <a:spLocks noGrp="1"/>
          </p:cNvSpPr>
          <p:nvPr>
            <p:ph type="sldNum" sz="quarter" idx="5"/>
          </p:nvPr>
        </p:nvSpPr>
        <p:spPr/>
        <p:txBody>
          <a:bodyPr/>
          <a:lstStyle/>
          <a:p>
            <a:fld id="{89F8A253-EC97-41CE-B3A9-A8ED023DF198}" type="slidenum">
              <a:rPr lang="nb-NO" smtClean="0"/>
              <a:t>7</a:t>
            </a:fld>
            <a:endParaRPr lang="nb-NO"/>
          </a:p>
        </p:txBody>
      </p:sp>
    </p:spTree>
    <p:extLst>
      <p:ext uri="{BB962C8B-B14F-4D97-AF65-F5344CB8AC3E}">
        <p14:creationId xmlns:p14="http://schemas.microsoft.com/office/powerpoint/2010/main" val="1565980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 is the conceptual framework that I have developed </a:t>
            </a:r>
            <a:r>
              <a:rPr lang="en-GB" sz="1200" dirty="0"/>
              <a:t>For the experimental evaluation of the structural integrity of existing natural gas (NG) pipelines, intended for repurposing to hydrogen transportation. This will support future experimental studies aimed at assessing the integrated effects of EAC in hydrogen-prone environments.</a:t>
            </a:r>
          </a:p>
          <a:p>
            <a:endParaRPr lang="en-GB" dirty="0"/>
          </a:p>
        </p:txBody>
      </p:sp>
      <p:sp>
        <p:nvSpPr>
          <p:cNvPr id="4" name="Slide Number Placeholder 3"/>
          <p:cNvSpPr>
            <a:spLocks noGrp="1"/>
          </p:cNvSpPr>
          <p:nvPr>
            <p:ph type="sldNum" sz="quarter" idx="5"/>
          </p:nvPr>
        </p:nvSpPr>
        <p:spPr/>
        <p:txBody>
          <a:bodyPr/>
          <a:lstStyle/>
          <a:p>
            <a:fld id="{89F8A253-EC97-41CE-B3A9-A8ED023DF198}" type="slidenum">
              <a:rPr lang="nb-NO" smtClean="0"/>
              <a:t>8</a:t>
            </a:fld>
            <a:endParaRPr lang="nb-NO"/>
          </a:p>
        </p:txBody>
      </p:sp>
    </p:spTree>
    <p:extLst>
      <p:ext uri="{BB962C8B-B14F-4D97-AF65-F5344CB8AC3E}">
        <p14:creationId xmlns:p14="http://schemas.microsoft.com/office/powerpoint/2010/main" val="3414879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 is one of the main degradation processes of pipelines. </a:t>
            </a:r>
          </a:p>
          <a:p>
            <a:r>
              <a:rPr lang="en-GB" dirty="0"/>
              <a:t>Phase 1 of the framework involves identifying the factors that affect the EAC.. </a:t>
            </a:r>
          </a:p>
          <a:p>
            <a:r>
              <a:rPr lang="en-GB" dirty="0"/>
              <a:t>There are three main types of factors affecting the EAC of hydrogen pipelines.  </a:t>
            </a:r>
          </a:p>
        </p:txBody>
      </p:sp>
      <p:sp>
        <p:nvSpPr>
          <p:cNvPr id="4" name="Slide Number Placeholder 3"/>
          <p:cNvSpPr>
            <a:spLocks noGrp="1"/>
          </p:cNvSpPr>
          <p:nvPr>
            <p:ph type="sldNum" sz="quarter" idx="5"/>
          </p:nvPr>
        </p:nvSpPr>
        <p:spPr/>
        <p:txBody>
          <a:bodyPr/>
          <a:lstStyle/>
          <a:p>
            <a:fld id="{89F8A253-EC97-41CE-B3A9-A8ED023DF198}" type="slidenum">
              <a:rPr lang="nb-NO" smtClean="0"/>
              <a:t>9</a:t>
            </a:fld>
            <a:endParaRPr lang="nb-NO"/>
          </a:p>
        </p:txBody>
      </p:sp>
    </p:spTree>
    <p:extLst>
      <p:ext uri="{BB962C8B-B14F-4D97-AF65-F5344CB8AC3E}">
        <p14:creationId xmlns:p14="http://schemas.microsoft.com/office/powerpoint/2010/main" val="259846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the phase two of the framework involves identifying the  types of EAC and its effects. </a:t>
            </a:r>
          </a:p>
        </p:txBody>
      </p:sp>
      <p:sp>
        <p:nvSpPr>
          <p:cNvPr id="4" name="Slide Number Placeholder 3"/>
          <p:cNvSpPr>
            <a:spLocks noGrp="1"/>
          </p:cNvSpPr>
          <p:nvPr>
            <p:ph type="sldNum" sz="quarter" idx="5"/>
          </p:nvPr>
        </p:nvSpPr>
        <p:spPr/>
        <p:txBody>
          <a:bodyPr/>
          <a:lstStyle/>
          <a:p>
            <a:fld id="{89F8A253-EC97-41CE-B3A9-A8ED023DF198}" type="slidenum">
              <a:rPr lang="nb-NO" smtClean="0"/>
              <a:t>10</a:t>
            </a:fld>
            <a:endParaRPr lang="nb-NO"/>
          </a:p>
        </p:txBody>
      </p:sp>
    </p:spTree>
    <p:extLst>
      <p:ext uri="{BB962C8B-B14F-4D97-AF65-F5344CB8AC3E}">
        <p14:creationId xmlns:p14="http://schemas.microsoft.com/office/powerpoint/2010/main" val="359376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ors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97280" y="1918535"/>
            <a:ext cx="6993737" cy="721735"/>
          </a:xfrm>
        </p:spPr>
        <p:txBody>
          <a:bodyPr anchor="b">
            <a:noAutofit/>
          </a:bodyPr>
          <a:lstStyle>
            <a:lvl1pPr>
              <a:lnSpc>
                <a:spcPct val="100000"/>
              </a:lnSpc>
              <a:defRPr sz="2800">
                <a:solidFill>
                  <a:schemeClr val="tx1">
                    <a:lumMod val="95000"/>
                    <a:lumOff val="5000"/>
                  </a:schemeClr>
                </a:solidFill>
              </a:defRPr>
            </a:lvl1pPr>
          </a:lstStyle>
          <a:p>
            <a:r>
              <a:rPr lang="en-US" dirty="0" err="1"/>
              <a:t>Skriv</a:t>
            </a:r>
            <a:r>
              <a:rPr lang="en-US" dirty="0"/>
              <a:t> inn </a:t>
            </a:r>
            <a:r>
              <a:rPr lang="en-US" dirty="0" err="1"/>
              <a:t>overskrift</a:t>
            </a:r>
            <a:endParaRPr lang="en-US" dirty="0"/>
          </a:p>
        </p:txBody>
      </p:sp>
      <p:sp>
        <p:nvSpPr>
          <p:cNvPr id="3" name="Subtitle 2"/>
          <p:cNvSpPr>
            <a:spLocks noGrp="1"/>
          </p:cNvSpPr>
          <p:nvPr>
            <p:ph type="subTitle" idx="1" hasCustomPrompt="1"/>
          </p:nvPr>
        </p:nvSpPr>
        <p:spPr>
          <a:xfrm>
            <a:off x="1097279" y="2771159"/>
            <a:ext cx="6993737" cy="311680"/>
          </a:xfrm>
        </p:spPr>
        <p:txBody>
          <a:bodyPr>
            <a:normAutofit/>
          </a:bodyPr>
          <a:lstStyle>
            <a:lvl1pPr marL="0" indent="0" algn="l">
              <a:buNone/>
              <a:defRPr sz="1800" b="0" i="0" baseline="0">
                <a:solidFill>
                  <a:schemeClr val="tx1">
                    <a:lumMod val="85000"/>
                    <a:lumOff val="15000"/>
                  </a:schemeClr>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Skriv</a:t>
            </a:r>
            <a:r>
              <a:rPr lang="en-US" dirty="0"/>
              <a:t> inn </a:t>
            </a:r>
            <a:r>
              <a:rPr lang="en-US" dirty="0" err="1"/>
              <a:t>ditt</a:t>
            </a:r>
            <a:r>
              <a:rPr lang="en-US" dirty="0"/>
              <a:t> </a:t>
            </a:r>
            <a:r>
              <a:rPr lang="en-US" dirty="0" err="1"/>
              <a:t>navn</a:t>
            </a:r>
            <a:r>
              <a:rPr lang="en-US" dirty="0"/>
              <a:t> her</a:t>
            </a:r>
          </a:p>
        </p:txBody>
      </p:sp>
      <p:sp>
        <p:nvSpPr>
          <p:cNvPr id="11" name="TextBox 10"/>
          <p:cNvSpPr txBox="1"/>
          <p:nvPr/>
        </p:nvSpPr>
        <p:spPr>
          <a:xfrm>
            <a:off x="1097280" y="3280598"/>
            <a:ext cx="1883364" cy="167861"/>
          </a:xfrm>
          <a:prstGeom prst="rect">
            <a:avLst/>
          </a:prstGeom>
          <a:noFill/>
        </p:spPr>
        <p:txBody>
          <a:bodyPr wrap="square" lIns="0" tIns="0" rIns="0" bIns="0" rtlCol="0">
            <a:noAutofit/>
          </a:bodyPr>
          <a:lstStyle/>
          <a:p>
            <a:pPr lvl="0"/>
            <a:r>
              <a:rPr lang="nb-NO" sz="1000" b="0" i="0" dirty="0">
                <a:solidFill>
                  <a:schemeClr val="tx1">
                    <a:lumMod val="85000"/>
                    <a:lumOff val="15000"/>
                  </a:schemeClr>
                </a:solidFill>
                <a:latin typeface="Trebuchet MS"/>
                <a:cs typeface="Trebuchet MS"/>
              </a:rPr>
              <a:t>Universitetet</a:t>
            </a:r>
            <a:r>
              <a:rPr lang="nb-NO" sz="1000" b="0" i="0" baseline="0" dirty="0">
                <a:solidFill>
                  <a:schemeClr val="tx1">
                    <a:lumMod val="85000"/>
                    <a:lumOff val="15000"/>
                  </a:schemeClr>
                </a:solidFill>
                <a:latin typeface="Trebuchet MS"/>
                <a:cs typeface="Trebuchet MS"/>
              </a:rPr>
              <a:t> i Stavanger</a:t>
            </a:r>
            <a:endParaRPr lang="nb-NO" sz="1000" b="0" i="0" dirty="0">
              <a:solidFill>
                <a:schemeClr val="tx1">
                  <a:lumMod val="85000"/>
                  <a:lumOff val="15000"/>
                </a:schemeClr>
              </a:solidFill>
              <a:latin typeface="Trebuchet MS"/>
              <a:cs typeface="Trebuchet MS"/>
            </a:endParaRPr>
          </a:p>
        </p:txBody>
      </p:sp>
      <p:sp>
        <p:nvSpPr>
          <p:cNvPr id="13" name="TextBox 12"/>
          <p:cNvSpPr txBox="1"/>
          <p:nvPr/>
        </p:nvSpPr>
        <p:spPr>
          <a:xfrm>
            <a:off x="1097280" y="3441161"/>
            <a:ext cx="1883364" cy="167861"/>
          </a:xfrm>
          <a:prstGeom prst="rect">
            <a:avLst/>
          </a:prstGeom>
          <a:noFill/>
        </p:spPr>
        <p:txBody>
          <a:bodyPr wrap="square" lIns="0" tIns="0" rIns="0" bIns="0" rtlCol="0">
            <a:noAutofit/>
          </a:bodyPr>
          <a:lstStyle/>
          <a:p>
            <a:pPr lvl="0"/>
            <a:r>
              <a:rPr lang="nb-NO" sz="1000" b="1" i="0" dirty="0" err="1">
                <a:solidFill>
                  <a:schemeClr val="tx1">
                    <a:lumMod val="85000"/>
                    <a:lumOff val="15000"/>
                  </a:schemeClr>
                </a:solidFill>
              </a:rPr>
              <a:t>uis.no</a:t>
            </a:r>
            <a:endParaRPr lang="nb-NO" sz="1000" b="1" i="0" dirty="0">
              <a:solidFill>
                <a:schemeClr val="tx1">
                  <a:lumMod val="85000"/>
                  <a:lumOff val="15000"/>
                </a:schemeClr>
              </a:solidFill>
            </a:endParaRPr>
          </a:p>
        </p:txBody>
      </p:sp>
      <p:cxnSp>
        <p:nvCxnSpPr>
          <p:cNvPr id="16" name="Straight Connector 15"/>
          <p:cNvCxnSpPr/>
          <p:nvPr/>
        </p:nvCxnSpPr>
        <p:spPr>
          <a:xfrm>
            <a:off x="1080000" y="2714980"/>
            <a:ext cx="6993737" cy="0"/>
          </a:xfrm>
          <a:prstGeom prst="line">
            <a:avLst/>
          </a:prstGeom>
          <a:ln w="3175" cmpd="sng">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pic>
        <p:nvPicPr>
          <p:cNvPr id="17" name="kapittel_bg_topp.png" descr="/Volumes/grafisk/Universitetet i Stavanger/1310 UiS erstatningsfont/Utforming/Links/kapittel_bg_topp.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7846578" cy="1791608"/>
          </a:xfrm>
          <a:prstGeom prst="rect">
            <a:avLst/>
          </a:prstGeom>
        </p:spPr>
      </p:pic>
      <p:sp>
        <p:nvSpPr>
          <p:cNvPr id="22" name="Text Placeholder 21"/>
          <p:cNvSpPr>
            <a:spLocks noGrp="1"/>
          </p:cNvSpPr>
          <p:nvPr>
            <p:ph type="body" sz="quarter" idx="10" hasCustomPrompt="1"/>
          </p:nvPr>
        </p:nvSpPr>
        <p:spPr>
          <a:xfrm>
            <a:off x="1097280" y="3098140"/>
            <a:ext cx="6993737" cy="145262"/>
          </a:xfrm>
        </p:spPr>
        <p:txBody>
          <a:bodyPr>
            <a:noAutofit/>
          </a:bodyPr>
          <a:lstStyle>
            <a:lvl1pPr marL="0" indent="0">
              <a:buFontTx/>
              <a:buNone/>
              <a:defRPr sz="1000">
                <a:latin typeface="Trebuchet MS"/>
                <a:cs typeface="Trebuchet MS"/>
              </a:defRPr>
            </a:lvl1pPr>
            <a:lvl2pPr marL="355600" indent="0">
              <a:buFontTx/>
              <a:buNone/>
              <a:defRPr sz="1000">
                <a:latin typeface="Soho Gothic Std"/>
                <a:cs typeface="Soho Gothic Std"/>
              </a:defRPr>
            </a:lvl2pPr>
            <a:lvl3pPr marL="722312" indent="0">
              <a:buFontTx/>
              <a:buNone/>
              <a:defRPr sz="1000">
                <a:latin typeface="Soho Gothic Std"/>
                <a:cs typeface="Soho Gothic Std"/>
              </a:defRPr>
            </a:lvl3pPr>
            <a:lvl4pPr marL="1169987" indent="0">
              <a:buFontTx/>
              <a:buNone/>
              <a:defRPr sz="1000">
                <a:latin typeface="Soho Gothic Std"/>
                <a:cs typeface="Soho Gothic Std"/>
              </a:defRPr>
            </a:lvl4pPr>
            <a:lvl5pPr marL="1525588" indent="0">
              <a:buFontTx/>
              <a:buNone/>
              <a:defRPr sz="1000">
                <a:latin typeface="Soho Gothic Std"/>
                <a:cs typeface="Soho Gothic Std"/>
              </a:defRPr>
            </a:lvl5pPr>
          </a:lstStyle>
          <a:p>
            <a:pPr lvl="0"/>
            <a:r>
              <a:rPr lang="nb-NO" dirty="0"/>
              <a:t>Skriv inn stilling og fakultet</a:t>
            </a:r>
          </a:p>
        </p:txBody>
      </p:sp>
      <p:sp>
        <p:nvSpPr>
          <p:cNvPr id="10" name="Plassholder for dato 4"/>
          <p:cNvSpPr>
            <a:spLocks noGrp="1"/>
          </p:cNvSpPr>
          <p:nvPr>
            <p:ph type="dt" sz="half" idx="2"/>
          </p:nvPr>
        </p:nvSpPr>
        <p:spPr>
          <a:xfrm>
            <a:off x="1115616" y="3723878"/>
            <a:ext cx="1475184" cy="274637"/>
          </a:xfrm>
          <a:prstGeom prst="rect">
            <a:avLst/>
          </a:prstGeom>
        </p:spPr>
        <p:txBody>
          <a:bodyPr vert="horz" lIns="0" tIns="0" rIns="0" bIns="0" rtlCol="0" anchor="ctr"/>
          <a:lstStyle>
            <a:lvl1pPr algn="l">
              <a:defRPr sz="800">
                <a:solidFill>
                  <a:schemeClr val="tx1"/>
                </a:solidFill>
              </a:defRPr>
            </a:lvl1pPr>
          </a:lstStyle>
          <a:p>
            <a:r>
              <a:rPr lang="en-US" dirty="0"/>
              <a:t>Date</a:t>
            </a:r>
          </a:p>
        </p:txBody>
      </p:sp>
      <p:sp>
        <p:nvSpPr>
          <p:cNvPr id="15" name="Plassholder for lysbildenummer 6"/>
          <p:cNvSpPr>
            <a:spLocks noGrp="1"/>
          </p:cNvSpPr>
          <p:nvPr>
            <p:ph type="sldNum" sz="quarter" idx="4"/>
          </p:nvPr>
        </p:nvSpPr>
        <p:spPr>
          <a:xfrm>
            <a:off x="7560720" y="4626243"/>
            <a:ext cx="1090464" cy="274637"/>
          </a:xfrm>
          <a:prstGeom prst="rect">
            <a:avLst/>
          </a:prstGeom>
        </p:spPr>
        <p:txBody>
          <a:bodyPr vert="horz" lIns="0" tIns="0" rIns="0" bIns="0" rtlCol="0" anchor="ctr"/>
          <a:lstStyle>
            <a:lvl1pPr algn="r">
              <a:defRPr sz="800">
                <a:solidFill>
                  <a:schemeClr val="tx2"/>
                </a:solidFill>
              </a:defRPr>
            </a:lvl1pPr>
          </a:lstStyle>
          <a:p>
            <a:fld id="{01B1711C-DE5F-4AF9-AF40-E37E2E9FCFE1}" type="slidenum">
              <a:rPr lang="en-US" smtClean="0"/>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7280" y="84407"/>
            <a:ext cx="7508108" cy="840501"/>
          </a:xfrm>
        </p:spPr>
        <p:txBody>
          <a:bodyPr/>
          <a:lstStyle>
            <a:lvl1pPr algn="l">
              <a:defRPr sz="2800" baseline="0"/>
            </a:lvl1pPr>
          </a:lstStyle>
          <a:p>
            <a:r>
              <a:rPr lang="en-US" dirty="0" err="1"/>
              <a:t>Skriv</a:t>
            </a:r>
            <a:r>
              <a:rPr lang="en-US" dirty="0"/>
              <a:t> inn </a:t>
            </a:r>
            <a:r>
              <a:rPr lang="en-US" dirty="0" err="1"/>
              <a:t>overskrift</a:t>
            </a:r>
            <a:endParaRPr lang="en-US" dirty="0"/>
          </a:p>
        </p:txBody>
      </p:sp>
      <p:sp>
        <p:nvSpPr>
          <p:cNvPr id="3" name="Content Placeholder 2"/>
          <p:cNvSpPr>
            <a:spLocks noGrp="1"/>
          </p:cNvSpPr>
          <p:nvPr>
            <p:ph idx="1" hasCustomPrompt="1"/>
          </p:nvPr>
        </p:nvSpPr>
        <p:spPr>
          <a:xfrm>
            <a:off x="1097280" y="1284559"/>
            <a:ext cx="7508108" cy="3291840"/>
          </a:xfrm>
          <a:ln w="12700" cmpd="sng">
            <a:noFill/>
          </a:ln>
          <a:effectLst/>
        </p:spPr>
        <p:txBody>
          <a:bodyPr/>
          <a:lstStyle>
            <a:lvl1pPr marL="265113" indent="-265113">
              <a:buClr>
                <a:schemeClr val="tx2"/>
              </a:buClr>
              <a:buFont typeface="Wingdings" charset="2"/>
              <a:buChar char="§"/>
              <a:defRPr>
                <a:latin typeface="Trebuchet MS"/>
                <a:cs typeface="Trebuchet MS"/>
              </a:defRPr>
            </a:lvl1pPr>
            <a:lvl2pPr marL="539750" indent="-184150">
              <a:buClr>
                <a:schemeClr val="tx2"/>
              </a:buClr>
              <a:buFont typeface="Wingdings" charset="2"/>
              <a:buChar char="§"/>
              <a:defRPr>
                <a:latin typeface="Trebuchet MS"/>
                <a:cs typeface="Trebuchet MS"/>
              </a:defRPr>
            </a:lvl2pPr>
            <a:lvl3pPr marL="895350" indent="-173038">
              <a:buClr>
                <a:schemeClr val="tx2"/>
              </a:buClr>
              <a:buFont typeface="Wingdings" charset="2"/>
              <a:buChar char="§"/>
              <a:defRPr>
                <a:latin typeface="Trebuchet MS"/>
                <a:cs typeface="Trebuchet MS"/>
              </a:defRPr>
            </a:lvl3pPr>
            <a:lvl4pPr marL="1343025" indent="-173038">
              <a:buClr>
                <a:schemeClr val="tx2"/>
              </a:buClr>
              <a:buFont typeface="Wingdings" charset="2"/>
              <a:buChar char="§"/>
              <a:defRPr>
                <a:latin typeface="Trebuchet MS"/>
                <a:cs typeface="Trebuchet MS"/>
              </a:defRPr>
            </a:lvl4pPr>
            <a:lvl5pPr marL="1700213" indent="-174625">
              <a:buClr>
                <a:schemeClr val="tx2"/>
              </a:buClr>
              <a:buFont typeface="Wingdings" charset="2"/>
              <a:buChar char="§"/>
              <a:defRPr>
                <a:latin typeface="Trebuchet MS"/>
                <a:cs typeface="Trebuchet MS"/>
              </a:defRPr>
            </a:lvl5pPr>
            <a:lvl6pPr>
              <a:defRPr/>
            </a:lvl6pPr>
            <a:lvl7pPr>
              <a:defRPr/>
            </a:lvl7pPr>
            <a:lvl8pPr>
              <a:defRPr/>
            </a:lvl8pPr>
            <a:lvl9pPr>
              <a:buFont typeface="Arial" pitchFamily="34" charset="0"/>
              <a:buChar char="•"/>
              <a:defRPr/>
            </a:lvl9pPr>
          </a:lstStyle>
          <a:p>
            <a:pPr lvl="0"/>
            <a:r>
              <a:rPr lang="en-US" dirty="0" err="1"/>
              <a:t>Skriv</a:t>
            </a:r>
            <a:r>
              <a:rPr lang="en-US" dirty="0"/>
              <a:t> inn </a:t>
            </a:r>
            <a:r>
              <a:rPr lang="en-US" dirty="0" err="1"/>
              <a:t>tekst</a:t>
            </a:r>
            <a:endParaRPr lang="en-US" dirty="0"/>
          </a:p>
          <a:p>
            <a:pPr lvl="1"/>
            <a:r>
              <a:rPr lang="en-US" dirty="0" err="1"/>
              <a:t>Punktnivå</a:t>
            </a:r>
            <a:r>
              <a:rPr lang="en-US" dirty="0"/>
              <a:t> 2</a:t>
            </a:r>
          </a:p>
          <a:p>
            <a:pPr lvl="2"/>
            <a:r>
              <a:rPr lang="en-US" dirty="0" err="1"/>
              <a:t>Punktnivå</a:t>
            </a:r>
            <a:r>
              <a:rPr lang="en-US" dirty="0"/>
              <a:t> 3</a:t>
            </a:r>
          </a:p>
          <a:p>
            <a:pPr lvl="3"/>
            <a:r>
              <a:rPr lang="en-US" dirty="0" err="1"/>
              <a:t>Punktnivå</a:t>
            </a:r>
            <a:r>
              <a:rPr lang="en-US" dirty="0"/>
              <a:t> 4</a:t>
            </a:r>
          </a:p>
          <a:p>
            <a:pPr lvl="4"/>
            <a:r>
              <a:rPr lang="en-US" dirty="0" err="1"/>
              <a:t>Punktnivå</a:t>
            </a:r>
            <a:r>
              <a:rPr lang="en-US" dirty="0"/>
              <a:t> 5</a:t>
            </a:r>
          </a:p>
        </p:txBody>
      </p:sp>
      <p:pic>
        <p:nvPicPr>
          <p:cNvPr id="9" name="PPT_bg_vanlig_side_left.png" descr="/Volumes/grafisk/Universitetet i Stavanger/1310 UiS erstatningsfont/Utforming/Links/PPT_bg_vanlig_side_lef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89571" cy="3882749"/>
          </a:xfrm>
          <a:prstGeom prst="rect">
            <a:avLst/>
          </a:prstGeom>
        </p:spPr>
      </p:pic>
      <p:cxnSp>
        <p:nvCxnSpPr>
          <p:cNvPr id="10" name="Straight Connector 9"/>
          <p:cNvCxnSpPr/>
          <p:nvPr/>
        </p:nvCxnSpPr>
        <p:spPr>
          <a:xfrm>
            <a:off x="1080000" y="991706"/>
            <a:ext cx="7508108" cy="0"/>
          </a:xfrm>
          <a:prstGeom prst="line">
            <a:avLst/>
          </a:prstGeom>
          <a:ln w="3175" cmpd="sng">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sp>
        <p:nvSpPr>
          <p:cNvPr id="12" name="Plassholder for lysbildenummer 6"/>
          <p:cNvSpPr>
            <a:spLocks noGrp="1"/>
          </p:cNvSpPr>
          <p:nvPr>
            <p:ph type="sldNum" sz="quarter" idx="4"/>
          </p:nvPr>
        </p:nvSpPr>
        <p:spPr>
          <a:xfrm>
            <a:off x="7560720" y="4626243"/>
            <a:ext cx="1090464" cy="274637"/>
          </a:xfrm>
          <a:prstGeom prst="rect">
            <a:avLst/>
          </a:prstGeom>
        </p:spPr>
        <p:txBody>
          <a:bodyPr vert="horz" lIns="0" tIns="0" rIns="0" bIns="0" rtlCol="0" anchor="ctr"/>
          <a:lstStyle>
            <a:lvl1pPr algn="r">
              <a:defRPr sz="800">
                <a:solidFill>
                  <a:schemeClr val="tx2"/>
                </a:solidFill>
              </a:defRPr>
            </a:lvl1pPr>
          </a:lstStyle>
          <a:p>
            <a:fld id="{01B1711C-DE5F-4AF9-AF40-E37E2E9FCFE1}" type="slidenum">
              <a:rPr lang="en-US" smtClean="0"/>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pittelsid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079999" y="2876414"/>
            <a:ext cx="6984001" cy="575698"/>
          </a:xfrm>
        </p:spPr>
        <p:txBody>
          <a:bodyPr anchor="t">
            <a:normAutofit/>
          </a:bodyPr>
          <a:lstStyle>
            <a:lvl1pPr marL="0" indent="0" algn="l">
              <a:buNone/>
              <a:defRPr sz="1000" b="0" i="0">
                <a:solidFill>
                  <a:schemeClr val="bg2">
                    <a:lumMod val="25000"/>
                  </a:schemeClr>
                </a:solidFill>
                <a:latin typeface="Trebuchet MS"/>
                <a:cs typeface="Trebuchet M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a:t>Skriv</a:t>
            </a:r>
            <a:r>
              <a:rPr lang="en-US" dirty="0"/>
              <a:t> inn </a:t>
            </a:r>
            <a:r>
              <a:rPr lang="en-US" dirty="0" err="1"/>
              <a:t>undertittel</a:t>
            </a:r>
            <a:endParaRPr lang="en-US" dirty="0"/>
          </a:p>
        </p:txBody>
      </p:sp>
      <p:cxnSp>
        <p:nvCxnSpPr>
          <p:cNvPr id="11" name="Straight Connector 10"/>
          <p:cNvCxnSpPr/>
          <p:nvPr/>
        </p:nvCxnSpPr>
        <p:spPr>
          <a:xfrm>
            <a:off x="1080000" y="2775672"/>
            <a:ext cx="6984000" cy="0"/>
          </a:xfrm>
          <a:prstGeom prst="line">
            <a:avLst/>
          </a:prstGeom>
          <a:ln w="3175" cmpd="sng">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sp>
        <p:nvSpPr>
          <p:cNvPr id="12" name="Title 1"/>
          <p:cNvSpPr>
            <a:spLocks noGrp="1"/>
          </p:cNvSpPr>
          <p:nvPr>
            <p:ph type="title" hasCustomPrompt="1"/>
          </p:nvPr>
        </p:nvSpPr>
        <p:spPr>
          <a:xfrm>
            <a:off x="1080001" y="1882967"/>
            <a:ext cx="6984000" cy="840501"/>
          </a:xfrm>
        </p:spPr>
        <p:txBody>
          <a:bodyPr/>
          <a:lstStyle>
            <a:lvl1pPr algn="l">
              <a:defRPr sz="2800" b="1" baseline="0"/>
            </a:lvl1pPr>
          </a:lstStyle>
          <a:p>
            <a:r>
              <a:rPr lang="en-US" dirty="0" err="1"/>
              <a:t>Skriv</a:t>
            </a:r>
            <a:r>
              <a:rPr lang="en-US" dirty="0"/>
              <a:t> inn </a:t>
            </a:r>
            <a:r>
              <a:rPr lang="en-US" dirty="0" err="1"/>
              <a:t>overskrift</a:t>
            </a:r>
            <a:endParaRPr lang="en-US" dirty="0"/>
          </a:p>
        </p:txBody>
      </p:sp>
      <p:pic>
        <p:nvPicPr>
          <p:cNvPr id="13" name="kapittel_bg_topp.png" descr="/Volumes/grafisk/Universitetet i Stavanger/1310 UiS erstatningsfont/Utforming/Links/kapittel_bg_topp.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7846578" cy="1791608"/>
          </a:xfrm>
          <a:prstGeom prst="rect">
            <a:avLst/>
          </a:prstGeom>
        </p:spPr>
      </p:pic>
      <p:sp>
        <p:nvSpPr>
          <p:cNvPr id="8" name="Plassholder for lysbildenummer 6"/>
          <p:cNvSpPr>
            <a:spLocks noGrp="1"/>
          </p:cNvSpPr>
          <p:nvPr>
            <p:ph type="sldNum" sz="quarter" idx="4"/>
          </p:nvPr>
        </p:nvSpPr>
        <p:spPr>
          <a:xfrm>
            <a:off x="7560720" y="4626243"/>
            <a:ext cx="1090464" cy="274637"/>
          </a:xfrm>
          <a:prstGeom prst="rect">
            <a:avLst/>
          </a:prstGeom>
        </p:spPr>
        <p:txBody>
          <a:bodyPr vert="horz" lIns="0" tIns="0" rIns="0" bIns="0" rtlCol="0" anchor="ctr"/>
          <a:lstStyle>
            <a:lvl1pPr algn="r">
              <a:defRPr sz="800">
                <a:solidFill>
                  <a:schemeClr val="tx2"/>
                </a:solidFill>
              </a:defRPr>
            </a:lvl1pPr>
          </a:lstStyle>
          <a:p>
            <a:fld id="{01B1711C-DE5F-4AF9-AF40-E37E2E9FCFE1}" type="slidenum">
              <a:rPr lang="en-US" smtClean="0"/>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kolonn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err="1"/>
              <a:t>Skriv</a:t>
            </a:r>
            <a:r>
              <a:rPr lang="en-US" dirty="0"/>
              <a:t> inn </a:t>
            </a:r>
            <a:r>
              <a:rPr lang="en-US" dirty="0" err="1"/>
              <a:t>overskrift</a:t>
            </a:r>
            <a:endParaRPr lang="en-US" dirty="0"/>
          </a:p>
        </p:txBody>
      </p:sp>
      <p:sp>
        <p:nvSpPr>
          <p:cNvPr id="4" name="Content Placeholder 3"/>
          <p:cNvSpPr>
            <a:spLocks noGrp="1"/>
          </p:cNvSpPr>
          <p:nvPr>
            <p:ph sz="half" idx="2" hasCustomPrompt="1"/>
          </p:nvPr>
        </p:nvSpPr>
        <p:spPr>
          <a:xfrm>
            <a:off x="5029200" y="1284559"/>
            <a:ext cx="3474720" cy="3291840"/>
          </a:xfrm>
        </p:spPr>
        <p:txBody>
          <a:bodyPr/>
          <a:lstStyle>
            <a:lvl1pPr marL="265113" indent="-265113">
              <a:buClr>
                <a:schemeClr val="accent1"/>
              </a:buClr>
              <a:buFont typeface="Wingdings" charset="2"/>
              <a:buChar char="§"/>
              <a:defRPr sz="1800"/>
            </a:lvl1pPr>
            <a:lvl2pPr marL="539750" indent="-184150">
              <a:buClr>
                <a:schemeClr val="accent1"/>
              </a:buClr>
              <a:buFont typeface="Wingdings" charset="2"/>
              <a:buChar char="§"/>
              <a:defRPr sz="1400"/>
            </a:lvl2pPr>
            <a:lvl3pPr marL="895350" indent="-173038">
              <a:buClr>
                <a:schemeClr val="accent1"/>
              </a:buClr>
              <a:buFont typeface="Wingdings" charset="2"/>
              <a:buChar char="§"/>
              <a:defRPr sz="1400"/>
            </a:lvl3pPr>
            <a:lvl4pPr marL="1343025" indent="-173038">
              <a:buClr>
                <a:schemeClr val="accent1"/>
              </a:buClr>
              <a:buFont typeface="Wingdings" charset="2"/>
              <a:buChar char="§"/>
              <a:defRPr sz="1400"/>
            </a:lvl4pPr>
            <a:lvl5pPr marL="1700213" indent="-174625">
              <a:buClr>
                <a:schemeClr val="accent1"/>
              </a:buClr>
              <a:buFont typeface="Wingdings" charset="2"/>
              <a:buChar char="§"/>
              <a:defRPr sz="1400"/>
            </a:lvl5pPr>
            <a:lvl6pPr>
              <a:defRPr sz="1600"/>
            </a:lvl6pPr>
            <a:lvl7pPr>
              <a:defRPr sz="1600"/>
            </a:lvl7pPr>
            <a:lvl8pPr>
              <a:defRPr sz="1600"/>
            </a:lvl8pPr>
            <a:lvl9pPr>
              <a:defRPr sz="1600"/>
            </a:lvl9pPr>
          </a:lstStyle>
          <a:p>
            <a:pPr lvl="0"/>
            <a:r>
              <a:rPr lang="en-US" dirty="0" err="1"/>
              <a:t>Skriv</a:t>
            </a:r>
            <a:r>
              <a:rPr lang="en-US" dirty="0"/>
              <a:t> inn </a:t>
            </a:r>
            <a:r>
              <a:rPr lang="en-US" dirty="0" err="1"/>
              <a:t>tekst</a:t>
            </a:r>
            <a:endParaRPr lang="en-US" dirty="0"/>
          </a:p>
          <a:p>
            <a:pPr lvl="1"/>
            <a:r>
              <a:rPr lang="en-US" dirty="0" err="1"/>
              <a:t>Punktnivå</a:t>
            </a:r>
            <a:r>
              <a:rPr lang="en-US" dirty="0"/>
              <a:t> 2</a:t>
            </a:r>
          </a:p>
          <a:p>
            <a:pPr lvl="2"/>
            <a:r>
              <a:rPr lang="en-US" dirty="0" err="1"/>
              <a:t>Punktnivå</a:t>
            </a:r>
            <a:r>
              <a:rPr lang="en-US" dirty="0"/>
              <a:t> 3</a:t>
            </a:r>
          </a:p>
          <a:p>
            <a:pPr lvl="3"/>
            <a:r>
              <a:rPr lang="en-US" dirty="0" err="1"/>
              <a:t>Punktnivå</a:t>
            </a:r>
            <a:r>
              <a:rPr lang="en-US" dirty="0"/>
              <a:t> 4</a:t>
            </a:r>
          </a:p>
          <a:p>
            <a:pPr lvl="4"/>
            <a:r>
              <a:rPr lang="en-US" dirty="0" err="1"/>
              <a:t>Punktnivå</a:t>
            </a:r>
            <a:r>
              <a:rPr lang="en-US" dirty="0"/>
              <a:t> 5</a:t>
            </a:r>
          </a:p>
        </p:txBody>
      </p:sp>
      <p:sp>
        <p:nvSpPr>
          <p:cNvPr id="9" name="Content Placeholder 8"/>
          <p:cNvSpPr>
            <a:spLocks noGrp="1"/>
          </p:cNvSpPr>
          <p:nvPr>
            <p:ph sz="quarter" idx="13" hasCustomPrompt="1"/>
          </p:nvPr>
        </p:nvSpPr>
        <p:spPr>
          <a:xfrm>
            <a:off x="1097280" y="1284558"/>
            <a:ext cx="3474720" cy="3291840"/>
          </a:xfrm>
        </p:spPr>
        <p:txBody>
          <a:bodyPr/>
          <a:lstStyle>
            <a:lvl1pPr marL="265113" indent="-265113">
              <a:buClr>
                <a:schemeClr val="accent1"/>
              </a:buClr>
              <a:buFont typeface="Wingdings" charset="2"/>
              <a:buChar char="§"/>
              <a:defRPr sz="1800"/>
            </a:lvl1pPr>
            <a:lvl2pPr marL="539750" indent="-184150">
              <a:buClr>
                <a:schemeClr val="accent1"/>
              </a:buClr>
              <a:buFont typeface="Wingdings" charset="2"/>
              <a:buChar char="§"/>
              <a:defRPr/>
            </a:lvl2pPr>
            <a:lvl3pPr marL="895350" indent="-173038">
              <a:buClr>
                <a:schemeClr val="accent1"/>
              </a:buClr>
              <a:buFont typeface="Wingdings" charset="2"/>
              <a:buChar char="§"/>
              <a:defRPr/>
            </a:lvl3pPr>
            <a:lvl4pPr marL="1343025" indent="-173038">
              <a:buClr>
                <a:schemeClr val="accent1"/>
              </a:buClr>
              <a:buFont typeface="Wingdings" charset="2"/>
              <a:buChar char="§"/>
              <a:defRPr/>
            </a:lvl4pPr>
            <a:lvl5pPr marL="1700213" indent="-174625">
              <a:buClr>
                <a:schemeClr val="accent1"/>
              </a:buClr>
              <a:buFont typeface="Wingdings" charset="2"/>
              <a:buChar char="§"/>
              <a:defRPr/>
            </a:lvl5pPr>
          </a:lstStyle>
          <a:p>
            <a:pPr lvl="0"/>
            <a:r>
              <a:rPr lang="en-US" dirty="0" err="1"/>
              <a:t>Skriv</a:t>
            </a:r>
            <a:r>
              <a:rPr lang="en-US" dirty="0"/>
              <a:t> inn </a:t>
            </a:r>
            <a:r>
              <a:rPr lang="en-US" dirty="0" err="1"/>
              <a:t>tekst</a:t>
            </a:r>
            <a:endParaRPr lang="en-US" dirty="0"/>
          </a:p>
          <a:p>
            <a:pPr lvl="1"/>
            <a:r>
              <a:rPr lang="en-US" dirty="0" err="1"/>
              <a:t>Punktnivå</a:t>
            </a:r>
            <a:r>
              <a:rPr lang="en-US" dirty="0"/>
              <a:t> 2</a:t>
            </a:r>
          </a:p>
          <a:p>
            <a:pPr lvl="2"/>
            <a:r>
              <a:rPr lang="en-US" dirty="0" err="1"/>
              <a:t>Punktnivå</a:t>
            </a:r>
            <a:r>
              <a:rPr lang="en-US" dirty="0"/>
              <a:t> 3</a:t>
            </a:r>
          </a:p>
          <a:p>
            <a:pPr lvl="3"/>
            <a:r>
              <a:rPr lang="en-US" dirty="0" err="1"/>
              <a:t>Punktnivå</a:t>
            </a:r>
            <a:r>
              <a:rPr lang="en-US" dirty="0"/>
              <a:t> 4</a:t>
            </a:r>
          </a:p>
          <a:p>
            <a:pPr lvl="4"/>
            <a:r>
              <a:rPr lang="en-US" dirty="0" err="1"/>
              <a:t>Punktnivå</a:t>
            </a:r>
            <a:r>
              <a:rPr lang="en-US" dirty="0"/>
              <a:t> 5</a:t>
            </a:r>
          </a:p>
        </p:txBody>
      </p:sp>
      <p:pic>
        <p:nvPicPr>
          <p:cNvPr id="8" name="PPT_bg_vanlig_side_left.png" descr="/Volumes/grafisk/Universitetet i Stavanger/1310 UiS erstatningsfont/Utforming/Links/PPT_bg_vanlig_side_lef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89571" cy="3882749"/>
          </a:xfrm>
          <a:prstGeom prst="rect">
            <a:avLst/>
          </a:prstGeom>
        </p:spPr>
      </p:pic>
      <p:cxnSp>
        <p:nvCxnSpPr>
          <p:cNvPr id="10" name="Straight Connector 9"/>
          <p:cNvCxnSpPr/>
          <p:nvPr/>
        </p:nvCxnSpPr>
        <p:spPr>
          <a:xfrm>
            <a:off x="1080000" y="984408"/>
            <a:ext cx="7508108" cy="0"/>
          </a:xfrm>
          <a:prstGeom prst="line">
            <a:avLst/>
          </a:prstGeom>
          <a:ln w="3175" cmpd="sng">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sp>
        <p:nvSpPr>
          <p:cNvPr id="13" name="Plassholder for lysbildenummer 6"/>
          <p:cNvSpPr>
            <a:spLocks noGrp="1"/>
          </p:cNvSpPr>
          <p:nvPr>
            <p:ph type="sldNum" sz="quarter" idx="4"/>
          </p:nvPr>
        </p:nvSpPr>
        <p:spPr>
          <a:xfrm>
            <a:off x="7560720" y="4626243"/>
            <a:ext cx="1090464" cy="274637"/>
          </a:xfrm>
          <a:prstGeom prst="rect">
            <a:avLst/>
          </a:prstGeom>
        </p:spPr>
        <p:txBody>
          <a:bodyPr vert="horz" lIns="0" tIns="0" rIns="0" bIns="0" rtlCol="0" anchor="ctr"/>
          <a:lstStyle>
            <a:lvl1pPr algn="r">
              <a:defRPr sz="800">
                <a:solidFill>
                  <a:schemeClr val="tx2"/>
                </a:solidFill>
              </a:defRPr>
            </a:lvl1pPr>
          </a:lstStyle>
          <a:p>
            <a:fld id="{01B1711C-DE5F-4AF9-AF40-E37E2E9FCFE1}" type="slidenum">
              <a:rPr lang="en-US" smtClean="0"/>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To kolonner, med undertitl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err="1"/>
              <a:t>Skriv</a:t>
            </a:r>
            <a:r>
              <a:rPr lang="en-US" dirty="0"/>
              <a:t> inn </a:t>
            </a:r>
            <a:r>
              <a:rPr lang="en-US" dirty="0" err="1"/>
              <a:t>overskrift</a:t>
            </a:r>
            <a:endParaRPr lang="en-US" dirty="0"/>
          </a:p>
        </p:txBody>
      </p:sp>
      <p:sp>
        <p:nvSpPr>
          <p:cNvPr id="3" name="Text Placeholder 2"/>
          <p:cNvSpPr>
            <a:spLocks noGrp="1"/>
          </p:cNvSpPr>
          <p:nvPr>
            <p:ph type="body" idx="1" hasCustomPrompt="1"/>
          </p:nvPr>
        </p:nvSpPr>
        <p:spPr>
          <a:xfrm>
            <a:off x="1097280" y="1254408"/>
            <a:ext cx="3474720" cy="457200"/>
          </a:xfrm>
        </p:spPr>
        <p:txBody>
          <a:bodyPr anchor="b">
            <a:noAutofit/>
          </a:bodyPr>
          <a:lstStyle>
            <a:lvl1pPr marL="0" indent="0" algn="l">
              <a:buNone/>
              <a:defRPr sz="18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Skriv</a:t>
            </a:r>
            <a:r>
              <a:rPr lang="en-US" dirty="0"/>
              <a:t> inn </a:t>
            </a:r>
            <a:r>
              <a:rPr lang="en-US" dirty="0" err="1"/>
              <a:t>undertittel</a:t>
            </a:r>
            <a:endParaRPr lang="en-US" dirty="0"/>
          </a:p>
        </p:txBody>
      </p:sp>
      <p:sp>
        <p:nvSpPr>
          <p:cNvPr id="5" name="Text Placeholder 4"/>
          <p:cNvSpPr>
            <a:spLocks noGrp="1"/>
          </p:cNvSpPr>
          <p:nvPr>
            <p:ph type="body" sz="quarter" idx="3" hasCustomPrompt="1"/>
          </p:nvPr>
        </p:nvSpPr>
        <p:spPr>
          <a:xfrm>
            <a:off x="5120640" y="1254408"/>
            <a:ext cx="3474720" cy="457200"/>
          </a:xfrm>
        </p:spPr>
        <p:txBody>
          <a:bodyPr anchor="b">
            <a:noAutofit/>
          </a:bodyPr>
          <a:lstStyle>
            <a:lvl1pPr marL="0" indent="0" algn="l">
              <a:buNone/>
              <a:defRPr sz="18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Skriv</a:t>
            </a:r>
            <a:r>
              <a:rPr lang="en-US" dirty="0"/>
              <a:t> inn </a:t>
            </a:r>
            <a:r>
              <a:rPr lang="en-US" dirty="0" err="1"/>
              <a:t>undertittel</a:t>
            </a:r>
            <a:endParaRPr lang="en-US" dirty="0"/>
          </a:p>
        </p:txBody>
      </p:sp>
      <p:sp>
        <p:nvSpPr>
          <p:cNvPr id="11" name="Content Placeholder 10"/>
          <p:cNvSpPr>
            <a:spLocks noGrp="1"/>
          </p:cNvSpPr>
          <p:nvPr>
            <p:ph sz="quarter" idx="13" hasCustomPrompt="1"/>
          </p:nvPr>
        </p:nvSpPr>
        <p:spPr>
          <a:xfrm>
            <a:off x="1097280" y="1847799"/>
            <a:ext cx="3474720" cy="2743200"/>
          </a:xfrm>
        </p:spPr>
        <p:txBody>
          <a:bodyPr/>
          <a:lstStyle>
            <a:lvl1pPr>
              <a:defRPr sz="1800"/>
            </a:lvl1pPr>
          </a:lstStyle>
          <a:p>
            <a:pPr lvl="0"/>
            <a:r>
              <a:rPr lang="en-US" dirty="0" err="1"/>
              <a:t>Skriv</a:t>
            </a:r>
            <a:r>
              <a:rPr lang="en-US" dirty="0"/>
              <a:t> inn </a:t>
            </a:r>
            <a:r>
              <a:rPr lang="en-US" dirty="0" err="1"/>
              <a:t>tekst</a:t>
            </a:r>
            <a:endParaRPr lang="en-US" dirty="0"/>
          </a:p>
          <a:p>
            <a:pPr lvl="1"/>
            <a:r>
              <a:rPr lang="en-US" dirty="0" err="1"/>
              <a:t>Punktnivå</a:t>
            </a:r>
            <a:r>
              <a:rPr lang="en-US" dirty="0"/>
              <a:t> 2</a:t>
            </a:r>
          </a:p>
          <a:p>
            <a:pPr lvl="2"/>
            <a:r>
              <a:rPr lang="en-US" dirty="0" err="1"/>
              <a:t>Punktnivå</a:t>
            </a:r>
            <a:r>
              <a:rPr lang="en-US" dirty="0"/>
              <a:t> 3</a:t>
            </a:r>
          </a:p>
          <a:p>
            <a:pPr lvl="3"/>
            <a:r>
              <a:rPr lang="en-US" dirty="0" err="1"/>
              <a:t>Punktnivå</a:t>
            </a:r>
            <a:r>
              <a:rPr lang="en-US" dirty="0"/>
              <a:t> 4</a:t>
            </a:r>
          </a:p>
          <a:p>
            <a:pPr lvl="4"/>
            <a:r>
              <a:rPr lang="en-US" dirty="0" err="1"/>
              <a:t>Punktnivå</a:t>
            </a:r>
            <a:r>
              <a:rPr lang="en-US" dirty="0"/>
              <a:t> 5</a:t>
            </a:r>
          </a:p>
        </p:txBody>
      </p:sp>
      <p:sp>
        <p:nvSpPr>
          <p:cNvPr id="13" name="Content Placeholder 12"/>
          <p:cNvSpPr>
            <a:spLocks noGrp="1"/>
          </p:cNvSpPr>
          <p:nvPr>
            <p:ph sz="quarter" idx="14" hasCustomPrompt="1"/>
          </p:nvPr>
        </p:nvSpPr>
        <p:spPr>
          <a:xfrm>
            <a:off x="5120640" y="1847801"/>
            <a:ext cx="3474720" cy="2743200"/>
          </a:xfrm>
        </p:spPr>
        <p:txBody>
          <a:bodyPr/>
          <a:lstStyle>
            <a:lvl1pPr>
              <a:defRPr sz="1800"/>
            </a:lvl1pPr>
          </a:lstStyle>
          <a:p>
            <a:pPr lvl="0"/>
            <a:r>
              <a:rPr lang="en-US" dirty="0" err="1"/>
              <a:t>Skriv</a:t>
            </a:r>
            <a:r>
              <a:rPr lang="en-US" dirty="0"/>
              <a:t> inn </a:t>
            </a:r>
            <a:r>
              <a:rPr lang="en-US" dirty="0" err="1"/>
              <a:t>tekst</a:t>
            </a:r>
            <a:endParaRPr lang="en-US" dirty="0"/>
          </a:p>
          <a:p>
            <a:pPr lvl="1"/>
            <a:r>
              <a:rPr lang="en-US" dirty="0" err="1"/>
              <a:t>Punktnivå</a:t>
            </a:r>
            <a:r>
              <a:rPr lang="en-US" dirty="0"/>
              <a:t> 2</a:t>
            </a:r>
          </a:p>
          <a:p>
            <a:pPr lvl="2"/>
            <a:r>
              <a:rPr lang="en-US" dirty="0" err="1"/>
              <a:t>Punktnivå</a:t>
            </a:r>
            <a:r>
              <a:rPr lang="en-US" dirty="0"/>
              <a:t> 3</a:t>
            </a:r>
          </a:p>
          <a:p>
            <a:pPr lvl="3"/>
            <a:r>
              <a:rPr lang="en-US" dirty="0" err="1"/>
              <a:t>Punktnivå</a:t>
            </a:r>
            <a:r>
              <a:rPr lang="en-US" dirty="0"/>
              <a:t> 4</a:t>
            </a:r>
          </a:p>
          <a:p>
            <a:pPr lvl="4"/>
            <a:r>
              <a:rPr lang="en-US" dirty="0" err="1"/>
              <a:t>Punktnivå</a:t>
            </a:r>
            <a:r>
              <a:rPr lang="en-US" dirty="0"/>
              <a:t> 5</a:t>
            </a:r>
          </a:p>
        </p:txBody>
      </p:sp>
      <p:pic>
        <p:nvPicPr>
          <p:cNvPr id="10" name="PPT_bg_vanlig_side_left.png" descr="/Volumes/grafisk/Universitetet i Stavanger/1310 UiS erstatningsfont/Utforming/Links/PPT_bg_vanlig_side_lef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89571" cy="3882749"/>
          </a:xfrm>
          <a:prstGeom prst="rect">
            <a:avLst/>
          </a:prstGeom>
        </p:spPr>
      </p:pic>
      <p:cxnSp>
        <p:nvCxnSpPr>
          <p:cNvPr id="12" name="Straight Connector 11"/>
          <p:cNvCxnSpPr/>
          <p:nvPr/>
        </p:nvCxnSpPr>
        <p:spPr>
          <a:xfrm>
            <a:off x="1080000" y="984408"/>
            <a:ext cx="7508108" cy="0"/>
          </a:xfrm>
          <a:prstGeom prst="line">
            <a:avLst/>
          </a:prstGeom>
          <a:ln w="3175" cmpd="sng">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sp>
        <p:nvSpPr>
          <p:cNvPr id="17" name="Plassholder for lysbildenummer 6"/>
          <p:cNvSpPr>
            <a:spLocks noGrp="1"/>
          </p:cNvSpPr>
          <p:nvPr>
            <p:ph type="sldNum" sz="quarter" idx="4"/>
          </p:nvPr>
        </p:nvSpPr>
        <p:spPr>
          <a:xfrm>
            <a:off x="7560720" y="4626243"/>
            <a:ext cx="1090464" cy="274637"/>
          </a:xfrm>
          <a:prstGeom prst="rect">
            <a:avLst/>
          </a:prstGeom>
        </p:spPr>
        <p:txBody>
          <a:bodyPr vert="horz" lIns="0" tIns="0" rIns="0" bIns="0" rtlCol="0" anchor="ctr"/>
          <a:lstStyle>
            <a:lvl1pPr algn="r">
              <a:defRPr sz="800">
                <a:solidFill>
                  <a:schemeClr val="tx2"/>
                </a:solidFill>
              </a:defRPr>
            </a:lvl1pPr>
          </a:lstStyle>
          <a:p>
            <a:fld id="{01B1711C-DE5F-4AF9-AF40-E37E2E9FCFE1}" type="slidenum">
              <a:rPr lang="en-US" smtClean="0"/>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o kolonner og foto">
    <p:spTree>
      <p:nvGrpSpPr>
        <p:cNvPr id="1" name=""/>
        <p:cNvGrpSpPr/>
        <p:nvPr/>
      </p:nvGrpSpPr>
      <p:grpSpPr>
        <a:xfrm>
          <a:off x="0" y="0"/>
          <a:ext cx="0" cy="0"/>
          <a:chOff x="0" y="0"/>
          <a:chExt cx="0" cy="0"/>
        </a:xfrm>
      </p:grpSpPr>
      <p:sp>
        <p:nvSpPr>
          <p:cNvPr id="3" name="Rectangle 2"/>
          <p:cNvSpPr/>
          <p:nvPr/>
        </p:nvSpPr>
        <p:spPr>
          <a:xfrm rot="60000">
            <a:off x="4897494" y="1409997"/>
            <a:ext cx="3809954" cy="2383064"/>
          </a:xfrm>
          <a:prstGeom prst="rect">
            <a:avLst/>
          </a:prstGeom>
          <a:solidFill>
            <a:schemeClr val="bg1"/>
          </a:solidFill>
          <a:ln>
            <a:noFill/>
          </a:ln>
          <a:effectLst>
            <a:outerShdw blurRad="228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title" hasCustomPrompt="1"/>
          </p:nvPr>
        </p:nvSpPr>
        <p:spPr/>
        <p:txBody>
          <a:bodyPr/>
          <a:lstStyle>
            <a:lvl1pPr>
              <a:defRPr baseline="0"/>
            </a:lvl1pPr>
          </a:lstStyle>
          <a:p>
            <a:r>
              <a:rPr lang="en-US" dirty="0" err="1"/>
              <a:t>Skriv</a:t>
            </a:r>
            <a:r>
              <a:rPr lang="en-US" dirty="0"/>
              <a:t> inn </a:t>
            </a:r>
            <a:r>
              <a:rPr lang="en-US" dirty="0" err="1"/>
              <a:t>overskrift</a:t>
            </a:r>
            <a:endParaRPr lang="en-US" dirty="0"/>
          </a:p>
        </p:txBody>
      </p:sp>
      <p:sp>
        <p:nvSpPr>
          <p:cNvPr id="9" name="Content Placeholder 8"/>
          <p:cNvSpPr>
            <a:spLocks noGrp="1"/>
          </p:cNvSpPr>
          <p:nvPr>
            <p:ph sz="quarter" idx="13" hasCustomPrompt="1"/>
          </p:nvPr>
        </p:nvSpPr>
        <p:spPr>
          <a:xfrm>
            <a:off x="1097280" y="1284558"/>
            <a:ext cx="3474720" cy="3291840"/>
          </a:xfrm>
        </p:spPr>
        <p:txBody>
          <a:bodyPr/>
          <a:lstStyle>
            <a:lvl1pPr marL="265113" indent="-265113">
              <a:buClr>
                <a:schemeClr val="accent1"/>
              </a:buClr>
              <a:buFont typeface="Wingdings" charset="2"/>
              <a:buChar char="§"/>
              <a:defRPr sz="1800"/>
            </a:lvl1pPr>
            <a:lvl2pPr marL="539750" indent="-184150">
              <a:buClr>
                <a:schemeClr val="accent1"/>
              </a:buClr>
              <a:buFont typeface="Wingdings" charset="2"/>
              <a:buChar char="§"/>
              <a:defRPr/>
            </a:lvl2pPr>
            <a:lvl3pPr marL="895350" indent="-173038">
              <a:buClr>
                <a:schemeClr val="accent1"/>
              </a:buClr>
              <a:buFont typeface="Wingdings" charset="2"/>
              <a:buChar char="§"/>
              <a:defRPr/>
            </a:lvl3pPr>
            <a:lvl4pPr marL="1343025" indent="-173038">
              <a:buClr>
                <a:schemeClr val="accent1"/>
              </a:buClr>
              <a:buFont typeface="Wingdings" charset="2"/>
              <a:buChar char="§"/>
              <a:defRPr/>
            </a:lvl4pPr>
            <a:lvl5pPr marL="1700213" indent="-174625">
              <a:buClr>
                <a:schemeClr val="accent1"/>
              </a:buClr>
              <a:buFont typeface="Wingdings" charset="2"/>
              <a:buChar char="§"/>
              <a:defRPr/>
            </a:lvl5pPr>
          </a:lstStyle>
          <a:p>
            <a:pPr lvl="0"/>
            <a:r>
              <a:rPr lang="en-US" dirty="0" err="1"/>
              <a:t>Skriv</a:t>
            </a:r>
            <a:r>
              <a:rPr lang="en-US" dirty="0"/>
              <a:t> inn </a:t>
            </a:r>
            <a:r>
              <a:rPr lang="en-US" dirty="0" err="1"/>
              <a:t>tekst</a:t>
            </a:r>
            <a:endParaRPr lang="en-US" dirty="0"/>
          </a:p>
          <a:p>
            <a:pPr lvl="1"/>
            <a:r>
              <a:rPr lang="en-US" dirty="0" err="1"/>
              <a:t>Punktnivå</a:t>
            </a:r>
            <a:r>
              <a:rPr lang="en-US" dirty="0"/>
              <a:t> 2</a:t>
            </a:r>
          </a:p>
          <a:p>
            <a:pPr lvl="2"/>
            <a:r>
              <a:rPr lang="en-US" dirty="0" err="1"/>
              <a:t>Punktnivå</a:t>
            </a:r>
            <a:r>
              <a:rPr lang="en-US" dirty="0"/>
              <a:t> 3</a:t>
            </a:r>
          </a:p>
          <a:p>
            <a:pPr lvl="3"/>
            <a:r>
              <a:rPr lang="en-US" dirty="0" err="1"/>
              <a:t>Punktnivå</a:t>
            </a:r>
            <a:r>
              <a:rPr lang="en-US" dirty="0"/>
              <a:t> 4</a:t>
            </a:r>
          </a:p>
          <a:p>
            <a:pPr lvl="4"/>
            <a:r>
              <a:rPr lang="en-US" dirty="0" err="1"/>
              <a:t>Punktnivå</a:t>
            </a:r>
            <a:r>
              <a:rPr lang="en-US" dirty="0"/>
              <a:t> 5</a:t>
            </a:r>
          </a:p>
        </p:txBody>
      </p:sp>
      <p:pic>
        <p:nvPicPr>
          <p:cNvPr id="8" name="PPT_bg_vanlig_side_left.png" descr="/Volumes/grafisk/Universitetet i Stavanger/1310 UiS erstatningsfont/Utforming/Links/PPT_bg_vanlig_side_lef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89571" cy="3882749"/>
          </a:xfrm>
          <a:prstGeom prst="rect">
            <a:avLst/>
          </a:prstGeom>
        </p:spPr>
      </p:pic>
      <p:cxnSp>
        <p:nvCxnSpPr>
          <p:cNvPr id="10" name="Straight Connector 9"/>
          <p:cNvCxnSpPr/>
          <p:nvPr/>
        </p:nvCxnSpPr>
        <p:spPr>
          <a:xfrm>
            <a:off x="1080000" y="984408"/>
            <a:ext cx="7508108" cy="0"/>
          </a:xfrm>
          <a:prstGeom prst="line">
            <a:avLst/>
          </a:prstGeom>
          <a:ln w="3175" cmpd="sng">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sp>
        <p:nvSpPr>
          <p:cNvPr id="7" name="Picture Placeholder 2"/>
          <p:cNvSpPr>
            <a:spLocks noGrp="1"/>
          </p:cNvSpPr>
          <p:nvPr>
            <p:ph type="pic" idx="1"/>
          </p:nvPr>
        </p:nvSpPr>
        <p:spPr>
          <a:xfrm rot="21440467">
            <a:off x="4933225" y="1436349"/>
            <a:ext cx="3736741" cy="2303099"/>
          </a:xfrm>
          <a:solidFill>
            <a:schemeClr val="bg1">
              <a:lumMod val="95000"/>
            </a:schemeClr>
          </a:solidFill>
          <a:ln w="76200">
            <a:solidFill>
              <a:schemeClr val="bg1"/>
            </a:solidFill>
          </a:ln>
          <a:effectLst>
            <a:outerShdw blurRad="88900" dist="50800" dir="5400000" algn="ctr" rotWithShape="0">
              <a:srgbClr val="000000">
                <a:alpha val="25000"/>
              </a:srgbClr>
            </a:outerShdw>
          </a:effectLst>
        </p:spPr>
        <p:txBody>
          <a:bodyPr anchor="ctr" anchorCtr="0">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en-US" dirty="0"/>
          </a:p>
        </p:txBody>
      </p:sp>
      <p:sp>
        <p:nvSpPr>
          <p:cNvPr id="11" name="Text Placeholder 3"/>
          <p:cNvSpPr>
            <a:spLocks noGrp="1"/>
          </p:cNvSpPr>
          <p:nvPr>
            <p:ph type="body" sz="half" idx="2" hasCustomPrompt="1"/>
          </p:nvPr>
        </p:nvSpPr>
        <p:spPr>
          <a:xfrm rot="21600000">
            <a:off x="5044296" y="4025053"/>
            <a:ext cx="3713054" cy="169086"/>
          </a:xfrm>
        </p:spPr>
        <p:txBody>
          <a:bodyPr>
            <a:normAutofit/>
          </a:bodyPr>
          <a:lstStyle>
            <a:lvl1pPr marL="0" indent="0" algn="ctr">
              <a:buNone/>
              <a:defRPr sz="10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a:t>Skriv</a:t>
            </a:r>
            <a:r>
              <a:rPr lang="en-US" dirty="0"/>
              <a:t> inn </a:t>
            </a:r>
            <a:r>
              <a:rPr lang="en-US" dirty="0" err="1"/>
              <a:t>bildetekst</a:t>
            </a:r>
            <a:r>
              <a:rPr lang="en-US" dirty="0"/>
              <a:t> her</a:t>
            </a:r>
          </a:p>
        </p:txBody>
      </p:sp>
      <p:sp>
        <p:nvSpPr>
          <p:cNvPr id="15" name="Plassholder for lysbildenummer 6"/>
          <p:cNvSpPr>
            <a:spLocks noGrp="1"/>
          </p:cNvSpPr>
          <p:nvPr>
            <p:ph type="sldNum" sz="quarter" idx="4"/>
          </p:nvPr>
        </p:nvSpPr>
        <p:spPr>
          <a:xfrm>
            <a:off x="7560720" y="4626243"/>
            <a:ext cx="1090464" cy="274637"/>
          </a:xfrm>
          <a:prstGeom prst="rect">
            <a:avLst/>
          </a:prstGeom>
        </p:spPr>
        <p:txBody>
          <a:bodyPr vert="horz" lIns="0" tIns="0" rIns="0" bIns="0" rtlCol="0" anchor="ctr"/>
          <a:lstStyle>
            <a:lvl1pPr algn="r">
              <a:defRPr sz="800">
                <a:solidFill>
                  <a:schemeClr val="tx2"/>
                </a:solidFill>
              </a:defRPr>
            </a:lvl1pPr>
          </a:lstStyle>
          <a:p>
            <a:fld id="{01B1711C-DE5F-4AF9-AF40-E37E2E9FCFE1}" type="slidenum">
              <a:rPr lang="en-US" smtClean="0"/>
              <a:pPr/>
              <a:t>‹#›</a:t>
            </a:fld>
            <a:endParaRPr lang="en-US"/>
          </a:p>
        </p:txBody>
      </p:sp>
    </p:spTree>
    <p:extLst>
      <p:ext uri="{BB962C8B-B14F-4D97-AF65-F5344CB8AC3E}">
        <p14:creationId xmlns:p14="http://schemas.microsoft.com/office/powerpoint/2010/main" val="341711850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to med bildeteks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80000" y="1266092"/>
            <a:ext cx="6333674" cy="2996941"/>
          </a:xfrm>
          <a:solidFill>
            <a:schemeClr val="bg1">
              <a:lumMod val="95000"/>
            </a:schemeClr>
          </a:solidFill>
          <a:ln w="76200">
            <a:solidFill>
              <a:schemeClr val="bg1"/>
            </a:solidFill>
          </a:ln>
          <a:effectLst>
            <a:outerShdw blurRad="88900" dist="50800" dir="5400000" algn="ctr" rotWithShape="0">
              <a:srgbClr val="000000">
                <a:alpha val="25000"/>
              </a:srgbClr>
            </a:outerShdw>
          </a:effectLst>
        </p:spPr>
        <p:txBody>
          <a:bodyPr anchor="ctr" anchorCtr="0">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en-US" dirty="0"/>
          </a:p>
        </p:txBody>
      </p:sp>
      <p:sp>
        <p:nvSpPr>
          <p:cNvPr id="4" name="Text Placeholder 3"/>
          <p:cNvSpPr>
            <a:spLocks noGrp="1"/>
          </p:cNvSpPr>
          <p:nvPr>
            <p:ph type="body" sz="half" idx="2" hasCustomPrompt="1"/>
          </p:nvPr>
        </p:nvSpPr>
        <p:spPr>
          <a:xfrm>
            <a:off x="1080000" y="4427016"/>
            <a:ext cx="6333674" cy="232966"/>
          </a:xfrm>
        </p:spPr>
        <p:txBody>
          <a:bodyPr>
            <a:normAutofit/>
          </a:bodyPr>
          <a:lstStyle>
            <a:lvl1pPr marL="0" indent="0" algn="ctr">
              <a:buNone/>
              <a:defRPr sz="10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a:t>Skriv</a:t>
            </a:r>
            <a:r>
              <a:rPr lang="en-US" dirty="0"/>
              <a:t> inn </a:t>
            </a:r>
            <a:r>
              <a:rPr lang="en-US" dirty="0" err="1"/>
              <a:t>bildetekst</a:t>
            </a:r>
            <a:r>
              <a:rPr lang="en-US" dirty="0"/>
              <a:t> her</a:t>
            </a:r>
          </a:p>
        </p:txBody>
      </p:sp>
      <p:pic>
        <p:nvPicPr>
          <p:cNvPr id="8" name="PPT_bg_vanlig_side_left.png" descr="/Volumes/grafisk/Universitetet i Stavanger/1310 UiS erstatningsfont/Utforming/Links/PPT_bg_vanlig_side_lef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89571" cy="3882749"/>
          </a:xfrm>
          <a:prstGeom prst="rect">
            <a:avLst/>
          </a:prstGeom>
        </p:spPr>
      </p:pic>
      <p:sp>
        <p:nvSpPr>
          <p:cNvPr id="9" name="Title 1"/>
          <p:cNvSpPr>
            <a:spLocks noGrp="1"/>
          </p:cNvSpPr>
          <p:nvPr>
            <p:ph type="title" hasCustomPrompt="1"/>
          </p:nvPr>
        </p:nvSpPr>
        <p:spPr>
          <a:xfrm>
            <a:off x="1080000" y="84407"/>
            <a:ext cx="7508108" cy="840501"/>
          </a:xfrm>
        </p:spPr>
        <p:txBody>
          <a:bodyPr/>
          <a:lstStyle>
            <a:lvl1pPr>
              <a:defRPr/>
            </a:lvl1pPr>
          </a:lstStyle>
          <a:p>
            <a:r>
              <a:rPr lang="en-US" dirty="0" err="1"/>
              <a:t>Skriv</a:t>
            </a:r>
            <a:r>
              <a:rPr lang="en-US" dirty="0"/>
              <a:t> inn </a:t>
            </a:r>
            <a:r>
              <a:rPr lang="en-US" dirty="0" err="1"/>
              <a:t>overskrift</a:t>
            </a:r>
            <a:endParaRPr lang="en-US" dirty="0"/>
          </a:p>
        </p:txBody>
      </p:sp>
      <p:cxnSp>
        <p:nvCxnSpPr>
          <p:cNvPr id="10" name="Straight Connector 9"/>
          <p:cNvCxnSpPr/>
          <p:nvPr/>
        </p:nvCxnSpPr>
        <p:spPr>
          <a:xfrm>
            <a:off x="1080000" y="984408"/>
            <a:ext cx="7508108" cy="0"/>
          </a:xfrm>
          <a:prstGeom prst="line">
            <a:avLst/>
          </a:prstGeom>
          <a:ln w="3175" cmpd="sng">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sp>
        <p:nvSpPr>
          <p:cNvPr id="14" name="Plassholder for lysbildenummer 6"/>
          <p:cNvSpPr>
            <a:spLocks noGrp="1"/>
          </p:cNvSpPr>
          <p:nvPr>
            <p:ph type="sldNum" sz="quarter" idx="4"/>
          </p:nvPr>
        </p:nvSpPr>
        <p:spPr>
          <a:xfrm>
            <a:off x="7560720" y="4626243"/>
            <a:ext cx="1090464" cy="274637"/>
          </a:xfrm>
          <a:prstGeom prst="rect">
            <a:avLst/>
          </a:prstGeom>
        </p:spPr>
        <p:txBody>
          <a:bodyPr vert="horz" lIns="0" tIns="0" rIns="0" bIns="0" rtlCol="0" anchor="ctr"/>
          <a:lstStyle>
            <a:lvl1pPr algn="r">
              <a:defRPr sz="800">
                <a:solidFill>
                  <a:schemeClr val="tx2"/>
                </a:solidFill>
              </a:defRPr>
            </a:lvl1pPr>
          </a:lstStyle>
          <a:p>
            <a:fld id="{01B1711C-DE5F-4AF9-AF40-E37E2E9FCFE1}" type="slidenum">
              <a:rPr lang="en-US" smtClean="0"/>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Kun tit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a:t>Skriv</a:t>
            </a:r>
            <a:r>
              <a:rPr lang="en-US" dirty="0"/>
              <a:t> inn </a:t>
            </a:r>
            <a:r>
              <a:rPr lang="en-US" dirty="0" err="1"/>
              <a:t>overskrift</a:t>
            </a:r>
            <a:endParaRPr lang="en-US" dirty="0"/>
          </a:p>
        </p:txBody>
      </p:sp>
      <p:pic>
        <p:nvPicPr>
          <p:cNvPr id="6" name="PPT_bg_vanlig_side_left.png" descr="/Volumes/grafisk/Universitetet i Stavanger/1310 UiS erstatningsfont/Utforming/Links/PPT_bg_vanlig_side_lef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89571" cy="3882749"/>
          </a:xfrm>
          <a:prstGeom prst="rect">
            <a:avLst/>
          </a:prstGeom>
        </p:spPr>
      </p:pic>
      <p:cxnSp>
        <p:nvCxnSpPr>
          <p:cNvPr id="7" name="Straight Connector 6"/>
          <p:cNvCxnSpPr/>
          <p:nvPr/>
        </p:nvCxnSpPr>
        <p:spPr>
          <a:xfrm>
            <a:off x="1080000" y="984408"/>
            <a:ext cx="7508108" cy="0"/>
          </a:xfrm>
          <a:prstGeom prst="line">
            <a:avLst/>
          </a:prstGeom>
          <a:ln w="3175" cmpd="sng">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sp>
        <p:nvSpPr>
          <p:cNvPr id="11" name="Plassholder for lysbildenummer 6"/>
          <p:cNvSpPr>
            <a:spLocks noGrp="1"/>
          </p:cNvSpPr>
          <p:nvPr>
            <p:ph type="sldNum" sz="quarter" idx="4"/>
          </p:nvPr>
        </p:nvSpPr>
        <p:spPr>
          <a:xfrm>
            <a:off x="7560720" y="4626243"/>
            <a:ext cx="1090464" cy="274637"/>
          </a:xfrm>
          <a:prstGeom prst="rect">
            <a:avLst/>
          </a:prstGeom>
        </p:spPr>
        <p:txBody>
          <a:bodyPr vert="horz" lIns="0" tIns="0" rIns="0" bIns="0" rtlCol="0" anchor="ctr"/>
          <a:lstStyle>
            <a:lvl1pPr algn="r">
              <a:defRPr sz="800">
                <a:solidFill>
                  <a:schemeClr val="tx2"/>
                </a:solidFill>
              </a:defRPr>
            </a:lvl1pPr>
          </a:lstStyle>
          <a:p>
            <a:fld id="{01B1711C-DE5F-4AF9-AF40-E37E2E9FCFE1}" type="slidenum">
              <a:rPr lang="en-US" smtClean="0"/>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side">
    <p:spTree>
      <p:nvGrpSpPr>
        <p:cNvPr id="1" name=""/>
        <p:cNvGrpSpPr/>
        <p:nvPr/>
      </p:nvGrpSpPr>
      <p:grpSpPr>
        <a:xfrm>
          <a:off x="0" y="0"/>
          <a:ext cx="0" cy="0"/>
          <a:chOff x="0" y="0"/>
          <a:chExt cx="0" cy="0"/>
        </a:xfrm>
      </p:grpSpPr>
      <p:pic>
        <p:nvPicPr>
          <p:cNvPr id="5" name="PPT_bg_vanlig_side_left.png" descr="/Volumes/grafisk/Universitetet i Stavanger/1310 UiS erstatningsfont/Utforming/Links/PPT_bg_vanlig_side_lef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89571" cy="3882749"/>
          </a:xfrm>
          <a:prstGeom prst="rect">
            <a:avLst/>
          </a:prstGeom>
        </p:spPr>
      </p:pic>
      <p:sp>
        <p:nvSpPr>
          <p:cNvPr id="8" name="Plassholder for lysbildenummer 6"/>
          <p:cNvSpPr>
            <a:spLocks noGrp="1"/>
          </p:cNvSpPr>
          <p:nvPr>
            <p:ph type="sldNum" sz="quarter" idx="4"/>
          </p:nvPr>
        </p:nvSpPr>
        <p:spPr>
          <a:xfrm>
            <a:off x="7560720" y="4626243"/>
            <a:ext cx="1090464" cy="274637"/>
          </a:xfrm>
          <a:prstGeom prst="rect">
            <a:avLst/>
          </a:prstGeom>
        </p:spPr>
        <p:txBody>
          <a:bodyPr vert="horz" lIns="0" tIns="0" rIns="0" bIns="0" rtlCol="0" anchor="ctr"/>
          <a:lstStyle>
            <a:lvl1pPr algn="r">
              <a:defRPr sz="800">
                <a:solidFill>
                  <a:schemeClr val="tx2"/>
                </a:solidFill>
              </a:defRPr>
            </a:lvl1pPr>
          </a:lstStyle>
          <a:p>
            <a:fld id="{01B1711C-DE5F-4AF9-AF40-E37E2E9FCFE1}" type="slidenum">
              <a:rPr lang="en-US" smtClean="0"/>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84407"/>
            <a:ext cx="7508108" cy="840501"/>
          </a:xfrm>
          <a:prstGeom prst="rect">
            <a:avLst/>
          </a:prstGeom>
          <a:effectLst/>
        </p:spPr>
        <p:txBody>
          <a:bodyPr vert="horz" lIns="0" tIns="0" rIns="0" bIns="0" rtlCol="0" anchor="b">
            <a:noAutofit/>
          </a:bodyPr>
          <a:lstStyle/>
          <a:p>
            <a:r>
              <a:rPr lang="en-US" dirty="0" err="1"/>
              <a:t>Skriv</a:t>
            </a:r>
            <a:r>
              <a:rPr lang="en-US" dirty="0"/>
              <a:t> inn </a:t>
            </a:r>
            <a:r>
              <a:rPr lang="en-US" dirty="0" err="1"/>
              <a:t>overskrift</a:t>
            </a:r>
            <a:endParaRPr lang="en-US" dirty="0"/>
          </a:p>
        </p:txBody>
      </p:sp>
      <p:sp>
        <p:nvSpPr>
          <p:cNvPr id="3" name="Text Placeholder 2"/>
          <p:cNvSpPr>
            <a:spLocks noGrp="1"/>
          </p:cNvSpPr>
          <p:nvPr>
            <p:ph type="body" idx="1"/>
          </p:nvPr>
        </p:nvSpPr>
        <p:spPr>
          <a:xfrm>
            <a:off x="1097280" y="1200151"/>
            <a:ext cx="7508108" cy="3394472"/>
          </a:xfrm>
          <a:prstGeom prst="rect">
            <a:avLst/>
          </a:prstGeom>
        </p:spPr>
        <p:txBody>
          <a:bodyPr vert="horz" lIns="0" tIns="0" rIns="0" bIns="0" rtlCol="0">
            <a:normAutofit/>
          </a:bodyPr>
          <a:lstStyle/>
          <a:p>
            <a:pPr lvl="0"/>
            <a:r>
              <a:rPr lang="en-US" dirty="0" err="1"/>
              <a:t>Skriv</a:t>
            </a:r>
            <a:r>
              <a:rPr lang="en-US" dirty="0"/>
              <a:t> inn </a:t>
            </a:r>
            <a:r>
              <a:rPr lang="en-US" dirty="0" err="1"/>
              <a:t>tekst</a:t>
            </a:r>
            <a:endParaRPr lang="en-US" dirty="0"/>
          </a:p>
          <a:p>
            <a:pPr lvl="1"/>
            <a:r>
              <a:rPr lang="en-US" dirty="0" err="1"/>
              <a:t>Punktnivå</a:t>
            </a:r>
            <a:r>
              <a:rPr lang="en-US" dirty="0"/>
              <a:t> 2</a:t>
            </a:r>
          </a:p>
          <a:p>
            <a:pPr lvl="2"/>
            <a:r>
              <a:rPr lang="en-US" dirty="0" err="1"/>
              <a:t>Punktnivå</a:t>
            </a:r>
            <a:r>
              <a:rPr lang="en-US" dirty="0"/>
              <a:t> 3</a:t>
            </a:r>
          </a:p>
          <a:p>
            <a:pPr lvl="3"/>
            <a:r>
              <a:rPr lang="en-US" dirty="0" err="1"/>
              <a:t>Punktnivå</a:t>
            </a:r>
            <a:r>
              <a:rPr lang="en-US" dirty="0"/>
              <a:t> 4</a:t>
            </a:r>
          </a:p>
          <a:p>
            <a:pPr lvl="4"/>
            <a:r>
              <a:rPr lang="en-US" dirty="0" err="1"/>
              <a:t>Punktnivå</a:t>
            </a:r>
            <a:r>
              <a:rPr lang="en-US" dirty="0"/>
              <a:t> 5</a:t>
            </a:r>
          </a:p>
        </p:txBody>
      </p:sp>
      <p:pic>
        <p:nvPicPr>
          <p:cNvPr id="1026" name="Picture 2" descr="2013UiS_nor_colo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504" y="4033458"/>
            <a:ext cx="822192" cy="821071"/>
          </a:xfrm>
          <a:prstGeom prst="rect">
            <a:avLst/>
          </a:prstGeom>
          <a:noFill/>
          <a:extLst>
            <a:ext uri="{909E8E84-426E-40DD-AFC4-6F175D3DCCD1}">
              <a14:hiddenFill xmlns:a14="http://schemas.microsoft.com/office/drawing/2010/main">
                <a:solidFill>
                  <a:srgbClr val="FFFFFF"/>
                </a:solidFill>
              </a14:hiddenFill>
            </a:ext>
          </a:extLst>
        </p:spPr>
      </p:pic>
      <p:sp>
        <p:nvSpPr>
          <p:cNvPr id="5" name="Plassholder for dato 4"/>
          <p:cNvSpPr>
            <a:spLocks noGrp="1"/>
          </p:cNvSpPr>
          <p:nvPr>
            <p:ph type="dt" sz="half" idx="2"/>
          </p:nvPr>
        </p:nvSpPr>
        <p:spPr>
          <a:xfrm>
            <a:off x="1080000" y="4626243"/>
            <a:ext cx="1475184" cy="274637"/>
          </a:xfrm>
          <a:prstGeom prst="rect">
            <a:avLst/>
          </a:prstGeom>
        </p:spPr>
        <p:txBody>
          <a:bodyPr vert="horz" lIns="0" tIns="0" rIns="0" bIns="0" rtlCol="0" anchor="ctr"/>
          <a:lstStyle>
            <a:lvl1pPr algn="l">
              <a:defRPr sz="800">
                <a:solidFill>
                  <a:schemeClr val="tx2"/>
                </a:solidFill>
              </a:defRPr>
            </a:lvl1pPr>
          </a:lstStyle>
          <a:p>
            <a:r>
              <a:rPr lang="en-US"/>
              <a:t>30.11.2023</a:t>
            </a:r>
            <a:endParaRPr lang="en-US" dirty="0"/>
          </a:p>
        </p:txBody>
      </p:sp>
      <p:sp>
        <p:nvSpPr>
          <p:cNvPr id="6" name="Plassholder for bunntekst 5"/>
          <p:cNvSpPr>
            <a:spLocks noGrp="1"/>
          </p:cNvSpPr>
          <p:nvPr>
            <p:ph type="ftr" sz="quarter" idx="3"/>
          </p:nvPr>
        </p:nvSpPr>
        <p:spPr>
          <a:xfrm>
            <a:off x="3088584" y="4626243"/>
            <a:ext cx="3968080" cy="274637"/>
          </a:xfrm>
          <a:prstGeom prst="rect">
            <a:avLst/>
          </a:prstGeom>
        </p:spPr>
        <p:txBody>
          <a:bodyPr vert="horz" lIns="0" tIns="0" rIns="0" bIns="0" rtlCol="0" anchor="ctr"/>
          <a:lstStyle>
            <a:lvl1pPr algn="ctr">
              <a:defRPr sz="800">
                <a:solidFill>
                  <a:schemeClr val="tx2"/>
                </a:solidFill>
              </a:defRPr>
            </a:lvl1pPr>
          </a:lstStyle>
          <a:p>
            <a:r>
              <a:rPr lang="en-GB"/>
              <a:t>Wind Measurements and Analysis Using Lidars: A Study on the University of Stavanger Campus</a:t>
            </a:r>
            <a:endParaRPr lang="en-US" dirty="0"/>
          </a:p>
        </p:txBody>
      </p:sp>
      <p:sp>
        <p:nvSpPr>
          <p:cNvPr id="7" name="Plassholder for lysbildenummer 6"/>
          <p:cNvSpPr>
            <a:spLocks noGrp="1"/>
          </p:cNvSpPr>
          <p:nvPr>
            <p:ph type="sldNum" sz="quarter" idx="4"/>
          </p:nvPr>
        </p:nvSpPr>
        <p:spPr>
          <a:xfrm>
            <a:off x="7560720" y="4626243"/>
            <a:ext cx="1090464" cy="274637"/>
          </a:xfrm>
          <a:prstGeom prst="rect">
            <a:avLst/>
          </a:prstGeom>
        </p:spPr>
        <p:txBody>
          <a:bodyPr vert="horz" lIns="0" tIns="0" rIns="0" bIns="0" rtlCol="0" anchor="ctr"/>
          <a:lstStyle>
            <a:lvl1pPr algn="r">
              <a:defRPr sz="800">
                <a:solidFill>
                  <a:schemeClr val="tx2"/>
                </a:solidFill>
              </a:defRPr>
            </a:lvl1pPr>
          </a:lstStyle>
          <a:p>
            <a:fld id="{01B1711C-DE5F-4AF9-AF40-E37E2E9FCFE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8" r:id="rId6"/>
    <p:sldLayoutId id="2147483657" r:id="rId7"/>
    <p:sldLayoutId id="2147483654" r:id="rId8"/>
    <p:sldLayoutId id="2147483655" r:id="rId9"/>
  </p:sldLayoutIdLst>
  <p:transition spd="slow">
    <p:fade/>
  </p:transition>
  <p:hf hdr="0"/>
  <p:txStyles>
    <p:titleStyle>
      <a:lvl1pPr algn="l" defTabSz="914400" rtl="0" eaLnBrk="1" latinLnBrk="0" hangingPunct="1">
        <a:lnSpc>
          <a:spcPct val="100000"/>
        </a:lnSpc>
        <a:spcBef>
          <a:spcPct val="0"/>
        </a:spcBef>
        <a:buNone/>
        <a:defRPr sz="2800" b="1" i="0" kern="1200">
          <a:solidFill>
            <a:srgbClr val="000000"/>
          </a:solidFill>
          <a:effectLst/>
          <a:latin typeface="Trebuchet MS"/>
          <a:ea typeface="+mj-ea"/>
          <a:cs typeface="Trebuchet MS"/>
        </a:defRPr>
      </a:lvl1pPr>
    </p:titleStyle>
    <p:bodyStyle>
      <a:lvl1pPr marL="265113" indent="-265113" algn="l" defTabSz="914400" rtl="0" eaLnBrk="1" latinLnBrk="0" hangingPunct="1">
        <a:spcBef>
          <a:spcPct val="20000"/>
        </a:spcBef>
        <a:buClr>
          <a:schemeClr val="accent1"/>
        </a:buClr>
        <a:buFont typeface="Wingdings" charset="2"/>
        <a:buChar char="§"/>
        <a:defRPr sz="2000" b="0" i="0" kern="1200">
          <a:solidFill>
            <a:schemeClr val="tx1">
              <a:lumMod val="85000"/>
              <a:lumOff val="15000"/>
            </a:schemeClr>
          </a:solidFill>
          <a:latin typeface="Trebuchet MS"/>
          <a:ea typeface="+mn-ea"/>
          <a:cs typeface="Trebuchet MS"/>
        </a:defRPr>
      </a:lvl1pPr>
      <a:lvl2pPr marL="539750" indent="-184150" algn="l" defTabSz="914400" rtl="0" eaLnBrk="1" latinLnBrk="0" hangingPunct="1">
        <a:spcBef>
          <a:spcPct val="20000"/>
        </a:spcBef>
        <a:buClr>
          <a:schemeClr val="accent1"/>
        </a:buClr>
        <a:buFont typeface="Wingdings" charset="2"/>
        <a:buChar char="§"/>
        <a:defRPr sz="1400" b="0" i="0" kern="1200" baseline="0">
          <a:solidFill>
            <a:schemeClr val="tx1">
              <a:lumMod val="85000"/>
              <a:lumOff val="15000"/>
            </a:schemeClr>
          </a:solidFill>
          <a:latin typeface="Trebuchet MS"/>
          <a:ea typeface="+mn-ea"/>
          <a:cs typeface="Trebuchet MS"/>
        </a:defRPr>
      </a:lvl2pPr>
      <a:lvl3pPr marL="895350" indent="-173038" algn="l" defTabSz="914400" rtl="0" eaLnBrk="1" latinLnBrk="0" hangingPunct="1">
        <a:spcBef>
          <a:spcPct val="20000"/>
        </a:spcBef>
        <a:buClr>
          <a:schemeClr val="accent1"/>
        </a:buClr>
        <a:buFont typeface="Wingdings" charset="2"/>
        <a:buChar char="§"/>
        <a:defRPr sz="1400" b="0" i="0" kern="1200">
          <a:solidFill>
            <a:schemeClr val="tx1">
              <a:lumMod val="85000"/>
              <a:lumOff val="15000"/>
            </a:schemeClr>
          </a:solidFill>
          <a:latin typeface="Trebuchet MS"/>
          <a:ea typeface="+mn-ea"/>
          <a:cs typeface="Trebuchet MS"/>
        </a:defRPr>
      </a:lvl3pPr>
      <a:lvl4pPr marL="1343025" indent="-173038" algn="l" defTabSz="914400" rtl="0" eaLnBrk="1" latinLnBrk="0" hangingPunct="1">
        <a:spcBef>
          <a:spcPct val="20000"/>
        </a:spcBef>
        <a:buClr>
          <a:schemeClr val="accent1"/>
        </a:buClr>
        <a:buFont typeface="Wingdings" charset="2"/>
        <a:buChar char="§"/>
        <a:tabLst/>
        <a:defRPr sz="1400" b="0" i="0" kern="1200" baseline="0">
          <a:solidFill>
            <a:schemeClr val="tx1">
              <a:lumMod val="85000"/>
              <a:lumOff val="15000"/>
            </a:schemeClr>
          </a:solidFill>
          <a:latin typeface="Trebuchet MS"/>
          <a:ea typeface="+mn-ea"/>
          <a:cs typeface="Trebuchet MS"/>
        </a:defRPr>
      </a:lvl4pPr>
      <a:lvl5pPr marL="1700213" indent="-174625" algn="l" defTabSz="914400" rtl="0" eaLnBrk="1" latinLnBrk="0" hangingPunct="1">
        <a:spcBef>
          <a:spcPct val="20000"/>
        </a:spcBef>
        <a:buClr>
          <a:schemeClr val="accent1"/>
        </a:buClr>
        <a:buFont typeface="Wingdings" charset="2"/>
        <a:buChar char="§"/>
        <a:defRPr sz="1400" b="0" i="0" kern="1200">
          <a:solidFill>
            <a:schemeClr val="tx1">
              <a:lumMod val="85000"/>
              <a:lumOff val="15000"/>
            </a:schemeClr>
          </a:solidFill>
          <a:latin typeface="Trebuchet MS"/>
          <a:ea typeface="+mn-ea"/>
          <a:cs typeface="Trebuchet M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0.emf"/><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46E53-5A42-B0B6-C82C-2D564598A899}"/>
              </a:ext>
            </a:extLst>
          </p:cNvPr>
          <p:cNvSpPr>
            <a:spLocks noGrp="1"/>
          </p:cNvSpPr>
          <p:nvPr>
            <p:ph type="ctrTitle"/>
          </p:nvPr>
        </p:nvSpPr>
        <p:spPr>
          <a:xfrm>
            <a:off x="1097280" y="1918535"/>
            <a:ext cx="7412539" cy="773230"/>
          </a:xfrm>
        </p:spPr>
        <p:txBody>
          <a:bodyPr/>
          <a:lstStyle/>
          <a:p>
            <a:pPr algn="just"/>
            <a:r>
              <a:rPr lang="en-GB" dirty="0"/>
              <a:t>Environment-Assisted Cracking of Pipeline Steel in Hydrogen-Prone Environment</a:t>
            </a:r>
          </a:p>
        </p:txBody>
      </p:sp>
      <p:sp>
        <p:nvSpPr>
          <p:cNvPr id="3" name="Subtitle 2">
            <a:extLst>
              <a:ext uri="{FF2B5EF4-FFF2-40B4-BE49-F238E27FC236}">
                <a16:creationId xmlns:a16="http://schemas.microsoft.com/office/drawing/2014/main" id="{2991CAC2-9869-7CC7-AE49-287F06E7D8F8}"/>
              </a:ext>
            </a:extLst>
          </p:cNvPr>
          <p:cNvSpPr>
            <a:spLocks noGrp="1"/>
          </p:cNvSpPr>
          <p:nvPr>
            <p:ph type="subTitle" idx="1"/>
          </p:nvPr>
        </p:nvSpPr>
        <p:spPr/>
        <p:txBody>
          <a:bodyPr/>
          <a:lstStyle/>
          <a:p>
            <a:r>
              <a:rPr lang="en-GB" dirty="0"/>
              <a:t>Erange Guruge</a:t>
            </a:r>
          </a:p>
        </p:txBody>
      </p:sp>
      <p:sp>
        <p:nvSpPr>
          <p:cNvPr id="4" name="Text Placeholder 3">
            <a:extLst>
              <a:ext uri="{FF2B5EF4-FFF2-40B4-BE49-F238E27FC236}">
                <a16:creationId xmlns:a16="http://schemas.microsoft.com/office/drawing/2014/main" id="{F573F2BE-91C6-A6BF-DAA0-9E48A11657BB}"/>
              </a:ext>
            </a:extLst>
          </p:cNvPr>
          <p:cNvSpPr>
            <a:spLocks noGrp="1"/>
          </p:cNvSpPr>
          <p:nvPr>
            <p:ph type="body" sz="quarter" idx="10"/>
          </p:nvPr>
        </p:nvSpPr>
        <p:spPr/>
        <p:txBody>
          <a:bodyPr/>
          <a:lstStyle/>
          <a:p>
            <a:r>
              <a:rPr lang="en-GB" dirty="0"/>
              <a:t>Faculty of Science and Technology </a:t>
            </a:r>
          </a:p>
        </p:txBody>
      </p:sp>
    </p:spTree>
    <p:extLst>
      <p:ext uri="{BB962C8B-B14F-4D97-AF65-F5344CB8AC3E}">
        <p14:creationId xmlns:p14="http://schemas.microsoft.com/office/powerpoint/2010/main" val="2915821437"/>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706B4-525B-AF9B-E514-2592960732F0}"/>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CDE509BA-CD85-26F7-4950-C2C4FF3C965B}"/>
              </a:ext>
            </a:extLst>
          </p:cNvPr>
          <p:cNvPicPr>
            <a:picLocks noChangeAspect="1"/>
          </p:cNvPicPr>
          <p:nvPr/>
        </p:nvPicPr>
        <p:blipFill>
          <a:blip r:embed="rId3"/>
          <a:stretch>
            <a:fillRect/>
          </a:stretch>
        </p:blipFill>
        <p:spPr>
          <a:xfrm>
            <a:off x="663669" y="1074205"/>
            <a:ext cx="8160429" cy="3126809"/>
          </a:xfrm>
          <a:prstGeom prst="rect">
            <a:avLst/>
          </a:prstGeom>
        </p:spPr>
      </p:pic>
      <p:sp>
        <p:nvSpPr>
          <p:cNvPr id="2" name="Title 1">
            <a:extLst>
              <a:ext uri="{FF2B5EF4-FFF2-40B4-BE49-F238E27FC236}">
                <a16:creationId xmlns:a16="http://schemas.microsoft.com/office/drawing/2014/main" id="{0A6D3012-569E-D09B-BC87-BFFAC68B0EF0}"/>
              </a:ext>
            </a:extLst>
          </p:cNvPr>
          <p:cNvSpPr>
            <a:spLocks noGrp="1"/>
          </p:cNvSpPr>
          <p:nvPr>
            <p:ph type="title"/>
          </p:nvPr>
        </p:nvSpPr>
        <p:spPr/>
        <p:txBody>
          <a:bodyPr/>
          <a:lstStyle/>
          <a:p>
            <a:r>
              <a:rPr lang="en-GB" sz="2800" b="1" dirty="0">
                <a:solidFill>
                  <a:schemeClr val="tx1"/>
                </a:solidFill>
              </a:rPr>
              <a:t>4. EAC of H</a:t>
            </a:r>
            <a:r>
              <a:rPr lang="en-GB" sz="2800" b="1" baseline="-25000" dirty="0">
                <a:solidFill>
                  <a:schemeClr val="tx1"/>
                </a:solidFill>
              </a:rPr>
              <a:t>2</a:t>
            </a:r>
            <a:r>
              <a:rPr lang="en-GB" sz="2800" b="1" dirty="0">
                <a:solidFill>
                  <a:schemeClr val="tx1"/>
                </a:solidFill>
              </a:rPr>
              <a:t> pipelines</a:t>
            </a:r>
            <a:br>
              <a:rPr lang="en-GB" dirty="0"/>
            </a:br>
            <a:r>
              <a:rPr lang="en-GB" dirty="0"/>
              <a:t>    </a:t>
            </a:r>
            <a:r>
              <a:rPr lang="en-GB" sz="2400" dirty="0">
                <a:solidFill>
                  <a:schemeClr val="accent1"/>
                </a:solidFill>
              </a:rPr>
              <a:t>Types of EAC of H</a:t>
            </a:r>
            <a:r>
              <a:rPr lang="en-GB" sz="2400" baseline="-25000" dirty="0">
                <a:solidFill>
                  <a:schemeClr val="accent1"/>
                </a:solidFill>
              </a:rPr>
              <a:t>2</a:t>
            </a:r>
            <a:r>
              <a:rPr lang="en-GB" sz="2400" dirty="0">
                <a:solidFill>
                  <a:schemeClr val="accent1"/>
                </a:solidFill>
              </a:rPr>
              <a:t> pipelines</a:t>
            </a:r>
            <a:endParaRPr lang="en-GB" dirty="0"/>
          </a:p>
        </p:txBody>
      </p:sp>
      <p:sp>
        <p:nvSpPr>
          <p:cNvPr id="4" name="Slide Number Placeholder 3">
            <a:extLst>
              <a:ext uri="{FF2B5EF4-FFF2-40B4-BE49-F238E27FC236}">
                <a16:creationId xmlns:a16="http://schemas.microsoft.com/office/drawing/2014/main" id="{1FAF669B-B356-43E5-8FE4-13B9060D75D7}"/>
              </a:ext>
            </a:extLst>
          </p:cNvPr>
          <p:cNvSpPr>
            <a:spLocks noGrp="1"/>
          </p:cNvSpPr>
          <p:nvPr>
            <p:ph type="sldNum" sz="quarter" idx="4"/>
          </p:nvPr>
        </p:nvSpPr>
        <p:spPr/>
        <p:txBody>
          <a:bodyPr/>
          <a:lstStyle/>
          <a:p>
            <a:fld id="{01B1711C-DE5F-4AF9-AF40-E37E2E9FCFE1}" type="slidenum">
              <a:rPr lang="en-US" smtClean="0"/>
              <a:pPr/>
              <a:t>10</a:t>
            </a:fld>
            <a:endParaRPr lang="en-US"/>
          </a:p>
        </p:txBody>
      </p:sp>
      <p:sp>
        <p:nvSpPr>
          <p:cNvPr id="7" name="TextBox 6">
            <a:extLst>
              <a:ext uri="{FF2B5EF4-FFF2-40B4-BE49-F238E27FC236}">
                <a16:creationId xmlns:a16="http://schemas.microsoft.com/office/drawing/2014/main" id="{27D7EAFB-B35D-8EBE-466C-28FDD85BB039}"/>
              </a:ext>
            </a:extLst>
          </p:cNvPr>
          <p:cNvSpPr txBox="1"/>
          <p:nvPr/>
        </p:nvSpPr>
        <p:spPr>
          <a:xfrm>
            <a:off x="1407736" y="4195356"/>
            <a:ext cx="2727626" cy="861774"/>
          </a:xfrm>
          <a:prstGeom prst="rect">
            <a:avLst/>
          </a:prstGeom>
          <a:noFill/>
          <a:ln>
            <a:solidFill>
              <a:srgbClr val="C00000"/>
            </a:solidFill>
            <a:prstDash val="sysDash"/>
          </a:ln>
        </p:spPr>
        <p:txBody>
          <a:bodyPr wrap="square" rtlCol="0">
            <a:spAutoFit/>
          </a:bodyPr>
          <a:lstStyle/>
          <a:p>
            <a:pPr marL="171450" indent="-171450">
              <a:buFont typeface="Arial" panose="020B0604020202020204" pitchFamily="34" charset="0"/>
              <a:buChar char="•"/>
            </a:pPr>
            <a:r>
              <a:rPr lang="en-GB" sz="1000" dirty="0"/>
              <a:t>Fracture occurs at sustained loads below the yield strength of the material</a:t>
            </a:r>
            <a:endParaRPr lang="en-GB" sz="1000" baseline="-25000" dirty="0"/>
          </a:p>
          <a:p>
            <a:pPr marL="171450" indent="-171450">
              <a:buFont typeface="Arial" panose="020B0604020202020204" pitchFamily="34" charset="0"/>
              <a:buChar char="•"/>
            </a:pPr>
            <a:r>
              <a:rPr lang="en-GB" sz="1000" dirty="0"/>
              <a:t>accelerated by local flaws, including joints, dents, and uneven surfaces, by increasing the local stress concentration </a:t>
            </a:r>
          </a:p>
        </p:txBody>
      </p:sp>
      <p:cxnSp>
        <p:nvCxnSpPr>
          <p:cNvPr id="9" name="Straight Connector 8">
            <a:extLst>
              <a:ext uri="{FF2B5EF4-FFF2-40B4-BE49-F238E27FC236}">
                <a16:creationId xmlns:a16="http://schemas.microsoft.com/office/drawing/2014/main" id="{964107EF-1F2B-6EBE-50E9-A03853CB493C}"/>
              </a:ext>
            </a:extLst>
          </p:cNvPr>
          <p:cNvCxnSpPr>
            <a:cxnSpLocks/>
            <a:stCxn id="7" idx="0"/>
          </p:cNvCxnSpPr>
          <p:nvPr/>
        </p:nvCxnSpPr>
        <p:spPr>
          <a:xfrm flipV="1">
            <a:off x="2771549" y="3852153"/>
            <a:ext cx="704468" cy="343203"/>
          </a:xfrm>
          <a:prstGeom prst="line">
            <a:avLst/>
          </a:prstGeom>
          <a:ln w="635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C4418C6-B1B8-DB0C-9863-6C5A4BFEA1BF}"/>
              </a:ext>
            </a:extLst>
          </p:cNvPr>
          <p:cNvSpPr txBox="1"/>
          <p:nvPr/>
        </p:nvSpPr>
        <p:spPr>
          <a:xfrm>
            <a:off x="5197485" y="4336958"/>
            <a:ext cx="2727626" cy="553998"/>
          </a:xfrm>
          <a:prstGeom prst="rect">
            <a:avLst/>
          </a:prstGeom>
          <a:noFill/>
          <a:ln>
            <a:solidFill>
              <a:srgbClr val="C00000"/>
            </a:solidFill>
            <a:prstDash val="sysDash"/>
          </a:ln>
        </p:spPr>
        <p:txBody>
          <a:bodyPr wrap="square" rtlCol="0">
            <a:spAutoFit/>
          </a:bodyPr>
          <a:lstStyle/>
          <a:p>
            <a:pPr marL="171450" indent="-171450">
              <a:buFont typeface="Arial" panose="020B0604020202020204" pitchFamily="34" charset="0"/>
              <a:buChar char="•"/>
            </a:pPr>
            <a:r>
              <a:rPr lang="en-GB" sz="1000" dirty="0"/>
              <a:t>Can occur even under very low pressures</a:t>
            </a:r>
          </a:p>
          <a:p>
            <a:pPr marL="171450" indent="-171450">
              <a:buFont typeface="Arial" panose="020B0604020202020204" pitchFamily="34" charset="0"/>
              <a:buChar char="•"/>
            </a:pPr>
            <a:r>
              <a:rPr lang="en-GB" sz="1000" dirty="0"/>
              <a:t>Cause - decrease in crack tip ductility in the presence of hydrogen</a:t>
            </a:r>
          </a:p>
        </p:txBody>
      </p:sp>
      <p:cxnSp>
        <p:nvCxnSpPr>
          <p:cNvPr id="11" name="Straight Connector 10">
            <a:extLst>
              <a:ext uri="{FF2B5EF4-FFF2-40B4-BE49-F238E27FC236}">
                <a16:creationId xmlns:a16="http://schemas.microsoft.com/office/drawing/2014/main" id="{454F7BFC-81E8-6FA1-60DE-63CF75502310}"/>
              </a:ext>
            </a:extLst>
          </p:cNvPr>
          <p:cNvCxnSpPr>
            <a:cxnSpLocks/>
            <a:stCxn id="10" idx="0"/>
          </p:cNvCxnSpPr>
          <p:nvPr/>
        </p:nvCxnSpPr>
        <p:spPr>
          <a:xfrm flipV="1">
            <a:off x="6561298" y="3702996"/>
            <a:ext cx="462022" cy="633962"/>
          </a:xfrm>
          <a:prstGeom prst="line">
            <a:avLst/>
          </a:prstGeom>
          <a:ln w="635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6" name="AutoShape 3">
            <a:extLst>
              <a:ext uri="{FF2B5EF4-FFF2-40B4-BE49-F238E27FC236}">
                <a16:creationId xmlns:a16="http://schemas.microsoft.com/office/drawing/2014/main" id="{962BA4D7-C530-46B2-307F-E1036B6F2F4F}"/>
              </a:ext>
            </a:extLst>
          </p:cNvPr>
          <p:cNvSpPr>
            <a:spLocks noChangeAspect="1" noChangeArrowheads="1" noTextEdit="1"/>
          </p:cNvSpPr>
          <p:nvPr/>
        </p:nvSpPr>
        <p:spPr bwMode="auto">
          <a:xfrm>
            <a:off x="6648450" y="173037"/>
            <a:ext cx="1957388"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a:extLst>
              <a:ext uri="{FF2B5EF4-FFF2-40B4-BE49-F238E27FC236}">
                <a16:creationId xmlns:a16="http://schemas.microsoft.com/office/drawing/2014/main" id="{62C3BE7A-5451-14B4-B435-EA7DCB2045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3432" y="101519"/>
            <a:ext cx="1957388" cy="1914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Placeholder 4">
            <a:extLst>
              <a:ext uri="{FF2B5EF4-FFF2-40B4-BE49-F238E27FC236}">
                <a16:creationId xmlns:a16="http://schemas.microsoft.com/office/drawing/2014/main" id="{731E6571-6A55-D7D9-B77B-2D21E29B7C08}"/>
              </a:ext>
            </a:extLst>
          </p:cNvPr>
          <p:cNvSpPr txBox="1">
            <a:spLocks/>
          </p:cNvSpPr>
          <p:nvPr/>
        </p:nvSpPr>
        <p:spPr>
          <a:xfrm rot="21600000">
            <a:off x="7023320" y="1997944"/>
            <a:ext cx="1803582" cy="451346"/>
          </a:xfrm>
          <a:prstGeom prst="rect">
            <a:avLst/>
          </a:prstGeom>
        </p:spPr>
        <p:txBody>
          <a:bodyPr>
            <a:normAutofit lnSpcReduction="10000"/>
          </a:bodyPr>
          <a:lstStyle>
            <a:lvl1pPr marL="265113" indent="-265113" algn="l" defTabSz="914400" rtl="0" eaLnBrk="1" latinLnBrk="0" hangingPunct="1">
              <a:spcBef>
                <a:spcPct val="20000"/>
              </a:spcBef>
              <a:buClr>
                <a:schemeClr val="accent1"/>
              </a:buClr>
              <a:buFont typeface="Wingdings" charset="2"/>
              <a:buChar char="§"/>
              <a:defRPr sz="2000" b="0" i="0" kern="1200">
                <a:solidFill>
                  <a:schemeClr val="tx1">
                    <a:lumMod val="85000"/>
                    <a:lumOff val="15000"/>
                  </a:schemeClr>
                </a:solidFill>
                <a:latin typeface="Trebuchet MS"/>
                <a:ea typeface="+mn-ea"/>
                <a:cs typeface="Trebuchet MS"/>
              </a:defRPr>
            </a:lvl1pPr>
            <a:lvl2pPr marL="539750" indent="-184150" algn="l" defTabSz="914400" rtl="0" eaLnBrk="1" latinLnBrk="0" hangingPunct="1">
              <a:spcBef>
                <a:spcPct val="20000"/>
              </a:spcBef>
              <a:buClr>
                <a:schemeClr val="accent1"/>
              </a:buClr>
              <a:buFont typeface="Wingdings" charset="2"/>
              <a:buChar char="§"/>
              <a:defRPr sz="1400" b="0" i="0" kern="1200" baseline="0">
                <a:solidFill>
                  <a:schemeClr val="tx1">
                    <a:lumMod val="85000"/>
                    <a:lumOff val="15000"/>
                  </a:schemeClr>
                </a:solidFill>
                <a:latin typeface="Trebuchet MS"/>
                <a:ea typeface="+mn-ea"/>
                <a:cs typeface="Trebuchet MS"/>
              </a:defRPr>
            </a:lvl2pPr>
            <a:lvl3pPr marL="895350" indent="-173038" algn="l" defTabSz="914400" rtl="0" eaLnBrk="1" latinLnBrk="0" hangingPunct="1">
              <a:spcBef>
                <a:spcPct val="20000"/>
              </a:spcBef>
              <a:buClr>
                <a:schemeClr val="accent1"/>
              </a:buClr>
              <a:buFont typeface="Wingdings" charset="2"/>
              <a:buChar char="§"/>
              <a:defRPr sz="1400" b="0" i="0" kern="1200">
                <a:solidFill>
                  <a:schemeClr val="tx1">
                    <a:lumMod val="85000"/>
                    <a:lumOff val="15000"/>
                  </a:schemeClr>
                </a:solidFill>
                <a:latin typeface="Trebuchet MS"/>
                <a:ea typeface="+mn-ea"/>
                <a:cs typeface="Trebuchet MS"/>
              </a:defRPr>
            </a:lvl3pPr>
            <a:lvl4pPr marL="1343025" indent="-173038" algn="l" defTabSz="914400" rtl="0" eaLnBrk="1" latinLnBrk="0" hangingPunct="1">
              <a:spcBef>
                <a:spcPct val="20000"/>
              </a:spcBef>
              <a:buClr>
                <a:schemeClr val="accent1"/>
              </a:buClr>
              <a:buFont typeface="Wingdings" charset="2"/>
              <a:buChar char="§"/>
              <a:tabLst/>
              <a:defRPr sz="1400" b="0" i="0" kern="1200" baseline="0">
                <a:solidFill>
                  <a:schemeClr val="tx1">
                    <a:lumMod val="85000"/>
                    <a:lumOff val="15000"/>
                  </a:schemeClr>
                </a:solidFill>
                <a:latin typeface="Trebuchet MS"/>
                <a:ea typeface="+mn-ea"/>
                <a:cs typeface="Trebuchet MS"/>
              </a:defRPr>
            </a:lvl4pPr>
            <a:lvl5pPr marL="1700213" indent="-174625" algn="l" defTabSz="914400" rtl="0" eaLnBrk="1" latinLnBrk="0" hangingPunct="1">
              <a:spcBef>
                <a:spcPct val="20000"/>
              </a:spcBef>
              <a:buClr>
                <a:schemeClr val="accent1"/>
              </a:buClr>
              <a:buFont typeface="Wingdings" charset="2"/>
              <a:buChar char="§"/>
              <a:defRPr sz="1400" b="0" i="0" kern="1200">
                <a:solidFill>
                  <a:schemeClr val="tx1">
                    <a:lumMod val="85000"/>
                    <a:lumOff val="15000"/>
                  </a:schemeClr>
                </a:solidFill>
                <a:latin typeface="Trebuchet MS"/>
                <a:ea typeface="+mn-ea"/>
                <a:cs typeface="Trebuchet M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None/>
            </a:pPr>
            <a:r>
              <a:rPr lang="en-GB" sz="800" dirty="0">
                <a:latin typeface="+mj-lt"/>
                <a:ea typeface="Aptos" panose="020B0004020202020204" pitchFamily="34" charset="0"/>
                <a:cs typeface="Arial" panose="020B0604020202020204" pitchFamily="34" charset="0"/>
              </a:rPr>
              <a:t>Fig. 6. Stress-strain of X65 steel in N</a:t>
            </a:r>
            <a:r>
              <a:rPr lang="en-GB" sz="800" baseline="-25000" dirty="0">
                <a:latin typeface="+mj-lt"/>
                <a:ea typeface="Aptos" panose="020B0004020202020204" pitchFamily="34" charset="0"/>
                <a:cs typeface="Arial" panose="020B0604020202020204" pitchFamily="34" charset="0"/>
              </a:rPr>
              <a:t>2</a:t>
            </a:r>
            <a:r>
              <a:rPr lang="en-GB" sz="800" dirty="0">
                <a:latin typeface="+mj-lt"/>
                <a:ea typeface="Aptos" panose="020B0004020202020204" pitchFamily="34" charset="0"/>
                <a:cs typeface="Arial" panose="020B0604020202020204" pitchFamily="34" charset="0"/>
              </a:rPr>
              <a:t> and H</a:t>
            </a:r>
            <a:r>
              <a:rPr lang="en-GB" sz="800" baseline="-25000" dirty="0">
                <a:latin typeface="+mj-lt"/>
                <a:ea typeface="Aptos" panose="020B0004020202020204" pitchFamily="34" charset="0"/>
                <a:cs typeface="Arial" panose="020B0604020202020204" pitchFamily="34" charset="0"/>
              </a:rPr>
              <a:t>2</a:t>
            </a:r>
            <a:r>
              <a:rPr lang="en-GB" sz="800" dirty="0">
                <a:latin typeface="+mj-lt"/>
                <a:ea typeface="Aptos" panose="020B0004020202020204" pitchFamily="34" charset="0"/>
                <a:cs typeface="Arial" panose="020B0604020202020204" pitchFamily="34" charset="0"/>
              </a:rPr>
              <a:t> environments (Nazar et al., 2025) </a:t>
            </a:r>
          </a:p>
        </p:txBody>
      </p:sp>
      <p:cxnSp>
        <p:nvCxnSpPr>
          <p:cNvPr id="24" name="Straight Connector 23">
            <a:extLst>
              <a:ext uri="{FF2B5EF4-FFF2-40B4-BE49-F238E27FC236}">
                <a16:creationId xmlns:a16="http://schemas.microsoft.com/office/drawing/2014/main" id="{82DBE786-7EE1-8F59-0B2F-C4C4B2191736}"/>
              </a:ext>
            </a:extLst>
          </p:cNvPr>
          <p:cNvCxnSpPr>
            <a:cxnSpLocks/>
          </p:cNvCxnSpPr>
          <p:nvPr/>
        </p:nvCxnSpPr>
        <p:spPr>
          <a:xfrm flipV="1">
            <a:off x="6648450" y="2364377"/>
            <a:ext cx="978694" cy="583423"/>
          </a:xfrm>
          <a:prstGeom prst="line">
            <a:avLst/>
          </a:prstGeom>
          <a:ln w="6350">
            <a:solidFill>
              <a:srgbClr val="C0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8224943"/>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A6C4F2C-EA78-AED5-7C70-03BBEB14479A}"/>
              </a:ext>
            </a:extLst>
          </p:cNvPr>
          <p:cNvPicPr>
            <a:picLocks noChangeAspect="1"/>
          </p:cNvPicPr>
          <p:nvPr/>
        </p:nvPicPr>
        <p:blipFill>
          <a:blip r:embed="rId3"/>
          <a:srcRect r="20194" b="21344"/>
          <a:stretch/>
        </p:blipFill>
        <p:spPr>
          <a:xfrm>
            <a:off x="547159" y="1018163"/>
            <a:ext cx="8415934" cy="3132306"/>
          </a:xfrm>
          <a:prstGeom prst="rect">
            <a:avLst/>
          </a:prstGeom>
        </p:spPr>
      </p:pic>
      <p:sp>
        <p:nvSpPr>
          <p:cNvPr id="4" name="Slide Number Placeholder 3">
            <a:extLst>
              <a:ext uri="{FF2B5EF4-FFF2-40B4-BE49-F238E27FC236}">
                <a16:creationId xmlns:a16="http://schemas.microsoft.com/office/drawing/2014/main" id="{19858CA1-FBCC-1D47-195F-36B7E8229D0E}"/>
              </a:ext>
            </a:extLst>
          </p:cNvPr>
          <p:cNvSpPr>
            <a:spLocks noGrp="1"/>
          </p:cNvSpPr>
          <p:nvPr>
            <p:ph type="sldNum" sz="quarter" idx="4"/>
          </p:nvPr>
        </p:nvSpPr>
        <p:spPr/>
        <p:txBody>
          <a:bodyPr/>
          <a:lstStyle/>
          <a:p>
            <a:fld id="{01B1711C-DE5F-4AF9-AF40-E37E2E9FCFE1}" type="slidenum">
              <a:rPr lang="en-US" smtClean="0"/>
              <a:pPr/>
              <a:t>11</a:t>
            </a:fld>
            <a:endParaRPr lang="en-US"/>
          </a:p>
        </p:txBody>
      </p:sp>
      <p:sp>
        <p:nvSpPr>
          <p:cNvPr id="2" name="Title 1">
            <a:extLst>
              <a:ext uri="{FF2B5EF4-FFF2-40B4-BE49-F238E27FC236}">
                <a16:creationId xmlns:a16="http://schemas.microsoft.com/office/drawing/2014/main" id="{3AB30C3C-BA95-90BC-638A-B01538F12783}"/>
              </a:ext>
            </a:extLst>
          </p:cNvPr>
          <p:cNvSpPr>
            <a:spLocks noGrp="1"/>
          </p:cNvSpPr>
          <p:nvPr>
            <p:ph type="title"/>
          </p:nvPr>
        </p:nvSpPr>
        <p:spPr>
          <a:xfrm>
            <a:off x="1097280" y="84407"/>
            <a:ext cx="2710543" cy="840501"/>
          </a:xfrm>
        </p:spPr>
        <p:txBody>
          <a:bodyPr/>
          <a:lstStyle/>
          <a:p>
            <a:r>
              <a:rPr lang="en-GB" sz="2800" b="1" dirty="0">
                <a:solidFill>
                  <a:schemeClr val="tx1"/>
                </a:solidFill>
              </a:rPr>
              <a:t>5. Experimental Methods</a:t>
            </a:r>
            <a:endParaRPr lang="en-GB" dirty="0"/>
          </a:p>
        </p:txBody>
      </p:sp>
      <p:sp>
        <p:nvSpPr>
          <p:cNvPr id="9" name="TextBox 8">
            <a:extLst>
              <a:ext uri="{FF2B5EF4-FFF2-40B4-BE49-F238E27FC236}">
                <a16:creationId xmlns:a16="http://schemas.microsoft.com/office/drawing/2014/main" id="{F4E9F3A5-9C38-06EE-C4D0-2D8EC71CE4AE}"/>
              </a:ext>
            </a:extLst>
          </p:cNvPr>
          <p:cNvSpPr txBox="1"/>
          <p:nvPr/>
        </p:nvSpPr>
        <p:spPr>
          <a:xfrm>
            <a:off x="2067500" y="4142012"/>
            <a:ext cx="6381345" cy="861774"/>
          </a:xfrm>
          <a:prstGeom prst="rect">
            <a:avLst/>
          </a:prstGeom>
          <a:noFill/>
          <a:ln>
            <a:solidFill>
              <a:srgbClr val="C00000"/>
            </a:solidFill>
            <a:prstDash val="sysDash"/>
          </a:ln>
        </p:spPr>
        <p:txBody>
          <a:bodyPr wrap="square" rtlCol="0">
            <a:spAutoFit/>
          </a:bodyPr>
          <a:lstStyle/>
          <a:p>
            <a:r>
              <a:rPr lang="en-GB" sz="1400" dirty="0">
                <a:solidFill>
                  <a:srgbClr val="C00000"/>
                </a:solidFill>
              </a:rPr>
              <a:t>Challenging</a:t>
            </a:r>
          </a:p>
          <a:p>
            <a:pPr marL="171450" indent="-171450">
              <a:buFont typeface="Arial" panose="020B0604020202020204" pitchFamily="34" charset="0"/>
              <a:buChar char="•"/>
            </a:pPr>
            <a:r>
              <a:rPr lang="en-GB" sz="1200" dirty="0"/>
              <a:t>accountability for the effects of all three mechanisms</a:t>
            </a:r>
          </a:p>
          <a:p>
            <a:pPr marL="171450" indent="-171450">
              <a:buFont typeface="Arial" panose="020B0604020202020204" pitchFamily="34" charset="0"/>
              <a:buChar char="•"/>
            </a:pPr>
            <a:r>
              <a:rPr lang="en-GB" sz="1200" dirty="0"/>
              <a:t>complex interactions among these processes and the practical difficulties associated with laboratory experiments.</a:t>
            </a:r>
          </a:p>
        </p:txBody>
      </p:sp>
      <p:graphicFrame>
        <p:nvGraphicFramePr>
          <p:cNvPr id="10" name="Diagram 9">
            <a:extLst>
              <a:ext uri="{FF2B5EF4-FFF2-40B4-BE49-F238E27FC236}">
                <a16:creationId xmlns:a16="http://schemas.microsoft.com/office/drawing/2014/main" id="{C95B159B-3E54-649E-9835-BCE1F58023FB}"/>
              </a:ext>
            </a:extLst>
          </p:cNvPr>
          <p:cNvGraphicFramePr/>
          <p:nvPr>
            <p:extLst>
              <p:ext uri="{D42A27DB-BD31-4B8C-83A1-F6EECF244321}">
                <p14:modId xmlns:p14="http://schemas.microsoft.com/office/powerpoint/2010/main" val="1735716428"/>
              </p:ext>
            </p:extLst>
          </p:nvPr>
        </p:nvGraphicFramePr>
        <p:xfrm>
          <a:off x="24263" y="3174002"/>
          <a:ext cx="3061064" cy="19360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74423214"/>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FFC13-F07E-2C9E-41B3-CDBE0B2D21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D09878-9121-9678-49DE-72B3A821F51B}"/>
              </a:ext>
            </a:extLst>
          </p:cNvPr>
          <p:cNvSpPr>
            <a:spLocks noGrp="1"/>
          </p:cNvSpPr>
          <p:nvPr>
            <p:ph type="title"/>
          </p:nvPr>
        </p:nvSpPr>
        <p:spPr/>
        <p:txBody>
          <a:bodyPr/>
          <a:lstStyle/>
          <a:p>
            <a:r>
              <a:rPr lang="en-GB" sz="2800" b="1" dirty="0">
                <a:solidFill>
                  <a:schemeClr val="tx1"/>
                </a:solidFill>
              </a:rPr>
              <a:t>5. Experimental Methods</a:t>
            </a:r>
            <a:br>
              <a:rPr lang="en-GB" dirty="0"/>
            </a:br>
            <a:r>
              <a:rPr lang="en-GB" dirty="0"/>
              <a:t>    </a:t>
            </a:r>
            <a:r>
              <a:rPr lang="en-GB" sz="2400" dirty="0">
                <a:solidFill>
                  <a:schemeClr val="accent1"/>
                </a:solidFill>
              </a:rPr>
              <a:t>Electrochemical hydrogen charging</a:t>
            </a:r>
            <a:endParaRPr lang="en-GB" dirty="0"/>
          </a:p>
        </p:txBody>
      </p:sp>
      <p:graphicFrame>
        <p:nvGraphicFramePr>
          <p:cNvPr id="5" name="Content Placeholder 4">
            <a:extLst>
              <a:ext uri="{FF2B5EF4-FFF2-40B4-BE49-F238E27FC236}">
                <a16:creationId xmlns:a16="http://schemas.microsoft.com/office/drawing/2014/main" id="{9A6D2156-6208-CC1B-4BF7-61955973E59D}"/>
              </a:ext>
            </a:extLst>
          </p:cNvPr>
          <p:cNvGraphicFramePr>
            <a:graphicFrameLocks noGrp="1"/>
          </p:cNvGraphicFramePr>
          <p:nvPr>
            <p:ph idx="1"/>
            <p:extLst>
              <p:ext uri="{D42A27DB-BD31-4B8C-83A1-F6EECF244321}">
                <p14:modId xmlns:p14="http://schemas.microsoft.com/office/powerpoint/2010/main" val="2598894258"/>
              </p:ext>
            </p:extLst>
          </p:nvPr>
        </p:nvGraphicFramePr>
        <p:xfrm>
          <a:off x="509135" y="1401854"/>
          <a:ext cx="4696413" cy="681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7633475-7355-8FD5-45FC-2CCB2740EB36}"/>
              </a:ext>
            </a:extLst>
          </p:cNvPr>
          <p:cNvSpPr>
            <a:spLocks noGrp="1"/>
          </p:cNvSpPr>
          <p:nvPr>
            <p:ph type="sldNum" sz="quarter" idx="4"/>
          </p:nvPr>
        </p:nvSpPr>
        <p:spPr/>
        <p:txBody>
          <a:bodyPr/>
          <a:lstStyle/>
          <a:p>
            <a:fld id="{01B1711C-DE5F-4AF9-AF40-E37E2E9FCFE1}" type="slidenum">
              <a:rPr lang="en-US" smtClean="0"/>
              <a:pPr/>
              <a:t>12</a:t>
            </a:fld>
            <a:endParaRPr lang="en-US"/>
          </a:p>
        </p:txBody>
      </p:sp>
      <p:sp>
        <p:nvSpPr>
          <p:cNvPr id="6" name="Content Placeholder 2">
            <a:extLst>
              <a:ext uri="{FF2B5EF4-FFF2-40B4-BE49-F238E27FC236}">
                <a16:creationId xmlns:a16="http://schemas.microsoft.com/office/drawing/2014/main" id="{0FAA818B-6CD4-7A33-AB73-6778E761726B}"/>
              </a:ext>
            </a:extLst>
          </p:cNvPr>
          <p:cNvSpPr txBox="1">
            <a:spLocks/>
          </p:cNvSpPr>
          <p:nvPr/>
        </p:nvSpPr>
        <p:spPr>
          <a:xfrm>
            <a:off x="1097280" y="1071865"/>
            <a:ext cx="3592284" cy="4071635"/>
          </a:xfrm>
          <a:prstGeom prst="rect">
            <a:avLst/>
          </a:prstGeom>
          <a:ln w="12700" cmpd="sng">
            <a:noFill/>
          </a:ln>
          <a:effectLst/>
        </p:spPr>
        <p:txBody>
          <a:bodyPr vert="horz" lIns="0" tIns="0" rIns="0" bIns="0" rtlCol="0">
            <a:normAutofit/>
          </a:bodyPr>
          <a:lstStyle>
            <a:lvl1pPr marL="265113" indent="-265113" algn="l" defTabSz="914400" rtl="0" eaLnBrk="1" latinLnBrk="0" hangingPunct="1">
              <a:spcBef>
                <a:spcPct val="20000"/>
              </a:spcBef>
              <a:buClr>
                <a:schemeClr val="tx2"/>
              </a:buClr>
              <a:buFont typeface="Wingdings" charset="2"/>
              <a:buChar char="§"/>
              <a:defRPr sz="2000" b="0" i="0" kern="1200">
                <a:solidFill>
                  <a:schemeClr val="tx1">
                    <a:lumMod val="85000"/>
                    <a:lumOff val="15000"/>
                  </a:schemeClr>
                </a:solidFill>
                <a:latin typeface="Trebuchet MS"/>
                <a:ea typeface="+mn-ea"/>
                <a:cs typeface="Trebuchet MS"/>
              </a:defRPr>
            </a:lvl1pPr>
            <a:lvl2pPr marL="539750" indent="-184150" algn="l" defTabSz="914400" rtl="0" eaLnBrk="1" latinLnBrk="0" hangingPunct="1">
              <a:spcBef>
                <a:spcPct val="20000"/>
              </a:spcBef>
              <a:buClr>
                <a:schemeClr val="tx2"/>
              </a:buClr>
              <a:buFont typeface="Wingdings" charset="2"/>
              <a:buChar char="§"/>
              <a:defRPr sz="1400" b="0" i="0" kern="1200" baseline="0">
                <a:solidFill>
                  <a:schemeClr val="tx1">
                    <a:lumMod val="85000"/>
                    <a:lumOff val="15000"/>
                  </a:schemeClr>
                </a:solidFill>
                <a:latin typeface="Trebuchet MS"/>
                <a:ea typeface="+mn-ea"/>
                <a:cs typeface="Trebuchet MS"/>
              </a:defRPr>
            </a:lvl2pPr>
            <a:lvl3pPr marL="895350" indent="-173038" algn="l" defTabSz="914400" rtl="0" eaLnBrk="1" latinLnBrk="0" hangingPunct="1">
              <a:spcBef>
                <a:spcPct val="20000"/>
              </a:spcBef>
              <a:buClr>
                <a:schemeClr val="tx2"/>
              </a:buClr>
              <a:buFont typeface="Wingdings" charset="2"/>
              <a:buChar char="§"/>
              <a:defRPr sz="1400" b="0" i="0" kern="1200">
                <a:solidFill>
                  <a:schemeClr val="tx1">
                    <a:lumMod val="85000"/>
                    <a:lumOff val="15000"/>
                  </a:schemeClr>
                </a:solidFill>
                <a:latin typeface="Trebuchet MS"/>
                <a:ea typeface="+mn-ea"/>
                <a:cs typeface="Trebuchet MS"/>
              </a:defRPr>
            </a:lvl3pPr>
            <a:lvl4pPr marL="1343025" indent="-173038" algn="l" defTabSz="914400" rtl="0" eaLnBrk="1" latinLnBrk="0" hangingPunct="1">
              <a:spcBef>
                <a:spcPct val="20000"/>
              </a:spcBef>
              <a:buClr>
                <a:schemeClr val="tx2"/>
              </a:buClr>
              <a:buFont typeface="Wingdings" charset="2"/>
              <a:buChar char="§"/>
              <a:tabLst/>
              <a:defRPr sz="1400" b="0" i="0" kern="1200" baseline="0">
                <a:solidFill>
                  <a:schemeClr val="tx1">
                    <a:lumMod val="85000"/>
                    <a:lumOff val="15000"/>
                  </a:schemeClr>
                </a:solidFill>
                <a:latin typeface="Trebuchet MS"/>
                <a:ea typeface="+mn-ea"/>
                <a:cs typeface="Trebuchet MS"/>
              </a:defRPr>
            </a:lvl4pPr>
            <a:lvl5pPr marL="1700213" indent="-174625" algn="l" defTabSz="914400" rtl="0" eaLnBrk="1" latinLnBrk="0" hangingPunct="1">
              <a:spcBef>
                <a:spcPct val="20000"/>
              </a:spcBef>
              <a:buClr>
                <a:schemeClr val="tx2"/>
              </a:buClr>
              <a:buFont typeface="Wingdings" charset="2"/>
              <a:buChar char="§"/>
              <a:defRPr sz="1400" b="0" i="0" kern="1200">
                <a:solidFill>
                  <a:schemeClr val="tx1">
                    <a:lumMod val="85000"/>
                    <a:lumOff val="15000"/>
                  </a:schemeClr>
                </a:solidFill>
                <a:latin typeface="Trebuchet MS"/>
                <a:ea typeface="+mn-ea"/>
                <a:cs typeface="Trebuchet M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GB" sz="1800" dirty="0"/>
              <a:t>Hydrogen charging techniques </a:t>
            </a:r>
          </a:p>
          <a:p>
            <a:endParaRPr lang="en-GB" sz="1800" dirty="0"/>
          </a:p>
          <a:p>
            <a:endParaRPr lang="en-GB" sz="1800" dirty="0"/>
          </a:p>
          <a:p>
            <a:endParaRPr lang="en-GB" sz="1800" dirty="0"/>
          </a:p>
          <a:p>
            <a:endParaRPr lang="en-GB" sz="1800" dirty="0"/>
          </a:p>
          <a:p>
            <a:endParaRPr lang="en-GB" sz="1800" dirty="0"/>
          </a:p>
          <a:p>
            <a:pPr marL="0" indent="0">
              <a:buNone/>
            </a:pPr>
            <a:endParaRPr lang="en-GB" sz="1800" dirty="0"/>
          </a:p>
          <a:p>
            <a:r>
              <a:rPr lang="en-GB" sz="1400" dirty="0"/>
              <a:t>Simulate hydrogen gas exposure in hydrogen transport pipelines</a:t>
            </a:r>
          </a:p>
          <a:p>
            <a:r>
              <a:rPr lang="en-GB" sz="1400" dirty="0"/>
              <a:t>Water electrolysis through cathodic potential</a:t>
            </a:r>
          </a:p>
          <a:p>
            <a:r>
              <a:rPr lang="en-GB" sz="1400" dirty="0"/>
              <a:t>Two scenarios </a:t>
            </a:r>
          </a:p>
          <a:p>
            <a:pPr lvl="1"/>
            <a:r>
              <a:rPr lang="en-GB" sz="1000" dirty="0"/>
              <a:t>Internal hydrogen charging (pre-charging)</a:t>
            </a:r>
          </a:p>
          <a:p>
            <a:pPr lvl="1"/>
            <a:r>
              <a:rPr lang="en-GB" sz="1000" dirty="0"/>
              <a:t>External continuous charging </a:t>
            </a:r>
          </a:p>
        </p:txBody>
      </p:sp>
      <p:graphicFrame>
        <p:nvGraphicFramePr>
          <p:cNvPr id="7" name="Table 6">
            <a:extLst>
              <a:ext uri="{FF2B5EF4-FFF2-40B4-BE49-F238E27FC236}">
                <a16:creationId xmlns:a16="http://schemas.microsoft.com/office/drawing/2014/main" id="{2A58BEF6-BC63-C402-232E-7EC61A4A1978}"/>
              </a:ext>
            </a:extLst>
          </p:cNvPr>
          <p:cNvGraphicFramePr>
            <a:graphicFrameLocks noGrp="1"/>
          </p:cNvGraphicFramePr>
          <p:nvPr>
            <p:extLst>
              <p:ext uri="{D42A27DB-BD31-4B8C-83A1-F6EECF244321}">
                <p14:modId xmlns:p14="http://schemas.microsoft.com/office/powerpoint/2010/main" val="3859752212"/>
              </p:ext>
            </p:extLst>
          </p:nvPr>
        </p:nvGraphicFramePr>
        <p:xfrm>
          <a:off x="1083130" y="2077438"/>
          <a:ext cx="3494312" cy="1285240"/>
        </p:xfrm>
        <a:graphic>
          <a:graphicData uri="http://schemas.openxmlformats.org/drawingml/2006/table">
            <a:tbl>
              <a:tblPr firstRow="1" bandRow="1">
                <a:tableStyleId>{5C22544A-7EE6-4342-B048-85BDC9FD1C3A}</a:tableStyleId>
              </a:tblPr>
              <a:tblGrid>
                <a:gridCol w="1685107">
                  <a:extLst>
                    <a:ext uri="{9D8B030D-6E8A-4147-A177-3AD203B41FA5}">
                      <a16:colId xmlns:a16="http://schemas.microsoft.com/office/drawing/2014/main" val="1965460716"/>
                    </a:ext>
                  </a:extLst>
                </a:gridCol>
                <a:gridCol w="1809205">
                  <a:extLst>
                    <a:ext uri="{9D8B030D-6E8A-4147-A177-3AD203B41FA5}">
                      <a16:colId xmlns:a16="http://schemas.microsoft.com/office/drawing/2014/main" val="762149283"/>
                    </a:ext>
                  </a:extLst>
                </a:gridCol>
              </a:tblGrid>
              <a:tr h="370840">
                <a:tc>
                  <a:txBody>
                    <a:bodyPr/>
                    <a:lstStyle/>
                    <a:p>
                      <a:r>
                        <a:rPr lang="en-GB" sz="1200" dirty="0"/>
                        <a:t>Limited availability of test facilities</a:t>
                      </a:r>
                    </a:p>
                  </a:txBody>
                  <a:tcPr/>
                </a:tc>
                <a:tc>
                  <a:txBody>
                    <a:bodyPr/>
                    <a:lstStyle/>
                    <a:p>
                      <a:r>
                        <a:rPr lang="en-GB" sz="1200" dirty="0"/>
                        <a:t>Locally available simple procedure</a:t>
                      </a:r>
                    </a:p>
                  </a:txBody>
                  <a:tcPr/>
                </a:tc>
                <a:extLst>
                  <a:ext uri="{0D108BD9-81ED-4DB2-BD59-A6C34878D82A}">
                    <a16:rowId xmlns:a16="http://schemas.microsoft.com/office/drawing/2014/main" val="1584471371"/>
                  </a:ext>
                </a:extLst>
              </a:tr>
              <a:tr h="370840">
                <a:tc>
                  <a:txBody>
                    <a:bodyPr/>
                    <a:lstStyle/>
                    <a:p>
                      <a:r>
                        <a:rPr lang="en-GB" sz="1200" dirty="0"/>
                        <a:t>Risks associated with hydrogen gas </a:t>
                      </a:r>
                    </a:p>
                  </a:txBody>
                  <a:tcPr/>
                </a:tc>
                <a:tc>
                  <a:txBody>
                    <a:bodyPr/>
                    <a:lstStyle/>
                    <a:p>
                      <a:r>
                        <a:rPr lang="en-GB" sz="1200" dirty="0"/>
                        <a:t>Low risk</a:t>
                      </a:r>
                    </a:p>
                  </a:txBody>
                  <a:tcPr/>
                </a:tc>
                <a:extLst>
                  <a:ext uri="{0D108BD9-81ED-4DB2-BD59-A6C34878D82A}">
                    <a16:rowId xmlns:a16="http://schemas.microsoft.com/office/drawing/2014/main" val="1773136322"/>
                  </a:ext>
                </a:extLst>
              </a:tr>
              <a:tr h="370840">
                <a:tc>
                  <a:txBody>
                    <a:bodyPr/>
                    <a:lstStyle/>
                    <a:p>
                      <a:r>
                        <a:rPr lang="en-GB" sz="1200" dirty="0"/>
                        <a:t>Cost</a:t>
                      </a:r>
                    </a:p>
                  </a:txBody>
                  <a:tcPr/>
                </a:tc>
                <a:tc>
                  <a:txBody>
                    <a:bodyPr/>
                    <a:lstStyle/>
                    <a:p>
                      <a:r>
                        <a:rPr lang="en-GB" sz="1200" dirty="0"/>
                        <a:t>Economical</a:t>
                      </a:r>
                    </a:p>
                  </a:txBody>
                  <a:tcPr/>
                </a:tc>
                <a:extLst>
                  <a:ext uri="{0D108BD9-81ED-4DB2-BD59-A6C34878D82A}">
                    <a16:rowId xmlns:a16="http://schemas.microsoft.com/office/drawing/2014/main" val="2579877316"/>
                  </a:ext>
                </a:extLst>
              </a:tr>
            </a:tbl>
          </a:graphicData>
        </a:graphic>
      </p:graphicFrame>
      <p:sp>
        <p:nvSpPr>
          <p:cNvPr id="8" name="Content Placeholder 2">
            <a:extLst>
              <a:ext uri="{FF2B5EF4-FFF2-40B4-BE49-F238E27FC236}">
                <a16:creationId xmlns:a16="http://schemas.microsoft.com/office/drawing/2014/main" id="{D8915279-0C68-7728-9D9C-082536D416DC}"/>
              </a:ext>
            </a:extLst>
          </p:cNvPr>
          <p:cNvSpPr txBox="1">
            <a:spLocks/>
          </p:cNvSpPr>
          <p:nvPr/>
        </p:nvSpPr>
        <p:spPr>
          <a:xfrm>
            <a:off x="4665616" y="3324497"/>
            <a:ext cx="3985568" cy="1672046"/>
          </a:xfrm>
          <a:prstGeom prst="rect">
            <a:avLst/>
          </a:prstGeom>
          <a:ln w="12700" cmpd="sng">
            <a:noFill/>
          </a:ln>
          <a:effectLst/>
        </p:spPr>
        <p:txBody>
          <a:bodyPr vert="horz" lIns="0" tIns="0" rIns="0" bIns="0" rtlCol="0">
            <a:normAutofit/>
          </a:bodyPr>
          <a:lstStyle>
            <a:lvl1pPr marL="265113" indent="-265113" algn="l" defTabSz="914400" rtl="0" eaLnBrk="1" latinLnBrk="0" hangingPunct="1">
              <a:spcBef>
                <a:spcPct val="20000"/>
              </a:spcBef>
              <a:buClr>
                <a:schemeClr val="tx2"/>
              </a:buClr>
              <a:buFont typeface="Wingdings" charset="2"/>
              <a:buChar char="§"/>
              <a:defRPr sz="2000" b="0" i="0" kern="1200">
                <a:solidFill>
                  <a:schemeClr val="tx1">
                    <a:lumMod val="85000"/>
                    <a:lumOff val="15000"/>
                  </a:schemeClr>
                </a:solidFill>
                <a:latin typeface="Trebuchet MS"/>
                <a:ea typeface="+mn-ea"/>
                <a:cs typeface="Trebuchet MS"/>
              </a:defRPr>
            </a:lvl1pPr>
            <a:lvl2pPr marL="539750" indent="-184150" algn="l" defTabSz="914400" rtl="0" eaLnBrk="1" latinLnBrk="0" hangingPunct="1">
              <a:spcBef>
                <a:spcPct val="20000"/>
              </a:spcBef>
              <a:buClr>
                <a:schemeClr val="tx2"/>
              </a:buClr>
              <a:buFont typeface="Wingdings" charset="2"/>
              <a:buChar char="§"/>
              <a:defRPr sz="1400" b="0" i="0" kern="1200" baseline="0">
                <a:solidFill>
                  <a:schemeClr val="tx1">
                    <a:lumMod val="85000"/>
                    <a:lumOff val="15000"/>
                  </a:schemeClr>
                </a:solidFill>
                <a:latin typeface="Trebuchet MS"/>
                <a:ea typeface="+mn-ea"/>
                <a:cs typeface="Trebuchet MS"/>
              </a:defRPr>
            </a:lvl2pPr>
            <a:lvl3pPr marL="895350" indent="-173038" algn="l" defTabSz="914400" rtl="0" eaLnBrk="1" latinLnBrk="0" hangingPunct="1">
              <a:spcBef>
                <a:spcPct val="20000"/>
              </a:spcBef>
              <a:buClr>
                <a:schemeClr val="tx2"/>
              </a:buClr>
              <a:buFont typeface="Wingdings" charset="2"/>
              <a:buChar char="§"/>
              <a:defRPr sz="1400" b="0" i="0" kern="1200">
                <a:solidFill>
                  <a:schemeClr val="tx1">
                    <a:lumMod val="85000"/>
                    <a:lumOff val="15000"/>
                  </a:schemeClr>
                </a:solidFill>
                <a:latin typeface="Trebuchet MS"/>
                <a:ea typeface="+mn-ea"/>
                <a:cs typeface="Trebuchet MS"/>
              </a:defRPr>
            </a:lvl3pPr>
            <a:lvl4pPr marL="1343025" indent="-173038" algn="l" defTabSz="914400" rtl="0" eaLnBrk="1" latinLnBrk="0" hangingPunct="1">
              <a:spcBef>
                <a:spcPct val="20000"/>
              </a:spcBef>
              <a:buClr>
                <a:schemeClr val="tx2"/>
              </a:buClr>
              <a:buFont typeface="Wingdings" charset="2"/>
              <a:buChar char="§"/>
              <a:tabLst/>
              <a:defRPr sz="1400" b="0" i="0" kern="1200" baseline="0">
                <a:solidFill>
                  <a:schemeClr val="tx1">
                    <a:lumMod val="85000"/>
                    <a:lumOff val="15000"/>
                  </a:schemeClr>
                </a:solidFill>
                <a:latin typeface="Trebuchet MS"/>
                <a:ea typeface="+mn-ea"/>
                <a:cs typeface="Trebuchet MS"/>
              </a:defRPr>
            </a:lvl4pPr>
            <a:lvl5pPr marL="1700213" indent="-174625" algn="l" defTabSz="914400" rtl="0" eaLnBrk="1" latinLnBrk="0" hangingPunct="1">
              <a:spcBef>
                <a:spcPct val="20000"/>
              </a:spcBef>
              <a:buClr>
                <a:schemeClr val="tx2"/>
              </a:buClr>
              <a:buFont typeface="Wingdings" charset="2"/>
              <a:buChar char="§"/>
              <a:defRPr sz="1400" b="0" i="0" kern="1200">
                <a:solidFill>
                  <a:schemeClr val="tx1">
                    <a:lumMod val="85000"/>
                    <a:lumOff val="15000"/>
                  </a:schemeClr>
                </a:solidFill>
                <a:latin typeface="Trebuchet MS"/>
                <a:ea typeface="+mn-ea"/>
                <a:cs typeface="Trebuchet M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GB" sz="1400" dirty="0"/>
              <a:t>Electrochemical reactions are governed by the </a:t>
            </a:r>
          </a:p>
          <a:p>
            <a:pPr marL="0" indent="0">
              <a:buNone/>
            </a:pPr>
            <a:r>
              <a:rPr lang="en-GB" sz="900" dirty="0"/>
              <a:t>	</a:t>
            </a:r>
            <a:r>
              <a:rPr lang="en-GB" sz="1100" dirty="0"/>
              <a:t>applied potential</a:t>
            </a:r>
          </a:p>
          <a:p>
            <a:pPr marL="0" indent="0">
              <a:buNone/>
            </a:pPr>
            <a:r>
              <a:rPr lang="en-GB" sz="1100" dirty="0"/>
              <a:t> 	charging time</a:t>
            </a:r>
          </a:p>
          <a:p>
            <a:pPr marL="0" indent="0">
              <a:buNone/>
            </a:pPr>
            <a:r>
              <a:rPr lang="en-GB" sz="1100" dirty="0"/>
              <a:t>	metal surface</a:t>
            </a:r>
          </a:p>
          <a:p>
            <a:pPr marL="0" indent="0">
              <a:buNone/>
            </a:pPr>
            <a:r>
              <a:rPr lang="en-GB" sz="1100" dirty="0"/>
              <a:t>	used electrolyte solution</a:t>
            </a:r>
          </a:p>
          <a:p>
            <a:pPr marL="0" indent="0">
              <a:buNone/>
            </a:pPr>
            <a:r>
              <a:rPr lang="en-GB" sz="900" dirty="0"/>
              <a:t>	</a:t>
            </a:r>
            <a:r>
              <a:rPr lang="en-GB" sz="1100" dirty="0"/>
              <a:t>pH value of the solution</a:t>
            </a:r>
          </a:p>
          <a:p>
            <a:pPr marL="0" indent="0">
              <a:buNone/>
            </a:pPr>
            <a:r>
              <a:rPr lang="en-GB" sz="1100" dirty="0"/>
              <a:t>	presence of oxygen</a:t>
            </a:r>
          </a:p>
          <a:p>
            <a:pPr marL="0" indent="0">
              <a:buNone/>
            </a:pPr>
            <a:r>
              <a:rPr lang="en-GB" sz="1100" dirty="0"/>
              <a:t>	type of counter electrodes, etc </a:t>
            </a:r>
          </a:p>
        </p:txBody>
      </p:sp>
      <p:pic>
        <p:nvPicPr>
          <p:cNvPr id="3" name="Picture 2">
            <a:extLst>
              <a:ext uri="{FF2B5EF4-FFF2-40B4-BE49-F238E27FC236}">
                <a16:creationId xmlns:a16="http://schemas.microsoft.com/office/drawing/2014/main" id="{E5D8299A-4AD0-3E0F-7B0B-E9730BA70CED}"/>
              </a:ext>
            </a:extLst>
          </p:cNvPr>
          <p:cNvPicPr>
            <a:picLocks noChangeAspect="1"/>
          </p:cNvPicPr>
          <p:nvPr/>
        </p:nvPicPr>
        <p:blipFill>
          <a:blip r:embed="rId8"/>
          <a:srcRect l="22458" t="20864" r="13407" b="5545"/>
          <a:stretch/>
        </p:blipFill>
        <p:spPr>
          <a:xfrm>
            <a:off x="5126391" y="1102161"/>
            <a:ext cx="1293864" cy="1971779"/>
          </a:xfrm>
          <a:prstGeom prst="rect">
            <a:avLst/>
          </a:prstGeom>
        </p:spPr>
      </p:pic>
      <p:pic>
        <p:nvPicPr>
          <p:cNvPr id="10" name="Picture 9">
            <a:extLst>
              <a:ext uri="{FF2B5EF4-FFF2-40B4-BE49-F238E27FC236}">
                <a16:creationId xmlns:a16="http://schemas.microsoft.com/office/drawing/2014/main" id="{BA6868C8-37E7-F121-DEF2-A84229681C0C}"/>
              </a:ext>
            </a:extLst>
          </p:cNvPr>
          <p:cNvPicPr>
            <a:picLocks noChangeAspect="1"/>
          </p:cNvPicPr>
          <p:nvPr/>
        </p:nvPicPr>
        <p:blipFill>
          <a:blip r:embed="rId9"/>
          <a:stretch>
            <a:fillRect/>
          </a:stretch>
        </p:blipFill>
        <p:spPr>
          <a:xfrm>
            <a:off x="6608323" y="1102160"/>
            <a:ext cx="1714712" cy="1970933"/>
          </a:xfrm>
          <a:prstGeom prst="rect">
            <a:avLst/>
          </a:prstGeom>
        </p:spPr>
      </p:pic>
      <p:sp>
        <p:nvSpPr>
          <p:cNvPr id="12" name="TextBox 11">
            <a:extLst>
              <a:ext uri="{FF2B5EF4-FFF2-40B4-BE49-F238E27FC236}">
                <a16:creationId xmlns:a16="http://schemas.microsoft.com/office/drawing/2014/main" id="{13C92710-D647-B95D-88D1-B3DF64996737}"/>
              </a:ext>
            </a:extLst>
          </p:cNvPr>
          <p:cNvSpPr txBox="1"/>
          <p:nvPr/>
        </p:nvSpPr>
        <p:spPr>
          <a:xfrm>
            <a:off x="5205548" y="3059975"/>
            <a:ext cx="2787157" cy="230832"/>
          </a:xfrm>
          <a:prstGeom prst="rect">
            <a:avLst/>
          </a:prstGeom>
          <a:noFill/>
        </p:spPr>
        <p:txBody>
          <a:bodyPr wrap="square">
            <a:spAutoFit/>
          </a:bodyPr>
          <a:lstStyle/>
          <a:p>
            <a:pPr marL="0" indent="0" algn="ctr">
              <a:buNone/>
            </a:pPr>
            <a:r>
              <a:rPr lang="en-GB" sz="900" dirty="0">
                <a:latin typeface="+mj-lt"/>
                <a:ea typeface="Aptos" panose="020B0004020202020204" pitchFamily="34" charset="0"/>
                <a:cs typeface="Arial" panose="020B0604020202020204" pitchFamily="34" charset="0"/>
              </a:rPr>
              <a:t>Fig. 7. Electrochemical charging setup </a:t>
            </a:r>
          </a:p>
        </p:txBody>
      </p:sp>
    </p:spTree>
    <p:extLst>
      <p:ext uri="{BB962C8B-B14F-4D97-AF65-F5344CB8AC3E}">
        <p14:creationId xmlns:p14="http://schemas.microsoft.com/office/powerpoint/2010/main" val="2831858631"/>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62FFA-8B14-FEF2-FF68-23E1525E0F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B3638A-DEF0-2DB1-57F8-B796847E627B}"/>
              </a:ext>
            </a:extLst>
          </p:cNvPr>
          <p:cNvSpPr>
            <a:spLocks noGrp="1"/>
          </p:cNvSpPr>
          <p:nvPr>
            <p:ph type="title"/>
          </p:nvPr>
        </p:nvSpPr>
        <p:spPr/>
        <p:txBody>
          <a:bodyPr/>
          <a:lstStyle/>
          <a:p>
            <a:r>
              <a:rPr lang="en-GB" sz="2800" b="1" dirty="0">
                <a:solidFill>
                  <a:schemeClr val="tx1"/>
                </a:solidFill>
              </a:rPr>
              <a:t>5. Experimental Methods</a:t>
            </a:r>
            <a:br>
              <a:rPr lang="en-GB" dirty="0"/>
            </a:br>
            <a:r>
              <a:rPr lang="en-GB" dirty="0"/>
              <a:t>    </a:t>
            </a:r>
            <a:r>
              <a:rPr lang="en-GB" dirty="0">
                <a:solidFill>
                  <a:schemeClr val="accent1"/>
                </a:solidFill>
              </a:rPr>
              <a:t>Slow strain rate testing- SSRT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DD4FBFA-8059-F7DC-1C89-628B4E096B52}"/>
                  </a:ext>
                </a:extLst>
              </p:cNvPr>
              <p:cNvSpPr>
                <a:spLocks noGrp="1"/>
              </p:cNvSpPr>
              <p:nvPr>
                <p:ph idx="1"/>
              </p:nvPr>
            </p:nvSpPr>
            <p:spPr>
              <a:xfrm>
                <a:off x="868681" y="1031966"/>
                <a:ext cx="5331082" cy="3938451"/>
              </a:xfrm>
            </p:spPr>
            <p:txBody>
              <a:bodyPr>
                <a:noAutofit/>
              </a:bodyPr>
              <a:lstStyle/>
              <a:p>
                <a:r>
                  <a:rPr lang="en-GB" sz="1200" dirty="0"/>
                  <a:t>Loading rate is important to ensure sufficient time for the EAC mechanism to initiate and propagate during the test.</a:t>
                </a:r>
              </a:p>
              <a:p>
                <a:pPr marL="355600" lvl="1" indent="0">
                  <a:buNone/>
                </a:pPr>
                <a:endParaRPr lang="en-GB" sz="1200" dirty="0"/>
              </a:p>
              <a:p>
                <a:r>
                  <a:rPr lang="en-GB" sz="1200" dirty="0"/>
                  <a:t>Specimen</a:t>
                </a:r>
              </a:p>
              <a:p>
                <a:pPr lvl="1"/>
                <a:r>
                  <a:rPr lang="en-GB" sz="1200" dirty="0"/>
                  <a:t>Gauge length &amp; diameter - selected as per the steel element to be evaluated</a:t>
                </a:r>
              </a:p>
              <a:p>
                <a:pPr lvl="1"/>
                <a:r>
                  <a:rPr lang="en-GB" sz="1200" dirty="0"/>
                  <a:t> Small dimensions are preferred as they take less time to saturate with hydrogen charging</a:t>
                </a:r>
              </a:p>
              <a:p>
                <a:pPr marL="355600" lvl="1" indent="0">
                  <a:buNone/>
                </a:pPr>
                <a:endParaRPr lang="en-GB" sz="1200" dirty="0"/>
              </a:p>
              <a:p>
                <a:r>
                  <a:rPr lang="en-GB" sz="1400" dirty="0"/>
                  <a:t>Susceptibility index (Embrittlement index)</a:t>
                </a:r>
              </a:p>
              <a:p>
                <a:pPr marL="0" indent="0">
                  <a:buNone/>
                </a:pPr>
                <a14:m>
                  <m:oMathPara xmlns:m="http://schemas.openxmlformats.org/officeDocument/2006/math">
                    <m:oMathParaPr>
                      <m:jc m:val="center"/>
                    </m:oMathParaPr>
                    <m:oMath xmlns:m="http://schemas.openxmlformats.org/officeDocument/2006/math">
                      <m:r>
                        <a:rPr lang="en-GB" sz="1400" i="1" smtClean="0">
                          <a:effectLst/>
                          <a:latin typeface="Cambria Math" panose="02040503050406030204" pitchFamily="18" charset="0"/>
                          <a:ea typeface="Times New Roman" panose="02020603050405020304" pitchFamily="18" charset="0"/>
                          <a:cs typeface="Times New Roman" panose="02020603050405020304" pitchFamily="18" charset="0"/>
                        </a:rPr>
                        <m:t>𝐼</m:t>
                      </m:r>
                      <m:r>
                        <a:rPr lang="en-GB" sz="1400" i="1"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GB" sz="1400" i="1" smtClean="0">
                              <a:effectLst/>
                              <a:latin typeface="Cambria Math" panose="02040503050406030204" pitchFamily="18" charset="0"/>
                            </a:rPr>
                          </m:ctrlPr>
                        </m:fPr>
                        <m:num>
                          <m:sSub>
                            <m:sSubPr>
                              <m:ctrlPr>
                                <a:rPr lang="en-GB" sz="1400" i="1">
                                  <a:effectLst/>
                                  <a:latin typeface="Cambria Math" panose="02040503050406030204" pitchFamily="18" charset="0"/>
                                </a:rPr>
                              </m:ctrlPr>
                            </m:sSubPr>
                            <m:e>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𝑋</m:t>
                              </m:r>
                            </m:e>
                            <m:sub>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𝑛</m:t>
                              </m:r>
                            </m:sub>
                          </m:sSub>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GB" sz="1400" i="1">
                                  <a:effectLst/>
                                  <a:latin typeface="Cambria Math" panose="02040503050406030204" pitchFamily="18" charset="0"/>
                                </a:rPr>
                              </m:ctrlPr>
                            </m:sSubPr>
                            <m:e>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𝑋</m:t>
                              </m:r>
                            </m:e>
                            <m:sub>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𝐻</m:t>
                              </m:r>
                            </m:sub>
                          </m:sSub>
                        </m:num>
                        <m:den>
                          <m:sSub>
                            <m:sSubPr>
                              <m:ctrlPr>
                                <a:rPr lang="en-GB" sz="1400" i="1">
                                  <a:effectLst/>
                                  <a:latin typeface="Cambria Math" panose="02040503050406030204" pitchFamily="18" charset="0"/>
                                </a:rPr>
                              </m:ctrlPr>
                            </m:sSubPr>
                            <m:e>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𝑋</m:t>
                              </m:r>
                            </m:e>
                            <m:sub>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𝑛</m:t>
                              </m:r>
                            </m:sub>
                          </m:sSub>
                        </m:den>
                      </m:f>
                      <m:r>
                        <m:rPr>
                          <m:sty m:val="p"/>
                        </m:rPr>
                        <a:rPr lang="en-GB" sz="1400">
                          <a:effectLst/>
                          <a:latin typeface="Cambria Math" panose="02040503050406030204" pitchFamily="18" charset="0"/>
                          <a:ea typeface="Times New Roman" panose="02020603050405020304" pitchFamily="18" charset="0"/>
                          <a:cs typeface="Times New Roman" panose="02020603050405020304" pitchFamily="18" charset="0"/>
                        </a:rPr>
                        <m:t>x</m:t>
                      </m:r>
                      <m:r>
                        <a:rPr lang="en-GB" sz="1400">
                          <a:effectLst/>
                          <a:latin typeface="Cambria Math" panose="02040503050406030204" pitchFamily="18" charset="0"/>
                          <a:ea typeface="Times New Roman" panose="02020603050405020304" pitchFamily="18" charset="0"/>
                          <a:cs typeface="Times New Roman" panose="02020603050405020304" pitchFamily="18" charset="0"/>
                        </a:rPr>
                        <m:t> </m:t>
                      </m:r>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100</m:t>
                      </m:r>
                    </m:oMath>
                  </m:oMathPara>
                </a14:m>
                <a:endParaRPr lang="en-GB" sz="1400" dirty="0"/>
              </a:p>
              <a:p>
                <a:pPr lvl="1"/>
                <a:r>
                  <a:rPr lang="en-GB" sz="1100" i="1" dirty="0" err="1">
                    <a:latin typeface="Cambria Math" panose="02040503050406030204" pitchFamily="18" charset="0"/>
                    <a:ea typeface="Cambria Math" panose="02040503050406030204" pitchFamily="18" charset="0"/>
                  </a:rPr>
                  <a:t>X</a:t>
                </a:r>
                <a:r>
                  <a:rPr lang="en-GB" sz="1100" i="1" baseline="-25000" dirty="0" err="1">
                    <a:latin typeface="Cambria Math" panose="02040503050406030204" pitchFamily="18" charset="0"/>
                    <a:ea typeface="Cambria Math" panose="02040503050406030204" pitchFamily="18" charset="0"/>
                  </a:rPr>
                  <a:t>n</a:t>
                </a:r>
                <a:r>
                  <a:rPr lang="en-GB" sz="1100" dirty="0"/>
                  <a:t> is the measured parameters during the SSRT test, such as </a:t>
                </a:r>
                <a:r>
                  <a:rPr lang="en-GB" sz="1100" dirty="0">
                    <a:solidFill>
                      <a:srgbClr val="C00000"/>
                    </a:solidFill>
                  </a:rPr>
                  <a:t>time to failure</a:t>
                </a:r>
                <a:r>
                  <a:rPr lang="en-GB" sz="1100" dirty="0"/>
                  <a:t>, </a:t>
                </a:r>
                <a:r>
                  <a:rPr lang="en-GB" sz="1100" dirty="0">
                    <a:solidFill>
                      <a:srgbClr val="C00000"/>
                    </a:solidFill>
                  </a:rPr>
                  <a:t>yield strength</a:t>
                </a:r>
                <a:r>
                  <a:rPr lang="en-GB" sz="1100" dirty="0"/>
                  <a:t>, </a:t>
                </a:r>
                <a:r>
                  <a:rPr lang="en-GB" sz="1100" dirty="0">
                    <a:solidFill>
                      <a:srgbClr val="C00000"/>
                    </a:solidFill>
                  </a:rPr>
                  <a:t>ultimate strength</a:t>
                </a:r>
                <a:r>
                  <a:rPr lang="en-GB" sz="1100" dirty="0"/>
                  <a:t>, </a:t>
                </a:r>
                <a:r>
                  <a:rPr lang="en-GB" sz="1100" dirty="0">
                    <a:solidFill>
                      <a:srgbClr val="C00000"/>
                    </a:solidFill>
                  </a:rPr>
                  <a:t>elongation</a:t>
                </a:r>
                <a:r>
                  <a:rPr lang="en-GB" sz="1100" dirty="0"/>
                  <a:t> (total/plastic), or </a:t>
                </a:r>
                <a:r>
                  <a:rPr lang="en-GB" sz="1100" dirty="0">
                    <a:solidFill>
                      <a:srgbClr val="C00000"/>
                    </a:solidFill>
                  </a:rPr>
                  <a:t>reduction of area </a:t>
                </a:r>
                <a:r>
                  <a:rPr lang="en-GB" sz="1100" dirty="0"/>
                  <a:t>in a </a:t>
                </a:r>
                <a:r>
                  <a:rPr lang="en-GB" sz="1100" dirty="0">
                    <a:solidFill>
                      <a:srgbClr val="C00000"/>
                    </a:solidFill>
                  </a:rPr>
                  <a:t>neutral environment</a:t>
                </a:r>
                <a:r>
                  <a:rPr lang="en-GB" sz="1100" dirty="0"/>
                  <a:t>. </a:t>
                </a:r>
              </a:p>
              <a:p>
                <a:pPr lvl="1"/>
                <a:r>
                  <a:rPr lang="en-GB" sz="1100" i="1" dirty="0">
                    <a:latin typeface="Cambria Math" panose="02040503050406030204" pitchFamily="18" charset="0"/>
                    <a:ea typeface="Cambria Math" panose="02040503050406030204" pitchFamily="18" charset="0"/>
                  </a:rPr>
                  <a:t>X</a:t>
                </a:r>
                <a:r>
                  <a:rPr lang="en-GB" sz="1100" i="1" baseline="-25000" dirty="0">
                    <a:latin typeface="Cambria Math" panose="02040503050406030204" pitchFamily="18" charset="0"/>
                    <a:ea typeface="Cambria Math" panose="02040503050406030204" pitchFamily="18" charset="0"/>
                  </a:rPr>
                  <a:t>H</a:t>
                </a:r>
                <a:r>
                  <a:rPr lang="en-GB" sz="1100" dirty="0"/>
                  <a:t> is the measured value of the same parameters in a </a:t>
                </a:r>
                <a:r>
                  <a:rPr lang="en-GB" sz="1100" dirty="0">
                    <a:solidFill>
                      <a:srgbClr val="C00000"/>
                    </a:solidFill>
                  </a:rPr>
                  <a:t>hydrogen environment</a:t>
                </a:r>
                <a:r>
                  <a:rPr lang="en-GB" sz="1200" dirty="0"/>
                  <a:t>.</a:t>
                </a:r>
              </a:p>
            </p:txBody>
          </p:sp>
        </mc:Choice>
        <mc:Fallback xmlns="">
          <p:sp>
            <p:nvSpPr>
              <p:cNvPr id="3" name="Content Placeholder 2">
                <a:extLst>
                  <a:ext uri="{FF2B5EF4-FFF2-40B4-BE49-F238E27FC236}">
                    <a16:creationId xmlns:a16="http://schemas.microsoft.com/office/drawing/2014/main" id="{3DD4FBFA-8059-F7DC-1C89-628B4E096B52}"/>
                  </a:ext>
                </a:extLst>
              </p:cNvPr>
              <p:cNvSpPr>
                <a:spLocks noGrp="1" noRot="1" noChangeAspect="1" noMove="1" noResize="1" noEditPoints="1" noAdjustHandles="1" noChangeArrowheads="1" noChangeShapeType="1" noTextEdit="1"/>
              </p:cNvSpPr>
              <p:nvPr>
                <p:ph idx="1"/>
              </p:nvPr>
            </p:nvSpPr>
            <p:spPr>
              <a:xfrm>
                <a:off x="868681" y="1031966"/>
                <a:ext cx="5331082" cy="3938451"/>
              </a:xfrm>
              <a:blipFill>
                <a:blip r:embed="rId3"/>
                <a:stretch>
                  <a:fillRect l="-1945" t="-1238"/>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1F84B465-149E-ADCE-AAFB-C0BB1CFC8673}"/>
              </a:ext>
            </a:extLst>
          </p:cNvPr>
          <p:cNvSpPr>
            <a:spLocks noGrp="1"/>
          </p:cNvSpPr>
          <p:nvPr>
            <p:ph type="sldNum" sz="quarter" idx="4"/>
          </p:nvPr>
        </p:nvSpPr>
        <p:spPr>
          <a:xfrm>
            <a:off x="7514924" y="4695780"/>
            <a:ext cx="1090464" cy="274637"/>
          </a:xfrm>
        </p:spPr>
        <p:txBody>
          <a:bodyPr/>
          <a:lstStyle/>
          <a:p>
            <a:fld id="{01B1711C-DE5F-4AF9-AF40-E37E2E9FCFE1}" type="slidenum">
              <a:rPr lang="en-US" smtClean="0"/>
              <a:pPr/>
              <a:t>13</a:t>
            </a:fld>
            <a:endParaRPr lang="en-US" dirty="0"/>
          </a:p>
        </p:txBody>
      </p:sp>
      <p:sp>
        <p:nvSpPr>
          <p:cNvPr id="5" name="TextBox 4">
            <a:extLst>
              <a:ext uri="{FF2B5EF4-FFF2-40B4-BE49-F238E27FC236}">
                <a16:creationId xmlns:a16="http://schemas.microsoft.com/office/drawing/2014/main" id="{7F890221-985F-F44D-BAC2-2BCA88020C88}"/>
              </a:ext>
            </a:extLst>
          </p:cNvPr>
          <p:cNvSpPr txBox="1"/>
          <p:nvPr/>
        </p:nvSpPr>
        <p:spPr>
          <a:xfrm>
            <a:off x="6250879" y="1917792"/>
            <a:ext cx="2253344" cy="1785104"/>
          </a:xfrm>
          <a:prstGeom prst="rect">
            <a:avLst/>
          </a:prstGeom>
          <a:noFill/>
          <a:ln>
            <a:solidFill>
              <a:srgbClr val="C00000"/>
            </a:solidFill>
            <a:prstDash val="sysDash"/>
          </a:ln>
        </p:spPr>
        <p:txBody>
          <a:bodyPr wrap="square" rtlCol="0">
            <a:spAutoFit/>
          </a:bodyPr>
          <a:lstStyle/>
          <a:p>
            <a:r>
              <a:rPr lang="en-GB" sz="1400" b="1" dirty="0"/>
              <a:t>Hardness</a:t>
            </a:r>
          </a:p>
          <a:p>
            <a:pPr marL="171450" indent="-171450">
              <a:buFont typeface="Arial" panose="020B0604020202020204" pitchFamily="34" charset="0"/>
              <a:buChar char="•"/>
            </a:pPr>
            <a:r>
              <a:rPr lang="en-GB" sz="1200" dirty="0"/>
              <a:t>The maximum value of hardness for hydrogen services </a:t>
            </a:r>
          </a:p>
          <a:p>
            <a:pPr marL="628650" lvl="1" indent="-171450">
              <a:buFont typeface="Arial" panose="020B0604020202020204" pitchFamily="34" charset="0"/>
              <a:buChar char="•"/>
            </a:pPr>
            <a:r>
              <a:rPr lang="en-GB" sz="1200" dirty="0">
                <a:solidFill>
                  <a:srgbClr val="C00000"/>
                </a:solidFill>
              </a:rPr>
              <a:t>250 HV </a:t>
            </a:r>
            <a:r>
              <a:rPr lang="en-GB" sz="1200" dirty="0"/>
              <a:t>- IGEM/TD/1 and EIGA DOC/121/14</a:t>
            </a:r>
          </a:p>
          <a:p>
            <a:pPr marL="628650" lvl="1" indent="-171450">
              <a:buFont typeface="Arial" panose="020B0604020202020204" pitchFamily="34" charset="0"/>
              <a:buChar char="•"/>
            </a:pPr>
            <a:r>
              <a:rPr lang="en-GB" sz="1200" dirty="0">
                <a:solidFill>
                  <a:srgbClr val="C00000"/>
                </a:solidFill>
              </a:rPr>
              <a:t>235 HV</a:t>
            </a:r>
            <a:r>
              <a:rPr lang="en-GB" sz="1200" dirty="0"/>
              <a:t> - ASME B31.12</a:t>
            </a:r>
          </a:p>
        </p:txBody>
      </p:sp>
    </p:spTree>
    <p:extLst>
      <p:ext uri="{BB962C8B-B14F-4D97-AF65-F5344CB8AC3E}">
        <p14:creationId xmlns:p14="http://schemas.microsoft.com/office/powerpoint/2010/main" val="666595679"/>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107C8-A7D2-43B7-BB1F-7B170E67B23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9C1CAE-AF13-5C57-83D2-2CBB8DB75E9E}"/>
              </a:ext>
            </a:extLst>
          </p:cNvPr>
          <p:cNvSpPr>
            <a:spLocks noGrp="1"/>
          </p:cNvSpPr>
          <p:nvPr>
            <p:ph idx="1"/>
          </p:nvPr>
        </p:nvSpPr>
        <p:spPr>
          <a:xfrm>
            <a:off x="868680" y="1193618"/>
            <a:ext cx="4010297" cy="2815045"/>
          </a:xfrm>
        </p:spPr>
        <p:txBody>
          <a:bodyPr>
            <a:normAutofit/>
          </a:bodyPr>
          <a:lstStyle/>
          <a:p>
            <a:r>
              <a:rPr lang="en-GB" sz="1600" dirty="0"/>
              <a:t>Evaluated by the parameters</a:t>
            </a:r>
          </a:p>
          <a:p>
            <a:pPr lvl="1"/>
            <a:r>
              <a:rPr lang="en-GB" sz="1200" dirty="0"/>
              <a:t>Critical stress intensity factor (K</a:t>
            </a:r>
            <a:r>
              <a:rPr lang="en-GB" sz="1200" baseline="-25000" dirty="0"/>
              <a:t>IC</a:t>
            </a:r>
            <a:r>
              <a:rPr lang="en-GB" sz="1200" dirty="0"/>
              <a:t>)</a:t>
            </a:r>
          </a:p>
          <a:p>
            <a:pPr lvl="1"/>
            <a:r>
              <a:rPr lang="en-GB" sz="1200" dirty="0"/>
              <a:t>J-Integral (J</a:t>
            </a:r>
            <a:r>
              <a:rPr lang="en-GB" sz="1200" baseline="-25000" dirty="0"/>
              <a:t>IC</a:t>
            </a:r>
            <a:r>
              <a:rPr lang="en-GB" sz="1200" dirty="0"/>
              <a:t>)</a:t>
            </a:r>
          </a:p>
          <a:p>
            <a:pPr lvl="1"/>
            <a:r>
              <a:rPr lang="en-GB" sz="1200" dirty="0"/>
              <a:t>Crack tip opening displacement (CTOD) </a:t>
            </a:r>
          </a:p>
          <a:p>
            <a:r>
              <a:rPr lang="en-GB" sz="1800" dirty="0"/>
              <a:t>A pre-cracked specimen is loaded in tension,</a:t>
            </a:r>
          </a:p>
          <a:p>
            <a:pPr lvl="1"/>
            <a:r>
              <a:rPr lang="en-GB" sz="1200" dirty="0"/>
              <a:t>constant force or constant displacement tests </a:t>
            </a:r>
          </a:p>
          <a:p>
            <a:pPr lvl="1"/>
            <a:r>
              <a:rPr lang="en-GB" sz="1200" dirty="0"/>
              <a:t>increasing loading conditions</a:t>
            </a:r>
          </a:p>
          <a:p>
            <a:pPr lvl="1"/>
            <a:r>
              <a:rPr lang="en-GB" sz="1200" dirty="0"/>
              <a:t>K</a:t>
            </a:r>
            <a:r>
              <a:rPr lang="en-GB" sz="1200" baseline="-25000" dirty="0"/>
              <a:t>IH</a:t>
            </a:r>
            <a:r>
              <a:rPr lang="en-GB" sz="1200" dirty="0"/>
              <a:t>, the threshold stress intensity factor-  The minimal applied stress intensity factor capable of causing crack propagation can be used to assess resistance to hydrogen-assisted cracking</a:t>
            </a:r>
          </a:p>
        </p:txBody>
      </p:sp>
      <p:sp>
        <p:nvSpPr>
          <p:cNvPr id="4" name="Slide Number Placeholder 3">
            <a:extLst>
              <a:ext uri="{FF2B5EF4-FFF2-40B4-BE49-F238E27FC236}">
                <a16:creationId xmlns:a16="http://schemas.microsoft.com/office/drawing/2014/main" id="{5538A40E-D82B-EEAE-E78E-DFF89ADD97C8}"/>
              </a:ext>
            </a:extLst>
          </p:cNvPr>
          <p:cNvSpPr>
            <a:spLocks noGrp="1"/>
          </p:cNvSpPr>
          <p:nvPr>
            <p:ph type="sldNum" sz="quarter" idx="4"/>
          </p:nvPr>
        </p:nvSpPr>
        <p:spPr>
          <a:xfrm>
            <a:off x="7890337" y="4908523"/>
            <a:ext cx="1090464" cy="244744"/>
          </a:xfrm>
        </p:spPr>
        <p:txBody>
          <a:bodyPr/>
          <a:lstStyle/>
          <a:p>
            <a:fld id="{01B1711C-DE5F-4AF9-AF40-E37E2E9FCFE1}" type="slidenum">
              <a:rPr lang="en-US" smtClean="0"/>
              <a:pPr/>
              <a:t>14</a:t>
            </a:fld>
            <a:endParaRPr lang="en-US" dirty="0"/>
          </a:p>
        </p:txBody>
      </p:sp>
      <p:sp>
        <p:nvSpPr>
          <p:cNvPr id="2" name="Title 1">
            <a:extLst>
              <a:ext uri="{FF2B5EF4-FFF2-40B4-BE49-F238E27FC236}">
                <a16:creationId xmlns:a16="http://schemas.microsoft.com/office/drawing/2014/main" id="{F3A8D9DF-18EB-77A6-104A-D6DA4DE71871}"/>
              </a:ext>
            </a:extLst>
          </p:cNvPr>
          <p:cNvSpPr>
            <a:spLocks noGrp="1"/>
          </p:cNvSpPr>
          <p:nvPr>
            <p:ph type="title"/>
          </p:nvPr>
        </p:nvSpPr>
        <p:spPr>
          <a:xfrm>
            <a:off x="868680" y="97470"/>
            <a:ext cx="7508108" cy="840501"/>
          </a:xfrm>
        </p:spPr>
        <p:txBody>
          <a:bodyPr/>
          <a:lstStyle/>
          <a:p>
            <a:r>
              <a:rPr lang="en-GB" sz="2800" b="1" dirty="0">
                <a:solidFill>
                  <a:schemeClr val="tx1"/>
                </a:solidFill>
              </a:rPr>
              <a:t>5. Experimental Methods</a:t>
            </a:r>
            <a:br>
              <a:rPr lang="en-GB" dirty="0"/>
            </a:br>
            <a:r>
              <a:rPr lang="en-GB" dirty="0"/>
              <a:t>    </a:t>
            </a:r>
            <a:r>
              <a:rPr lang="en-GB" sz="2400" dirty="0">
                <a:solidFill>
                  <a:schemeClr val="accent1"/>
                </a:solidFill>
              </a:rPr>
              <a:t>Fracture toughness</a:t>
            </a:r>
            <a:endParaRPr lang="en-GB" dirty="0"/>
          </a:p>
        </p:txBody>
      </p:sp>
      <p:graphicFrame>
        <p:nvGraphicFramePr>
          <p:cNvPr id="9" name="Table 8">
            <a:extLst>
              <a:ext uri="{FF2B5EF4-FFF2-40B4-BE49-F238E27FC236}">
                <a16:creationId xmlns:a16="http://schemas.microsoft.com/office/drawing/2014/main" id="{7B0D66B1-58A9-AAB7-2AE4-EAFCACE2270B}"/>
              </a:ext>
            </a:extLst>
          </p:cNvPr>
          <p:cNvGraphicFramePr>
            <a:graphicFrameLocks noGrp="1"/>
          </p:cNvGraphicFramePr>
          <p:nvPr>
            <p:extLst>
              <p:ext uri="{D42A27DB-BD31-4B8C-83A1-F6EECF244321}">
                <p14:modId xmlns:p14="http://schemas.microsoft.com/office/powerpoint/2010/main" val="1094884427"/>
              </p:ext>
            </p:extLst>
          </p:nvPr>
        </p:nvGraphicFramePr>
        <p:xfrm>
          <a:off x="5068387" y="58284"/>
          <a:ext cx="4010297" cy="4855974"/>
        </p:xfrm>
        <a:graphic>
          <a:graphicData uri="http://schemas.openxmlformats.org/drawingml/2006/table">
            <a:tbl>
              <a:tblPr firstRow="1" firstCol="1" bandRow="1">
                <a:tableStyleId>{5C22544A-7EE6-4342-B048-85BDC9FD1C3A}</a:tableStyleId>
              </a:tblPr>
              <a:tblGrid>
                <a:gridCol w="340463">
                  <a:extLst>
                    <a:ext uri="{9D8B030D-6E8A-4147-A177-3AD203B41FA5}">
                      <a16:colId xmlns:a16="http://schemas.microsoft.com/office/drawing/2014/main" val="4140073959"/>
                    </a:ext>
                  </a:extLst>
                </a:gridCol>
                <a:gridCol w="340463">
                  <a:extLst>
                    <a:ext uri="{9D8B030D-6E8A-4147-A177-3AD203B41FA5}">
                      <a16:colId xmlns:a16="http://schemas.microsoft.com/office/drawing/2014/main" val="3287966005"/>
                    </a:ext>
                  </a:extLst>
                </a:gridCol>
                <a:gridCol w="422891">
                  <a:extLst>
                    <a:ext uri="{9D8B030D-6E8A-4147-A177-3AD203B41FA5}">
                      <a16:colId xmlns:a16="http://schemas.microsoft.com/office/drawing/2014/main" val="1702146801"/>
                    </a:ext>
                  </a:extLst>
                </a:gridCol>
                <a:gridCol w="508305">
                  <a:extLst>
                    <a:ext uri="{9D8B030D-6E8A-4147-A177-3AD203B41FA5}">
                      <a16:colId xmlns:a16="http://schemas.microsoft.com/office/drawing/2014/main" val="889696860"/>
                    </a:ext>
                  </a:extLst>
                </a:gridCol>
                <a:gridCol w="680927">
                  <a:extLst>
                    <a:ext uri="{9D8B030D-6E8A-4147-A177-3AD203B41FA5}">
                      <a16:colId xmlns:a16="http://schemas.microsoft.com/office/drawing/2014/main" val="3043869114"/>
                    </a:ext>
                  </a:extLst>
                </a:gridCol>
                <a:gridCol w="507708">
                  <a:extLst>
                    <a:ext uri="{9D8B030D-6E8A-4147-A177-3AD203B41FA5}">
                      <a16:colId xmlns:a16="http://schemas.microsoft.com/office/drawing/2014/main" val="3653322600"/>
                    </a:ext>
                  </a:extLst>
                </a:gridCol>
                <a:gridCol w="1209540">
                  <a:extLst>
                    <a:ext uri="{9D8B030D-6E8A-4147-A177-3AD203B41FA5}">
                      <a16:colId xmlns:a16="http://schemas.microsoft.com/office/drawing/2014/main" val="2872496642"/>
                    </a:ext>
                  </a:extLst>
                </a:gridCol>
              </a:tblGrid>
              <a:tr h="476169">
                <a:tc>
                  <a:txBody>
                    <a:bodyPr/>
                    <a:lstStyle/>
                    <a:p>
                      <a:pPr marL="0" lvl="0" indent="0" algn="just" hangingPunct="0">
                        <a:lnSpc>
                          <a:spcPts val="1200"/>
                        </a:lnSpc>
                        <a:buFont typeface="Arial" panose="020B0604020202020204" pitchFamily="34" charset="0"/>
                        <a:buNone/>
                      </a:pPr>
                      <a:r>
                        <a:rPr lang="en-GB" sz="500" dirty="0">
                          <a:effectLst/>
                        </a:rPr>
                        <a:t>Ref</a:t>
                      </a:r>
                      <a:endParaRPr lang="en-GB" sz="600" dirty="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GB" sz="500" dirty="0">
                          <a:effectLst/>
                        </a:rPr>
                        <a:t>Steel</a:t>
                      </a:r>
                      <a:endParaRPr lang="en-GB" sz="600" dirty="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GB" sz="500">
                          <a:effectLst/>
                        </a:rPr>
                        <a:t>Used standard</a:t>
                      </a:r>
                      <a:endParaRPr lang="en-GB" sz="60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GB" sz="500" dirty="0">
                          <a:effectLst/>
                        </a:rPr>
                        <a:t>Strain/disp. rate / Frequency</a:t>
                      </a:r>
                      <a:endParaRPr lang="en-GB" sz="600" dirty="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GB" sz="500">
                          <a:effectLst/>
                        </a:rPr>
                        <a:t>Electrolyte solution</a:t>
                      </a:r>
                      <a:endParaRPr lang="en-GB" sz="60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GB" sz="500" dirty="0">
                          <a:effectLst/>
                        </a:rPr>
                        <a:t>Current density (mA cm</a:t>
                      </a:r>
                      <a:r>
                        <a:rPr lang="en-GB" sz="500" baseline="30000" dirty="0">
                          <a:effectLst/>
                        </a:rPr>
                        <a:t>-2</a:t>
                      </a:r>
                      <a:r>
                        <a:rPr lang="en-GB" sz="500" dirty="0">
                          <a:effectLst/>
                        </a:rPr>
                        <a:t>)</a:t>
                      </a:r>
                      <a:endParaRPr lang="en-GB" sz="600" dirty="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GB" sz="500">
                          <a:effectLst/>
                        </a:rPr>
                        <a:t>Outcomes of the study</a:t>
                      </a:r>
                      <a:endParaRPr lang="en-GB" sz="600">
                        <a:effectLst/>
                        <a:latin typeface="Times New Roman" panose="02020603050405020304" pitchFamily="18" charset="0"/>
                        <a:ea typeface="Times New Roman" panose="02020603050405020304" pitchFamily="18" charset="0"/>
                      </a:endParaRPr>
                    </a:p>
                  </a:txBody>
                  <a:tcPr marL="18678" marR="18678" marT="0" marB="0"/>
                </a:tc>
                <a:extLst>
                  <a:ext uri="{0D108BD9-81ED-4DB2-BD59-A6C34878D82A}">
                    <a16:rowId xmlns:a16="http://schemas.microsoft.com/office/drawing/2014/main" val="1980914576"/>
                  </a:ext>
                </a:extLst>
              </a:tr>
              <a:tr h="588725">
                <a:tc>
                  <a:txBody>
                    <a:bodyPr/>
                    <a:lstStyle/>
                    <a:p>
                      <a:pPr marL="0" indent="0" algn="l" hangingPunct="0">
                        <a:lnSpc>
                          <a:spcPts val="1200"/>
                        </a:lnSpc>
                        <a:buFont typeface="Arial" panose="020B0604020202020204" pitchFamily="34" charset="0"/>
                        <a:buNone/>
                      </a:pPr>
                      <a:r>
                        <a:rPr lang="en-GB" sz="500">
                          <a:effectLst/>
                        </a:rPr>
                        <a:t>(Bolzoni et al., 2023)</a:t>
                      </a:r>
                      <a:endParaRPr lang="en-GB" sz="60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GB" sz="500" dirty="0">
                          <a:effectLst/>
                        </a:rPr>
                        <a:t>X65, </a:t>
                      </a:r>
                      <a:r>
                        <a:rPr lang="en-US" sz="500" dirty="0">
                          <a:effectLst/>
                        </a:rPr>
                        <a:t>2.5Cr1Mo steel</a:t>
                      </a:r>
                      <a:endParaRPr lang="en-GB" sz="600" dirty="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US" sz="500" dirty="0">
                          <a:effectLst/>
                        </a:rPr>
                        <a:t>ASTM E1820</a:t>
                      </a:r>
                      <a:endParaRPr lang="en-GB" sz="600" dirty="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GB" sz="500" dirty="0">
                          <a:effectLst/>
                        </a:rPr>
                        <a:t>Not specified</a:t>
                      </a:r>
                      <a:endParaRPr lang="en-GB" sz="600" dirty="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GB" sz="500" dirty="0">
                          <a:effectLst/>
                        </a:rPr>
                        <a:t> 0.2M CH</a:t>
                      </a:r>
                      <a:r>
                        <a:rPr lang="en-GB" sz="500" baseline="-25000" dirty="0">
                          <a:effectLst/>
                        </a:rPr>
                        <a:t>3</a:t>
                      </a:r>
                      <a:r>
                        <a:rPr lang="en-GB" sz="500" dirty="0">
                          <a:effectLst/>
                        </a:rPr>
                        <a:t>COOH/ 0.2M CH</a:t>
                      </a:r>
                      <a:r>
                        <a:rPr lang="en-GB" sz="500" baseline="-25000" dirty="0">
                          <a:effectLst/>
                        </a:rPr>
                        <a:t>3</a:t>
                      </a:r>
                      <a:r>
                        <a:rPr lang="en-GB" sz="500" dirty="0">
                          <a:effectLst/>
                        </a:rPr>
                        <a:t>COONa/ 1.5g/L Na</a:t>
                      </a:r>
                      <a:r>
                        <a:rPr lang="en-GB" sz="500" baseline="-25000" dirty="0">
                          <a:effectLst/>
                        </a:rPr>
                        <a:t>2</a:t>
                      </a:r>
                      <a:r>
                        <a:rPr lang="en-GB" sz="500" dirty="0">
                          <a:effectLst/>
                        </a:rPr>
                        <a:t>S·9H</a:t>
                      </a:r>
                      <a:r>
                        <a:rPr lang="en-GB" sz="500" baseline="-25000" dirty="0">
                          <a:effectLst/>
                        </a:rPr>
                        <a:t>2</a:t>
                      </a:r>
                      <a:r>
                        <a:rPr lang="en-GB" sz="500" dirty="0">
                          <a:effectLst/>
                        </a:rPr>
                        <a:t>O </a:t>
                      </a:r>
                      <a:endParaRPr lang="en-GB" sz="600" dirty="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GB" sz="500">
                          <a:effectLst/>
                        </a:rPr>
                        <a:t>0.6</a:t>
                      </a:r>
                      <a:endParaRPr lang="en-GB" sz="60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GB" sz="500">
                          <a:effectLst/>
                        </a:rPr>
                        <a:t>Significant fracture toughness reduction was observed in both steels at all testing temperatures</a:t>
                      </a:r>
                      <a:endParaRPr lang="en-GB" sz="600">
                        <a:effectLst/>
                        <a:latin typeface="Times New Roman" panose="02020603050405020304" pitchFamily="18" charset="0"/>
                        <a:ea typeface="Times New Roman" panose="02020603050405020304" pitchFamily="18" charset="0"/>
                      </a:endParaRPr>
                    </a:p>
                  </a:txBody>
                  <a:tcPr marL="18678" marR="18678" marT="0" marB="0"/>
                </a:tc>
                <a:extLst>
                  <a:ext uri="{0D108BD9-81ED-4DB2-BD59-A6C34878D82A}">
                    <a16:rowId xmlns:a16="http://schemas.microsoft.com/office/drawing/2014/main" val="3240887682"/>
                  </a:ext>
                </a:extLst>
              </a:tr>
              <a:tr h="546148">
                <a:tc>
                  <a:txBody>
                    <a:bodyPr/>
                    <a:lstStyle/>
                    <a:p>
                      <a:pPr marL="0" indent="0" algn="l" hangingPunct="0">
                        <a:lnSpc>
                          <a:spcPts val="1200"/>
                        </a:lnSpc>
                        <a:buFont typeface="Arial" panose="020B0604020202020204" pitchFamily="34" charset="0"/>
                        <a:buNone/>
                      </a:pPr>
                      <a:r>
                        <a:rPr lang="en-GB" sz="500">
                          <a:effectLst/>
                        </a:rPr>
                        <a:t>(Haeberle &amp; Dolley, 2020)</a:t>
                      </a:r>
                      <a:endParaRPr lang="en-GB" sz="60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US" sz="500">
                          <a:effectLst/>
                        </a:rPr>
                        <a:t>AISI 4340</a:t>
                      </a:r>
                      <a:endParaRPr lang="en-GB" sz="60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US" sz="500">
                          <a:effectLst/>
                        </a:rPr>
                        <a:t>ASTM E1820</a:t>
                      </a:r>
                      <a:endParaRPr lang="en-GB" sz="60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US" sz="500" dirty="0">
                          <a:effectLst/>
                        </a:rPr>
                        <a:t>4 x 10</a:t>
                      </a:r>
                      <a:r>
                        <a:rPr lang="en-US" sz="500" baseline="30000" dirty="0">
                          <a:effectLst/>
                        </a:rPr>
                        <a:t>-4</a:t>
                      </a:r>
                      <a:r>
                        <a:rPr lang="en-US" sz="500" dirty="0">
                          <a:effectLst/>
                        </a:rPr>
                        <a:t> mm/s</a:t>
                      </a:r>
                      <a:endParaRPr lang="en-GB" sz="600" dirty="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GB" sz="500" dirty="0">
                          <a:effectLst/>
                        </a:rPr>
                        <a:t>3.5 wt.% NaCl</a:t>
                      </a:r>
                      <a:endParaRPr lang="en-GB" sz="600" dirty="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US" sz="500" dirty="0">
                          <a:effectLst/>
                        </a:rPr>
                        <a:t>Potential -950, 1050, - 1250 mV (Ag/AgCl)</a:t>
                      </a:r>
                      <a:endParaRPr lang="en-GB" sz="600" dirty="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GB" sz="500">
                          <a:effectLst/>
                        </a:rPr>
                        <a:t>More negative potentials led to decreased tensile fracture loads regardless of the bolt coating.</a:t>
                      </a:r>
                      <a:endParaRPr lang="en-GB" sz="600">
                        <a:effectLst/>
                        <a:latin typeface="Times New Roman" panose="02020603050405020304" pitchFamily="18" charset="0"/>
                        <a:ea typeface="Times New Roman" panose="02020603050405020304" pitchFamily="18" charset="0"/>
                      </a:endParaRPr>
                    </a:p>
                  </a:txBody>
                  <a:tcPr marL="18678" marR="18678" marT="0" marB="0"/>
                </a:tc>
                <a:extLst>
                  <a:ext uri="{0D108BD9-81ED-4DB2-BD59-A6C34878D82A}">
                    <a16:rowId xmlns:a16="http://schemas.microsoft.com/office/drawing/2014/main" val="319345533"/>
                  </a:ext>
                </a:extLst>
              </a:tr>
              <a:tr h="546148">
                <a:tc>
                  <a:txBody>
                    <a:bodyPr/>
                    <a:lstStyle/>
                    <a:p>
                      <a:pPr marL="0" indent="0" algn="l" hangingPunct="0">
                        <a:lnSpc>
                          <a:spcPts val="1200"/>
                        </a:lnSpc>
                        <a:buFont typeface="Arial" panose="020B0604020202020204" pitchFamily="34" charset="0"/>
                        <a:buNone/>
                      </a:pPr>
                      <a:r>
                        <a:rPr lang="en-US" sz="500">
                          <a:effectLst/>
                        </a:rPr>
                        <a:t>(Chiradeep Gupta, 2024)</a:t>
                      </a:r>
                      <a:endParaRPr lang="en-GB" sz="60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nb-NO" sz="500">
                          <a:effectLst/>
                        </a:rPr>
                        <a:t>Cr-Mo-V-Ni steel</a:t>
                      </a:r>
                      <a:endParaRPr lang="en-GB" sz="60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US" sz="500">
                          <a:effectLst/>
                        </a:rPr>
                        <a:t>ASTM E1820</a:t>
                      </a:r>
                      <a:endParaRPr lang="en-GB" sz="60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US" sz="500">
                          <a:effectLst/>
                        </a:rPr>
                        <a:t>8.33 x 10</a:t>
                      </a:r>
                      <a:r>
                        <a:rPr lang="en-US" sz="500" baseline="30000">
                          <a:effectLst/>
                        </a:rPr>
                        <a:t>-6</a:t>
                      </a:r>
                      <a:r>
                        <a:rPr lang="en-US" sz="500">
                          <a:effectLst/>
                        </a:rPr>
                        <a:t> s</a:t>
                      </a:r>
                      <a:r>
                        <a:rPr lang="en-US" sz="500" baseline="30000">
                          <a:effectLst/>
                        </a:rPr>
                        <a:t>-1</a:t>
                      </a:r>
                      <a:endParaRPr lang="en-GB" sz="60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US" sz="500" dirty="0">
                          <a:effectLst/>
                        </a:rPr>
                        <a:t>1N H</a:t>
                      </a:r>
                      <a:r>
                        <a:rPr lang="en-US" sz="500" baseline="-25000" dirty="0">
                          <a:effectLst/>
                        </a:rPr>
                        <a:t>2</a:t>
                      </a:r>
                      <a:r>
                        <a:rPr lang="en-US" sz="500" dirty="0">
                          <a:effectLst/>
                        </a:rPr>
                        <a:t>SO</a:t>
                      </a:r>
                      <a:r>
                        <a:rPr lang="en-US" sz="500" baseline="-25000" dirty="0">
                          <a:effectLst/>
                        </a:rPr>
                        <a:t>4</a:t>
                      </a:r>
                      <a:r>
                        <a:rPr lang="en-US" sz="500" dirty="0">
                          <a:effectLst/>
                        </a:rPr>
                        <a:t> + As</a:t>
                      </a:r>
                      <a:r>
                        <a:rPr lang="en-US" sz="500" baseline="-25000" dirty="0">
                          <a:effectLst/>
                        </a:rPr>
                        <a:t>2</a:t>
                      </a:r>
                      <a:r>
                        <a:rPr lang="en-US" sz="500" dirty="0">
                          <a:effectLst/>
                        </a:rPr>
                        <a:t>O</a:t>
                      </a:r>
                      <a:r>
                        <a:rPr lang="en-US" sz="500" baseline="-25000" dirty="0">
                          <a:effectLst/>
                        </a:rPr>
                        <a:t>3</a:t>
                      </a:r>
                      <a:endParaRPr lang="en-GB" sz="600" dirty="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US" sz="500" dirty="0">
                          <a:effectLst/>
                        </a:rPr>
                        <a:t>20</a:t>
                      </a:r>
                      <a:endParaRPr lang="en-GB" sz="600" dirty="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GB" sz="500" dirty="0">
                          <a:effectLst/>
                        </a:rPr>
                        <a:t>Tensile strength and fracture toughness values have reduced by over 50%</a:t>
                      </a:r>
                      <a:endParaRPr lang="en-GB" sz="600" dirty="0">
                        <a:effectLst/>
                        <a:latin typeface="Times New Roman" panose="02020603050405020304" pitchFamily="18" charset="0"/>
                        <a:ea typeface="Times New Roman" panose="02020603050405020304" pitchFamily="18" charset="0"/>
                      </a:endParaRPr>
                    </a:p>
                  </a:txBody>
                  <a:tcPr marL="18678" marR="18678" marT="0" marB="0"/>
                </a:tc>
                <a:extLst>
                  <a:ext uri="{0D108BD9-81ED-4DB2-BD59-A6C34878D82A}">
                    <a16:rowId xmlns:a16="http://schemas.microsoft.com/office/drawing/2014/main" val="2085692841"/>
                  </a:ext>
                </a:extLst>
              </a:tr>
              <a:tr h="546148">
                <a:tc>
                  <a:txBody>
                    <a:bodyPr/>
                    <a:lstStyle/>
                    <a:p>
                      <a:pPr marL="0" indent="0" algn="l" hangingPunct="0">
                        <a:lnSpc>
                          <a:spcPts val="1200"/>
                        </a:lnSpc>
                        <a:buFont typeface="Arial" panose="020B0604020202020204" pitchFamily="34" charset="0"/>
                        <a:buNone/>
                      </a:pPr>
                      <a:r>
                        <a:rPr lang="en-US" sz="500">
                          <a:effectLst/>
                        </a:rPr>
                        <a:t>(Colombo et al., 2016)</a:t>
                      </a:r>
                      <a:endParaRPr lang="en-GB" sz="60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US" sz="500">
                          <a:effectLst/>
                        </a:rPr>
                        <a:t>AISI 4130</a:t>
                      </a:r>
                      <a:endParaRPr lang="en-GB" sz="60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US" sz="500">
                          <a:effectLst/>
                        </a:rPr>
                        <a:t>ASTM E1820</a:t>
                      </a:r>
                      <a:endParaRPr lang="en-GB" sz="60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GB" sz="500">
                          <a:effectLst/>
                        </a:rPr>
                        <a:t>Not specified</a:t>
                      </a:r>
                      <a:endParaRPr lang="en-GB" sz="60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GB" sz="500" dirty="0">
                          <a:effectLst/>
                        </a:rPr>
                        <a:t>CH</a:t>
                      </a:r>
                      <a:r>
                        <a:rPr lang="en-GB" sz="500" baseline="-25000" dirty="0">
                          <a:effectLst/>
                        </a:rPr>
                        <a:t>3</a:t>
                      </a:r>
                      <a:r>
                        <a:rPr lang="en-GB" sz="500" dirty="0">
                          <a:effectLst/>
                        </a:rPr>
                        <a:t>COOH/CH</a:t>
                      </a:r>
                      <a:r>
                        <a:rPr lang="en-GB" sz="500" baseline="-25000" dirty="0">
                          <a:effectLst/>
                        </a:rPr>
                        <a:t>3</a:t>
                      </a:r>
                      <a:r>
                        <a:rPr lang="en-GB" sz="500" dirty="0">
                          <a:effectLst/>
                        </a:rPr>
                        <a:t>COONa/sulphides</a:t>
                      </a:r>
                      <a:endParaRPr lang="en-GB" sz="600" dirty="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GB" sz="500" dirty="0">
                          <a:effectLst/>
                        </a:rPr>
                        <a:t>0.5</a:t>
                      </a:r>
                      <a:endParaRPr lang="en-GB" sz="600" dirty="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GB" sz="500" dirty="0">
                          <a:effectLst/>
                        </a:rPr>
                        <a:t>Fracture toughness has decreased to a quarter due to the hydrogen charging</a:t>
                      </a:r>
                      <a:endParaRPr lang="en-GB" sz="600" dirty="0">
                        <a:effectLst/>
                      </a:endParaRPr>
                    </a:p>
                    <a:p>
                      <a:pPr marL="0" indent="0" algn="l" hangingPunct="0">
                        <a:lnSpc>
                          <a:spcPts val="1200"/>
                        </a:lnSpc>
                        <a:buFont typeface="Arial" panose="020B0604020202020204" pitchFamily="34" charset="0"/>
                        <a:buNone/>
                      </a:pPr>
                      <a:r>
                        <a:rPr lang="en-GB" sz="500" dirty="0">
                          <a:effectLst/>
                        </a:rPr>
                        <a:t> </a:t>
                      </a:r>
                      <a:endParaRPr lang="en-GB" sz="600" dirty="0">
                        <a:effectLst/>
                        <a:latin typeface="Times New Roman" panose="02020603050405020304" pitchFamily="18" charset="0"/>
                        <a:ea typeface="Times New Roman" panose="02020603050405020304" pitchFamily="18" charset="0"/>
                      </a:endParaRPr>
                    </a:p>
                  </a:txBody>
                  <a:tcPr marL="18678" marR="18678" marT="0" marB="0"/>
                </a:tc>
                <a:extLst>
                  <a:ext uri="{0D108BD9-81ED-4DB2-BD59-A6C34878D82A}">
                    <a16:rowId xmlns:a16="http://schemas.microsoft.com/office/drawing/2014/main" val="1419979824"/>
                  </a:ext>
                </a:extLst>
              </a:tr>
              <a:tr h="546148">
                <a:tc>
                  <a:txBody>
                    <a:bodyPr/>
                    <a:lstStyle/>
                    <a:p>
                      <a:pPr marL="0" indent="0" algn="l" hangingPunct="0">
                        <a:lnSpc>
                          <a:spcPts val="1200"/>
                        </a:lnSpc>
                        <a:buFont typeface="Arial" panose="020B0604020202020204" pitchFamily="34" charset="0"/>
                        <a:buNone/>
                      </a:pPr>
                      <a:r>
                        <a:rPr lang="en-GB" sz="500">
                          <a:effectLst/>
                        </a:rPr>
                        <a:t>(Wang, 2009)</a:t>
                      </a:r>
                      <a:endParaRPr lang="en-GB" sz="60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GB" sz="500">
                          <a:effectLst/>
                        </a:rPr>
                        <a:t>X70</a:t>
                      </a:r>
                      <a:endParaRPr lang="en-GB" sz="60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GB" sz="500">
                          <a:effectLst/>
                        </a:rPr>
                        <a:t>ASTM E399</a:t>
                      </a:r>
                      <a:endParaRPr lang="en-GB" sz="60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GB" sz="500">
                          <a:effectLst/>
                        </a:rPr>
                        <a:t>1.67 x 10</a:t>
                      </a:r>
                      <a:r>
                        <a:rPr lang="en-GB" sz="500" baseline="30000">
                          <a:effectLst/>
                        </a:rPr>
                        <a:t>-4</a:t>
                      </a:r>
                      <a:r>
                        <a:rPr lang="en-GB" sz="500">
                          <a:effectLst/>
                        </a:rPr>
                        <a:t> mms</a:t>
                      </a:r>
                      <a:r>
                        <a:rPr lang="en-GB" sz="500" baseline="30000">
                          <a:effectLst/>
                        </a:rPr>
                        <a:t>-1</a:t>
                      </a:r>
                      <a:endParaRPr lang="en-GB" sz="60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GB" sz="500">
                          <a:effectLst/>
                        </a:rPr>
                        <a:t>0.5 M H</a:t>
                      </a:r>
                      <a:r>
                        <a:rPr lang="en-GB" sz="500" baseline="-25000">
                          <a:effectLst/>
                        </a:rPr>
                        <a:t>2</a:t>
                      </a:r>
                      <a:r>
                        <a:rPr lang="en-GB" sz="500">
                          <a:effectLst/>
                        </a:rPr>
                        <a:t>SO</a:t>
                      </a:r>
                      <a:r>
                        <a:rPr lang="en-GB" sz="500" baseline="-25000">
                          <a:effectLst/>
                        </a:rPr>
                        <a:t>4</a:t>
                      </a:r>
                      <a:endParaRPr lang="en-GB" sz="60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GB" sz="500" dirty="0">
                          <a:effectLst/>
                        </a:rPr>
                        <a:t>1, 10, 100, 1000  </a:t>
                      </a:r>
                      <a:endParaRPr lang="en-GB" sz="600" dirty="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GB" sz="500" dirty="0">
                          <a:effectLst/>
                        </a:rPr>
                        <a:t>Critical hydrogen concentration was obtained, and the relationship between hydrogen and fracture toughness was determined</a:t>
                      </a:r>
                      <a:endParaRPr lang="en-GB" sz="600" dirty="0">
                        <a:effectLst/>
                        <a:latin typeface="Times New Roman" panose="02020603050405020304" pitchFamily="18" charset="0"/>
                        <a:ea typeface="Times New Roman" panose="02020603050405020304" pitchFamily="18" charset="0"/>
                      </a:endParaRPr>
                    </a:p>
                  </a:txBody>
                  <a:tcPr marL="18678" marR="18678" marT="0" marB="0"/>
                </a:tc>
                <a:extLst>
                  <a:ext uri="{0D108BD9-81ED-4DB2-BD59-A6C34878D82A}">
                    <a16:rowId xmlns:a16="http://schemas.microsoft.com/office/drawing/2014/main" val="1411645528"/>
                  </a:ext>
                </a:extLst>
              </a:tr>
              <a:tr h="546148">
                <a:tc>
                  <a:txBody>
                    <a:bodyPr/>
                    <a:lstStyle/>
                    <a:p>
                      <a:pPr marL="0" indent="0" algn="l" hangingPunct="0">
                        <a:lnSpc>
                          <a:spcPts val="1200"/>
                        </a:lnSpc>
                        <a:buFont typeface="Arial" panose="020B0604020202020204" pitchFamily="34" charset="0"/>
                        <a:buNone/>
                      </a:pPr>
                      <a:r>
                        <a:rPr lang="en-US" sz="500">
                          <a:effectLst/>
                        </a:rPr>
                        <a:t>(Myhre et al., 2024)</a:t>
                      </a:r>
                      <a:endParaRPr lang="en-GB" sz="60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US" sz="500">
                          <a:effectLst/>
                        </a:rPr>
                        <a:t>X65</a:t>
                      </a:r>
                      <a:endParaRPr lang="en-GB" sz="60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GB" sz="500">
                          <a:effectLst/>
                        </a:rPr>
                        <a:t>ASTM E399</a:t>
                      </a:r>
                      <a:endParaRPr lang="en-GB" sz="60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US" sz="500">
                          <a:effectLst/>
                        </a:rPr>
                        <a:t>2 × 10</a:t>
                      </a:r>
                      <a:r>
                        <a:rPr lang="en-US" sz="500" baseline="30000">
                          <a:effectLst/>
                        </a:rPr>
                        <a:t>-4</a:t>
                      </a:r>
                      <a:r>
                        <a:rPr lang="en-US" sz="500">
                          <a:effectLst/>
                        </a:rPr>
                        <a:t> mm/s</a:t>
                      </a:r>
                      <a:endParaRPr lang="en-GB" sz="60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GB" sz="500">
                          <a:effectLst/>
                        </a:rPr>
                        <a:t>3.5 wt.% NaCl</a:t>
                      </a:r>
                      <a:endParaRPr lang="en-GB" sz="60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US" sz="500">
                          <a:effectLst/>
                        </a:rPr>
                        <a:t>potential− 1050 mV (Ag/AgCl)</a:t>
                      </a:r>
                      <a:endParaRPr lang="en-GB" sz="60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GB" sz="500" dirty="0">
                          <a:effectLst/>
                        </a:rPr>
                        <a:t>A comparison was made between increasing SSRT, stepwise increasing, and constant loading systems for fracture toughness</a:t>
                      </a:r>
                      <a:endParaRPr lang="en-GB" sz="600" dirty="0">
                        <a:effectLst/>
                        <a:latin typeface="Times New Roman" panose="02020603050405020304" pitchFamily="18" charset="0"/>
                        <a:ea typeface="Times New Roman" panose="02020603050405020304" pitchFamily="18" charset="0"/>
                      </a:endParaRPr>
                    </a:p>
                  </a:txBody>
                  <a:tcPr marL="18678" marR="18678" marT="0" marB="0"/>
                </a:tc>
                <a:extLst>
                  <a:ext uri="{0D108BD9-81ED-4DB2-BD59-A6C34878D82A}">
                    <a16:rowId xmlns:a16="http://schemas.microsoft.com/office/drawing/2014/main" val="2126329672"/>
                  </a:ext>
                </a:extLst>
              </a:tr>
              <a:tr h="546148">
                <a:tc>
                  <a:txBody>
                    <a:bodyPr/>
                    <a:lstStyle/>
                    <a:p>
                      <a:pPr marL="0" indent="0" algn="l" hangingPunct="0">
                        <a:lnSpc>
                          <a:spcPts val="1200"/>
                        </a:lnSpc>
                        <a:buFont typeface="Arial" panose="020B0604020202020204" pitchFamily="34" charset="0"/>
                        <a:buNone/>
                      </a:pPr>
                      <a:r>
                        <a:rPr lang="en-US" sz="500">
                          <a:effectLst/>
                        </a:rPr>
                        <a:t>(Catalano et al., 2025)</a:t>
                      </a:r>
                      <a:endParaRPr lang="en-GB" sz="60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US" sz="500">
                          <a:effectLst/>
                        </a:rPr>
                        <a:t>X52</a:t>
                      </a:r>
                      <a:endParaRPr lang="en-GB" sz="60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GB" sz="500">
                          <a:effectLst/>
                        </a:rPr>
                        <a:t>BS 8571</a:t>
                      </a:r>
                      <a:endParaRPr lang="en-GB" sz="60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US" sz="500">
                          <a:effectLst/>
                        </a:rPr>
                        <a:t>0.05 mm/min</a:t>
                      </a:r>
                      <a:endParaRPr lang="en-GB" sz="60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GB" sz="500">
                          <a:effectLst/>
                        </a:rPr>
                        <a:t>0.01M H</a:t>
                      </a:r>
                      <a:r>
                        <a:rPr lang="en-GB" sz="500" baseline="-25000">
                          <a:effectLst/>
                        </a:rPr>
                        <a:t>2</a:t>
                      </a:r>
                      <a:r>
                        <a:rPr lang="en-GB" sz="500">
                          <a:effectLst/>
                        </a:rPr>
                        <a:t>SO</a:t>
                      </a:r>
                      <a:r>
                        <a:rPr lang="en-GB" sz="500" baseline="-25000">
                          <a:effectLst/>
                        </a:rPr>
                        <a:t>4 </a:t>
                      </a:r>
                      <a:r>
                        <a:rPr lang="en-GB" sz="500">
                          <a:effectLst/>
                        </a:rPr>
                        <a:t>+ 2</a:t>
                      </a:r>
                      <a:r>
                        <a:rPr lang="en-US" sz="500">
                          <a:effectLst/>
                        </a:rPr>
                        <a:t>.00 g/L CSN</a:t>
                      </a:r>
                      <a:r>
                        <a:rPr lang="en-US" sz="500" baseline="-25000">
                          <a:effectLst/>
                        </a:rPr>
                        <a:t>2</a:t>
                      </a:r>
                      <a:r>
                        <a:rPr lang="en-US" sz="500">
                          <a:effectLst/>
                        </a:rPr>
                        <a:t>H</a:t>
                      </a:r>
                      <a:r>
                        <a:rPr lang="en-US" sz="500" baseline="-25000">
                          <a:effectLst/>
                        </a:rPr>
                        <a:t>4</a:t>
                      </a:r>
                      <a:endParaRPr lang="en-GB" sz="60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GB" sz="500">
                          <a:effectLst/>
                        </a:rPr>
                        <a:t>10</a:t>
                      </a:r>
                      <a:endParaRPr lang="en-GB" sz="60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GB" sz="500" dirty="0">
                          <a:effectLst/>
                        </a:rPr>
                        <a:t>The fusion (weld) zone has absorbed most hydrogen in all charging times</a:t>
                      </a:r>
                      <a:endParaRPr lang="en-GB" sz="600" dirty="0">
                        <a:effectLst/>
                        <a:latin typeface="Times New Roman" panose="02020603050405020304" pitchFamily="18" charset="0"/>
                        <a:ea typeface="Times New Roman" panose="02020603050405020304" pitchFamily="18" charset="0"/>
                      </a:endParaRPr>
                    </a:p>
                  </a:txBody>
                  <a:tcPr marL="18678" marR="18678" marT="0" marB="0"/>
                </a:tc>
                <a:extLst>
                  <a:ext uri="{0D108BD9-81ED-4DB2-BD59-A6C34878D82A}">
                    <a16:rowId xmlns:a16="http://schemas.microsoft.com/office/drawing/2014/main" val="4177845225"/>
                  </a:ext>
                </a:extLst>
              </a:tr>
              <a:tr h="389369">
                <a:tc>
                  <a:txBody>
                    <a:bodyPr/>
                    <a:lstStyle/>
                    <a:p>
                      <a:pPr marL="0" indent="0" algn="l" hangingPunct="0">
                        <a:lnSpc>
                          <a:spcPts val="1200"/>
                        </a:lnSpc>
                        <a:buFont typeface="Arial" panose="020B0604020202020204" pitchFamily="34" charset="0"/>
                        <a:buNone/>
                      </a:pPr>
                      <a:r>
                        <a:rPr lang="en-US" sz="500">
                          <a:effectLst/>
                        </a:rPr>
                        <a:t>(Hagen et al., 2024)</a:t>
                      </a:r>
                      <a:endParaRPr lang="en-GB" sz="60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US" sz="500">
                          <a:effectLst/>
                        </a:rPr>
                        <a:t>X65</a:t>
                      </a:r>
                      <a:endParaRPr lang="en-GB" sz="60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GB" sz="500">
                          <a:effectLst/>
                        </a:rPr>
                        <a:t>BS 8571</a:t>
                      </a:r>
                      <a:endParaRPr lang="en-GB" sz="60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US" sz="500">
                          <a:effectLst/>
                        </a:rPr>
                        <a:t>2 × 10</a:t>
                      </a:r>
                      <a:r>
                        <a:rPr lang="en-US" sz="500" baseline="30000">
                          <a:effectLst/>
                        </a:rPr>
                        <a:t>-4</a:t>
                      </a:r>
                      <a:r>
                        <a:rPr lang="en-US" sz="500">
                          <a:effectLst/>
                        </a:rPr>
                        <a:t> mm/s</a:t>
                      </a:r>
                      <a:endParaRPr lang="en-GB" sz="60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GB" sz="500">
                          <a:effectLst/>
                        </a:rPr>
                        <a:t>3.5 wt.% NaCl + 2 g/L CH</a:t>
                      </a:r>
                      <a:r>
                        <a:rPr lang="en-GB" sz="500" baseline="-25000">
                          <a:effectLst/>
                        </a:rPr>
                        <a:t>4</a:t>
                      </a:r>
                      <a:r>
                        <a:rPr lang="en-GB" sz="500">
                          <a:effectLst/>
                        </a:rPr>
                        <a:t>N</a:t>
                      </a:r>
                      <a:r>
                        <a:rPr lang="en-GB" sz="500" baseline="-25000">
                          <a:effectLst/>
                        </a:rPr>
                        <a:t>2</a:t>
                      </a:r>
                      <a:r>
                        <a:rPr lang="en-GB" sz="500">
                          <a:effectLst/>
                        </a:rPr>
                        <a:t>S</a:t>
                      </a:r>
                      <a:endParaRPr lang="en-GB" sz="60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GB" sz="500">
                          <a:effectLst/>
                        </a:rPr>
                        <a:t>Potential -1050, -1125 mV (</a:t>
                      </a:r>
                      <a:r>
                        <a:rPr lang="en-US" sz="500">
                          <a:effectLst/>
                        </a:rPr>
                        <a:t>Ag/AgCl</a:t>
                      </a:r>
                      <a:r>
                        <a:rPr lang="en-GB" sz="500">
                          <a:effectLst/>
                        </a:rPr>
                        <a:t>)</a:t>
                      </a:r>
                      <a:endParaRPr lang="en-GB" sz="600">
                        <a:effectLst/>
                        <a:latin typeface="Times New Roman" panose="02020603050405020304" pitchFamily="18" charset="0"/>
                        <a:ea typeface="Times New Roman" panose="02020603050405020304" pitchFamily="18" charset="0"/>
                      </a:endParaRPr>
                    </a:p>
                  </a:txBody>
                  <a:tcPr marL="18678" marR="18678" marT="0" marB="0"/>
                </a:tc>
                <a:tc>
                  <a:txBody>
                    <a:bodyPr/>
                    <a:lstStyle/>
                    <a:p>
                      <a:pPr marL="0" indent="0" algn="l" hangingPunct="0">
                        <a:lnSpc>
                          <a:spcPts val="1200"/>
                        </a:lnSpc>
                        <a:buFont typeface="Arial" panose="020B0604020202020204" pitchFamily="34" charset="0"/>
                        <a:buNone/>
                      </a:pPr>
                      <a:r>
                        <a:rPr lang="en-GB" sz="500" dirty="0">
                          <a:effectLst/>
                        </a:rPr>
                        <a:t>Investigated the feasibility of electrochemical hydrogen charging for equivalent gas charging</a:t>
                      </a:r>
                      <a:endParaRPr lang="en-GB" sz="600" dirty="0">
                        <a:effectLst/>
                        <a:latin typeface="Times New Roman" panose="02020603050405020304" pitchFamily="18" charset="0"/>
                        <a:ea typeface="Times New Roman" panose="02020603050405020304" pitchFamily="18" charset="0"/>
                      </a:endParaRPr>
                    </a:p>
                  </a:txBody>
                  <a:tcPr marL="18678" marR="18678" marT="0" marB="0"/>
                </a:tc>
                <a:extLst>
                  <a:ext uri="{0D108BD9-81ED-4DB2-BD59-A6C34878D82A}">
                    <a16:rowId xmlns:a16="http://schemas.microsoft.com/office/drawing/2014/main" val="4275475063"/>
                  </a:ext>
                </a:extLst>
              </a:tr>
            </a:tbl>
          </a:graphicData>
        </a:graphic>
      </p:graphicFrame>
      <p:sp>
        <p:nvSpPr>
          <p:cNvPr id="11" name="TextBox 10">
            <a:extLst>
              <a:ext uri="{FF2B5EF4-FFF2-40B4-BE49-F238E27FC236}">
                <a16:creationId xmlns:a16="http://schemas.microsoft.com/office/drawing/2014/main" id="{119D2BFE-EC62-C49F-A160-E10F4097710F}"/>
              </a:ext>
            </a:extLst>
          </p:cNvPr>
          <p:cNvSpPr txBox="1"/>
          <p:nvPr/>
        </p:nvSpPr>
        <p:spPr>
          <a:xfrm>
            <a:off x="5055250" y="4879773"/>
            <a:ext cx="3693829" cy="230832"/>
          </a:xfrm>
          <a:prstGeom prst="rect">
            <a:avLst/>
          </a:prstGeom>
          <a:noFill/>
        </p:spPr>
        <p:txBody>
          <a:bodyPr wrap="square">
            <a:spAutoFit/>
          </a:bodyPr>
          <a:lstStyle/>
          <a:p>
            <a:r>
              <a:rPr lang="en-GB" sz="900" dirty="0">
                <a:solidFill>
                  <a:schemeClr val="accent1"/>
                </a:solidFill>
              </a:rPr>
              <a:t>Table 2. Previous experimental details of fracture toughness testing</a:t>
            </a:r>
          </a:p>
        </p:txBody>
      </p:sp>
      <p:sp>
        <p:nvSpPr>
          <p:cNvPr id="12" name="TextBox 11">
            <a:extLst>
              <a:ext uri="{FF2B5EF4-FFF2-40B4-BE49-F238E27FC236}">
                <a16:creationId xmlns:a16="http://schemas.microsoft.com/office/drawing/2014/main" id="{CB26A2BB-4A5D-E474-DC8D-B1A4B2BE7FCA}"/>
              </a:ext>
            </a:extLst>
          </p:cNvPr>
          <p:cNvSpPr txBox="1"/>
          <p:nvPr/>
        </p:nvSpPr>
        <p:spPr>
          <a:xfrm>
            <a:off x="1208308" y="4448886"/>
            <a:ext cx="3257556" cy="400110"/>
          </a:xfrm>
          <a:prstGeom prst="rect">
            <a:avLst/>
          </a:prstGeom>
          <a:noFill/>
          <a:ln>
            <a:solidFill>
              <a:srgbClr val="C00000"/>
            </a:solidFill>
            <a:prstDash val="sysDash"/>
          </a:ln>
        </p:spPr>
        <p:txBody>
          <a:bodyPr wrap="square" rtlCol="0">
            <a:spAutoFit/>
          </a:bodyPr>
          <a:lstStyle/>
          <a:p>
            <a:pPr marL="171450" indent="-171450">
              <a:buFont typeface="Arial" panose="020B0604020202020204" pitchFamily="34" charset="0"/>
              <a:buChar char="•"/>
            </a:pPr>
            <a:r>
              <a:rPr lang="en-US" sz="1000" dirty="0">
                <a:effectLst/>
                <a:ea typeface="Times New Roman" panose="02020603050405020304" pitchFamily="18" charset="0"/>
              </a:rPr>
              <a:t>The maximum recommended K</a:t>
            </a:r>
            <a:r>
              <a:rPr lang="en-US" sz="1000" baseline="-25000" dirty="0">
                <a:effectLst/>
                <a:ea typeface="Times New Roman" panose="02020603050405020304" pitchFamily="18" charset="0"/>
              </a:rPr>
              <a:t>IH </a:t>
            </a:r>
            <a:r>
              <a:rPr lang="en-US" sz="1000" dirty="0">
                <a:effectLst/>
                <a:ea typeface="Times New Roman" panose="02020603050405020304" pitchFamily="18" charset="0"/>
              </a:rPr>
              <a:t>by ASME B31.12 is 55 MPa·√m. </a:t>
            </a:r>
          </a:p>
        </p:txBody>
      </p:sp>
    </p:spTree>
    <p:extLst>
      <p:ext uri="{BB962C8B-B14F-4D97-AF65-F5344CB8AC3E}">
        <p14:creationId xmlns:p14="http://schemas.microsoft.com/office/powerpoint/2010/main" val="3718014182"/>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B8418-E899-989D-2D0F-D53224B264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4F2295-EF62-B88B-6CCF-B03F1E0E5A2E}"/>
              </a:ext>
            </a:extLst>
          </p:cNvPr>
          <p:cNvSpPr>
            <a:spLocks noGrp="1"/>
          </p:cNvSpPr>
          <p:nvPr>
            <p:ph type="title"/>
          </p:nvPr>
        </p:nvSpPr>
        <p:spPr>
          <a:xfrm>
            <a:off x="817946" y="123595"/>
            <a:ext cx="7508108" cy="840501"/>
          </a:xfrm>
        </p:spPr>
        <p:txBody>
          <a:bodyPr/>
          <a:lstStyle/>
          <a:p>
            <a:r>
              <a:rPr lang="en-GB" sz="2800" b="1" dirty="0">
                <a:solidFill>
                  <a:schemeClr val="tx1"/>
                </a:solidFill>
              </a:rPr>
              <a:t>5. Experimental Methods</a:t>
            </a:r>
            <a:br>
              <a:rPr lang="en-GB" dirty="0"/>
            </a:br>
            <a:r>
              <a:rPr lang="en-GB" dirty="0"/>
              <a:t>    </a:t>
            </a:r>
            <a:r>
              <a:rPr lang="en-GB" sz="2400" dirty="0">
                <a:solidFill>
                  <a:schemeClr val="accent1"/>
                </a:solidFill>
              </a:rPr>
              <a:t>Fatigue testing</a:t>
            </a:r>
            <a:endParaRPr lang="en-GB" dirty="0"/>
          </a:p>
        </p:txBody>
      </p:sp>
      <p:sp>
        <p:nvSpPr>
          <p:cNvPr id="3" name="Content Placeholder 2">
            <a:extLst>
              <a:ext uri="{FF2B5EF4-FFF2-40B4-BE49-F238E27FC236}">
                <a16:creationId xmlns:a16="http://schemas.microsoft.com/office/drawing/2014/main" id="{406D4A3B-3F38-126E-9052-37E7CF9FD5D1}"/>
              </a:ext>
            </a:extLst>
          </p:cNvPr>
          <p:cNvSpPr>
            <a:spLocks noGrp="1"/>
          </p:cNvSpPr>
          <p:nvPr>
            <p:ph idx="1"/>
          </p:nvPr>
        </p:nvSpPr>
        <p:spPr>
          <a:xfrm>
            <a:off x="914399" y="1025433"/>
            <a:ext cx="4240416" cy="3233057"/>
          </a:xfrm>
        </p:spPr>
        <p:txBody>
          <a:bodyPr>
            <a:normAutofit/>
          </a:bodyPr>
          <a:lstStyle/>
          <a:p>
            <a:r>
              <a:rPr lang="en-GB" sz="1600" dirty="0"/>
              <a:t>Two distinct measures of fatigue performance</a:t>
            </a:r>
          </a:p>
          <a:p>
            <a:pPr lvl="1"/>
            <a:r>
              <a:rPr lang="en-GB" sz="1000" dirty="0">
                <a:solidFill>
                  <a:srgbClr val="C00000"/>
                </a:solidFill>
              </a:rPr>
              <a:t>Fatigue crack growth rate</a:t>
            </a:r>
          </a:p>
          <a:p>
            <a:pPr lvl="1"/>
            <a:r>
              <a:rPr lang="en-GB" sz="1000" dirty="0">
                <a:solidFill>
                  <a:srgbClr val="C00000"/>
                </a:solidFill>
              </a:rPr>
              <a:t>Fatigue endurance limit </a:t>
            </a:r>
          </a:p>
          <a:p>
            <a:r>
              <a:rPr lang="en-GB" sz="1600" dirty="0"/>
              <a:t>Specimens</a:t>
            </a:r>
          </a:p>
          <a:p>
            <a:pPr lvl="1"/>
            <a:r>
              <a:rPr lang="en-GB" sz="1000" dirty="0"/>
              <a:t>Compact tension</a:t>
            </a:r>
          </a:p>
          <a:p>
            <a:pPr lvl="1"/>
            <a:r>
              <a:rPr lang="en-GB" sz="1000" dirty="0" err="1"/>
              <a:t>Center</a:t>
            </a:r>
            <a:r>
              <a:rPr lang="en-GB" sz="1000" dirty="0"/>
              <a:t>-cracked tension</a:t>
            </a:r>
          </a:p>
          <a:p>
            <a:pPr lvl="1"/>
            <a:r>
              <a:rPr lang="en-GB" sz="1000" dirty="0"/>
              <a:t>Single-edge notch tension</a:t>
            </a:r>
          </a:p>
          <a:p>
            <a:pPr lvl="1"/>
            <a:r>
              <a:rPr lang="en-GB" sz="1000" dirty="0"/>
              <a:t>Three-point single-edge notch bend</a:t>
            </a:r>
          </a:p>
          <a:p>
            <a:pPr lvl="1"/>
            <a:r>
              <a:rPr lang="en-GB" sz="1000" dirty="0"/>
              <a:t>Four-point single edge notch bend, etc.</a:t>
            </a:r>
          </a:p>
          <a:p>
            <a:r>
              <a:rPr lang="en-GB" sz="1500" dirty="0"/>
              <a:t>Loading frequency - crack growth rates are higher in </a:t>
            </a:r>
            <a:r>
              <a:rPr lang="en-GB" sz="1500" dirty="0">
                <a:solidFill>
                  <a:srgbClr val="C00000"/>
                </a:solidFill>
              </a:rPr>
              <a:t>lower loading frequencies</a:t>
            </a:r>
          </a:p>
        </p:txBody>
      </p:sp>
      <p:sp>
        <p:nvSpPr>
          <p:cNvPr id="4" name="Slide Number Placeholder 3">
            <a:extLst>
              <a:ext uri="{FF2B5EF4-FFF2-40B4-BE49-F238E27FC236}">
                <a16:creationId xmlns:a16="http://schemas.microsoft.com/office/drawing/2014/main" id="{EC47D78C-0BFF-B5BF-7A93-69C6A82EF196}"/>
              </a:ext>
            </a:extLst>
          </p:cNvPr>
          <p:cNvSpPr>
            <a:spLocks noGrp="1"/>
          </p:cNvSpPr>
          <p:nvPr>
            <p:ph type="sldNum" sz="quarter" idx="4"/>
          </p:nvPr>
        </p:nvSpPr>
        <p:spPr>
          <a:xfrm>
            <a:off x="7780822" y="4852931"/>
            <a:ext cx="1090464" cy="274637"/>
          </a:xfrm>
        </p:spPr>
        <p:txBody>
          <a:bodyPr/>
          <a:lstStyle/>
          <a:p>
            <a:fld id="{01B1711C-DE5F-4AF9-AF40-E37E2E9FCFE1}" type="slidenum">
              <a:rPr lang="en-US" smtClean="0"/>
              <a:pPr/>
              <a:t>15</a:t>
            </a:fld>
            <a:endParaRPr lang="en-US" dirty="0"/>
          </a:p>
        </p:txBody>
      </p:sp>
      <p:sp>
        <p:nvSpPr>
          <p:cNvPr id="5" name="TextBox 4">
            <a:extLst>
              <a:ext uri="{FF2B5EF4-FFF2-40B4-BE49-F238E27FC236}">
                <a16:creationId xmlns:a16="http://schemas.microsoft.com/office/drawing/2014/main" id="{6EA51732-65B7-E297-EC31-17B09BBEAD97}"/>
              </a:ext>
            </a:extLst>
          </p:cNvPr>
          <p:cNvSpPr txBox="1"/>
          <p:nvPr/>
        </p:nvSpPr>
        <p:spPr>
          <a:xfrm>
            <a:off x="1249135" y="3965884"/>
            <a:ext cx="3322865" cy="707886"/>
          </a:xfrm>
          <a:prstGeom prst="rect">
            <a:avLst/>
          </a:prstGeom>
          <a:noFill/>
          <a:ln>
            <a:solidFill>
              <a:srgbClr val="C00000"/>
            </a:solidFill>
            <a:prstDash val="sysDash"/>
          </a:ln>
        </p:spPr>
        <p:txBody>
          <a:bodyPr wrap="square" rtlCol="0">
            <a:spAutoFit/>
          </a:bodyPr>
          <a:lstStyle/>
          <a:p>
            <a:r>
              <a:rPr lang="en-GB" sz="1000" dirty="0"/>
              <a:t>For some materials, the </a:t>
            </a:r>
            <a:r>
              <a:rPr lang="en-GB" sz="1000" dirty="0">
                <a:solidFill>
                  <a:srgbClr val="C00000"/>
                </a:solidFill>
              </a:rPr>
              <a:t>fatigue endurance limit </a:t>
            </a:r>
            <a:r>
              <a:rPr lang="en-GB" sz="1000" dirty="0"/>
              <a:t>was not observed, indicating that even at very low stress levels, below the fatigue limit in air, fatigue failure may occur in hydrogen environments</a:t>
            </a:r>
          </a:p>
        </p:txBody>
      </p:sp>
      <p:graphicFrame>
        <p:nvGraphicFramePr>
          <p:cNvPr id="6" name="Table 5">
            <a:extLst>
              <a:ext uri="{FF2B5EF4-FFF2-40B4-BE49-F238E27FC236}">
                <a16:creationId xmlns:a16="http://schemas.microsoft.com/office/drawing/2014/main" id="{D96C38BF-617B-E0FF-C23E-87FD63C8A819}"/>
              </a:ext>
            </a:extLst>
          </p:cNvPr>
          <p:cNvGraphicFramePr>
            <a:graphicFrameLocks noGrp="1"/>
          </p:cNvGraphicFramePr>
          <p:nvPr>
            <p:extLst>
              <p:ext uri="{D42A27DB-BD31-4B8C-83A1-F6EECF244321}">
                <p14:modId xmlns:p14="http://schemas.microsoft.com/office/powerpoint/2010/main" val="3865543782"/>
              </p:ext>
            </p:extLst>
          </p:nvPr>
        </p:nvGraphicFramePr>
        <p:xfrm>
          <a:off x="5154815" y="48087"/>
          <a:ext cx="3940382" cy="4883139"/>
        </p:xfrm>
        <a:graphic>
          <a:graphicData uri="http://schemas.openxmlformats.org/drawingml/2006/table">
            <a:tbl>
              <a:tblPr firstRow="1" firstCol="1" bandRow="1">
                <a:tableStyleId>{5C22544A-7EE6-4342-B048-85BDC9FD1C3A}</a:tableStyleId>
              </a:tblPr>
              <a:tblGrid>
                <a:gridCol w="441374">
                  <a:extLst>
                    <a:ext uri="{9D8B030D-6E8A-4147-A177-3AD203B41FA5}">
                      <a16:colId xmlns:a16="http://schemas.microsoft.com/office/drawing/2014/main" val="507521553"/>
                    </a:ext>
                  </a:extLst>
                </a:gridCol>
                <a:gridCol w="425788">
                  <a:extLst>
                    <a:ext uri="{9D8B030D-6E8A-4147-A177-3AD203B41FA5}">
                      <a16:colId xmlns:a16="http://schemas.microsoft.com/office/drawing/2014/main" val="137599318"/>
                    </a:ext>
                  </a:extLst>
                </a:gridCol>
                <a:gridCol w="444166">
                  <a:extLst>
                    <a:ext uri="{9D8B030D-6E8A-4147-A177-3AD203B41FA5}">
                      <a16:colId xmlns:a16="http://schemas.microsoft.com/office/drawing/2014/main" val="3801858548"/>
                    </a:ext>
                  </a:extLst>
                </a:gridCol>
                <a:gridCol w="659165">
                  <a:extLst>
                    <a:ext uri="{9D8B030D-6E8A-4147-A177-3AD203B41FA5}">
                      <a16:colId xmlns:a16="http://schemas.microsoft.com/office/drawing/2014/main" val="1213861088"/>
                    </a:ext>
                  </a:extLst>
                </a:gridCol>
                <a:gridCol w="638703">
                  <a:extLst>
                    <a:ext uri="{9D8B030D-6E8A-4147-A177-3AD203B41FA5}">
                      <a16:colId xmlns:a16="http://schemas.microsoft.com/office/drawing/2014/main" val="3741815378"/>
                    </a:ext>
                  </a:extLst>
                </a:gridCol>
                <a:gridCol w="1331186">
                  <a:extLst>
                    <a:ext uri="{9D8B030D-6E8A-4147-A177-3AD203B41FA5}">
                      <a16:colId xmlns:a16="http://schemas.microsoft.com/office/drawing/2014/main" val="1274314894"/>
                    </a:ext>
                  </a:extLst>
                </a:gridCol>
              </a:tblGrid>
              <a:tr h="317833">
                <a:tc>
                  <a:txBody>
                    <a:bodyPr/>
                    <a:lstStyle/>
                    <a:p>
                      <a:pPr marL="0" indent="0" algn="l" hangingPunct="0">
                        <a:lnSpc>
                          <a:spcPts val="1200"/>
                        </a:lnSpc>
                        <a:buFont typeface="Arial" panose="020B0604020202020204" pitchFamily="34" charset="0"/>
                        <a:buNone/>
                      </a:pPr>
                      <a:r>
                        <a:rPr lang="en-GB" sz="600" dirty="0">
                          <a:effectLst/>
                        </a:rPr>
                        <a:t>Ref</a:t>
                      </a:r>
                      <a:endParaRPr lang="en-GB" sz="700" dirty="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GB" sz="600" dirty="0">
                          <a:effectLst/>
                        </a:rPr>
                        <a:t>Steel</a:t>
                      </a:r>
                      <a:endParaRPr lang="en-GB" sz="700" dirty="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GB" sz="600" dirty="0">
                          <a:effectLst/>
                        </a:rPr>
                        <a:t>Frequency</a:t>
                      </a:r>
                      <a:endParaRPr lang="en-GB" sz="700" dirty="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GB" sz="600" dirty="0">
                          <a:effectLst/>
                        </a:rPr>
                        <a:t>Electrolyte solution</a:t>
                      </a:r>
                      <a:endParaRPr lang="en-GB" sz="700" dirty="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GB" sz="600" dirty="0">
                          <a:effectLst/>
                        </a:rPr>
                        <a:t>Current density (mA cm</a:t>
                      </a:r>
                      <a:r>
                        <a:rPr lang="en-GB" sz="600" baseline="30000" dirty="0">
                          <a:effectLst/>
                        </a:rPr>
                        <a:t>-2</a:t>
                      </a:r>
                      <a:r>
                        <a:rPr lang="en-GB" sz="600" dirty="0">
                          <a:effectLst/>
                        </a:rPr>
                        <a:t>)</a:t>
                      </a:r>
                      <a:endParaRPr lang="en-GB" sz="700" dirty="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GB" sz="600" dirty="0">
                          <a:effectLst/>
                        </a:rPr>
                        <a:t>Outcomes of the study</a:t>
                      </a:r>
                      <a:endParaRPr lang="en-GB" sz="700" dirty="0">
                        <a:effectLst/>
                        <a:latin typeface="Times New Roman" panose="02020603050405020304" pitchFamily="18" charset="0"/>
                        <a:ea typeface="Times New Roman" panose="02020603050405020304" pitchFamily="18" charset="0"/>
                      </a:endParaRPr>
                    </a:p>
                  </a:txBody>
                  <a:tcPr marL="15680" marR="15680" marT="7703" marB="15680"/>
                </a:tc>
                <a:extLst>
                  <a:ext uri="{0D108BD9-81ED-4DB2-BD59-A6C34878D82A}">
                    <a16:rowId xmlns:a16="http://schemas.microsoft.com/office/drawing/2014/main" val="1312236273"/>
                  </a:ext>
                </a:extLst>
              </a:tr>
              <a:tr h="476708">
                <a:tc>
                  <a:txBody>
                    <a:bodyPr/>
                    <a:lstStyle/>
                    <a:p>
                      <a:pPr marL="0" indent="0" algn="l" hangingPunct="0">
                        <a:lnSpc>
                          <a:spcPts val="1200"/>
                        </a:lnSpc>
                        <a:buFont typeface="Arial" panose="020B0604020202020204" pitchFamily="34" charset="0"/>
                        <a:buNone/>
                      </a:pPr>
                      <a:r>
                        <a:rPr lang="en-GB" sz="500">
                          <a:effectLst/>
                        </a:rPr>
                        <a:t>(Yang et al., 2025)</a:t>
                      </a:r>
                      <a:endParaRPr lang="en-GB" sz="60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GB" sz="500" dirty="0">
                          <a:effectLst/>
                        </a:rPr>
                        <a:t>X80</a:t>
                      </a:r>
                      <a:endParaRPr lang="en-GB" sz="600" dirty="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GB" sz="500" dirty="0">
                          <a:effectLst/>
                        </a:rPr>
                        <a:t>1 </a:t>
                      </a:r>
                      <a:endParaRPr lang="en-GB" sz="600" dirty="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GB" sz="500">
                          <a:effectLst/>
                        </a:rPr>
                        <a:t>0.5M H</a:t>
                      </a:r>
                      <a:r>
                        <a:rPr lang="en-GB" sz="500" baseline="-25000">
                          <a:effectLst/>
                        </a:rPr>
                        <a:t>2</a:t>
                      </a:r>
                      <a:r>
                        <a:rPr lang="en-GB" sz="500">
                          <a:effectLst/>
                        </a:rPr>
                        <a:t>SO</a:t>
                      </a:r>
                      <a:r>
                        <a:rPr lang="en-GB" sz="500" baseline="-25000">
                          <a:effectLst/>
                        </a:rPr>
                        <a:t>4</a:t>
                      </a:r>
                      <a:r>
                        <a:rPr lang="en-GB" sz="500">
                          <a:effectLst/>
                        </a:rPr>
                        <a:t>/ Na</a:t>
                      </a:r>
                      <a:r>
                        <a:rPr lang="en-GB" sz="500" baseline="-25000">
                          <a:effectLst/>
                        </a:rPr>
                        <a:t>2</a:t>
                      </a:r>
                      <a:r>
                        <a:rPr lang="en-GB" sz="500">
                          <a:effectLst/>
                        </a:rPr>
                        <a:t>S</a:t>
                      </a:r>
                      <a:endParaRPr lang="en-GB" sz="60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GB" sz="500">
                          <a:effectLst/>
                        </a:rPr>
                        <a:t>5</a:t>
                      </a:r>
                      <a:endParaRPr lang="en-GB" sz="60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GB" sz="500">
                          <a:effectLst/>
                        </a:rPr>
                        <a:t>Fatigue life decreased with increased hydrogen content under different strain amplitudes. </a:t>
                      </a:r>
                      <a:endParaRPr lang="en-GB" sz="600">
                        <a:effectLst/>
                        <a:latin typeface="Times New Roman" panose="02020603050405020304" pitchFamily="18" charset="0"/>
                        <a:ea typeface="Times New Roman" panose="02020603050405020304" pitchFamily="18" charset="0"/>
                      </a:endParaRPr>
                    </a:p>
                  </a:txBody>
                  <a:tcPr marL="15680" marR="15680" marT="7703" marB="15680"/>
                </a:tc>
                <a:extLst>
                  <a:ext uri="{0D108BD9-81ED-4DB2-BD59-A6C34878D82A}">
                    <a16:rowId xmlns:a16="http://schemas.microsoft.com/office/drawing/2014/main" val="2142283168"/>
                  </a:ext>
                </a:extLst>
              </a:tr>
              <a:tr h="635584">
                <a:tc>
                  <a:txBody>
                    <a:bodyPr/>
                    <a:lstStyle/>
                    <a:p>
                      <a:pPr marL="0" indent="0" algn="l" hangingPunct="0">
                        <a:lnSpc>
                          <a:spcPts val="1200"/>
                        </a:lnSpc>
                        <a:buFont typeface="Arial" panose="020B0604020202020204" pitchFamily="34" charset="0"/>
                        <a:buNone/>
                      </a:pPr>
                      <a:r>
                        <a:rPr lang="en-GB" sz="500">
                          <a:effectLst/>
                        </a:rPr>
                        <a:t>(Chu et al., 2025)</a:t>
                      </a:r>
                      <a:endParaRPr lang="en-GB" sz="60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GB" sz="500">
                          <a:effectLst/>
                        </a:rPr>
                        <a:t>Q420B</a:t>
                      </a:r>
                      <a:endParaRPr lang="en-GB" sz="60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GB" sz="500" dirty="0">
                          <a:effectLst/>
                        </a:rPr>
                        <a:t>1-10 </a:t>
                      </a:r>
                      <a:endParaRPr lang="en-GB" sz="600" dirty="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GB" sz="500" dirty="0">
                          <a:effectLst/>
                        </a:rPr>
                        <a:t>3.5 </a:t>
                      </a:r>
                      <a:r>
                        <a:rPr lang="en-GB" sz="500" dirty="0" err="1">
                          <a:effectLst/>
                        </a:rPr>
                        <a:t>wt</a:t>
                      </a:r>
                      <a:r>
                        <a:rPr lang="en-GB" sz="500" dirty="0">
                          <a:effectLst/>
                        </a:rPr>
                        <a:t>% NaCl</a:t>
                      </a:r>
                      <a:endParaRPr lang="en-GB" sz="600" dirty="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GB" sz="500">
                          <a:effectLst/>
                        </a:rPr>
                        <a:t>Open circuit</a:t>
                      </a:r>
                      <a:endParaRPr lang="en-GB" sz="60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GB" sz="500">
                          <a:effectLst/>
                        </a:rPr>
                        <a:t>Provide useful information about corrosion fatigue damage and mechanism, also found that fatigue degradation is higher when the peak stress is lower</a:t>
                      </a:r>
                      <a:endParaRPr lang="en-GB" sz="600">
                        <a:effectLst/>
                        <a:latin typeface="Times New Roman" panose="02020603050405020304" pitchFamily="18" charset="0"/>
                        <a:ea typeface="Times New Roman" panose="02020603050405020304" pitchFamily="18" charset="0"/>
                      </a:endParaRPr>
                    </a:p>
                  </a:txBody>
                  <a:tcPr marL="15680" marR="15680" marT="7703" marB="15680"/>
                </a:tc>
                <a:extLst>
                  <a:ext uri="{0D108BD9-81ED-4DB2-BD59-A6C34878D82A}">
                    <a16:rowId xmlns:a16="http://schemas.microsoft.com/office/drawing/2014/main" val="3477978694"/>
                  </a:ext>
                </a:extLst>
              </a:tr>
              <a:tr h="476708">
                <a:tc>
                  <a:txBody>
                    <a:bodyPr/>
                    <a:lstStyle/>
                    <a:p>
                      <a:pPr marL="0" indent="0" algn="l" hangingPunct="0">
                        <a:lnSpc>
                          <a:spcPts val="1200"/>
                        </a:lnSpc>
                        <a:buFont typeface="Arial" panose="020B0604020202020204" pitchFamily="34" charset="0"/>
                        <a:buNone/>
                      </a:pPr>
                      <a:r>
                        <a:rPr lang="en-GB" sz="500">
                          <a:effectLst/>
                        </a:rPr>
                        <a:t>(El May et al., 2018)</a:t>
                      </a:r>
                      <a:endParaRPr lang="en-GB" sz="60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US" sz="500">
                          <a:effectLst/>
                        </a:rPr>
                        <a:t>X12CrNiMoV12-3</a:t>
                      </a:r>
                      <a:endParaRPr lang="en-GB" sz="60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GB" sz="500">
                          <a:effectLst/>
                        </a:rPr>
                        <a:t>10, 120 </a:t>
                      </a:r>
                      <a:endParaRPr lang="en-GB" sz="60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GB" sz="500" dirty="0">
                          <a:effectLst/>
                        </a:rPr>
                        <a:t>0.1 M NaCl + 0.044 M Na</a:t>
                      </a:r>
                      <a:r>
                        <a:rPr lang="en-GB" sz="500" baseline="-25000" dirty="0">
                          <a:effectLst/>
                        </a:rPr>
                        <a:t>2</a:t>
                      </a:r>
                      <a:r>
                        <a:rPr lang="en-GB" sz="500" dirty="0">
                          <a:effectLst/>
                        </a:rPr>
                        <a:t>SO</a:t>
                      </a:r>
                      <a:r>
                        <a:rPr lang="en-GB" sz="500" baseline="-25000" dirty="0">
                          <a:effectLst/>
                        </a:rPr>
                        <a:t>4</a:t>
                      </a:r>
                      <a:endParaRPr lang="en-GB" sz="600" dirty="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GB" sz="500">
                          <a:effectLst/>
                        </a:rPr>
                        <a:t>Free potential</a:t>
                      </a:r>
                      <a:endParaRPr lang="en-GB" sz="60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US" sz="500">
                          <a:effectLst/>
                        </a:rPr>
                        <a:t>Crack initiation is due to (i) the local de-passivation of the passive film and (ii) the corrosion pitting.</a:t>
                      </a:r>
                      <a:endParaRPr lang="en-GB" sz="600">
                        <a:effectLst/>
                        <a:latin typeface="Times New Roman" panose="02020603050405020304" pitchFamily="18" charset="0"/>
                        <a:ea typeface="Times New Roman" panose="02020603050405020304" pitchFamily="18" charset="0"/>
                      </a:endParaRPr>
                    </a:p>
                  </a:txBody>
                  <a:tcPr marL="15680" marR="15680" marT="7703" marB="15680"/>
                </a:tc>
                <a:extLst>
                  <a:ext uri="{0D108BD9-81ED-4DB2-BD59-A6C34878D82A}">
                    <a16:rowId xmlns:a16="http://schemas.microsoft.com/office/drawing/2014/main" val="77368889"/>
                  </a:ext>
                </a:extLst>
              </a:tr>
              <a:tr h="476708">
                <a:tc>
                  <a:txBody>
                    <a:bodyPr/>
                    <a:lstStyle/>
                    <a:p>
                      <a:pPr marL="0" indent="0" algn="l" hangingPunct="0">
                        <a:lnSpc>
                          <a:spcPts val="1200"/>
                        </a:lnSpc>
                        <a:buFont typeface="Arial" panose="020B0604020202020204" pitchFamily="34" charset="0"/>
                        <a:buNone/>
                      </a:pPr>
                      <a:r>
                        <a:rPr lang="en-GB" sz="500">
                          <a:effectLst/>
                        </a:rPr>
                        <a:t>(Hénaff et al., 2018)</a:t>
                      </a:r>
                      <a:endParaRPr lang="en-GB" sz="60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US" sz="500">
                          <a:effectLst/>
                        </a:rPr>
                        <a:t>AA6061-T6 alloy</a:t>
                      </a:r>
                      <a:endParaRPr lang="en-GB" sz="60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GB" sz="500">
                          <a:effectLst/>
                        </a:rPr>
                        <a:t>5</a:t>
                      </a:r>
                      <a:endParaRPr lang="en-GB" sz="60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GB" sz="500">
                          <a:effectLst/>
                        </a:rPr>
                        <a:t>3.5 wt.% NaCl</a:t>
                      </a:r>
                      <a:endParaRPr lang="en-GB" sz="60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GB" sz="500" dirty="0">
                          <a:effectLst/>
                        </a:rPr>
                        <a:t>Immersion only</a:t>
                      </a:r>
                      <a:endParaRPr lang="en-GB" sz="600" dirty="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GB" sz="500">
                          <a:effectLst/>
                        </a:rPr>
                        <a:t>Hydrogen promotes crack tip embrittlement and accelerates crack growth rate in mixed intergranular and trans granular cracking</a:t>
                      </a:r>
                      <a:endParaRPr lang="en-GB" sz="600">
                        <a:effectLst/>
                        <a:latin typeface="Times New Roman" panose="02020603050405020304" pitchFamily="18" charset="0"/>
                        <a:ea typeface="Times New Roman" panose="02020603050405020304" pitchFamily="18" charset="0"/>
                      </a:endParaRPr>
                    </a:p>
                  </a:txBody>
                  <a:tcPr marL="15680" marR="15680" marT="7703" marB="15680"/>
                </a:tc>
                <a:extLst>
                  <a:ext uri="{0D108BD9-81ED-4DB2-BD59-A6C34878D82A}">
                    <a16:rowId xmlns:a16="http://schemas.microsoft.com/office/drawing/2014/main" val="2018760990"/>
                  </a:ext>
                </a:extLst>
              </a:tr>
              <a:tr h="476708">
                <a:tc>
                  <a:txBody>
                    <a:bodyPr/>
                    <a:lstStyle/>
                    <a:p>
                      <a:pPr marL="0" indent="0" algn="l" hangingPunct="0">
                        <a:lnSpc>
                          <a:spcPts val="1200"/>
                        </a:lnSpc>
                        <a:buFont typeface="Arial" panose="020B0604020202020204" pitchFamily="34" charset="0"/>
                        <a:buNone/>
                      </a:pPr>
                      <a:r>
                        <a:rPr lang="en-GB" sz="500">
                          <a:effectLst/>
                        </a:rPr>
                        <a:t>(Colombo et al., 2016)</a:t>
                      </a:r>
                      <a:endParaRPr lang="en-GB" sz="60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US" sz="500">
                          <a:effectLst/>
                        </a:rPr>
                        <a:t>AISI 4130</a:t>
                      </a:r>
                      <a:endParaRPr lang="en-GB" sz="60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GB" sz="500">
                          <a:effectLst/>
                        </a:rPr>
                        <a:t>0.1, 1, 10</a:t>
                      </a:r>
                      <a:endParaRPr lang="en-GB" sz="60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GB" sz="500">
                          <a:effectLst/>
                        </a:rPr>
                        <a:t>0.4M,0.2M CH</a:t>
                      </a:r>
                      <a:r>
                        <a:rPr lang="en-GB" sz="500" baseline="-25000">
                          <a:effectLst/>
                        </a:rPr>
                        <a:t>3</a:t>
                      </a:r>
                      <a:r>
                        <a:rPr lang="en-GB" sz="500">
                          <a:effectLst/>
                        </a:rPr>
                        <a:t>COONa/ Sulphides</a:t>
                      </a:r>
                      <a:endParaRPr lang="en-GB" sz="60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GB" sz="500">
                          <a:effectLst/>
                        </a:rPr>
                        <a:t>0.5</a:t>
                      </a:r>
                      <a:endParaRPr lang="en-GB" sz="60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GB" sz="500" dirty="0">
                          <a:effectLst/>
                        </a:rPr>
                        <a:t>Hydrogen charging has increased fatigue crack growth rate by two or three orders of magnitude. Test done as per ASTM E647.</a:t>
                      </a:r>
                      <a:endParaRPr lang="en-GB" sz="600" dirty="0">
                        <a:effectLst/>
                        <a:latin typeface="Times New Roman" panose="02020603050405020304" pitchFamily="18" charset="0"/>
                        <a:ea typeface="Times New Roman" panose="02020603050405020304" pitchFamily="18" charset="0"/>
                      </a:endParaRPr>
                    </a:p>
                  </a:txBody>
                  <a:tcPr marL="15680" marR="15680" marT="7703" marB="15680"/>
                </a:tc>
                <a:extLst>
                  <a:ext uri="{0D108BD9-81ED-4DB2-BD59-A6C34878D82A}">
                    <a16:rowId xmlns:a16="http://schemas.microsoft.com/office/drawing/2014/main" val="2600152754"/>
                  </a:ext>
                </a:extLst>
              </a:tr>
              <a:tr h="476708">
                <a:tc>
                  <a:txBody>
                    <a:bodyPr/>
                    <a:lstStyle/>
                    <a:p>
                      <a:pPr marL="0" indent="0" algn="l" hangingPunct="0">
                        <a:lnSpc>
                          <a:spcPts val="1200"/>
                        </a:lnSpc>
                        <a:buFont typeface="Arial" panose="020B0604020202020204" pitchFamily="34" charset="0"/>
                        <a:buNone/>
                      </a:pPr>
                      <a:r>
                        <a:rPr lang="en-GB" sz="500">
                          <a:effectLst/>
                        </a:rPr>
                        <a:t>(Fassina et al., 2013)</a:t>
                      </a:r>
                      <a:endParaRPr lang="en-GB" sz="60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US" sz="500">
                          <a:effectLst/>
                        </a:rPr>
                        <a:t>X65, F22</a:t>
                      </a:r>
                      <a:endParaRPr lang="en-GB" sz="60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GB" sz="500">
                          <a:effectLst/>
                        </a:rPr>
                        <a:t>10,20</a:t>
                      </a:r>
                      <a:endParaRPr lang="en-GB" sz="60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GB" sz="500">
                          <a:effectLst/>
                        </a:rPr>
                        <a:t>0.4M,0.2M CH</a:t>
                      </a:r>
                      <a:r>
                        <a:rPr lang="en-GB" sz="500" baseline="30000">
                          <a:effectLst/>
                        </a:rPr>
                        <a:t>3</a:t>
                      </a:r>
                      <a:r>
                        <a:rPr lang="en-GB" sz="500">
                          <a:effectLst/>
                        </a:rPr>
                        <a:t>COONa / Sulphide</a:t>
                      </a:r>
                      <a:endParaRPr lang="en-GB" sz="60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GB" sz="500">
                          <a:effectLst/>
                        </a:rPr>
                        <a:t>0.5</a:t>
                      </a:r>
                      <a:endParaRPr lang="en-GB" sz="60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US" sz="500" dirty="0">
                          <a:effectLst/>
                        </a:rPr>
                        <a:t>Hydrogen charging has increased the crack growth rates in both materials. </a:t>
                      </a:r>
                      <a:r>
                        <a:rPr lang="en-GB" sz="500" dirty="0">
                          <a:effectLst/>
                        </a:rPr>
                        <a:t>Test done as per ASTM E647.</a:t>
                      </a:r>
                      <a:endParaRPr lang="en-GB" sz="600" dirty="0">
                        <a:effectLst/>
                        <a:latin typeface="Times New Roman" panose="02020603050405020304" pitchFamily="18" charset="0"/>
                        <a:ea typeface="Times New Roman" panose="02020603050405020304" pitchFamily="18" charset="0"/>
                      </a:endParaRPr>
                    </a:p>
                  </a:txBody>
                  <a:tcPr marL="15680" marR="15680" marT="7703" marB="15680"/>
                </a:tc>
                <a:extLst>
                  <a:ext uri="{0D108BD9-81ED-4DB2-BD59-A6C34878D82A}">
                    <a16:rowId xmlns:a16="http://schemas.microsoft.com/office/drawing/2014/main" val="3536240515"/>
                  </a:ext>
                </a:extLst>
              </a:tr>
              <a:tr h="476708">
                <a:tc>
                  <a:txBody>
                    <a:bodyPr/>
                    <a:lstStyle/>
                    <a:p>
                      <a:pPr marL="0" indent="0" algn="l" hangingPunct="0">
                        <a:lnSpc>
                          <a:spcPts val="1200"/>
                        </a:lnSpc>
                        <a:buFont typeface="Arial" panose="020B0604020202020204" pitchFamily="34" charset="0"/>
                        <a:buNone/>
                      </a:pPr>
                      <a:r>
                        <a:rPr lang="en-GB" sz="500">
                          <a:effectLst/>
                        </a:rPr>
                        <a:t>(El May et al., 2013)</a:t>
                      </a:r>
                      <a:endParaRPr lang="en-GB" sz="60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US" sz="500">
                          <a:effectLst/>
                        </a:rPr>
                        <a:t>X12CrNiMoV12-3</a:t>
                      </a:r>
                      <a:endParaRPr lang="en-GB" sz="60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GB" sz="500">
                          <a:effectLst/>
                        </a:rPr>
                        <a:t>10, 120 </a:t>
                      </a:r>
                      <a:endParaRPr lang="en-GB" sz="60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GB" sz="500">
                          <a:effectLst/>
                        </a:rPr>
                        <a:t>0.1M NaCl/ 0.044M Na</a:t>
                      </a:r>
                      <a:r>
                        <a:rPr lang="en-GB" sz="500" baseline="-25000">
                          <a:effectLst/>
                        </a:rPr>
                        <a:t>2</a:t>
                      </a:r>
                      <a:r>
                        <a:rPr lang="en-GB" sz="500">
                          <a:effectLst/>
                        </a:rPr>
                        <a:t>SO</a:t>
                      </a:r>
                      <a:r>
                        <a:rPr lang="en-GB" sz="500" baseline="-25000">
                          <a:effectLst/>
                        </a:rPr>
                        <a:t>4</a:t>
                      </a:r>
                      <a:endParaRPr lang="en-GB" sz="60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GB" sz="500">
                          <a:effectLst/>
                        </a:rPr>
                        <a:t>Free potential</a:t>
                      </a:r>
                      <a:endParaRPr lang="en-GB" sz="60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US" sz="500" dirty="0">
                          <a:effectLst/>
                        </a:rPr>
                        <a:t>Provide details about effect of loading frequency on the corrosion fatigue crack initiation mechanism</a:t>
                      </a:r>
                      <a:endParaRPr lang="en-GB" sz="600" dirty="0">
                        <a:effectLst/>
                        <a:latin typeface="Times New Roman" panose="02020603050405020304" pitchFamily="18" charset="0"/>
                        <a:ea typeface="Times New Roman" panose="02020603050405020304" pitchFamily="18" charset="0"/>
                      </a:endParaRPr>
                    </a:p>
                  </a:txBody>
                  <a:tcPr marL="15680" marR="15680" marT="7703" marB="15680"/>
                </a:tc>
                <a:extLst>
                  <a:ext uri="{0D108BD9-81ED-4DB2-BD59-A6C34878D82A}">
                    <a16:rowId xmlns:a16="http://schemas.microsoft.com/office/drawing/2014/main" val="892173864"/>
                  </a:ext>
                </a:extLst>
              </a:tr>
              <a:tr h="476708">
                <a:tc>
                  <a:txBody>
                    <a:bodyPr/>
                    <a:lstStyle/>
                    <a:p>
                      <a:pPr marL="0" indent="0" algn="l" hangingPunct="0">
                        <a:lnSpc>
                          <a:spcPts val="1200"/>
                        </a:lnSpc>
                        <a:buFont typeface="Arial" panose="020B0604020202020204" pitchFamily="34" charset="0"/>
                        <a:buNone/>
                      </a:pPr>
                      <a:r>
                        <a:rPr lang="en-GB" sz="500">
                          <a:effectLst/>
                        </a:rPr>
                        <a:t>(Liu et al., 2011)</a:t>
                      </a:r>
                      <a:endParaRPr lang="en-GB" sz="60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GB" sz="500">
                          <a:effectLst/>
                        </a:rPr>
                        <a:t>Spring steels</a:t>
                      </a:r>
                      <a:endParaRPr lang="en-GB" sz="60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GB" sz="500">
                          <a:effectLst/>
                        </a:rPr>
                        <a:t>20x10</a:t>
                      </a:r>
                      <a:r>
                        <a:rPr lang="en-GB" sz="500" baseline="30000">
                          <a:effectLst/>
                        </a:rPr>
                        <a:t>3</a:t>
                      </a:r>
                      <a:endParaRPr lang="en-GB" sz="60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GB" sz="500">
                          <a:effectLst/>
                        </a:rPr>
                        <a:t>3 wt% NaCl / 3g/L NH</a:t>
                      </a:r>
                      <a:r>
                        <a:rPr lang="en-GB" sz="500" baseline="-25000">
                          <a:effectLst/>
                        </a:rPr>
                        <a:t>4</a:t>
                      </a:r>
                      <a:r>
                        <a:rPr lang="en-GB" sz="500">
                          <a:effectLst/>
                        </a:rPr>
                        <a:t>SCN </a:t>
                      </a:r>
                      <a:endParaRPr lang="en-GB" sz="60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GB" sz="500">
                          <a:effectLst/>
                        </a:rPr>
                        <a:t>0.6, 1, 2 </a:t>
                      </a:r>
                      <a:endParaRPr lang="en-GB" sz="60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US" sz="500" dirty="0">
                          <a:effectLst/>
                        </a:rPr>
                        <a:t>The size granular-bright-facet (GBF) </a:t>
                      </a:r>
                      <a:r>
                        <a:rPr lang="en-GB" sz="500" dirty="0">
                          <a:effectLst/>
                        </a:rPr>
                        <a:t>is greatly affected by the hydrogen content inside the steel </a:t>
                      </a:r>
                      <a:endParaRPr lang="en-GB" sz="600" dirty="0">
                        <a:effectLst/>
                        <a:latin typeface="Times New Roman" panose="02020603050405020304" pitchFamily="18" charset="0"/>
                        <a:ea typeface="Times New Roman" panose="02020603050405020304" pitchFamily="18" charset="0"/>
                      </a:endParaRPr>
                    </a:p>
                  </a:txBody>
                  <a:tcPr marL="15680" marR="15680" marT="7703" marB="15680"/>
                </a:tc>
                <a:extLst>
                  <a:ext uri="{0D108BD9-81ED-4DB2-BD59-A6C34878D82A}">
                    <a16:rowId xmlns:a16="http://schemas.microsoft.com/office/drawing/2014/main" val="1216865674"/>
                  </a:ext>
                </a:extLst>
              </a:tr>
              <a:tr h="592766">
                <a:tc>
                  <a:txBody>
                    <a:bodyPr/>
                    <a:lstStyle/>
                    <a:p>
                      <a:pPr marL="0" indent="0" algn="l" hangingPunct="0">
                        <a:lnSpc>
                          <a:spcPts val="1200"/>
                        </a:lnSpc>
                        <a:buFont typeface="Arial" panose="020B0604020202020204" pitchFamily="34" charset="0"/>
                        <a:buNone/>
                      </a:pPr>
                      <a:r>
                        <a:rPr lang="en-US" sz="500" dirty="0">
                          <a:effectLst/>
                        </a:rPr>
                        <a:t>(</a:t>
                      </a:r>
                      <a:r>
                        <a:rPr lang="en-US" sz="500" dirty="0" err="1">
                          <a:effectLst/>
                        </a:rPr>
                        <a:t>Igwemezie</a:t>
                      </a:r>
                      <a:r>
                        <a:rPr lang="en-US" sz="500" dirty="0">
                          <a:effectLst/>
                        </a:rPr>
                        <a:t> &amp; Mehmanparast, 2020)</a:t>
                      </a:r>
                      <a:endParaRPr lang="en-GB" sz="600" dirty="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US" sz="500" dirty="0">
                          <a:effectLst/>
                        </a:rPr>
                        <a:t>S355</a:t>
                      </a:r>
                      <a:endParaRPr lang="en-GB" sz="600" dirty="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GB" sz="500">
                          <a:effectLst/>
                        </a:rPr>
                        <a:t>0.2, 0.3, 0.5</a:t>
                      </a:r>
                      <a:endParaRPr lang="en-GB" sz="60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GB" sz="500">
                          <a:effectLst/>
                        </a:rPr>
                        <a:t>Sea water</a:t>
                      </a:r>
                      <a:endParaRPr lang="en-GB" sz="60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GB" sz="500">
                          <a:effectLst/>
                        </a:rPr>
                        <a:t>Immersion only</a:t>
                      </a:r>
                      <a:endParaRPr lang="en-GB" sz="600">
                        <a:effectLst/>
                        <a:latin typeface="Times New Roman" panose="02020603050405020304" pitchFamily="18" charset="0"/>
                        <a:ea typeface="Times New Roman" panose="02020603050405020304" pitchFamily="18" charset="0"/>
                      </a:endParaRPr>
                    </a:p>
                  </a:txBody>
                  <a:tcPr marL="15680" marR="15680" marT="7703" marB="15680"/>
                </a:tc>
                <a:tc>
                  <a:txBody>
                    <a:bodyPr/>
                    <a:lstStyle/>
                    <a:p>
                      <a:pPr marL="0" indent="0" algn="l" hangingPunct="0">
                        <a:lnSpc>
                          <a:spcPts val="1200"/>
                        </a:lnSpc>
                        <a:buFont typeface="Arial" panose="020B0604020202020204" pitchFamily="34" charset="0"/>
                        <a:buNone/>
                      </a:pPr>
                      <a:r>
                        <a:rPr lang="en-GB" sz="500" dirty="0">
                          <a:effectLst/>
                        </a:rPr>
                        <a:t>Tests performed as per ASTM E647 and BS 7910. </a:t>
                      </a:r>
                      <a:r>
                        <a:rPr lang="en-US" sz="500" dirty="0">
                          <a:effectLst/>
                        </a:rPr>
                        <a:t>Provides experimental results of the effect of waveform and frequency on CF. </a:t>
                      </a:r>
                      <a:endParaRPr lang="en-GB" sz="600" dirty="0">
                        <a:effectLst/>
                        <a:latin typeface="Times New Roman" panose="02020603050405020304" pitchFamily="18" charset="0"/>
                        <a:ea typeface="Times New Roman" panose="02020603050405020304" pitchFamily="18" charset="0"/>
                      </a:endParaRPr>
                    </a:p>
                  </a:txBody>
                  <a:tcPr marL="15680" marR="15680" marT="7703" marB="15680"/>
                </a:tc>
                <a:extLst>
                  <a:ext uri="{0D108BD9-81ED-4DB2-BD59-A6C34878D82A}">
                    <a16:rowId xmlns:a16="http://schemas.microsoft.com/office/drawing/2014/main" val="67422364"/>
                  </a:ext>
                </a:extLst>
              </a:tr>
            </a:tbl>
          </a:graphicData>
        </a:graphic>
      </p:graphicFrame>
      <p:sp>
        <p:nvSpPr>
          <p:cNvPr id="7" name="TextBox 6">
            <a:extLst>
              <a:ext uri="{FF2B5EF4-FFF2-40B4-BE49-F238E27FC236}">
                <a16:creationId xmlns:a16="http://schemas.microsoft.com/office/drawing/2014/main" id="{A388653D-9BEA-CB6E-9C47-7C16117AC3A1}"/>
              </a:ext>
            </a:extLst>
          </p:cNvPr>
          <p:cNvSpPr txBox="1"/>
          <p:nvPr/>
        </p:nvSpPr>
        <p:spPr>
          <a:xfrm>
            <a:off x="5055250" y="4879773"/>
            <a:ext cx="3693829" cy="230832"/>
          </a:xfrm>
          <a:prstGeom prst="rect">
            <a:avLst/>
          </a:prstGeom>
          <a:noFill/>
        </p:spPr>
        <p:txBody>
          <a:bodyPr wrap="square">
            <a:spAutoFit/>
          </a:bodyPr>
          <a:lstStyle/>
          <a:p>
            <a:r>
              <a:rPr lang="en-GB" sz="900" dirty="0">
                <a:solidFill>
                  <a:schemeClr val="accent1"/>
                </a:solidFill>
              </a:rPr>
              <a:t>Table 3. Previous experimental details of fatigue testing</a:t>
            </a:r>
          </a:p>
        </p:txBody>
      </p:sp>
    </p:spTree>
    <p:extLst>
      <p:ext uri="{BB962C8B-B14F-4D97-AF65-F5344CB8AC3E}">
        <p14:creationId xmlns:p14="http://schemas.microsoft.com/office/powerpoint/2010/main" val="3339561469"/>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FFEA3-1206-24D3-11F0-A5077ABE92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E5C1D9-C6E5-50EC-293A-1FBCB5D72AFF}"/>
              </a:ext>
            </a:extLst>
          </p:cNvPr>
          <p:cNvSpPr>
            <a:spLocks noGrp="1"/>
          </p:cNvSpPr>
          <p:nvPr>
            <p:ph type="title"/>
          </p:nvPr>
        </p:nvSpPr>
        <p:spPr>
          <a:xfrm>
            <a:off x="1097281" y="84407"/>
            <a:ext cx="3280756" cy="840501"/>
          </a:xfrm>
        </p:spPr>
        <p:txBody>
          <a:bodyPr/>
          <a:lstStyle/>
          <a:p>
            <a:r>
              <a:rPr lang="en-GB" dirty="0">
                <a:solidFill>
                  <a:schemeClr val="tx1"/>
                </a:solidFill>
              </a:rPr>
              <a:t>6</a:t>
            </a:r>
            <a:r>
              <a:rPr lang="en-GB" sz="2800" b="1" dirty="0">
                <a:solidFill>
                  <a:schemeClr val="tx1"/>
                </a:solidFill>
              </a:rPr>
              <a:t>. </a:t>
            </a:r>
            <a:r>
              <a:rPr lang="en-GB" dirty="0">
                <a:solidFill>
                  <a:schemeClr val="tx1"/>
                </a:solidFill>
              </a:rPr>
              <a:t>Discussion</a:t>
            </a:r>
            <a:endParaRPr lang="en-GB" dirty="0"/>
          </a:p>
        </p:txBody>
      </p:sp>
      <p:sp>
        <p:nvSpPr>
          <p:cNvPr id="3" name="Content Placeholder 2">
            <a:extLst>
              <a:ext uri="{FF2B5EF4-FFF2-40B4-BE49-F238E27FC236}">
                <a16:creationId xmlns:a16="http://schemas.microsoft.com/office/drawing/2014/main" id="{5E66645C-B360-2A8E-FFE3-140BBDD6177D}"/>
              </a:ext>
            </a:extLst>
          </p:cNvPr>
          <p:cNvSpPr>
            <a:spLocks noGrp="1"/>
          </p:cNvSpPr>
          <p:nvPr>
            <p:ph idx="1"/>
          </p:nvPr>
        </p:nvSpPr>
        <p:spPr>
          <a:xfrm>
            <a:off x="907869" y="1023302"/>
            <a:ext cx="3740331" cy="3583876"/>
          </a:xfrm>
        </p:spPr>
        <p:txBody>
          <a:bodyPr>
            <a:normAutofit fontScale="85000" lnSpcReduction="10000"/>
          </a:bodyPr>
          <a:lstStyle/>
          <a:p>
            <a:r>
              <a:rPr lang="en-GB" sz="1600" dirty="0"/>
              <a:t>Finally, </a:t>
            </a:r>
            <a:r>
              <a:rPr lang="en-GB" sz="1600" dirty="0">
                <a:solidFill>
                  <a:srgbClr val="C00000"/>
                </a:solidFill>
              </a:rPr>
              <a:t>phase four </a:t>
            </a:r>
            <a:r>
              <a:rPr lang="en-GB" sz="1600" dirty="0"/>
              <a:t>includes the </a:t>
            </a:r>
            <a:r>
              <a:rPr lang="en-GB" sz="1600" dirty="0">
                <a:solidFill>
                  <a:srgbClr val="C00000"/>
                </a:solidFill>
              </a:rPr>
              <a:t>assessment of the structural integrity </a:t>
            </a:r>
            <a:r>
              <a:rPr lang="en-GB" sz="1600" dirty="0"/>
              <a:t>of the pipe using the obtained results from the experiments and performing </a:t>
            </a:r>
            <a:r>
              <a:rPr lang="en-GB" sz="1600" dirty="0">
                <a:solidFill>
                  <a:srgbClr val="C00000"/>
                </a:solidFill>
              </a:rPr>
              <a:t>local and global analyses</a:t>
            </a:r>
            <a:r>
              <a:rPr lang="en-GB" sz="1600" dirty="0"/>
              <a:t> to check the feasibility.</a:t>
            </a:r>
          </a:p>
          <a:p>
            <a:endParaRPr lang="en-GB" sz="1600" dirty="0"/>
          </a:p>
          <a:p>
            <a:r>
              <a:rPr lang="en-GB" sz="1600" dirty="0"/>
              <a:t>The outcomes allow for informed decisions regarding the repurposing of natural gas pipelines for hydrogen transportation, along with recommendations for the necessary transformations.</a:t>
            </a:r>
          </a:p>
          <a:p>
            <a:endParaRPr lang="en-GB" sz="1600" dirty="0"/>
          </a:p>
          <a:p>
            <a:r>
              <a:rPr lang="en-GB" sz="1600" dirty="0"/>
              <a:t>The framework and review outcomes of this study provide a strategic guide/framework for future investigations and contribute to the development of more resilient hydrogen infrastructure.</a:t>
            </a:r>
          </a:p>
        </p:txBody>
      </p:sp>
      <p:sp>
        <p:nvSpPr>
          <p:cNvPr id="4" name="Slide Number Placeholder 3">
            <a:extLst>
              <a:ext uri="{FF2B5EF4-FFF2-40B4-BE49-F238E27FC236}">
                <a16:creationId xmlns:a16="http://schemas.microsoft.com/office/drawing/2014/main" id="{0DB7F62A-A3C9-8F77-059E-31E2788E338C}"/>
              </a:ext>
            </a:extLst>
          </p:cNvPr>
          <p:cNvSpPr>
            <a:spLocks noGrp="1"/>
          </p:cNvSpPr>
          <p:nvPr>
            <p:ph type="sldNum" sz="quarter" idx="4"/>
          </p:nvPr>
        </p:nvSpPr>
        <p:spPr>
          <a:xfrm>
            <a:off x="7733901" y="4868863"/>
            <a:ext cx="1090464" cy="274637"/>
          </a:xfrm>
        </p:spPr>
        <p:txBody>
          <a:bodyPr/>
          <a:lstStyle/>
          <a:p>
            <a:fld id="{01B1711C-DE5F-4AF9-AF40-E37E2E9FCFE1}" type="slidenum">
              <a:rPr lang="en-US" smtClean="0"/>
              <a:pPr/>
              <a:t>16</a:t>
            </a:fld>
            <a:endParaRPr lang="en-US" dirty="0"/>
          </a:p>
        </p:txBody>
      </p:sp>
      <p:pic>
        <p:nvPicPr>
          <p:cNvPr id="8" name="Picture 7">
            <a:extLst>
              <a:ext uri="{FF2B5EF4-FFF2-40B4-BE49-F238E27FC236}">
                <a16:creationId xmlns:a16="http://schemas.microsoft.com/office/drawing/2014/main" id="{2340650A-CC74-DD8B-28B1-3C25F077DBCF}"/>
              </a:ext>
            </a:extLst>
          </p:cNvPr>
          <p:cNvPicPr>
            <a:picLocks noChangeAspect="1"/>
          </p:cNvPicPr>
          <p:nvPr/>
        </p:nvPicPr>
        <p:blipFill>
          <a:blip r:embed="rId3"/>
          <a:stretch>
            <a:fillRect/>
          </a:stretch>
        </p:blipFill>
        <p:spPr>
          <a:xfrm>
            <a:off x="4693833" y="46938"/>
            <a:ext cx="4358558" cy="4821925"/>
          </a:xfrm>
          <a:prstGeom prst="rect">
            <a:avLst/>
          </a:prstGeom>
        </p:spPr>
      </p:pic>
      <p:sp>
        <p:nvSpPr>
          <p:cNvPr id="9" name="Rectangle: Rounded Corners 8">
            <a:extLst>
              <a:ext uri="{FF2B5EF4-FFF2-40B4-BE49-F238E27FC236}">
                <a16:creationId xmlns:a16="http://schemas.microsoft.com/office/drawing/2014/main" id="{F47E1FBA-37B6-AA32-E485-CEB746B06A69}"/>
              </a:ext>
            </a:extLst>
          </p:cNvPr>
          <p:cNvSpPr/>
          <p:nvPr/>
        </p:nvSpPr>
        <p:spPr>
          <a:xfrm>
            <a:off x="4693833" y="4122012"/>
            <a:ext cx="4358558" cy="720449"/>
          </a:xfrm>
          <a:prstGeom prst="roundRect">
            <a:avLst/>
          </a:prstGeom>
          <a:noFill/>
          <a:ln w="19050">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EA29D10E-0521-ABE1-8109-40C8D1EA956A}"/>
              </a:ext>
            </a:extLst>
          </p:cNvPr>
          <p:cNvSpPr txBox="1"/>
          <p:nvPr/>
        </p:nvSpPr>
        <p:spPr>
          <a:xfrm>
            <a:off x="1175102" y="4545621"/>
            <a:ext cx="2812076" cy="430887"/>
          </a:xfrm>
          <a:prstGeom prst="rect">
            <a:avLst/>
          </a:prstGeom>
          <a:noFill/>
          <a:ln w="12700">
            <a:solidFill>
              <a:srgbClr val="C00000"/>
            </a:solidFill>
            <a:prstDash val="sysDash"/>
          </a:ln>
        </p:spPr>
        <p:txBody>
          <a:bodyPr wrap="square" rtlCol="0">
            <a:spAutoFit/>
          </a:bodyPr>
          <a:lstStyle/>
          <a:p>
            <a:r>
              <a:rPr lang="en-GB" sz="1100" dirty="0"/>
              <a:t>Experimental investigations are underway using the proposed framework…</a:t>
            </a:r>
          </a:p>
        </p:txBody>
      </p:sp>
    </p:spTree>
    <p:extLst>
      <p:ext uri="{BB962C8B-B14F-4D97-AF65-F5344CB8AC3E}">
        <p14:creationId xmlns:p14="http://schemas.microsoft.com/office/powerpoint/2010/main" val="1008866823"/>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C7089-8E29-3016-3716-B0B95CBAB8C8}"/>
              </a:ext>
            </a:extLst>
          </p:cNvPr>
          <p:cNvSpPr>
            <a:spLocks noGrp="1"/>
          </p:cNvSpPr>
          <p:nvPr>
            <p:ph type="title"/>
          </p:nvPr>
        </p:nvSpPr>
        <p:spPr/>
        <p:txBody>
          <a:bodyPr/>
          <a:lstStyle/>
          <a:p>
            <a:r>
              <a:rPr lang="en-GB" dirty="0"/>
              <a:t>Acknowledgments</a:t>
            </a:r>
          </a:p>
        </p:txBody>
      </p:sp>
      <p:sp>
        <p:nvSpPr>
          <p:cNvPr id="3" name="Content Placeholder 2">
            <a:extLst>
              <a:ext uri="{FF2B5EF4-FFF2-40B4-BE49-F238E27FC236}">
                <a16:creationId xmlns:a16="http://schemas.microsoft.com/office/drawing/2014/main" id="{B8D486CF-6598-81DF-DE35-EB89C5AF0E0C}"/>
              </a:ext>
            </a:extLst>
          </p:cNvPr>
          <p:cNvSpPr>
            <a:spLocks noGrp="1"/>
          </p:cNvSpPr>
          <p:nvPr>
            <p:ph idx="1"/>
          </p:nvPr>
        </p:nvSpPr>
        <p:spPr/>
        <p:txBody>
          <a:bodyPr/>
          <a:lstStyle/>
          <a:p>
            <a:r>
              <a:rPr lang="en-US" sz="1800" dirty="0">
                <a:effectLst/>
                <a:latin typeface="+mj-lt"/>
                <a:ea typeface="Times New Roman" panose="02020603050405020304" pitchFamily="18" charset="0"/>
              </a:rPr>
              <a:t>Associate Prof. Nirosha D. Adasooriya</a:t>
            </a:r>
          </a:p>
          <a:p>
            <a:r>
              <a:rPr lang="en-US" sz="1800" dirty="0">
                <a:effectLst/>
                <a:latin typeface="+mj-lt"/>
                <a:ea typeface="Times New Roman" panose="02020603050405020304" pitchFamily="18" charset="0"/>
              </a:rPr>
              <a:t>Prof. Dimitrios Pavlou</a:t>
            </a:r>
            <a:endParaRPr lang="en-US" sz="1800" dirty="0">
              <a:latin typeface="+mj-lt"/>
              <a:ea typeface="Times New Roman" panose="02020603050405020304" pitchFamily="18" charset="0"/>
            </a:endParaRPr>
          </a:p>
          <a:p>
            <a:r>
              <a:rPr lang="en-US" sz="1800" dirty="0">
                <a:effectLst/>
                <a:latin typeface="+mj-lt"/>
                <a:ea typeface="Times New Roman" panose="02020603050405020304" pitchFamily="18" charset="0"/>
              </a:rPr>
              <a:t>Prof. Vidar Hansen</a:t>
            </a:r>
          </a:p>
          <a:p>
            <a:r>
              <a:rPr lang="en-US" sz="1800" dirty="0">
                <a:latin typeface="+mj-lt"/>
              </a:rPr>
              <a:t>Dr. Lars Magne Halderson</a:t>
            </a:r>
          </a:p>
          <a:p>
            <a:r>
              <a:rPr lang="en-US" sz="1800" dirty="0">
                <a:latin typeface="+mj-lt"/>
              </a:rPr>
              <a:t>UiS Lab Engineers and staff</a:t>
            </a:r>
            <a:endParaRPr lang="en-GB" dirty="0">
              <a:latin typeface="+mj-lt"/>
            </a:endParaRPr>
          </a:p>
        </p:txBody>
      </p:sp>
      <p:sp>
        <p:nvSpPr>
          <p:cNvPr id="4" name="Slide Number Placeholder 3">
            <a:extLst>
              <a:ext uri="{FF2B5EF4-FFF2-40B4-BE49-F238E27FC236}">
                <a16:creationId xmlns:a16="http://schemas.microsoft.com/office/drawing/2014/main" id="{DCE37204-12E8-B79B-7B7D-DD9D82D5CD66}"/>
              </a:ext>
            </a:extLst>
          </p:cNvPr>
          <p:cNvSpPr>
            <a:spLocks noGrp="1"/>
          </p:cNvSpPr>
          <p:nvPr>
            <p:ph type="sldNum" sz="quarter" idx="4"/>
          </p:nvPr>
        </p:nvSpPr>
        <p:spPr/>
        <p:txBody>
          <a:bodyPr/>
          <a:lstStyle/>
          <a:p>
            <a:fld id="{01B1711C-DE5F-4AF9-AF40-E37E2E9FCFE1}" type="slidenum">
              <a:rPr lang="en-US" smtClean="0"/>
              <a:pPr/>
              <a:t>17</a:t>
            </a:fld>
            <a:endParaRPr lang="en-US"/>
          </a:p>
        </p:txBody>
      </p:sp>
    </p:spTree>
    <p:extLst>
      <p:ext uri="{BB962C8B-B14F-4D97-AF65-F5344CB8AC3E}">
        <p14:creationId xmlns:p14="http://schemas.microsoft.com/office/powerpoint/2010/main" val="2190580333"/>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0B7F8-ED78-75D1-10FC-A65536B583C2}"/>
            </a:ext>
          </a:extLst>
        </p:cNvPr>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19947BB4-4317-0897-B667-B49A7B83427D}"/>
              </a:ext>
            </a:extLst>
          </p:cNvPr>
          <p:cNvSpPr>
            <a:spLocks noGrp="1"/>
          </p:cNvSpPr>
          <p:nvPr>
            <p:ph type="sldNum" sz="quarter" idx="4"/>
          </p:nvPr>
        </p:nvSpPr>
        <p:spPr>
          <a:xfrm>
            <a:off x="7560720" y="4626243"/>
            <a:ext cx="1090464" cy="274637"/>
          </a:xfrm>
        </p:spPr>
        <p:txBody>
          <a:bodyPr/>
          <a:lstStyle/>
          <a:p>
            <a:pPr>
              <a:spcAft>
                <a:spcPts val="600"/>
              </a:spcAft>
            </a:pPr>
            <a:fld id="{01B1711C-DE5F-4AF9-AF40-E37E2E9FCFE1}" type="slidenum">
              <a:rPr lang="en-US" smtClean="0"/>
              <a:pPr>
                <a:spcAft>
                  <a:spcPts val="600"/>
                </a:spcAft>
              </a:pPr>
              <a:t>18</a:t>
            </a:fld>
            <a:endParaRPr lang="en-US"/>
          </a:p>
        </p:txBody>
      </p:sp>
      <p:sp>
        <p:nvSpPr>
          <p:cNvPr id="11" name="Content Placeholder 12">
            <a:extLst>
              <a:ext uri="{FF2B5EF4-FFF2-40B4-BE49-F238E27FC236}">
                <a16:creationId xmlns:a16="http://schemas.microsoft.com/office/drawing/2014/main" id="{B063530C-14DD-2A17-A846-E11F5EA56D20}"/>
              </a:ext>
            </a:extLst>
          </p:cNvPr>
          <p:cNvSpPr txBox="1">
            <a:spLocks/>
          </p:cNvSpPr>
          <p:nvPr/>
        </p:nvSpPr>
        <p:spPr>
          <a:xfrm>
            <a:off x="2451164" y="1955522"/>
            <a:ext cx="5109556" cy="1001441"/>
          </a:xfrm>
          <a:prstGeom prst="rect">
            <a:avLst/>
          </a:prstGeom>
        </p:spPr>
        <p:txBody>
          <a:bodyPr vert="horz" lIns="0" tIns="0" rIns="0" bIns="0" rtlCol="0" anchor="t">
            <a:normAutofit/>
          </a:bodyPr>
          <a:lstStyle>
            <a:lvl1pPr marL="0" indent="0" algn="l" defTabSz="914400" rtl="0" eaLnBrk="1" latinLnBrk="0" hangingPunct="1">
              <a:spcBef>
                <a:spcPct val="20000"/>
              </a:spcBef>
              <a:buClr>
                <a:schemeClr val="accent1"/>
              </a:buClr>
              <a:buFont typeface="Wingdings" charset="2"/>
              <a:buNone/>
              <a:defRPr sz="1000" b="0" i="0" kern="1200">
                <a:solidFill>
                  <a:schemeClr val="bg2">
                    <a:lumMod val="25000"/>
                  </a:schemeClr>
                </a:solidFill>
                <a:latin typeface="Trebuchet MS"/>
                <a:ea typeface="+mn-ea"/>
                <a:cs typeface="Trebuchet MS"/>
              </a:defRPr>
            </a:lvl1pPr>
            <a:lvl2pPr marL="457200" indent="0" algn="l" defTabSz="914400" rtl="0" eaLnBrk="1" latinLnBrk="0" hangingPunct="1">
              <a:spcBef>
                <a:spcPct val="20000"/>
              </a:spcBef>
              <a:buClr>
                <a:schemeClr val="accent1"/>
              </a:buClr>
              <a:buFont typeface="Wingdings" charset="2"/>
              <a:buNone/>
              <a:defRPr sz="1800" b="0" i="0" kern="1200" baseline="0">
                <a:solidFill>
                  <a:schemeClr val="tx1">
                    <a:tint val="75000"/>
                  </a:schemeClr>
                </a:solidFill>
                <a:latin typeface="Trebuchet MS"/>
                <a:ea typeface="+mn-ea"/>
                <a:cs typeface="Trebuchet MS"/>
              </a:defRPr>
            </a:lvl2pPr>
            <a:lvl3pPr marL="914400" indent="0" algn="l" defTabSz="914400" rtl="0" eaLnBrk="1" latinLnBrk="0" hangingPunct="1">
              <a:spcBef>
                <a:spcPct val="20000"/>
              </a:spcBef>
              <a:buClr>
                <a:schemeClr val="accent1"/>
              </a:buClr>
              <a:buFont typeface="Wingdings" charset="2"/>
              <a:buNone/>
              <a:defRPr sz="1600" b="0" i="0" kern="1200">
                <a:solidFill>
                  <a:schemeClr val="tx1">
                    <a:tint val="75000"/>
                  </a:schemeClr>
                </a:solidFill>
                <a:latin typeface="Trebuchet MS"/>
                <a:ea typeface="+mn-ea"/>
                <a:cs typeface="Trebuchet MS"/>
              </a:defRPr>
            </a:lvl3pPr>
            <a:lvl4pPr marL="1371600" indent="0" algn="l" defTabSz="914400" rtl="0" eaLnBrk="1" latinLnBrk="0" hangingPunct="1">
              <a:spcBef>
                <a:spcPct val="20000"/>
              </a:spcBef>
              <a:buClr>
                <a:schemeClr val="accent1"/>
              </a:buClr>
              <a:buFont typeface="Wingdings" charset="2"/>
              <a:buNone/>
              <a:tabLst/>
              <a:defRPr sz="1400" b="0" i="0" kern="1200" baseline="0">
                <a:solidFill>
                  <a:schemeClr val="tx1">
                    <a:tint val="75000"/>
                  </a:schemeClr>
                </a:solidFill>
                <a:latin typeface="Trebuchet MS"/>
                <a:ea typeface="+mn-ea"/>
                <a:cs typeface="Trebuchet MS"/>
              </a:defRPr>
            </a:lvl4pPr>
            <a:lvl5pPr marL="1828800" indent="0" algn="l" defTabSz="914400" rtl="0" eaLnBrk="1" latinLnBrk="0" hangingPunct="1">
              <a:spcBef>
                <a:spcPct val="20000"/>
              </a:spcBef>
              <a:buClr>
                <a:schemeClr val="accent1"/>
              </a:buClr>
              <a:buFont typeface="Wingdings" charset="2"/>
              <a:buNone/>
              <a:defRPr sz="1400" b="0" i="0" kern="1200">
                <a:solidFill>
                  <a:schemeClr val="tx1">
                    <a:tint val="75000"/>
                  </a:schemeClr>
                </a:solidFill>
                <a:latin typeface="Trebuchet MS"/>
                <a:ea typeface="+mn-ea"/>
                <a:cs typeface="Trebuchet MS"/>
              </a:defRPr>
            </a:lvl5pPr>
            <a:lvl6pPr marL="22860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7pPr>
            <a:lvl8pPr marL="32004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9pPr>
          </a:lstStyle>
          <a:p>
            <a:r>
              <a:rPr lang="en-GB" sz="5400">
                <a:latin typeface="Mystical Woods Rough Script" panose="020F0502020204030204" pitchFamily="2" charset="0"/>
              </a:rPr>
              <a:t>Thank You</a:t>
            </a:r>
            <a:endParaRPr lang="en-GB" sz="5400" dirty="0">
              <a:latin typeface="Mystical Woods Rough Script" panose="020F0502020204030204" pitchFamily="2" charset="0"/>
            </a:endParaRPr>
          </a:p>
        </p:txBody>
      </p:sp>
    </p:spTree>
    <p:extLst>
      <p:ext uri="{BB962C8B-B14F-4D97-AF65-F5344CB8AC3E}">
        <p14:creationId xmlns:p14="http://schemas.microsoft.com/office/powerpoint/2010/main" val="1030931240"/>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35859-F442-C451-528D-CAD150974E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E0933B-2545-CF66-ED9A-8A1D95C6A652}"/>
              </a:ext>
            </a:extLst>
          </p:cNvPr>
          <p:cNvSpPr>
            <a:spLocks noGrp="1"/>
          </p:cNvSpPr>
          <p:nvPr>
            <p:ph type="title"/>
          </p:nvPr>
        </p:nvSpPr>
        <p:spPr/>
        <p:txBody>
          <a:bodyPr/>
          <a:lstStyle/>
          <a:p>
            <a:r>
              <a:rPr lang="en-GB" sz="2800" b="1" dirty="0">
                <a:solidFill>
                  <a:schemeClr val="tx1"/>
                </a:solidFill>
              </a:rPr>
              <a:t>References</a:t>
            </a:r>
            <a:endParaRPr lang="en-GB" dirty="0"/>
          </a:p>
        </p:txBody>
      </p:sp>
      <p:sp>
        <p:nvSpPr>
          <p:cNvPr id="3" name="Content Placeholder 2">
            <a:extLst>
              <a:ext uri="{FF2B5EF4-FFF2-40B4-BE49-F238E27FC236}">
                <a16:creationId xmlns:a16="http://schemas.microsoft.com/office/drawing/2014/main" id="{8F7EE54B-877A-1DC2-DFCD-0933EB79B3A4}"/>
              </a:ext>
            </a:extLst>
          </p:cNvPr>
          <p:cNvSpPr>
            <a:spLocks noGrp="1"/>
          </p:cNvSpPr>
          <p:nvPr>
            <p:ph idx="1"/>
          </p:nvPr>
        </p:nvSpPr>
        <p:spPr>
          <a:xfrm>
            <a:off x="1097280" y="1064622"/>
            <a:ext cx="7508108" cy="3770613"/>
          </a:xfrm>
        </p:spPr>
        <p:txBody>
          <a:bodyPr>
            <a:normAutofit fontScale="92500" lnSpcReduction="20000"/>
          </a:bodyPr>
          <a:lstStyle/>
          <a:p>
            <a:pPr algn="just"/>
            <a:r>
              <a:rPr lang="nl-NL" sz="1100" dirty="0"/>
              <a:t>Acton, M. R., Wattis, Z.E. (2017). </a:t>
            </a:r>
            <a:r>
              <a:rPr lang="en-GB" sz="1100" i="1" dirty="0"/>
              <a:t>New International Failure Frequency Analysis (FFA) Database for Gas </a:t>
            </a:r>
          </a:p>
          <a:p>
            <a:pPr algn="just"/>
            <a:r>
              <a:rPr lang="en-GB" sz="1100" i="1" dirty="0"/>
              <a:t>Transmission Pipelines</a:t>
            </a:r>
            <a:r>
              <a:rPr lang="en-GB" sz="1100" dirty="0"/>
              <a:t> (HAZARDS, Issue. </a:t>
            </a:r>
          </a:p>
          <a:p>
            <a:pPr algn="just"/>
            <a:r>
              <a:rPr lang="en-GB" sz="1100" dirty="0"/>
              <a:t>ASTM. (2021). Standard Practice for Slow Strain Rate Testing to Evaluate the Susceptibility of Metallic Materials to Environmentally Assisted Cracking. In </a:t>
            </a:r>
            <a:r>
              <a:rPr lang="en-GB" sz="1100" i="1" dirty="0"/>
              <a:t>ASTM G129 − 21</a:t>
            </a:r>
            <a:r>
              <a:rPr lang="en-GB" sz="1100" dirty="0"/>
              <a:t>: ASTM.</a:t>
            </a:r>
          </a:p>
          <a:p>
            <a:pPr algn="just"/>
            <a:r>
              <a:rPr lang="pt-BR" sz="1100" dirty="0"/>
              <a:t>Bai, Q., &amp; Bai, Y. (2014). </a:t>
            </a:r>
            <a:r>
              <a:rPr lang="en-GB" sz="1100" i="1" dirty="0"/>
              <a:t>Subsea Pipeline Design, Analysis, and Installation</a:t>
            </a:r>
            <a:r>
              <a:rPr lang="en-GB" sz="1100" dirty="0"/>
              <a:t>. Gulf Professional Publishing. https://doi.org/https://doi.org/10.1016/C2010-0-67706-6 </a:t>
            </a:r>
          </a:p>
          <a:p>
            <a:pPr algn="just"/>
            <a:r>
              <a:rPr lang="en-GB" sz="1100" dirty="0"/>
              <a:t>CGA, C. G. A. (2013). Hydrogen Pipeline Systems CGA G-5.6-2005. In: CGA.</a:t>
            </a:r>
          </a:p>
          <a:p>
            <a:pPr algn="just"/>
            <a:r>
              <a:rPr lang="en-GB" sz="1100" dirty="0"/>
              <a:t>Clean hydrogen partnership. (2024). </a:t>
            </a:r>
            <a:r>
              <a:rPr lang="en-GB" sz="1100" i="1" dirty="0"/>
              <a:t>The European hydrogen market landscape</a:t>
            </a:r>
            <a:r>
              <a:rPr lang="en-GB" sz="1100" dirty="0"/>
              <a:t>. https://observatory.clean-hydrogen.europa.eu/sites/default/files/2024-11/The%20European%20hydrogen%20market%20landscape_November%202024.pdf</a:t>
            </a:r>
          </a:p>
          <a:p>
            <a:pPr algn="just"/>
            <a:r>
              <a:rPr lang="en-GB" sz="1100" dirty="0"/>
              <a:t>European Gas Pipeline Incident Data Group EGIG. (2023). </a:t>
            </a:r>
            <a:r>
              <a:rPr lang="en-GB" sz="1100" i="1" dirty="0"/>
              <a:t>GAS PIPELINE INCIDENTS</a:t>
            </a:r>
            <a:r>
              <a:rPr lang="en-GB" sz="1100" dirty="0"/>
              <a:t> (12th Report of the European Gas Pipeline Incident Data Group (period 1970 – 2022), Issue. </a:t>
            </a:r>
          </a:p>
          <a:p>
            <a:pPr algn="just"/>
            <a:r>
              <a:rPr lang="en-GB" sz="1100" dirty="0"/>
              <a:t>European Industrial Gases Association. (2014). Hydrogen Pipelines Systems. In </a:t>
            </a:r>
            <a:r>
              <a:rPr lang="en-GB" sz="1100" i="1" dirty="0"/>
              <a:t>IGC Doc 121/14</a:t>
            </a:r>
            <a:r>
              <a:rPr lang="en-GB" sz="1100" dirty="0"/>
              <a:t>: EIGA.</a:t>
            </a:r>
          </a:p>
          <a:p>
            <a:pPr algn="just"/>
            <a:r>
              <a:rPr lang="en-GB" sz="1100" dirty="0"/>
              <a:t>IGEM, T. I. o. G. E. a. M. (2021). High-Pressure Hydrogen Pipelines. In </a:t>
            </a:r>
            <a:r>
              <a:rPr lang="en-GB" sz="1100" i="1" dirty="0"/>
              <a:t>IGEM/TD/1 Edition 6</a:t>
            </a:r>
            <a:r>
              <a:rPr lang="en-GB" sz="1100" dirty="0"/>
              <a:t>: IGEM.</a:t>
            </a:r>
          </a:p>
          <a:p>
            <a:pPr algn="just"/>
            <a:r>
              <a:rPr lang="en-GB" sz="1100" dirty="0"/>
              <a:t>NACE. (2016). </a:t>
            </a:r>
            <a:r>
              <a:rPr lang="en-GB" sz="1100" i="1" dirty="0"/>
              <a:t>International Measures of Prevention,  Application, and Economics of Corrosion  Technologies Study</a:t>
            </a:r>
            <a:r>
              <a:rPr lang="en-GB" sz="1100" dirty="0"/>
              <a:t>. </a:t>
            </a:r>
          </a:p>
          <a:p>
            <a:pPr algn="just"/>
            <a:r>
              <a:rPr lang="en-GB" sz="1100" dirty="0"/>
              <a:t>Nazar, S., Lipiec, S., &amp; </a:t>
            </a:r>
            <a:r>
              <a:rPr lang="en-GB" sz="1100" dirty="0" err="1"/>
              <a:t>Proverbio</a:t>
            </a:r>
            <a:r>
              <a:rPr lang="en-GB" sz="1100" dirty="0"/>
              <a:t>, E. (2025). FEM modelling of hydrogen embrittlement in API 5L X65 steel for safe hydrogen transportation [Article]. </a:t>
            </a:r>
            <a:r>
              <a:rPr lang="en-GB" sz="1100" i="1" dirty="0"/>
              <a:t>Journal of Materials Science: Materials in Engineering</a:t>
            </a:r>
            <a:r>
              <a:rPr lang="en-GB" sz="1100" dirty="0"/>
              <a:t>,</a:t>
            </a:r>
            <a:r>
              <a:rPr lang="en-GB" sz="1100" i="1" dirty="0"/>
              <a:t> 20</a:t>
            </a:r>
            <a:r>
              <a:rPr lang="fr-FR" sz="1100" dirty="0"/>
              <a:t>(1), Article 9. https://doi.org/10.1186/s40712-025-00221-y </a:t>
            </a:r>
          </a:p>
          <a:p>
            <a:pPr algn="just"/>
            <a:r>
              <a:rPr lang="en-GB" sz="1100" dirty="0" err="1"/>
              <a:t>Pourazizi</a:t>
            </a:r>
            <a:r>
              <a:rPr lang="en-GB" sz="1100" dirty="0"/>
              <a:t>, R., </a:t>
            </a:r>
            <a:r>
              <a:rPr lang="en-GB" sz="1100" dirty="0" err="1"/>
              <a:t>Mohtadi</a:t>
            </a:r>
            <a:r>
              <a:rPr lang="en-GB" sz="1100" dirty="0"/>
              <a:t>-Bonab, M. A., &amp; Szpunar, J. A. (2020). Investigation of different failure modes in oil and natural gas pipeline steels. </a:t>
            </a:r>
            <a:r>
              <a:rPr lang="en-GB" sz="1100" i="1" dirty="0"/>
              <a:t>Engineering Failure Analysis</a:t>
            </a:r>
            <a:r>
              <a:rPr lang="en-GB" sz="1100" dirty="0"/>
              <a:t>,</a:t>
            </a:r>
            <a:r>
              <a:rPr lang="en-GB" sz="1100" i="1" dirty="0"/>
              <a:t> 109</a:t>
            </a:r>
            <a:r>
              <a:rPr lang="en-GB" sz="1100" dirty="0"/>
              <a:t>, 104400. https://doi.org/https://doi.org/10.1016/j.engfailanal.2020.104400 </a:t>
            </a:r>
          </a:p>
          <a:p>
            <a:pPr algn="just"/>
            <a:r>
              <a:rPr lang="en-GB" sz="1100" dirty="0"/>
              <a:t>Roffey, P., &amp; Davies, E. H. (2014). The generation of corrosion under insulation and stress corrosion cracking due to sulphide stress cracking in an austenitic stainless steel hydrocarbon gas pipeline. </a:t>
            </a:r>
            <a:r>
              <a:rPr lang="en-GB" sz="1100" i="1" dirty="0"/>
              <a:t>Engineering Failure Analysis</a:t>
            </a:r>
            <a:r>
              <a:rPr lang="en-GB" sz="1100" dirty="0"/>
              <a:t>,</a:t>
            </a:r>
            <a:r>
              <a:rPr lang="en-GB" sz="1100" i="1" dirty="0"/>
              <a:t> 44</a:t>
            </a:r>
            <a:r>
              <a:rPr lang="en-GB" sz="1100" dirty="0"/>
              <a:t>, 148-157. https://doi.org/10.1016/j.engfailanal.2014.05.004 </a:t>
            </a:r>
          </a:p>
          <a:p>
            <a:pPr algn="just"/>
            <a:r>
              <a:rPr lang="en-GB" sz="1100" dirty="0"/>
              <a:t>The American Society of Mechanical Engineers, A. (2023). Hydrogen Piping and </a:t>
            </a:r>
            <a:r>
              <a:rPr lang="en-GB" sz="1100" dirty="0" err="1"/>
              <a:t>Ppelines</a:t>
            </a:r>
            <a:r>
              <a:rPr lang="en-GB" sz="1100" dirty="0"/>
              <a:t>. In </a:t>
            </a:r>
            <a:r>
              <a:rPr lang="en-GB" sz="1100" i="1" dirty="0"/>
              <a:t>ASME B31.12-2023</a:t>
            </a:r>
            <a:r>
              <a:rPr lang="en-GB" sz="1100" dirty="0"/>
              <a:t>: ASME.</a:t>
            </a:r>
          </a:p>
          <a:p>
            <a:pPr algn="just"/>
            <a:r>
              <a:rPr lang="en-GB" sz="1100" dirty="0"/>
              <a:t>Zhao, W., Yang, M., Zhang, T., Deng, Q., Jiang, W., &amp; Jiang, W. (2018). Study on hydrogen enrichment in X80 steel spiral welded pipe. </a:t>
            </a:r>
            <a:r>
              <a:rPr lang="en-GB" sz="1100" i="1" dirty="0"/>
              <a:t>Corrosion Science</a:t>
            </a:r>
            <a:r>
              <a:rPr lang="en-GB" sz="1100" dirty="0"/>
              <a:t>,</a:t>
            </a:r>
            <a:r>
              <a:rPr lang="en-GB" sz="1100" i="1" dirty="0"/>
              <a:t> 133</a:t>
            </a:r>
            <a:r>
              <a:rPr lang="en-GB" sz="1100" dirty="0"/>
              <a:t>, 251-260. https://doi.org/10.1016/j.corsci.2018.01.011 </a:t>
            </a:r>
          </a:p>
          <a:p>
            <a:pPr algn="just"/>
            <a:endParaRPr lang="en-GB" sz="1100" i="1" dirty="0"/>
          </a:p>
        </p:txBody>
      </p:sp>
      <p:sp>
        <p:nvSpPr>
          <p:cNvPr id="4" name="Slide Number Placeholder 3">
            <a:extLst>
              <a:ext uri="{FF2B5EF4-FFF2-40B4-BE49-F238E27FC236}">
                <a16:creationId xmlns:a16="http://schemas.microsoft.com/office/drawing/2014/main" id="{30EC726C-807B-5AAD-C74C-E17A66B0BCB3}"/>
              </a:ext>
            </a:extLst>
          </p:cNvPr>
          <p:cNvSpPr>
            <a:spLocks noGrp="1"/>
          </p:cNvSpPr>
          <p:nvPr>
            <p:ph type="sldNum" sz="quarter" idx="4"/>
          </p:nvPr>
        </p:nvSpPr>
        <p:spPr/>
        <p:txBody>
          <a:bodyPr/>
          <a:lstStyle/>
          <a:p>
            <a:fld id="{01B1711C-DE5F-4AF9-AF40-E37E2E9FCFE1}" type="slidenum">
              <a:rPr lang="en-US" smtClean="0"/>
              <a:pPr/>
              <a:t>19</a:t>
            </a:fld>
            <a:endParaRPr lang="en-US"/>
          </a:p>
        </p:txBody>
      </p:sp>
    </p:spTree>
    <p:extLst>
      <p:ext uri="{BB962C8B-B14F-4D97-AF65-F5344CB8AC3E}">
        <p14:creationId xmlns:p14="http://schemas.microsoft.com/office/powerpoint/2010/main" val="373318870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75ECB-A707-4B86-AD0E-C33C3DE5A984}"/>
              </a:ext>
            </a:extLst>
          </p:cNvPr>
          <p:cNvSpPr>
            <a:spLocks noGrp="1"/>
          </p:cNvSpPr>
          <p:nvPr>
            <p:ph type="title"/>
          </p:nvPr>
        </p:nvSpPr>
        <p:spPr/>
        <p:txBody>
          <a:bodyPr/>
          <a:lstStyle/>
          <a:p>
            <a:r>
              <a:rPr lang="en-GB" dirty="0"/>
              <a:t>Content</a:t>
            </a:r>
          </a:p>
        </p:txBody>
      </p:sp>
      <p:sp>
        <p:nvSpPr>
          <p:cNvPr id="6" name="Slide Number Placeholder 5">
            <a:extLst>
              <a:ext uri="{FF2B5EF4-FFF2-40B4-BE49-F238E27FC236}">
                <a16:creationId xmlns:a16="http://schemas.microsoft.com/office/drawing/2014/main" id="{AECD2065-3F37-A98A-D797-A6A06407D898}"/>
              </a:ext>
            </a:extLst>
          </p:cNvPr>
          <p:cNvSpPr>
            <a:spLocks noGrp="1"/>
          </p:cNvSpPr>
          <p:nvPr>
            <p:ph type="sldNum" sz="quarter" idx="4"/>
          </p:nvPr>
        </p:nvSpPr>
        <p:spPr/>
        <p:txBody>
          <a:bodyPr/>
          <a:lstStyle/>
          <a:p>
            <a:fld id="{01B1711C-DE5F-4AF9-AF40-E37E2E9FCFE1}" type="slidenum">
              <a:rPr lang="en-US" smtClean="0"/>
              <a:pPr/>
              <a:t>2</a:t>
            </a:fld>
            <a:endParaRPr lang="en-US"/>
          </a:p>
        </p:txBody>
      </p:sp>
      <p:graphicFrame>
        <p:nvGraphicFramePr>
          <p:cNvPr id="4" name="Content Placeholder 2">
            <a:extLst>
              <a:ext uri="{FF2B5EF4-FFF2-40B4-BE49-F238E27FC236}">
                <a16:creationId xmlns:a16="http://schemas.microsoft.com/office/drawing/2014/main" id="{1D42844F-508A-B719-241B-1D0E3DCF9C63}"/>
              </a:ext>
            </a:extLst>
          </p:cNvPr>
          <p:cNvGraphicFramePr>
            <a:graphicFrameLocks noGrp="1"/>
          </p:cNvGraphicFramePr>
          <p:nvPr>
            <p:ph idx="1"/>
            <p:extLst>
              <p:ext uri="{D42A27DB-BD31-4B8C-83A1-F6EECF244321}">
                <p14:modId xmlns:p14="http://schemas.microsoft.com/office/powerpoint/2010/main" val="374267804"/>
              </p:ext>
            </p:extLst>
          </p:nvPr>
        </p:nvGraphicFramePr>
        <p:xfrm>
          <a:off x="1096964" y="1284288"/>
          <a:ext cx="5857136" cy="329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3089931"/>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B4140-F8C9-8E1D-6170-9766AA3F87E5}"/>
              </a:ext>
            </a:extLst>
          </p:cNvPr>
          <p:cNvSpPr>
            <a:spLocks noGrp="1"/>
          </p:cNvSpPr>
          <p:nvPr>
            <p:ph type="title"/>
          </p:nvPr>
        </p:nvSpPr>
        <p:spPr>
          <a:xfrm>
            <a:off x="1097280" y="84407"/>
            <a:ext cx="3017075" cy="840501"/>
          </a:xfrm>
        </p:spPr>
        <p:txBody>
          <a:bodyPr/>
          <a:lstStyle/>
          <a:p>
            <a:r>
              <a:rPr lang="en-GB" dirty="0"/>
              <a:t>1. Background</a:t>
            </a:r>
            <a:br>
              <a:rPr lang="en-GB" dirty="0"/>
            </a:br>
            <a:r>
              <a:rPr lang="en-GB" dirty="0"/>
              <a:t>    </a:t>
            </a:r>
            <a:r>
              <a:rPr lang="en-GB" sz="2400" dirty="0">
                <a:solidFill>
                  <a:schemeClr val="accent1"/>
                </a:solidFill>
              </a:rPr>
              <a:t>Corrosion</a:t>
            </a:r>
          </a:p>
        </p:txBody>
      </p:sp>
      <p:sp>
        <p:nvSpPr>
          <p:cNvPr id="3" name="Content Placeholder 2">
            <a:extLst>
              <a:ext uri="{FF2B5EF4-FFF2-40B4-BE49-F238E27FC236}">
                <a16:creationId xmlns:a16="http://schemas.microsoft.com/office/drawing/2014/main" id="{47C29156-1C32-E9DE-840E-F2C710A75988}"/>
              </a:ext>
            </a:extLst>
          </p:cNvPr>
          <p:cNvSpPr>
            <a:spLocks noGrp="1"/>
          </p:cNvSpPr>
          <p:nvPr>
            <p:ph idx="1"/>
          </p:nvPr>
        </p:nvSpPr>
        <p:spPr>
          <a:xfrm>
            <a:off x="639635" y="1021727"/>
            <a:ext cx="3474720" cy="3925389"/>
          </a:xfrm>
        </p:spPr>
        <p:txBody>
          <a:bodyPr>
            <a:normAutofit lnSpcReduction="10000"/>
          </a:bodyPr>
          <a:lstStyle/>
          <a:p>
            <a:pPr algn="just"/>
            <a:r>
              <a:rPr lang="en-GB" sz="1400" dirty="0">
                <a:latin typeface="+mn-lt"/>
              </a:rPr>
              <a:t>Corrosion is the destructive attack of a metal by chemical or electrochemical reaction with the environment. It decays metals by producing various corrosive products </a:t>
            </a:r>
            <a:r>
              <a:rPr lang="en-GB" sz="1400" dirty="0">
                <a:effectLst/>
                <a:latin typeface="+mn-lt"/>
                <a:ea typeface="Aptos" panose="020B0004020202020204" pitchFamily="34" charset="0"/>
                <a:cs typeface="Arial" panose="020B0604020202020204" pitchFamily="34" charset="0"/>
              </a:rPr>
              <a:t>such as sulfides, oxides, and hydroxides</a:t>
            </a:r>
          </a:p>
          <a:p>
            <a:pPr algn="just"/>
            <a:endParaRPr lang="en-GB" sz="1400" dirty="0">
              <a:effectLst/>
              <a:latin typeface="+mn-lt"/>
              <a:ea typeface="Aptos" panose="020B0004020202020204" pitchFamily="34" charset="0"/>
              <a:cs typeface="Arial" panose="020B0604020202020204" pitchFamily="34" charset="0"/>
            </a:endParaRPr>
          </a:p>
          <a:p>
            <a:pPr algn="just"/>
            <a:r>
              <a:rPr lang="en-GB" sz="1400" b="1" dirty="0">
                <a:latin typeface="+mj-lt"/>
                <a:cs typeface="Arial" panose="020B0604020202020204" pitchFamily="34" charset="0"/>
              </a:rPr>
              <a:t>Failures and degradation</a:t>
            </a:r>
          </a:p>
          <a:p>
            <a:pPr lvl="2"/>
            <a:r>
              <a:rPr lang="en-GB" sz="1200" dirty="0">
                <a:latin typeface="+mn-lt"/>
              </a:rPr>
              <a:t>Socio-economic losses </a:t>
            </a:r>
          </a:p>
          <a:p>
            <a:pPr lvl="3"/>
            <a:r>
              <a:rPr lang="en-GB" sz="1200" dirty="0">
                <a:latin typeface="+mn-lt"/>
              </a:rPr>
              <a:t>Cost of maintenance, </a:t>
            </a:r>
          </a:p>
          <a:p>
            <a:pPr lvl="3"/>
            <a:r>
              <a:rPr lang="en-GB" sz="1200" dirty="0">
                <a:latin typeface="+mn-lt"/>
              </a:rPr>
              <a:t>cost of replacement, </a:t>
            </a:r>
          </a:p>
          <a:p>
            <a:pPr lvl="3"/>
            <a:r>
              <a:rPr lang="en-GB" sz="1200" dirty="0">
                <a:latin typeface="+mn-lt"/>
              </a:rPr>
              <a:t>indirect losses </a:t>
            </a:r>
          </a:p>
          <a:p>
            <a:pPr lvl="4"/>
            <a:r>
              <a:rPr lang="en-GB" sz="1200" dirty="0">
                <a:latin typeface="+mn-lt"/>
              </a:rPr>
              <a:t>shutdown of a facility, </a:t>
            </a:r>
          </a:p>
          <a:p>
            <a:pPr lvl="4"/>
            <a:r>
              <a:rPr lang="en-GB" sz="1200" dirty="0">
                <a:latin typeface="+mn-lt"/>
              </a:rPr>
              <a:t>loss of a product, </a:t>
            </a:r>
          </a:p>
          <a:p>
            <a:pPr lvl="4"/>
            <a:r>
              <a:rPr lang="en-GB" sz="1200" dirty="0">
                <a:latin typeface="+mn-lt"/>
              </a:rPr>
              <a:t>loss of efficiency, </a:t>
            </a:r>
          </a:p>
          <a:p>
            <a:pPr lvl="4"/>
            <a:r>
              <a:rPr lang="en-GB" sz="1200" dirty="0">
                <a:latin typeface="+mn-lt"/>
              </a:rPr>
              <a:t>contamination of a product, </a:t>
            </a:r>
          </a:p>
          <a:p>
            <a:pPr lvl="4"/>
            <a:r>
              <a:rPr lang="en-GB" sz="1200" dirty="0">
                <a:latin typeface="+mn-lt"/>
              </a:rPr>
              <a:t>safety, etc</a:t>
            </a:r>
          </a:p>
        </p:txBody>
      </p:sp>
      <p:sp>
        <p:nvSpPr>
          <p:cNvPr id="4" name="Slide Number Placeholder 3">
            <a:extLst>
              <a:ext uri="{FF2B5EF4-FFF2-40B4-BE49-F238E27FC236}">
                <a16:creationId xmlns:a16="http://schemas.microsoft.com/office/drawing/2014/main" id="{52415542-CD94-AFB1-182C-1199B9FBB39C}"/>
              </a:ext>
            </a:extLst>
          </p:cNvPr>
          <p:cNvSpPr>
            <a:spLocks noGrp="1"/>
          </p:cNvSpPr>
          <p:nvPr>
            <p:ph type="sldNum" sz="quarter" idx="4"/>
          </p:nvPr>
        </p:nvSpPr>
        <p:spPr>
          <a:xfrm>
            <a:off x="8373183" y="4839780"/>
            <a:ext cx="232205" cy="185001"/>
          </a:xfrm>
        </p:spPr>
        <p:txBody>
          <a:bodyPr/>
          <a:lstStyle/>
          <a:p>
            <a:fld id="{01B1711C-DE5F-4AF9-AF40-E37E2E9FCFE1}" type="slidenum">
              <a:rPr lang="en-US" smtClean="0"/>
              <a:pPr/>
              <a:t>20</a:t>
            </a:fld>
            <a:endParaRPr lang="en-US" dirty="0"/>
          </a:p>
        </p:txBody>
      </p:sp>
      <p:pic>
        <p:nvPicPr>
          <p:cNvPr id="7" name="Picture 6">
            <a:extLst>
              <a:ext uri="{FF2B5EF4-FFF2-40B4-BE49-F238E27FC236}">
                <a16:creationId xmlns:a16="http://schemas.microsoft.com/office/drawing/2014/main" id="{F8C69469-0F86-0187-D659-92E95ECE549E}"/>
              </a:ext>
            </a:extLst>
          </p:cNvPr>
          <p:cNvPicPr>
            <a:picLocks noChangeAspect="1"/>
          </p:cNvPicPr>
          <p:nvPr/>
        </p:nvPicPr>
        <p:blipFill>
          <a:blip r:embed="rId3"/>
          <a:stretch>
            <a:fillRect/>
          </a:stretch>
        </p:blipFill>
        <p:spPr>
          <a:xfrm>
            <a:off x="4149971" y="550452"/>
            <a:ext cx="4501213" cy="2126513"/>
          </a:xfrm>
          <a:prstGeom prst="rect">
            <a:avLst/>
          </a:prstGeom>
        </p:spPr>
      </p:pic>
      <p:sp>
        <p:nvSpPr>
          <p:cNvPr id="8" name="TextBox 7">
            <a:extLst>
              <a:ext uri="{FF2B5EF4-FFF2-40B4-BE49-F238E27FC236}">
                <a16:creationId xmlns:a16="http://schemas.microsoft.com/office/drawing/2014/main" id="{47446FD6-0133-5728-0A6F-19FDE17045FC}"/>
              </a:ext>
            </a:extLst>
          </p:cNvPr>
          <p:cNvSpPr txBox="1"/>
          <p:nvPr/>
        </p:nvSpPr>
        <p:spPr>
          <a:xfrm>
            <a:off x="4081391" y="367958"/>
            <a:ext cx="4616839" cy="230832"/>
          </a:xfrm>
          <a:prstGeom prst="rect">
            <a:avLst/>
          </a:prstGeom>
          <a:noFill/>
        </p:spPr>
        <p:txBody>
          <a:bodyPr wrap="square" rtlCol="0">
            <a:spAutoFit/>
          </a:bodyPr>
          <a:lstStyle/>
          <a:p>
            <a:r>
              <a:rPr lang="en-GB" sz="900" dirty="0">
                <a:solidFill>
                  <a:schemeClr val="accent1"/>
                </a:solidFill>
              </a:rPr>
              <a:t>Table 1. Global Cost of Corrosion by Region by Sector (Billion USD 2013) (NACE, 2016)</a:t>
            </a:r>
          </a:p>
        </p:txBody>
      </p:sp>
      <p:pic>
        <p:nvPicPr>
          <p:cNvPr id="9" name="Picture 2">
            <a:extLst>
              <a:ext uri="{FF2B5EF4-FFF2-40B4-BE49-F238E27FC236}">
                <a16:creationId xmlns:a16="http://schemas.microsoft.com/office/drawing/2014/main" id="{F6774D79-DD93-68CE-EA6E-283ACE15537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838" t="4306" r="6808" b="7442"/>
          <a:stretch/>
        </p:blipFill>
        <p:spPr bwMode="auto">
          <a:xfrm>
            <a:off x="4707795" y="2676964"/>
            <a:ext cx="1510317" cy="1721302"/>
          </a:xfrm>
          <a:prstGeom prst="rect">
            <a:avLst/>
          </a:prstGeom>
          <a:noFill/>
          <a:ln>
            <a:noFill/>
          </a:ln>
        </p:spPr>
        <p:style>
          <a:lnRef idx="0">
            <a:scrgbClr r="0" g="0" b="0"/>
          </a:lnRef>
          <a:fillRef idx="0">
            <a:scrgbClr r="0" g="0" b="0"/>
          </a:fillRef>
          <a:effectRef idx="0">
            <a:scrgbClr r="0" g="0" b="0"/>
          </a:effectRef>
          <a:fontRef idx="minor">
            <a:schemeClr val="dk1"/>
          </a:fontRef>
        </p:style>
      </p:pic>
      <p:pic>
        <p:nvPicPr>
          <p:cNvPr id="10" name="Picture 1">
            <a:extLst>
              <a:ext uri="{FF2B5EF4-FFF2-40B4-BE49-F238E27FC236}">
                <a16:creationId xmlns:a16="http://schemas.microsoft.com/office/drawing/2014/main" id="{88CACA1B-C16A-2208-6890-B0320881B4C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882" r="4310" b="7665"/>
          <a:stretch/>
        </p:blipFill>
        <p:spPr bwMode="auto">
          <a:xfrm>
            <a:off x="6581958" y="2674177"/>
            <a:ext cx="1510317" cy="1726877"/>
          </a:xfrm>
          <a:prstGeom prst="rect">
            <a:avLst/>
          </a:prstGeom>
          <a:noFill/>
          <a:ln>
            <a:noFill/>
          </a:ln>
        </p:spPr>
        <p:style>
          <a:lnRef idx="0">
            <a:scrgbClr r="0" g="0" b="0"/>
          </a:lnRef>
          <a:fillRef idx="0">
            <a:scrgbClr r="0" g="0" b="0"/>
          </a:fillRef>
          <a:effectRef idx="0">
            <a:scrgbClr r="0" g="0" b="0"/>
          </a:effectRef>
          <a:fontRef idx="minor">
            <a:schemeClr val="dk1"/>
          </a:fontRef>
        </p:style>
      </p:pic>
      <p:sp>
        <p:nvSpPr>
          <p:cNvPr id="11" name="TextBox 10">
            <a:extLst>
              <a:ext uri="{FF2B5EF4-FFF2-40B4-BE49-F238E27FC236}">
                <a16:creationId xmlns:a16="http://schemas.microsoft.com/office/drawing/2014/main" id="{64FA7C6A-5827-D4F3-C000-E8B6A702490D}"/>
              </a:ext>
            </a:extLst>
          </p:cNvPr>
          <p:cNvSpPr txBox="1"/>
          <p:nvPr/>
        </p:nvSpPr>
        <p:spPr>
          <a:xfrm>
            <a:off x="6813600" y="4401327"/>
            <a:ext cx="823234" cy="331116"/>
          </a:xfrm>
          <a:prstGeom prst="rect">
            <a:avLst/>
          </a:prstGeom>
          <a:noFill/>
        </p:spPr>
        <p:txBody>
          <a:bodyPr wrap="square">
            <a:spAutoFit/>
          </a:bodyPr>
          <a:lstStyle/>
          <a:p>
            <a:pPr lvl="0" algn="ctr">
              <a:lnSpc>
                <a:spcPct val="107000"/>
              </a:lnSpc>
              <a:spcAft>
                <a:spcPts val="800"/>
              </a:spcAft>
            </a:pPr>
            <a:r>
              <a:rPr lang="en-GB" sz="800" dirty="0">
                <a:latin typeface="+mj-lt"/>
                <a:ea typeface="Aptos" panose="020B0004020202020204" pitchFamily="34" charset="0"/>
                <a:cs typeface="Arial" panose="020B0604020202020204" pitchFamily="34" charset="0"/>
              </a:rPr>
              <a:t>Gas pipeline </a:t>
            </a:r>
            <a:r>
              <a:rPr lang="en-GB" sz="700" dirty="0">
                <a:effectLst/>
                <a:latin typeface="+mj-lt"/>
                <a:ea typeface="Aptos" panose="020B0004020202020204" pitchFamily="34" charset="0"/>
                <a:cs typeface="Arial" panose="020B0604020202020204" pitchFamily="34" charset="0"/>
              </a:rPr>
              <a:t>(Acton 2017)</a:t>
            </a:r>
            <a:endParaRPr lang="en-GB" sz="800" dirty="0">
              <a:effectLst/>
              <a:latin typeface="+mj-lt"/>
              <a:ea typeface="Aptos" panose="020B00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FE085488-FC23-E61C-99E3-8A8AE2FCCE7B}"/>
              </a:ext>
            </a:extLst>
          </p:cNvPr>
          <p:cNvSpPr txBox="1"/>
          <p:nvPr/>
        </p:nvSpPr>
        <p:spPr>
          <a:xfrm>
            <a:off x="4977832" y="4401327"/>
            <a:ext cx="735573" cy="331116"/>
          </a:xfrm>
          <a:prstGeom prst="rect">
            <a:avLst/>
          </a:prstGeom>
          <a:noFill/>
        </p:spPr>
        <p:txBody>
          <a:bodyPr wrap="square">
            <a:spAutoFit/>
          </a:bodyPr>
          <a:lstStyle/>
          <a:p>
            <a:pPr lvl="0" algn="ctr">
              <a:lnSpc>
                <a:spcPct val="107000"/>
              </a:lnSpc>
              <a:spcAft>
                <a:spcPts val="800"/>
              </a:spcAft>
            </a:pPr>
            <a:r>
              <a:rPr lang="en-GB" sz="800" dirty="0">
                <a:latin typeface="+mj-lt"/>
                <a:ea typeface="Aptos" panose="020B0004020202020204" pitchFamily="34" charset="0"/>
                <a:cs typeface="Arial" panose="020B0604020202020204" pitchFamily="34" charset="0"/>
              </a:rPr>
              <a:t>Oil pipeline </a:t>
            </a:r>
            <a:r>
              <a:rPr lang="en-GB" sz="700" dirty="0">
                <a:effectLst/>
                <a:ea typeface="Aptos" panose="020B0004020202020204" pitchFamily="34" charset="0"/>
                <a:cs typeface="Arial" panose="020B0604020202020204" pitchFamily="34" charset="0"/>
              </a:rPr>
              <a:t>(Acton 2017)</a:t>
            </a:r>
            <a:r>
              <a:rPr lang="en-GB" sz="700" dirty="0">
                <a:ea typeface="Aptos" panose="020B0004020202020204" pitchFamily="34" charset="0"/>
                <a:cs typeface="Arial" panose="020B0604020202020204" pitchFamily="34" charset="0"/>
              </a:rPr>
              <a:t> </a:t>
            </a:r>
            <a:endParaRPr lang="en-GB" sz="800" dirty="0">
              <a:effectLst/>
              <a:ea typeface="Aptos" panose="020B00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DCBF464-C387-7F76-5EAB-6E26845F4257}"/>
              </a:ext>
            </a:extLst>
          </p:cNvPr>
          <p:cNvSpPr txBox="1"/>
          <p:nvPr/>
        </p:nvSpPr>
        <p:spPr>
          <a:xfrm>
            <a:off x="5163236" y="4732443"/>
            <a:ext cx="2109752" cy="214674"/>
          </a:xfrm>
          <a:prstGeom prst="rect">
            <a:avLst/>
          </a:prstGeom>
          <a:noFill/>
        </p:spPr>
        <p:txBody>
          <a:bodyPr wrap="square">
            <a:spAutoFit/>
          </a:bodyPr>
          <a:lstStyle/>
          <a:p>
            <a:pPr lvl="0" algn="just">
              <a:lnSpc>
                <a:spcPct val="107000"/>
              </a:lnSpc>
              <a:spcAft>
                <a:spcPts val="800"/>
              </a:spcAft>
            </a:pPr>
            <a:r>
              <a:rPr lang="en-GB" sz="800" dirty="0">
                <a:effectLst/>
                <a:latin typeface="+mj-lt"/>
                <a:ea typeface="Aptos" panose="020B0004020202020204" pitchFamily="34" charset="0"/>
                <a:cs typeface="Arial" panose="020B0604020202020204" pitchFamily="34" charset="0"/>
              </a:rPr>
              <a:t>Fig. 1. Causes of ONG pipeline incidents</a:t>
            </a:r>
          </a:p>
        </p:txBody>
      </p:sp>
    </p:spTree>
    <p:extLst>
      <p:ext uri="{BB962C8B-B14F-4D97-AF65-F5344CB8AC3E}">
        <p14:creationId xmlns:p14="http://schemas.microsoft.com/office/powerpoint/2010/main" val="3314713739"/>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CF3C550-36C7-F29B-2920-81257C4A07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06FDE9-FED8-9599-B1D8-1494475049ED}"/>
              </a:ext>
            </a:extLst>
          </p:cNvPr>
          <p:cNvSpPr>
            <a:spLocks noGrp="1"/>
          </p:cNvSpPr>
          <p:nvPr>
            <p:ph type="title"/>
          </p:nvPr>
        </p:nvSpPr>
        <p:spPr/>
        <p:txBody>
          <a:bodyPr/>
          <a:lstStyle/>
          <a:p>
            <a:r>
              <a:rPr kumimoji="0" lang="en-GB" sz="2800" b="1" i="0" u="none" strike="noStrike" kern="1200" cap="none" spc="0" normalizeH="0" baseline="0" noProof="0" dirty="0">
                <a:ln>
                  <a:noFill/>
                </a:ln>
                <a:solidFill>
                  <a:prstClr val="black"/>
                </a:solidFill>
                <a:effectLst/>
                <a:uLnTx/>
                <a:uFillTx/>
                <a:latin typeface="Trebuchet MS"/>
                <a:ea typeface="+mj-ea"/>
              </a:rPr>
              <a:t>4. EAC of H</a:t>
            </a:r>
            <a:r>
              <a:rPr kumimoji="0" lang="en-GB" sz="2800" b="1" i="0" u="none" strike="noStrike" kern="1200" cap="none" spc="0" normalizeH="0" baseline="-25000" noProof="0" dirty="0">
                <a:ln>
                  <a:noFill/>
                </a:ln>
                <a:solidFill>
                  <a:prstClr val="black"/>
                </a:solidFill>
                <a:effectLst/>
                <a:uLnTx/>
                <a:uFillTx/>
                <a:latin typeface="Trebuchet MS"/>
                <a:ea typeface="+mj-ea"/>
              </a:rPr>
              <a:t>2</a:t>
            </a:r>
            <a:r>
              <a:rPr kumimoji="0" lang="en-GB" sz="2800" b="1" i="0" u="none" strike="noStrike" kern="1200" cap="none" spc="0" normalizeH="0" baseline="0" noProof="0" dirty="0">
                <a:ln>
                  <a:noFill/>
                </a:ln>
                <a:solidFill>
                  <a:prstClr val="black"/>
                </a:solidFill>
                <a:effectLst/>
                <a:uLnTx/>
                <a:uFillTx/>
                <a:latin typeface="Trebuchet MS"/>
                <a:ea typeface="+mj-ea"/>
              </a:rPr>
              <a:t> pipelines</a:t>
            </a:r>
            <a:br>
              <a:rPr kumimoji="0" lang="en-GB" sz="2800" b="1" i="0" u="none" strike="noStrike" kern="1200" cap="none" spc="0" normalizeH="0" baseline="0" noProof="0" dirty="0">
                <a:ln>
                  <a:noFill/>
                </a:ln>
                <a:solidFill>
                  <a:srgbClr val="000000"/>
                </a:solidFill>
                <a:effectLst/>
                <a:uLnTx/>
                <a:uFillTx/>
                <a:latin typeface="Trebuchet MS"/>
                <a:ea typeface="+mj-ea"/>
              </a:rPr>
            </a:br>
            <a:r>
              <a:rPr kumimoji="0" lang="en-GB" sz="2800" b="1" i="0" u="none" strike="noStrike" kern="1200" cap="none" spc="0" normalizeH="0" baseline="0" noProof="0" dirty="0">
                <a:ln>
                  <a:noFill/>
                </a:ln>
                <a:solidFill>
                  <a:srgbClr val="000000"/>
                </a:solidFill>
                <a:effectLst/>
                <a:uLnTx/>
                <a:uFillTx/>
                <a:latin typeface="Trebuchet MS"/>
                <a:ea typeface="+mj-ea"/>
              </a:rPr>
              <a:t>    </a:t>
            </a:r>
            <a:r>
              <a:rPr lang="en-GB" sz="2400" dirty="0">
                <a:solidFill>
                  <a:srgbClr val="194377"/>
                </a:solidFill>
              </a:rPr>
              <a:t>External and other types of corrosion</a:t>
            </a:r>
            <a:endParaRPr lang="en-GB" dirty="0"/>
          </a:p>
        </p:txBody>
      </p:sp>
      <p:sp>
        <p:nvSpPr>
          <p:cNvPr id="3" name="Content Placeholder 2">
            <a:extLst>
              <a:ext uri="{FF2B5EF4-FFF2-40B4-BE49-F238E27FC236}">
                <a16:creationId xmlns:a16="http://schemas.microsoft.com/office/drawing/2014/main" id="{E3028BE9-6BEE-A6AE-575A-52E700B5DBFA}"/>
              </a:ext>
            </a:extLst>
          </p:cNvPr>
          <p:cNvSpPr>
            <a:spLocks noGrp="1"/>
          </p:cNvSpPr>
          <p:nvPr>
            <p:ph idx="1"/>
          </p:nvPr>
        </p:nvSpPr>
        <p:spPr>
          <a:xfrm>
            <a:off x="1097280" y="1045028"/>
            <a:ext cx="5937069" cy="3801291"/>
          </a:xfrm>
        </p:spPr>
        <p:txBody>
          <a:bodyPr>
            <a:normAutofit/>
          </a:bodyPr>
          <a:lstStyle/>
          <a:p>
            <a:r>
              <a:rPr lang="en-GB" dirty="0"/>
              <a:t>External Corrosion</a:t>
            </a:r>
          </a:p>
          <a:p>
            <a:pPr lvl="1"/>
            <a:r>
              <a:rPr lang="en-GB" sz="1200" dirty="0"/>
              <a:t>is typically influenced by environmental factors and is generally not affected by the hydrogen gas being transported</a:t>
            </a:r>
          </a:p>
          <a:p>
            <a:pPr lvl="1"/>
            <a:r>
              <a:rPr lang="en-GB" sz="1200" dirty="0"/>
              <a:t>Pipes contact with the environment externally, </a:t>
            </a:r>
          </a:p>
          <a:p>
            <a:pPr lvl="2"/>
            <a:r>
              <a:rPr lang="en-GB" sz="1200" dirty="0"/>
              <a:t>Soil</a:t>
            </a:r>
          </a:p>
          <a:p>
            <a:pPr lvl="2"/>
            <a:r>
              <a:rPr lang="en-GB" sz="1200" dirty="0"/>
              <a:t>Seawater</a:t>
            </a:r>
          </a:p>
          <a:p>
            <a:pPr lvl="2"/>
            <a:r>
              <a:rPr lang="en-GB" sz="1200" dirty="0"/>
              <a:t>Atmosphere, etc. </a:t>
            </a:r>
          </a:p>
          <a:p>
            <a:pPr lvl="1"/>
            <a:r>
              <a:rPr lang="en-GB" sz="1200" dirty="0"/>
              <a:t>As the hydrogen concentration is lower compared to the internal levels SCC is prominent externally.</a:t>
            </a:r>
          </a:p>
          <a:p>
            <a:r>
              <a:rPr lang="en-GB" dirty="0"/>
              <a:t>Other types of corrosion in a hydrogen environment</a:t>
            </a:r>
          </a:p>
          <a:p>
            <a:pPr lvl="1"/>
            <a:r>
              <a:rPr lang="en-GB" sz="1200" dirty="0"/>
              <a:t>Hydrogen attack </a:t>
            </a:r>
          </a:p>
          <a:p>
            <a:pPr lvl="1"/>
            <a:r>
              <a:rPr lang="en-GB" sz="1200" dirty="0"/>
              <a:t>Hydrogen blistering</a:t>
            </a:r>
          </a:p>
          <a:p>
            <a:pPr lvl="1"/>
            <a:r>
              <a:rPr lang="en-GB" sz="1200" dirty="0"/>
              <a:t>Sulfide stress cracking</a:t>
            </a:r>
          </a:p>
          <a:p>
            <a:pPr lvl="1"/>
            <a:r>
              <a:rPr lang="en-GB" sz="1200" dirty="0"/>
              <a:t>Hydrogen-induced cracking</a:t>
            </a:r>
          </a:p>
          <a:p>
            <a:pPr lvl="1"/>
            <a:r>
              <a:rPr lang="en-GB" sz="1200" dirty="0"/>
              <a:t>Precipitation of metal hydrides</a:t>
            </a:r>
          </a:p>
        </p:txBody>
      </p:sp>
      <p:sp>
        <p:nvSpPr>
          <p:cNvPr id="4" name="Slide Number Placeholder 3">
            <a:extLst>
              <a:ext uri="{FF2B5EF4-FFF2-40B4-BE49-F238E27FC236}">
                <a16:creationId xmlns:a16="http://schemas.microsoft.com/office/drawing/2014/main" id="{FDBA0A17-4182-6660-F909-158ACF42A28D}"/>
              </a:ext>
            </a:extLst>
          </p:cNvPr>
          <p:cNvSpPr>
            <a:spLocks noGrp="1"/>
          </p:cNvSpPr>
          <p:nvPr>
            <p:ph type="sldNum" sz="quarter" idx="4"/>
          </p:nvPr>
        </p:nvSpPr>
        <p:spPr/>
        <p:txBody>
          <a:bodyPr/>
          <a:lstStyle/>
          <a:p>
            <a:fld id="{01B1711C-DE5F-4AF9-AF40-E37E2E9FCFE1}" type="slidenum">
              <a:rPr lang="en-US" smtClean="0"/>
              <a:pPr/>
              <a:t>21</a:t>
            </a:fld>
            <a:endParaRPr lang="en-US" dirty="0"/>
          </a:p>
        </p:txBody>
      </p:sp>
      <p:pic>
        <p:nvPicPr>
          <p:cNvPr id="6" name="Picture 5">
            <a:extLst>
              <a:ext uri="{FF2B5EF4-FFF2-40B4-BE49-F238E27FC236}">
                <a16:creationId xmlns:a16="http://schemas.microsoft.com/office/drawing/2014/main" id="{AC511DA4-601C-4A1F-09AD-A36E180258C5}"/>
              </a:ext>
            </a:extLst>
          </p:cNvPr>
          <p:cNvPicPr>
            <a:picLocks noChangeAspect="1"/>
          </p:cNvPicPr>
          <p:nvPr/>
        </p:nvPicPr>
        <p:blipFill>
          <a:blip r:embed="rId3"/>
          <a:stretch>
            <a:fillRect/>
          </a:stretch>
        </p:blipFill>
        <p:spPr>
          <a:xfrm>
            <a:off x="7085697" y="1062111"/>
            <a:ext cx="1922046" cy="3019278"/>
          </a:xfrm>
          <a:prstGeom prst="rect">
            <a:avLst/>
          </a:prstGeom>
        </p:spPr>
      </p:pic>
      <p:sp>
        <p:nvSpPr>
          <p:cNvPr id="7" name="Text Placeholder 4">
            <a:extLst>
              <a:ext uri="{FF2B5EF4-FFF2-40B4-BE49-F238E27FC236}">
                <a16:creationId xmlns:a16="http://schemas.microsoft.com/office/drawing/2014/main" id="{D7607F22-B16A-067B-2B32-CE51108A632A}"/>
              </a:ext>
            </a:extLst>
          </p:cNvPr>
          <p:cNvSpPr txBox="1">
            <a:spLocks/>
          </p:cNvSpPr>
          <p:nvPr/>
        </p:nvSpPr>
        <p:spPr>
          <a:xfrm rot="21600000">
            <a:off x="7144929" y="4081389"/>
            <a:ext cx="1803582" cy="451346"/>
          </a:xfrm>
          <a:prstGeom prst="rect">
            <a:avLst/>
          </a:prstGeom>
        </p:spPr>
        <p:txBody>
          <a:bodyPr>
            <a:normAutofit/>
          </a:bodyPr>
          <a:lstStyle>
            <a:lvl1pPr marL="265113" indent="-265113" algn="l" defTabSz="914400" rtl="0" eaLnBrk="1" latinLnBrk="0" hangingPunct="1">
              <a:spcBef>
                <a:spcPct val="20000"/>
              </a:spcBef>
              <a:buClr>
                <a:schemeClr val="accent1"/>
              </a:buClr>
              <a:buFont typeface="Wingdings" charset="2"/>
              <a:buChar char="§"/>
              <a:defRPr sz="2000" b="0" i="0" kern="1200">
                <a:solidFill>
                  <a:schemeClr val="tx1">
                    <a:lumMod val="85000"/>
                    <a:lumOff val="15000"/>
                  </a:schemeClr>
                </a:solidFill>
                <a:latin typeface="Trebuchet MS"/>
                <a:ea typeface="+mn-ea"/>
                <a:cs typeface="Trebuchet MS"/>
              </a:defRPr>
            </a:lvl1pPr>
            <a:lvl2pPr marL="539750" indent="-184150" algn="l" defTabSz="914400" rtl="0" eaLnBrk="1" latinLnBrk="0" hangingPunct="1">
              <a:spcBef>
                <a:spcPct val="20000"/>
              </a:spcBef>
              <a:buClr>
                <a:schemeClr val="accent1"/>
              </a:buClr>
              <a:buFont typeface="Wingdings" charset="2"/>
              <a:buChar char="§"/>
              <a:defRPr sz="1400" b="0" i="0" kern="1200" baseline="0">
                <a:solidFill>
                  <a:schemeClr val="tx1">
                    <a:lumMod val="85000"/>
                    <a:lumOff val="15000"/>
                  </a:schemeClr>
                </a:solidFill>
                <a:latin typeface="Trebuchet MS"/>
                <a:ea typeface="+mn-ea"/>
                <a:cs typeface="Trebuchet MS"/>
              </a:defRPr>
            </a:lvl2pPr>
            <a:lvl3pPr marL="895350" indent="-173038" algn="l" defTabSz="914400" rtl="0" eaLnBrk="1" latinLnBrk="0" hangingPunct="1">
              <a:spcBef>
                <a:spcPct val="20000"/>
              </a:spcBef>
              <a:buClr>
                <a:schemeClr val="accent1"/>
              </a:buClr>
              <a:buFont typeface="Wingdings" charset="2"/>
              <a:buChar char="§"/>
              <a:defRPr sz="1400" b="0" i="0" kern="1200">
                <a:solidFill>
                  <a:schemeClr val="tx1">
                    <a:lumMod val="85000"/>
                    <a:lumOff val="15000"/>
                  </a:schemeClr>
                </a:solidFill>
                <a:latin typeface="Trebuchet MS"/>
                <a:ea typeface="+mn-ea"/>
                <a:cs typeface="Trebuchet MS"/>
              </a:defRPr>
            </a:lvl3pPr>
            <a:lvl4pPr marL="1343025" indent="-173038" algn="l" defTabSz="914400" rtl="0" eaLnBrk="1" latinLnBrk="0" hangingPunct="1">
              <a:spcBef>
                <a:spcPct val="20000"/>
              </a:spcBef>
              <a:buClr>
                <a:schemeClr val="accent1"/>
              </a:buClr>
              <a:buFont typeface="Wingdings" charset="2"/>
              <a:buChar char="§"/>
              <a:tabLst/>
              <a:defRPr sz="1400" b="0" i="0" kern="1200" baseline="0">
                <a:solidFill>
                  <a:schemeClr val="tx1">
                    <a:lumMod val="85000"/>
                    <a:lumOff val="15000"/>
                  </a:schemeClr>
                </a:solidFill>
                <a:latin typeface="Trebuchet MS"/>
                <a:ea typeface="+mn-ea"/>
                <a:cs typeface="Trebuchet MS"/>
              </a:defRPr>
            </a:lvl4pPr>
            <a:lvl5pPr marL="1700213" indent="-174625" algn="l" defTabSz="914400" rtl="0" eaLnBrk="1" latinLnBrk="0" hangingPunct="1">
              <a:spcBef>
                <a:spcPct val="20000"/>
              </a:spcBef>
              <a:buClr>
                <a:schemeClr val="accent1"/>
              </a:buClr>
              <a:buFont typeface="Wingdings" charset="2"/>
              <a:buChar char="§"/>
              <a:defRPr sz="1400" b="0" i="0" kern="1200">
                <a:solidFill>
                  <a:schemeClr val="tx1">
                    <a:lumMod val="85000"/>
                    <a:lumOff val="15000"/>
                  </a:schemeClr>
                </a:solidFill>
                <a:latin typeface="Trebuchet MS"/>
                <a:ea typeface="+mn-ea"/>
                <a:cs typeface="Trebuchet M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None/>
            </a:pPr>
            <a:r>
              <a:rPr lang="en-GB" sz="800" dirty="0">
                <a:latin typeface="+mj-lt"/>
                <a:ea typeface="Aptos" panose="020B0004020202020204" pitchFamily="34" charset="0"/>
                <a:cs typeface="Arial" panose="020B0604020202020204" pitchFamily="34" charset="0"/>
              </a:rPr>
              <a:t>Fig. 8. External corrosion (Wasim &amp; Djukic, 2022)</a:t>
            </a:r>
          </a:p>
        </p:txBody>
      </p:sp>
    </p:spTree>
    <p:extLst>
      <p:ext uri="{BB962C8B-B14F-4D97-AF65-F5344CB8AC3E}">
        <p14:creationId xmlns:p14="http://schemas.microsoft.com/office/powerpoint/2010/main" val="1329151863"/>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023D668-8632-02C4-D430-7B566AD928F3}"/>
              </a:ext>
            </a:extLst>
          </p:cNvPr>
          <p:cNvGraphicFramePr>
            <a:graphicFrameLocks noGrp="1"/>
          </p:cNvGraphicFramePr>
          <p:nvPr>
            <p:ph idx="1"/>
            <p:extLst>
              <p:ext uri="{D42A27DB-BD31-4B8C-83A1-F6EECF244321}">
                <p14:modId xmlns:p14="http://schemas.microsoft.com/office/powerpoint/2010/main" val="2822372938"/>
              </p:ext>
            </p:extLst>
          </p:nvPr>
        </p:nvGraphicFramePr>
        <p:xfrm>
          <a:off x="995464" y="357881"/>
          <a:ext cx="7256834" cy="4718097"/>
        </p:xfrm>
        <a:graphic>
          <a:graphicData uri="http://schemas.openxmlformats.org/drawingml/2006/table">
            <a:tbl>
              <a:tblPr firstRow="1" firstCol="1" bandRow="1">
                <a:tableStyleId>{5C22544A-7EE6-4342-B048-85BDC9FD1C3A}</a:tableStyleId>
              </a:tblPr>
              <a:tblGrid>
                <a:gridCol w="469281">
                  <a:extLst>
                    <a:ext uri="{9D8B030D-6E8A-4147-A177-3AD203B41FA5}">
                      <a16:colId xmlns:a16="http://schemas.microsoft.com/office/drawing/2014/main" val="178400966"/>
                    </a:ext>
                  </a:extLst>
                </a:gridCol>
                <a:gridCol w="508291">
                  <a:extLst>
                    <a:ext uri="{9D8B030D-6E8A-4147-A177-3AD203B41FA5}">
                      <a16:colId xmlns:a16="http://schemas.microsoft.com/office/drawing/2014/main" val="2042035712"/>
                    </a:ext>
                  </a:extLst>
                </a:gridCol>
                <a:gridCol w="947471">
                  <a:extLst>
                    <a:ext uri="{9D8B030D-6E8A-4147-A177-3AD203B41FA5}">
                      <a16:colId xmlns:a16="http://schemas.microsoft.com/office/drawing/2014/main" val="4158001095"/>
                    </a:ext>
                  </a:extLst>
                </a:gridCol>
                <a:gridCol w="948589">
                  <a:extLst>
                    <a:ext uri="{9D8B030D-6E8A-4147-A177-3AD203B41FA5}">
                      <a16:colId xmlns:a16="http://schemas.microsoft.com/office/drawing/2014/main" val="828260658"/>
                    </a:ext>
                  </a:extLst>
                </a:gridCol>
                <a:gridCol w="2211511">
                  <a:extLst>
                    <a:ext uri="{9D8B030D-6E8A-4147-A177-3AD203B41FA5}">
                      <a16:colId xmlns:a16="http://schemas.microsoft.com/office/drawing/2014/main" val="1173917403"/>
                    </a:ext>
                  </a:extLst>
                </a:gridCol>
                <a:gridCol w="2171691">
                  <a:extLst>
                    <a:ext uri="{9D8B030D-6E8A-4147-A177-3AD203B41FA5}">
                      <a16:colId xmlns:a16="http://schemas.microsoft.com/office/drawing/2014/main" val="912741776"/>
                    </a:ext>
                  </a:extLst>
                </a:gridCol>
              </a:tblGrid>
              <a:tr h="243538">
                <a:tc>
                  <a:txBody>
                    <a:bodyPr/>
                    <a:lstStyle/>
                    <a:p>
                      <a:pPr marL="0" indent="0" algn="l" hangingPunct="0">
                        <a:lnSpc>
                          <a:spcPts val="1200"/>
                        </a:lnSpc>
                        <a:buFont typeface="Arial" panose="020B0604020202020204" pitchFamily="34" charset="0"/>
                        <a:buNone/>
                      </a:pPr>
                      <a:r>
                        <a:rPr lang="en-GB" sz="700">
                          <a:effectLst/>
                        </a:rPr>
                        <a:t>Ref</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a:effectLst/>
                        </a:rPr>
                        <a:t>Steel</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a:effectLst/>
                        </a:rPr>
                        <a:t>Electrolyte solution</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a:effectLst/>
                        </a:rPr>
                        <a:t>Current density (mAcm</a:t>
                      </a:r>
                      <a:r>
                        <a:rPr lang="en-GB" sz="700" baseline="30000">
                          <a:effectLst/>
                        </a:rPr>
                        <a:t>-2</a:t>
                      </a:r>
                      <a:r>
                        <a:rPr lang="en-GB" sz="700">
                          <a:effectLst/>
                        </a:rPr>
                        <a:t>)</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a:effectLst/>
                        </a:rPr>
                        <a:t>Test details</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a:effectLst/>
                        </a:rPr>
                        <a:t>Outcomes of the study</a:t>
                      </a:r>
                      <a:endParaRPr lang="en-GB" sz="800">
                        <a:effectLst/>
                        <a:latin typeface="Times New Roman" panose="02020603050405020304" pitchFamily="18" charset="0"/>
                        <a:ea typeface="Times New Roman" panose="02020603050405020304" pitchFamily="18" charset="0"/>
                      </a:endParaRPr>
                    </a:p>
                  </a:txBody>
                  <a:tcPr marL="11541" marR="11541" marT="0" marB="0"/>
                </a:tc>
                <a:extLst>
                  <a:ext uri="{0D108BD9-81ED-4DB2-BD59-A6C34878D82A}">
                    <a16:rowId xmlns:a16="http://schemas.microsoft.com/office/drawing/2014/main" val="2211785033"/>
                  </a:ext>
                </a:extLst>
              </a:tr>
              <a:tr h="379656">
                <a:tc>
                  <a:txBody>
                    <a:bodyPr/>
                    <a:lstStyle/>
                    <a:p>
                      <a:pPr marL="0" indent="0" algn="l" hangingPunct="0">
                        <a:lnSpc>
                          <a:spcPts val="1200"/>
                        </a:lnSpc>
                        <a:buFont typeface="Arial" panose="020B0604020202020204" pitchFamily="34" charset="0"/>
                        <a:buNone/>
                      </a:pPr>
                      <a:r>
                        <a:rPr lang="nb-NO" sz="700">
                          <a:effectLst/>
                        </a:rPr>
                        <a:t>[25]</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a:effectLst/>
                        </a:rPr>
                        <a:t>X65</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a:effectLst/>
                        </a:rPr>
                        <a:t>3.5 wt.% NaCl + 2 g/L CH</a:t>
                      </a:r>
                      <a:r>
                        <a:rPr lang="en-GB" sz="700" baseline="-25000">
                          <a:effectLst/>
                        </a:rPr>
                        <a:t>4</a:t>
                      </a:r>
                      <a:r>
                        <a:rPr lang="en-GB" sz="700">
                          <a:effectLst/>
                        </a:rPr>
                        <a:t>N</a:t>
                      </a:r>
                      <a:r>
                        <a:rPr lang="en-GB" sz="700" baseline="-25000">
                          <a:effectLst/>
                        </a:rPr>
                        <a:t>2</a:t>
                      </a:r>
                      <a:r>
                        <a:rPr lang="en-GB" sz="700">
                          <a:effectLst/>
                        </a:rPr>
                        <a:t>S</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a:effectLst/>
                        </a:rPr>
                        <a:t>Potential -1050, -1125 mV (</a:t>
                      </a:r>
                      <a:r>
                        <a:rPr lang="en-US" sz="700">
                          <a:effectLst/>
                        </a:rPr>
                        <a:t>Ag/AgCl</a:t>
                      </a:r>
                      <a:r>
                        <a:rPr lang="en-GB" sz="700">
                          <a:effectLst/>
                        </a:rPr>
                        <a:t>)</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a:effectLst/>
                        </a:rPr>
                        <a:t>The test setup has been developed to investigate the equivalent electrochemical charging conditions for hydrogen gas pressure </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a:effectLst/>
                        </a:rPr>
                        <a:t>Obtained the equivalent hydrogen gas charging conditions using the stated solution, providing important information about hydrogen uptake and diffusion </a:t>
                      </a:r>
                      <a:endParaRPr lang="en-GB" sz="800">
                        <a:effectLst/>
                        <a:latin typeface="Times New Roman" panose="02020603050405020304" pitchFamily="18" charset="0"/>
                        <a:ea typeface="Times New Roman" panose="02020603050405020304" pitchFamily="18" charset="0"/>
                      </a:endParaRPr>
                    </a:p>
                  </a:txBody>
                  <a:tcPr marL="11541" marR="11541" marT="0" marB="0"/>
                </a:tc>
                <a:extLst>
                  <a:ext uri="{0D108BD9-81ED-4DB2-BD59-A6C34878D82A}">
                    <a16:rowId xmlns:a16="http://schemas.microsoft.com/office/drawing/2014/main" val="2805049696"/>
                  </a:ext>
                </a:extLst>
              </a:tr>
              <a:tr h="379656">
                <a:tc>
                  <a:txBody>
                    <a:bodyPr/>
                    <a:lstStyle/>
                    <a:p>
                      <a:pPr marL="0" indent="0" algn="l" hangingPunct="0">
                        <a:lnSpc>
                          <a:spcPts val="1200"/>
                        </a:lnSpc>
                        <a:buFont typeface="Arial" panose="020B0604020202020204" pitchFamily="34" charset="0"/>
                        <a:buNone/>
                      </a:pPr>
                      <a:r>
                        <a:rPr lang="en-GB" sz="700">
                          <a:effectLst/>
                        </a:rPr>
                        <a:t>[74]</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a:effectLst/>
                        </a:rPr>
                        <a:t>X65</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a:effectLst/>
                        </a:rPr>
                        <a:t>3.5 wt.% NaCl+ 2 g/L CH</a:t>
                      </a:r>
                      <a:r>
                        <a:rPr lang="en-GB" sz="700" baseline="-25000">
                          <a:effectLst/>
                        </a:rPr>
                        <a:t>4</a:t>
                      </a:r>
                      <a:r>
                        <a:rPr lang="en-GB" sz="700">
                          <a:effectLst/>
                        </a:rPr>
                        <a:t>N</a:t>
                      </a:r>
                      <a:r>
                        <a:rPr lang="en-GB" sz="700" baseline="-25000">
                          <a:effectLst/>
                        </a:rPr>
                        <a:t>2</a:t>
                      </a:r>
                      <a:r>
                        <a:rPr lang="en-GB" sz="700">
                          <a:effectLst/>
                        </a:rPr>
                        <a:t>S</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a:effectLst/>
                        </a:rPr>
                        <a:t>Potential -1050 - -1275 mV (</a:t>
                      </a:r>
                      <a:r>
                        <a:rPr lang="en-US" sz="700">
                          <a:effectLst/>
                        </a:rPr>
                        <a:t>Ag/AgCl</a:t>
                      </a:r>
                      <a:r>
                        <a:rPr lang="en-GB" sz="700">
                          <a:effectLst/>
                        </a:rPr>
                        <a:t>)</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a:effectLst/>
                        </a:rPr>
                        <a:t>An electrochemical charging test was used to calculate the equivalent hydrogen pressure by analytical method  </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US" sz="700">
                          <a:effectLst/>
                        </a:rPr>
                        <a:t>Electrochemical charging condition successfully simulated equivalent hydrogen pressure of 12.3 bar at room temperature.</a:t>
                      </a:r>
                      <a:endParaRPr lang="en-GB" sz="800">
                        <a:effectLst/>
                        <a:latin typeface="Times New Roman" panose="02020603050405020304" pitchFamily="18" charset="0"/>
                        <a:ea typeface="Times New Roman" panose="02020603050405020304" pitchFamily="18" charset="0"/>
                      </a:endParaRPr>
                    </a:p>
                  </a:txBody>
                  <a:tcPr marL="11541" marR="11541" marT="0" marB="0"/>
                </a:tc>
                <a:extLst>
                  <a:ext uri="{0D108BD9-81ED-4DB2-BD59-A6C34878D82A}">
                    <a16:rowId xmlns:a16="http://schemas.microsoft.com/office/drawing/2014/main" val="1206496118"/>
                  </a:ext>
                </a:extLst>
              </a:tr>
              <a:tr h="379656">
                <a:tc>
                  <a:txBody>
                    <a:bodyPr/>
                    <a:lstStyle/>
                    <a:p>
                      <a:pPr marL="0" indent="0" algn="l" hangingPunct="0">
                        <a:lnSpc>
                          <a:spcPts val="1200"/>
                        </a:lnSpc>
                        <a:buFont typeface="Arial" panose="020B0604020202020204" pitchFamily="34" charset="0"/>
                        <a:buNone/>
                      </a:pPr>
                      <a:r>
                        <a:rPr lang="en-GB" sz="700">
                          <a:effectLst/>
                        </a:rPr>
                        <a:t>[77]</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US" sz="700">
                          <a:effectLst/>
                        </a:rPr>
                        <a:t>Armco iron, L80</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a:effectLst/>
                        </a:rPr>
                        <a:t>NaCl, H</a:t>
                      </a:r>
                      <a:r>
                        <a:rPr lang="en-GB" sz="700" baseline="-25000">
                          <a:effectLst/>
                        </a:rPr>
                        <a:t>2</a:t>
                      </a:r>
                      <a:r>
                        <a:rPr lang="en-GB" sz="700">
                          <a:effectLst/>
                        </a:rPr>
                        <a:t>SO</a:t>
                      </a:r>
                      <a:r>
                        <a:rPr lang="en-GB" sz="700" baseline="-25000">
                          <a:effectLst/>
                        </a:rPr>
                        <a:t>4, </a:t>
                      </a:r>
                      <a:r>
                        <a:rPr lang="en-GB" sz="700">
                          <a:effectLst/>
                        </a:rPr>
                        <a:t>CH</a:t>
                      </a:r>
                      <a:r>
                        <a:rPr lang="en-GB" sz="700" baseline="-25000">
                          <a:effectLst/>
                        </a:rPr>
                        <a:t>4</a:t>
                      </a:r>
                      <a:r>
                        <a:rPr lang="en-GB" sz="700">
                          <a:effectLst/>
                        </a:rPr>
                        <a:t>N</a:t>
                      </a:r>
                      <a:r>
                        <a:rPr lang="en-GB" sz="700" baseline="-25000">
                          <a:effectLst/>
                        </a:rPr>
                        <a:t>2</a:t>
                      </a:r>
                      <a:r>
                        <a:rPr lang="en-GB" sz="700">
                          <a:effectLst/>
                        </a:rPr>
                        <a:t>S, H</a:t>
                      </a:r>
                      <a:r>
                        <a:rPr lang="en-GB" sz="700" baseline="-25000">
                          <a:effectLst/>
                        </a:rPr>
                        <a:t>2</a:t>
                      </a:r>
                      <a:r>
                        <a:rPr lang="en-GB" sz="700">
                          <a:effectLst/>
                        </a:rPr>
                        <a:t>S </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a:effectLst/>
                        </a:rPr>
                        <a:t>1,10</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a:effectLst/>
                        </a:rPr>
                        <a:t>An electrochemical charging with different solutions and cathodic currents was tested to observe the hydrogen uptake</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a:effectLst/>
                        </a:rPr>
                        <a:t>Using acidic solutions and increasing current density has more influence on the hydrogen uptake in both metals</a:t>
                      </a:r>
                      <a:endParaRPr lang="en-GB" sz="800">
                        <a:effectLst/>
                        <a:latin typeface="Times New Roman" panose="02020603050405020304" pitchFamily="18" charset="0"/>
                        <a:ea typeface="Times New Roman" panose="02020603050405020304" pitchFamily="18" charset="0"/>
                      </a:endParaRPr>
                    </a:p>
                  </a:txBody>
                  <a:tcPr marL="11541" marR="11541" marT="0" marB="0"/>
                </a:tc>
                <a:extLst>
                  <a:ext uri="{0D108BD9-81ED-4DB2-BD59-A6C34878D82A}">
                    <a16:rowId xmlns:a16="http://schemas.microsoft.com/office/drawing/2014/main" val="3106239378"/>
                  </a:ext>
                </a:extLst>
              </a:tr>
              <a:tr h="379656">
                <a:tc>
                  <a:txBody>
                    <a:bodyPr/>
                    <a:lstStyle/>
                    <a:p>
                      <a:pPr marL="0" indent="0" algn="l" hangingPunct="0">
                        <a:lnSpc>
                          <a:spcPts val="1200"/>
                        </a:lnSpc>
                        <a:buFont typeface="Arial" panose="020B0604020202020204" pitchFamily="34" charset="0"/>
                        <a:buNone/>
                      </a:pPr>
                      <a:r>
                        <a:rPr lang="en-US" sz="700">
                          <a:effectLst/>
                        </a:rPr>
                        <a:t> </a:t>
                      </a:r>
                      <a:r>
                        <a:rPr lang="en-GB" sz="700">
                          <a:effectLst/>
                        </a:rPr>
                        <a:t>[27]</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a:effectLst/>
                        </a:rPr>
                        <a:t>Pressure vessel alloy</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a:effectLst/>
                        </a:rPr>
                        <a:t>0.5 M H</a:t>
                      </a:r>
                      <a:r>
                        <a:rPr lang="en-GB" sz="700" baseline="-25000">
                          <a:effectLst/>
                        </a:rPr>
                        <a:t>2</a:t>
                      </a:r>
                      <a:r>
                        <a:rPr lang="en-GB" sz="700">
                          <a:effectLst/>
                        </a:rPr>
                        <a:t>SO</a:t>
                      </a:r>
                      <a:r>
                        <a:rPr lang="en-GB" sz="700" baseline="-25000">
                          <a:effectLst/>
                        </a:rPr>
                        <a:t>4</a:t>
                      </a:r>
                      <a:r>
                        <a:rPr lang="en-GB" sz="700">
                          <a:effectLst/>
                        </a:rPr>
                        <a:t> + 1 g/l CH</a:t>
                      </a:r>
                      <a:r>
                        <a:rPr lang="en-GB" sz="700" baseline="-25000">
                          <a:effectLst/>
                        </a:rPr>
                        <a:t>4</a:t>
                      </a:r>
                      <a:r>
                        <a:rPr lang="en-GB" sz="700">
                          <a:effectLst/>
                        </a:rPr>
                        <a:t>N</a:t>
                      </a:r>
                      <a:r>
                        <a:rPr lang="en-GB" sz="700" baseline="-25000">
                          <a:effectLst/>
                        </a:rPr>
                        <a:t>2</a:t>
                      </a:r>
                      <a:r>
                        <a:rPr lang="en-GB" sz="700">
                          <a:effectLst/>
                        </a:rPr>
                        <a:t>S </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a:effectLst/>
                        </a:rPr>
                        <a:t>2.5 - 50 </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a:effectLst/>
                        </a:rPr>
                        <a:t>Disk-shaped thin specimens were tested in an electrochemical charging setup to investigate hydrogen flaking</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a:effectLst/>
                        </a:rPr>
                        <a:t>Information on the effect of electrochemical charging on hydrogen cracking and flaking</a:t>
                      </a:r>
                      <a:endParaRPr lang="en-GB" sz="800">
                        <a:effectLst/>
                        <a:latin typeface="Times New Roman" panose="02020603050405020304" pitchFamily="18" charset="0"/>
                        <a:ea typeface="Times New Roman" panose="02020603050405020304" pitchFamily="18" charset="0"/>
                      </a:endParaRPr>
                    </a:p>
                  </a:txBody>
                  <a:tcPr marL="11541" marR="11541" marT="0" marB="0"/>
                </a:tc>
                <a:extLst>
                  <a:ext uri="{0D108BD9-81ED-4DB2-BD59-A6C34878D82A}">
                    <a16:rowId xmlns:a16="http://schemas.microsoft.com/office/drawing/2014/main" val="1016919661"/>
                  </a:ext>
                </a:extLst>
              </a:tr>
              <a:tr h="379656">
                <a:tc>
                  <a:txBody>
                    <a:bodyPr/>
                    <a:lstStyle/>
                    <a:p>
                      <a:pPr marL="0" indent="0" algn="l" hangingPunct="0">
                        <a:lnSpc>
                          <a:spcPts val="1200"/>
                        </a:lnSpc>
                        <a:buFont typeface="Arial" panose="020B0604020202020204" pitchFamily="34" charset="0"/>
                        <a:buNone/>
                      </a:pPr>
                      <a:r>
                        <a:rPr lang="en-GB" sz="700">
                          <a:effectLst/>
                        </a:rPr>
                        <a:t>[54]</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US" sz="700">
                          <a:effectLst/>
                        </a:rPr>
                        <a:t>3.5NiCrMoV steel</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a:effectLst/>
                        </a:rPr>
                        <a:t>0.1 M NaOH/ 0.1 M Na</a:t>
                      </a:r>
                      <a:r>
                        <a:rPr lang="en-GB" sz="700" baseline="-25000">
                          <a:effectLst/>
                        </a:rPr>
                        <a:t>2</a:t>
                      </a:r>
                      <a:r>
                        <a:rPr lang="en-GB" sz="700">
                          <a:effectLst/>
                        </a:rPr>
                        <a:t>SO</a:t>
                      </a:r>
                      <a:r>
                        <a:rPr lang="en-GB" sz="700" baseline="-25000">
                          <a:effectLst/>
                        </a:rPr>
                        <a:t>4</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a:effectLst/>
                        </a:rPr>
                        <a:t>Potential -1090 - -2228mV (</a:t>
                      </a:r>
                      <a:r>
                        <a:rPr lang="en-US" sz="700">
                          <a:effectLst/>
                        </a:rPr>
                        <a:t>Hg/Hg</a:t>
                      </a:r>
                      <a:r>
                        <a:rPr lang="en-US" sz="700" baseline="-25000">
                          <a:effectLst/>
                        </a:rPr>
                        <a:t>2</a:t>
                      </a:r>
                      <a:r>
                        <a:rPr lang="en-US" sz="700">
                          <a:effectLst/>
                        </a:rPr>
                        <a:t>SO</a:t>
                      </a:r>
                      <a:r>
                        <a:rPr lang="en-US" sz="700" baseline="-25000">
                          <a:effectLst/>
                        </a:rPr>
                        <a:t>4</a:t>
                      </a:r>
                      <a:r>
                        <a:rPr lang="en-GB" sz="700">
                          <a:effectLst/>
                        </a:rPr>
                        <a:t>)</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a:effectLst/>
                        </a:rPr>
                        <a:t>Hydrogen concentration inside the steel was measured after electrochemical and gaseous charging</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a:effectLst/>
                        </a:rPr>
                        <a:t>Hydrogen concentration increased with potential and gas pressure due to increased fugacity</a:t>
                      </a:r>
                      <a:endParaRPr lang="en-GB" sz="800">
                        <a:effectLst/>
                        <a:latin typeface="Times New Roman" panose="02020603050405020304" pitchFamily="18" charset="0"/>
                        <a:ea typeface="Times New Roman" panose="02020603050405020304" pitchFamily="18" charset="0"/>
                      </a:endParaRPr>
                    </a:p>
                  </a:txBody>
                  <a:tcPr marL="11541" marR="11541" marT="0" marB="0"/>
                </a:tc>
                <a:extLst>
                  <a:ext uri="{0D108BD9-81ED-4DB2-BD59-A6C34878D82A}">
                    <a16:rowId xmlns:a16="http://schemas.microsoft.com/office/drawing/2014/main" val="2122396380"/>
                  </a:ext>
                </a:extLst>
              </a:tr>
              <a:tr h="379656">
                <a:tc>
                  <a:txBody>
                    <a:bodyPr/>
                    <a:lstStyle/>
                    <a:p>
                      <a:pPr marL="0" indent="0" algn="l" hangingPunct="0">
                        <a:lnSpc>
                          <a:spcPts val="1200"/>
                        </a:lnSpc>
                        <a:buFont typeface="Arial" panose="020B0604020202020204" pitchFamily="34" charset="0"/>
                        <a:buNone/>
                      </a:pPr>
                      <a:r>
                        <a:rPr lang="nb-NO" sz="700">
                          <a:effectLst/>
                        </a:rPr>
                        <a:t>[80]</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a:effectLst/>
                        </a:rPr>
                        <a:t>X70</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a:effectLst/>
                        </a:rPr>
                        <a:t>0.5 M H</a:t>
                      </a:r>
                      <a:r>
                        <a:rPr lang="en-GB" sz="700" baseline="-25000">
                          <a:effectLst/>
                        </a:rPr>
                        <a:t>2</a:t>
                      </a:r>
                      <a:r>
                        <a:rPr lang="en-GB" sz="700">
                          <a:effectLst/>
                        </a:rPr>
                        <a:t>SO</a:t>
                      </a:r>
                      <a:r>
                        <a:rPr lang="en-GB" sz="700" baseline="-25000">
                          <a:effectLst/>
                        </a:rPr>
                        <a:t>4</a:t>
                      </a:r>
                      <a:r>
                        <a:rPr lang="en-GB" sz="700">
                          <a:effectLst/>
                        </a:rPr>
                        <a:t> / 250mg/L NaAsO</a:t>
                      </a:r>
                      <a:r>
                        <a:rPr lang="en-GB" sz="700" baseline="-25000">
                          <a:effectLst/>
                        </a:rPr>
                        <a:t>2</a:t>
                      </a:r>
                      <a:r>
                        <a:rPr lang="en-GB" sz="700">
                          <a:effectLst/>
                        </a:rPr>
                        <a:t> </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a:effectLst/>
                        </a:rPr>
                        <a:t>50</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a:effectLst/>
                        </a:rPr>
                        <a:t>Electrochemical charging was used to investigate the formation of hydrogen-induced cracks and blisters </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a:effectLst/>
                        </a:rPr>
                        <a:t>Cracking was found to be highly dependent on microstructure, and crack initiation sites were mostly inclusions and ferrite-pearlite interfaces</a:t>
                      </a:r>
                      <a:endParaRPr lang="en-GB" sz="800">
                        <a:effectLst/>
                        <a:latin typeface="Times New Roman" panose="02020603050405020304" pitchFamily="18" charset="0"/>
                        <a:ea typeface="Times New Roman" panose="02020603050405020304" pitchFamily="18" charset="0"/>
                      </a:endParaRPr>
                    </a:p>
                  </a:txBody>
                  <a:tcPr marL="11541" marR="11541" marT="0" marB="0"/>
                </a:tc>
                <a:extLst>
                  <a:ext uri="{0D108BD9-81ED-4DB2-BD59-A6C34878D82A}">
                    <a16:rowId xmlns:a16="http://schemas.microsoft.com/office/drawing/2014/main" val="2865338623"/>
                  </a:ext>
                </a:extLst>
              </a:tr>
              <a:tr h="379656">
                <a:tc>
                  <a:txBody>
                    <a:bodyPr/>
                    <a:lstStyle/>
                    <a:p>
                      <a:pPr marL="0" indent="0" algn="l" hangingPunct="0">
                        <a:lnSpc>
                          <a:spcPts val="1200"/>
                        </a:lnSpc>
                        <a:buFont typeface="Arial" panose="020B0604020202020204" pitchFamily="34" charset="0"/>
                        <a:buNone/>
                      </a:pPr>
                      <a:r>
                        <a:rPr lang="nb-NO" sz="700">
                          <a:effectLst/>
                        </a:rPr>
                        <a:t>[76]</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a:effectLst/>
                        </a:rPr>
                        <a:t>X70</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a:effectLst/>
                        </a:rPr>
                        <a:t>5 wt.% NaCl / 0.5wt.% CH</a:t>
                      </a:r>
                      <a:r>
                        <a:rPr lang="en-GB" sz="700" baseline="-25000">
                          <a:effectLst/>
                        </a:rPr>
                        <a:t>3</a:t>
                      </a:r>
                      <a:r>
                        <a:rPr lang="en-GB" sz="700">
                          <a:effectLst/>
                        </a:rPr>
                        <a:t>COOH</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a:effectLst/>
                        </a:rPr>
                        <a:t>0.5 - 2</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US" sz="700">
                          <a:effectLst/>
                        </a:rPr>
                        <a:t>modified Devanathan–Stachurski cell was used to perform hydrogen permeation test to investigate effect of H</a:t>
                      </a:r>
                      <a:r>
                        <a:rPr lang="en-US" sz="700" baseline="-25000">
                          <a:effectLst/>
                        </a:rPr>
                        <a:t>2</a:t>
                      </a:r>
                      <a:r>
                        <a:rPr lang="en-US" sz="700">
                          <a:effectLst/>
                        </a:rPr>
                        <a:t>S partial pressure, pH and current density on HIC</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US" sz="700">
                          <a:effectLst/>
                        </a:rPr>
                        <a:t>The hydrogen permeation rate was affected by both H</a:t>
                      </a:r>
                      <a:r>
                        <a:rPr lang="en-US" sz="700" baseline="-25000">
                          <a:effectLst/>
                        </a:rPr>
                        <a:t>2</a:t>
                      </a:r>
                      <a:r>
                        <a:rPr lang="en-US" sz="700">
                          <a:effectLst/>
                        </a:rPr>
                        <a:t>S partial pressure and pH of the test solution</a:t>
                      </a:r>
                      <a:endParaRPr lang="en-GB" sz="800">
                        <a:effectLst/>
                        <a:latin typeface="Times New Roman" panose="02020603050405020304" pitchFamily="18" charset="0"/>
                        <a:ea typeface="Times New Roman" panose="02020603050405020304" pitchFamily="18" charset="0"/>
                      </a:endParaRPr>
                    </a:p>
                  </a:txBody>
                  <a:tcPr marL="11541" marR="11541" marT="0" marB="0"/>
                </a:tc>
                <a:extLst>
                  <a:ext uri="{0D108BD9-81ED-4DB2-BD59-A6C34878D82A}">
                    <a16:rowId xmlns:a16="http://schemas.microsoft.com/office/drawing/2014/main" val="1098979778"/>
                  </a:ext>
                </a:extLst>
              </a:tr>
              <a:tr h="379656">
                <a:tc>
                  <a:txBody>
                    <a:bodyPr/>
                    <a:lstStyle/>
                    <a:p>
                      <a:pPr marL="0" indent="0" algn="l" hangingPunct="0">
                        <a:lnSpc>
                          <a:spcPts val="1200"/>
                        </a:lnSpc>
                        <a:buFont typeface="Arial" panose="020B0604020202020204" pitchFamily="34" charset="0"/>
                        <a:buNone/>
                      </a:pPr>
                      <a:r>
                        <a:rPr lang="en-GB" sz="700">
                          <a:effectLst/>
                        </a:rPr>
                        <a:t>[81]</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a:effectLst/>
                        </a:rPr>
                        <a:t>X70, 16Mn steel</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a:effectLst/>
                        </a:rPr>
                        <a:t>0.5 M H</a:t>
                      </a:r>
                      <a:r>
                        <a:rPr lang="en-GB" sz="700" baseline="-25000">
                          <a:effectLst/>
                        </a:rPr>
                        <a:t>2</a:t>
                      </a:r>
                      <a:r>
                        <a:rPr lang="en-GB" sz="700">
                          <a:effectLst/>
                        </a:rPr>
                        <a:t>SO</a:t>
                      </a:r>
                      <a:r>
                        <a:rPr lang="en-GB" sz="700" baseline="-25000">
                          <a:effectLst/>
                        </a:rPr>
                        <a:t>4</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a:effectLst/>
                        </a:rPr>
                        <a:t>0 - 70 </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a:effectLst/>
                        </a:rPr>
                        <a:t>Electrochemical oxidation method test was used to determine the absorbed hydrogen under cathodic charging</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US" sz="700">
                          <a:effectLst/>
                        </a:rPr>
                        <a:t>Observed that the hydrogen concentration increased approximately linearly with the logarithm of pre-charging time</a:t>
                      </a:r>
                      <a:endParaRPr lang="en-GB" sz="800">
                        <a:effectLst/>
                        <a:latin typeface="Times New Roman" panose="02020603050405020304" pitchFamily="18" charset="0"/>
                        <a:ea typeface="Times New Roman" panose="02020603050405020304" pitchFamily="18" charset="0"/>
                      </a:endParaRPr>
                    </a:p>
                  </a:txBody>
                  <a:tcPr marL="11541" marR="11541" marT="0" marB="0"/>
                </a:tc>
                <a:extLst>
                  <a:ext uri="{0D108BD9-81ED-4DB2-BD59-A6C34878D82A}">
                    <a16:rowId xmlns:a16="http://schemas.microsoft.com/office/drawing/2014/main" val="4234195624"/>
                  </a:ext>
                </a:extLst>
              </a:tr>
              <a:tr h="243538">
                <a:tc>
                  <a:txBody>
                    <a:bodyPr/>
                    <a:lstStyle/>
                    <a:p>
                      <a:pPr marL="0" indent="0" algn="l" hangingPunct="0">
                        <a:lnSpc>
                          <a:spcPts val="1200"/>
                        </a:lnSpc>
                        <a:buFont typeface="Arial" panose="020B0604020202020204" pitchFamily="34" charset="0"/>
                        <a:buNone/>
                      </a:pPr>
                      <a:r>
                        <a:rPr lang="en-GB" sz="700">
                          <a:effectLst/>
                        </a:rPr>
                        <a:t>[82]</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US" sz="700">
                          <a:effectLst/>
                        </a:rPr>
                        <a:t>Carbon steel</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a:effectLst/>
                        </a:rPr>
                        <a:t>H</a:t>
                      </a:r>
                      <a:r>
                        <a:rPr lang="en-GB" sz="700" baseline="-25000">
                          <a:effectLst/>
                        </a:rPr>
                        <a:t>2</a:t>
                      </a:r>
                      <a:r>
                        <a:rPr lang="en-GB" sz="700">
                          <a:effectLst/>
                        </a:rPr>
                        <a:t>SO</a:t>
                      </a:r>
                      <a:r>
                        <a:rPr lang="en-GB" sz="700" baseline="-25000">
                          <a:effectLst/>
                        </a:rPr>
                        <a:t>4</a:t>
                      </a:r>
                      <a:r>
                        <a:rPr lang="en-GB" sz="700">
                          <a:effectLst/>
                        </a:rPr>
                        <a:t>+ H</a:t>
                      </a:r>
                      <a:r>
                        <a:rPr lang="en-GB" sz="700" baseline="-25000">
                          <a:effectLst/>
                        </a:rPr>
                        <a:t>2</a:t>
                      </a:r>
                      <a:r>
                        <a:rPr lang="en-GB" sz="700">
                          <a:effectLst/>
                        </a:rPr>
                        <a:t>SeO</a:t>
                      </a:r>
                      <a:r>
                        <a:rPr lang="en-GB" sz="700" baseline="-25000">
                          <a:effectLst/>
                        </a:rPr>
                        <a:t>3</a:t>
                      </a:r>
                      <a:r>
                        <a:rPr lang="en-GB" sz="700">
                          <a:effectLst/>
                        </a:rPr>
                        <a:t> </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a:effectLst/>
                        </a:rPr>
                        <a:t>100, 500</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a:effectLst/>
                        </a:rPr>
                        <a:t>Electrochemical charging setup was used to study the hydrogen absorption and distribution in steel</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a:effectLst/>
                        </a:rPr>
                        <a:t>Hydrogen concentration profile in steel was established </a:t>
                      </a:r>
                      <a:endParaRPr lang="en-GB" sz="800">
                        <a:effectLst/>
                        <a:latin typeface="Times New Roman" panose="02020603050405020304" pitchFamily="18" charset="0"/>
                        <a:ea typeface="Times New Roman" panose="02020603050405020304" pitchFamily="18" charset="0"/>
                      </a:endParaRPr>
                    </a:p>
                  </a:txBody>
                  <a:tcPr marL="11541" marR="11541" marT="0" marB="0"/>
                </a:tc>
                <a:extLst>
                  <a:ext uri="{0D108BD9-81ED-4DB2-BD59-A6C34878D82A}">
                    <a16:rowId xmlns:a16="http://schemas.microsoft.com/office/drawing/2014/main" val="1265116987"/>
                  </a:ext>
                </a:extLst>
              </a:tr>
              <a:tr h="379656">
                <a:tc>
                  <a:txBody>
                    <a:bodyPr/>
                    <a:lstStyle/>
                    <a:p>
                      <a:pPr marL="0" indent="0" algn="l" hangingPunct="0">
                        <a:lnSpc>
                          <a:spcPts val="1200"/>
                        </a:lnSpc>
                        <a:buFont typeface="Arial" panose="020B0604020202020204" pitchFamily="34" charset="0"/>
                        <a:buNone/>
                      </a:pPr>
                      <a:r>
                        <a:rPr lang="nb-NO" sz="700">
                          <a:effectLst/>
                        </a:rPr>
                        <a:t>[83]</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US" sz="700">
                          <a:effectLst/>
                        </a:rPr>
                        <a:t>Iron, HT-80 steel</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a:effectLst/>
                        </a:rPr>
                        <a:t>5 wt.% H</a:t>
                      </a:r>
                      <a:r>
                        <a:rPr lang="en-GB" sz="700" baseline="-25000">
                          <a:effectLst/>
                        </a:rPr>
                        <a:t>2</a:t>
                      </a:r>
                      <a:r>
                        <a:rPr lang="en-GB" sz="700">
                          <a:effectLst/>
                        </a:rPr>
                        <a:t>SO</a:t>
                      </a:r>
                      <a:r>
                        <a:rPr lang="en-GB" sz="700" baseline="-25000">
                          <a:effectLst/>
                        </a:rPr>
                        <a:t>4</a:t>
                      </a:r>
                      <a:r>
                        <a:rPr lang="en-GB" sz="700">
                          <a:effectLst/>
                        </a:rPr>
                        <a:t> / 5 mgl</a:t>
                      </a:r>
                      <a:r>
                        <a:rPr lang="en-GB" sz="700" baseline="30000">
                          <a:effectLst/>
                        </a:rPr>
                        <a:t>-1</a:t>
                      </a:r>
                      <a:r>
                        <a:rPr lang="en-GB" sz="700">
                          <a:effectLst/>
                        </a:rPr>
                        <a:t> As</a:t>
                      </a:r>
                      <a:r>
                        <a:rPr lang="en-GB" sz="700" baseline="-25000">
                          <a:effectLst/>
                        </a:rPr>
                        <a:t>2</a:t>
                      </a:r>
                      <a:r>
                        <a:rPr lang="en-GB" sz="700">
                          <a:effectLst/>
                        </a:rPr>
                        <a:t>O</a:t>
                      </a:r>
                      <a:r>
                        <a:rPr lang="en-GB" sz="700" baseline="-25000">
                          <a:effectLst/>
                        </a:rPr>
                        <a:t>3</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a:effectLst/>
                        </a:rPr>
                        <a:t>50</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a:effectLst/>
                        </a:rPr>
                        <a:t>Electrochemical hydrogen charging was used to determine the diffusible hydrogen in iron and steel</a:t>
                      </a:r>
                      <a:endParaRPr lang="en-GB" sz="800">
                        <a:effectLst/>
                        <a:latin typeface="Times New Roman" panose="02020603050405020304" pitchFamily="18" charset="0"/>
                        <a:ea typeface="Times New Roman" panose="02020603050405020304" pitchFamily="18" charset="0"/>
                      </a:endParaRPr>
                    </a:p>
                  </a:txBody>
                  <a:tcPr marL="11541" marR="11541" marT="0" marB="0"/>
                </a:tc>
                <a:tc>
                  <a:txBody>
                    <a:bodyPr/>
                    <a:lstStyle/>
                    <a:p>
                      <a:pPr marL="0" indent="0" algn="l" hangingPunct="0">
                        <a:lnSpc>
                          <a:spcPts val="1200"/>
                        </a:lnSpc>
                        <a:buFont typeface="Arial" panose="020B0604020202020204" pitchFamily="34" charset="0"/>
                        <a:buNone/>
                      </a:pPr>
                      <a:r>
                        <a:rPr lang="en-GB" sz="700" dirty="0">
                          <a:effectLst/>
                        </a:rPr>
                        <a:t>Apparatus developed to measure the diffusible hydrogen in steel</a:t>
                      </a:r>
                      <a:endParaRPr lang="en-GB" sz="800" dirty="0">
                        <a:effectLst/>
                        <a:latin typeface="Times New Roman" panose="02020603050405020304" pitchFamily="18" charset="0"/>
                        <a:ea typeface="Times New Roman" panose="02020603050405020304" pitchFamily="18" charset="0"/>
                      </a:endParaRPr>
                    </a:p>
                  </a:txBody>
                  <a:tcPr marL="11541" marR="11541" marT="0" marB="0"/>
                </a:tc>
                <a:extLst>
                  <a:ext uri="{0D108BD9-81ED-4DB2-BD59-A6C34878D82A}">
                    <a16:rowId xmlns:a16="http://schemas.microsoft.com/office/drawing/2014/main" val="777307447"/>
                  </a:ext>
                </a:extLst>
              </a:tr>
            </a:tbl>
          </a:graphicData>
        </a:graphic>
      </p:graphicFrame>
      <p:sp>
        <p:nvSpPr>
          <p:cNvPr id="4" name="Slide Number Placeholder 3">
            <a:extLst>
              <a:ext uri="{FF2B5EF4-FFF2-40B4-BE49-F238E27FC236}">
                <a16:creationId xmlns:a16="http://schemas.microsoft.com/office/drawing/2014/main" id="{44B84EDE-C5B4-D478-92AC-97BF3C40A485}"/>
              </a:ext>
            </a:extLst>
          </p:cNvPr>
          <p:cNvSpPr>
            <a:spLocks noGrp="1"/>
          </p:cNvSpPr>
          <p:nvPr>
            <p:ph type="sldNum" sz="quarter" idx="4"/>
          </p:nvPr>
        </p:nvSpPr>
        <p:spPr/>
        <p:txBody>
          <a:bodyPr/>
          <a:lstStyle/>
          <a:p>
            <a:fld id="{01B1711C-DE5F-4AF9-AF40-E37E2E9FCFE1}" type="slidenum">
              <a:rPr lang="en-US" smtClean="0"/>
              <a:pPr/>
              <a:t>22</a:t>
            </a:fld>
            <a:endParaRPr lang="en-US"/>
          </a:p>
        </p:txBody>
      </p:sp>
      <p:sp>
        <p:nvSpPr>
          <p:cNvPr id="7" name="TextBox 6">
            <a:extLst>
              <a:ext uri="{FF2B5EF4-FFF2-40B4-BE49-F238E27FC236}">
                <a16:creationId xmlns:a16="http://schemas.microsoft.com/office/drawing/2014/main" id="{2CDAFE16-E943-6E53-F3A8-440FE5E622AA}"/>
              </a:ext>
            </a:extLst>
          </p:cNvPr>
          <p:cNvSpPr txBox="1"/>
          <p:nvPr/>
        </p:nvSpPr>
        <p:spPr>
          <a:xfrm>
            <a:off x="830041" y="167709"/>
            <a:ext cx="7367133" cy="252249"/>
          </a:xfrm>
          <a:prstGeom prst="rect">
            <a:avLst/>
          </a:prstGeom>
          <a:noFill/>
        </p:spPr>
        <p:txBody>
          <a:bodyPr wrap="square">
            <a:spAutoFit/>
          </a:bodyPr>
          <a:lstStyle/>
          <a:p>
            <a:pPr algn="ctr" hangingPunct="0">
              <a:lnSpc>
                <a:spcPts val="1100"/>
              </a:lnSpc>
              <a:spcBef>
                <a:spcPts val="1200"/>
              </a:spcBef>
              <a:spcAft>
                <a:spcPts val="600"/>
              </a:spcAft>
            </a:pPr>
            <a:r>
              <a:rPr lang="en-US" sz="1800" b="1" dirty="0">
                <a:effectLst/>
                <a:latin typeface="+mj-lt"/>
                <a:ea typeface="Times New Roman" panose="02020603050405020304" pitchFamily="18" charset="0"/>
              </a:rPr>
              <a:t>Table 1.</a:t>
            </a:r>
            <a:r>
              <a:rPr lang="en-US" sz="1800" dirty="0">
                <a:effectLst/>
                <a:latin typeface="+mj-lt"/>
                <a:ea typeface="Times New Roman" panose="02020603050405020304" pitchFamily="18" charset="0"/>
              </a:rPr>
              <a:t> Previous experimental studies of electrochemical charging.</a:t>
            </a:r>
            <a:endParaRPr lang="en-GB" sz="1800" dirty="0">
              <a:effectLst/>
              <a:latin typeface="+mj-lt"/>
              <a:ea typeface="Times New Roman" panose="02020603050405020304" pitchFamily="18" charset="0"/>
            </a:endParaRPr>
          </a:p>
        </p:txBody>
      </p:sp>
    </p:spTree>
    <p:extLst>
      <p:ext uri="{BB962C8B-B14F-4D97-AF65-F5344CB8AC3E}">
        <p14:creationId xmlns:p14="http://schemas.microsoft.com/office/powerpoint/2010/main" val="2702529268"/>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84DE92E-1F2C-A8FD-971B-E6D6619D1C0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B66C18-B026-A9BD-7643-E6C0E623883C}"/>
              </a:ext>
            </a:extLst>
          </p:cNvPr>
          <p:cNvSpPr>
            <a:spLocks noGrp="1"/>
          </p:cNvSpPr>
          <p:nvPr>
            <p:ph type="sldNum" sz="quarter" idx="4"/>
          </p:nvPr>
        </p:nvSpPr>
        <p:spPr/>
        <p:txBody>
          <a:bodyPr/>
          <a:lstStyle/>
          <a:p>
            <a:fld id="{01B1711C-DE5F-4AF9-AF40-E37E2E9FCFE1}" type="slidenum">
              <a:rPr lang="en-US" smtClean="0"/>
              <a:pPr/>
              <a:t>23</a:t>
            </a:fld>
            <a:endParaRPr lang="en-US"/>
          </a:p>
        </p:txBody>
      </p:sp>
      <p:graphicFrame>
        <p:nvGraphicFramePr>
          <p:cNvPr id="2" name="Table 1">
            <a:extLst>
              <a:ext uri="{FF2B5EF4-FFF2-40B4-BE49-F238E27FC236}">
                <a16:creationId xmlns:a16="http://schemas.microsoft.com/office/drawing/2014/main" id="{28C6E37C-5017-540D-A942-55C11E414605}"/>
              </a:ext>
            </a:extLst>
          </p:cNvPr>
          <p:cNvGraphicFramePr>
            <a:graphicFrameLocks noGrp="1"/>
          </p:cNvGraphicFramePr>
          <p:nvPr>
            <p:extLst>
              <p:ext uri="{D42A27DB-BD31-4B8C-83A1-F6EECF244321}">
                <p14:modId xmlns:p14="http://schemas.microsoft.com/office/powerpoint/2010/main" val="2230035203"/>
              </p:ext>
            </p:extLst>
          </p:nvPr>
        </p:nvGraphicFramePr>
        <p:xfrm>
          <a:off x="963038" y="1070044"/>
          <a:ext cx="7247108" cy="3940491"/>
        </p:xfrm>
        <a:graphic>
          <a:graphicData uri="http://schemas.openxmlformats.org/drawingml/2006/table">
            <a:tbl>
              <a:tblPr firstRow="1" firstCol="1" bandRow="1">
                <a:tableStyleId>{5C22544A-7EE6-4342-B048-85BDC9FD1C3A}</a:tableStyleId>
              </a:tblPr>
              <a:tblGrid>
                <a:gridCol w="485463">
                  <a:extLst>
                    <a:ext uri="{9D8B030D-6E8A-4147-A177-3AD203B41FA5}">
                      <a16:colId xmlns:a16="http://schemas.microsoft.com/office/drawing/2014/main" val="3337717290"/>
                    </a:ext>
                  </a:extLst>
                </a:gridCol>
                <a:gridCol w="777175">
                  <a:extLst>
                    <a:ext uri="{9D8B030D-6E8A-4147-A177-3AD203B41FA5}">
                      <a16:colId xmlns:a16="http://schemas.microsoft.com/office/drawing/2014/main" val="2568123326"/>
                    </a:ext>
                  </a:extLst>
                </a:gridCol>
                <a:gridCol w="900175">
                  <a:extLst>
                    <a:ext uri="{9D8B030D-6E8A-4147-A177-3AD203B41FA5}">
                      <a16:colId xmlns:a16="http://schemas.microsoft.com/office/drawing/2014/main" val="3333522718"/>
                    </a:ext>
                  </a:extLst>
                </a:gridCol>
                <a:gridCol w="1061269">
                  <a:extLst>
                    <a:ext uri="{9D8B030D-6E8A-4147-A177-3AD203B41FA5}">
                      <a16:colId xmlns:a16="http://schemas.microsoft.com/office/drawing/2014/main" val="1447593783"/>
                    </a:ext>
                  </a:extLst>
                </a:gridCol>
                <a:gridCol w="1029703">
                  <a:extLst>
                    <a:ext uri="{9D8B030D-6E8A-4147-A177-3AD203B41FA5}">
                      <a16:colId xmlns:a16="http://schemas.microsoft.com/office/drawing/2014/main" val="333923791"/>
                    </a:ext>
                  </a:extLst>
                </a:gridCol>
                <a:gridCol w="2993323">
                  <a:extLst>
                    <a:ext uri="{9D8B030D-6E8A-4147-A177-3AD203B41FA5}">
                      <a16:colId xmlns:a16="http://schemas.microsoft.com/office/drawing/2014/main" val="1964656737"/>
                    </a:ext>
                  </a:extLst>
                </a:gridCol>
              </a:tblGrid>
              <a:tr h="478680">
                <a:tc>
                  <a:txBody>
                    <a:bodyPr/>
                    <a:lstStyle/>
                    <a:p>
                      <a:pPr marL="0" indent="0" algn="l" hangingPunct="0">
                        <a:lnSpc>
                          <a:spcPts val="1200"/>
                        </a:lnSpc>
                        <a:buFont typeface="Arial" panose="020B0604020202020204" pitchFamily="34" charset="0"/>
                        <a:buNone/>
                      </a:pPr>
                      <a:r>
                        <a:rPr lang="en-GB" sz="900">
                          <a:effectLst/>
                        </a:rPr>
                        <a:t>Ref</a:t>
                      </a:r>
                      <a:endParaRPr lang="en-GB" sz="1000">
                        <a:effectLst/>
                        <a:latin typeface="Times New Roman" panose="02020603050405020304" pitchFamily="18" charset="0"/>
                        <a:ea typeface="Times New Roman" panose="02020603050405020304" pitchFamily="18" charset="0"/>
                      </a:endParaRPr>
                    </a:p>
                  </a:txBody>
                  <a:tcPr marL="25068" marR="25068" marT="0" marB="0"/>
                </a:tc>
                <a:tc>
                  <a:txBody>
                    <a:bodyPr/>
                    <a:lstStyle/>
                    <a:p>
                      <a:pPr marL="0" indent="0" algn="l" hangingPunct="0">
                        <a:lnSpc>
                          <a:spcPts val="1200"/>
                        </a:lnSpc>
                        <a:buFont typeface="Arial" panose="020B0604020202020204" pitchFamily="34" charset="0"/>
                        <a:buNone/>
                      </a:pPr>
                      <a:r>
                        <a:rPr lang="en-GB" sz="900">
                          <a:effectLst/>
                        </a:rPr>
                        <a:t>Steel</a:t>
                      </a:r>
                      <a:endParaRPr lang="en-GB" sz="1000">
                        <a:effectLst/>
                        <a:latin typeface="Times New Roman" panose="02020603050405020304" pitchFamily="18" charset="0"/>
                        <a:ea typeface="Times New Roman" panose="02020603050405020304" pitchFamily="18" charset="0"/>
                      </a:endParaRPr>
                    </a:p>
                  </a:txBody>
                  <a:tcPr marL="25068" marR="25068" marT="0" marB="0"/>
                </a:tc>
                <a:tc>
                  <a:txBody>
                    <a:bodyPr/>
                    <a:lstStyle/>
                    <a:p>
                      <a:pPr marL="0" indent="0" algn="l" hangingPunct="0">
                        <a:lnSpc>
                          <a:spcPts val="1200"/>
                        </a:lnSpc>
                        <a:buFont typeface="Arial" panose="020B0604020202020204" pitchFamily="34" charset="0"/>
                        <a:buNone/>
                      </a:pPr>
                      <a:r>
                        <a:rPr lang="en-GB" sz="900">
                          <a:effectLst/>
                        </a:rPr>
                        <a:t>Type of test</a:t>
                      </a:r>
                      <a:endParaRPr lang="en-GB" sz="1000">
                        <a:effectLst/>
                        <a:latin typeface="Times New Roman" panose="02020603050405020304" pitchFamily="18" charset="0"/>
                        <a:ea typeface="Times New Roman" panose="02020603050405020304" pitchFamily="18" charset="0"/>
                      </a:endParaRPr>
                    </a:p>
                  </a:txBody>
                  <a:tcPr marL="25068" marR="25068" marT="0" marB="0"/>
                </a:tc>
                <a:tc>
                  <a:txBody>
                    <a:bodyPr/>
                    <a:lstStyle/>
                    <a:p>
                      <a:pPr marL="0" indent="0" algn="l" hangingPunct="0">
                        <a:lnSpc>
                          <a:spcPts val="1200"/>
                        </a:lnSpc>
                        <a:buFont typeface="Arial" panose="020B0604020202020204" pitchFamily="34" charset="0"/>
                        <a:buNone/>
                      </a:pPr>
                      <a:r>
                        <a:rPr lang="en-GB" sz="900">
                          <a:effectLst/>
                        </a:rPr>
                        <a:t>Strain/disp. rate / </a:t>
                      </a:r>
                      <a:endParaRPr lang="en-GB" sz="1000">
                        <a:effectLst/>
                      </a:endParaRPr>
                    </a:p>
                    <a:p>
                      <a:pPr marL="0" indent="0" algn="l" hangingPunct="0">
                        <a:lnSpc>
                          <a:spcPts val="1200"/>
                        </a:lnSpc>
                        <a:buFont typeface="Arial" panose="020B0604020202020204" pitchFamily="34" charset="0"/>
                        <a:buNone/>
                      </a:pPr>
                      <a:r>
                        <a:rPr lang="en-GB" sz="900">
                          <a:effectLst/>
                        </a:rPr>
                        <a:t>Frequency</a:t>
                      </a:r>
                      <a:endParaRPr lang="en-GB" sz="1000">
                        <a:effectLst/>
                        <a:latin typeface="Times New Roman" panose="02020603050405020304" pitchFamily="18" charset="0"/>
                        <a:ea typeface="Times New Roman" panose="02020603050405020304" pitchFamily="18" charset="0"/>
                      </a:endParaRPr>
                    </a:p>
                  </a:txBody>
                  <a:tcPr marL="25068" marR="25068" marT="0" marB="0"/>
                </a:tc>
                <a:tc>
                  <a:txBody>
                    <a:bodyPr/>
                    <a:lstStyle/>
                    <a:p>
                      <a:pPr marL="0" indent="0" algn="l" hangingPunct="0">
                        <a:lnSpc>
                          <a:spcPts val="1200"/>
                        </a:lnSpc>
                        <a:buFont typeface="Arial" panose="020B0604020202020204" pitchFamily="34" charset="0"/>
                        <a:buNone/>
                      </a:pPr>
                      <a:r>
                        <a:rPr lang="en-GB" sz="900">
                          <a:effectLst/>
                        </a:rPr>
                        <a:t>Gas pressure (MPa)</a:t>
                      </a:r>
                      <a:endParaRPr lang="en-GB" sz="1000">
                        <a:effectLst/>
                        <a:latin typeface="Times New Roman" panose="02020603050405020304" pitchFamily="18" charset="0"/>
                        <a:ea typeface="Times New Roman" panose="02020603050405020304" pitchFamily="18" charset="0"/>
                      </a:endParaRPr>
                    </a:p>
                  </a:txBody>
                  <a:tcPr marL="25068" marR="25068" marT="0" marB="0"/>
                </a:tc>
                <a:tc>
                  <a:txBody>
                    <a:bodyPr/>
                    <a:lstStyle/>
                    <a:p>
                      <a:pPr marL="0" indent="0" algn="l" hangingPunct="0">
                        <a:lnSpc>
                          <a:spcPts val="1200"/>
                        </a:lnSpc>
                        <a:buFont typeface="Arial" panose="020B0604020202020204" pitchFamily="34" charset="0"/>
                        <a:buNone/>
                      </a:pPr>
                      <a:r>
                        <a:rPr lang="en-GB" sz="900">
                          <a:effectLst/>
                        </a:rPr>
                        <a:t>Outcomes of the study</a:t>
                      </a:r>
                      <a:endParaRPr lang="en-GB" sz="1000">
                        <a:effectLst/>
                        <a:latin typeface="Times New Roman" panose="02020603050405020304" pitchFamily="18" charset="0"/>
                        <a:ea typeface="Times New Roman" panose="02020603050405020304" pitchFamily="18" charset="0"/>
                      </a:endParaRPr>
                    </a:p>
                  </a:txBody>
                  <a:tcPr marL="25068" marR="25068" marT="0" marB="0"/>
                </a:tc>
                <a:extLst>
                  <a:ext uri="{0D108BD9-81ED-4DB2-BD59-A6C34878D82A}">
                    <a16:rowId xmlns:a16="http://schemas.microsoft.com/office/drawing/2014/main" val="66776831"/>
                  </a:ext>
                </a:extLst>
              </a:tr>
              <a:tr h="478680">
                <a:tc>
                  <a:txBody>
                    <a:bodyPr/>
                    <a:lstStyle/>
                    <a:p>
                      <a:pPr marL="0" indent="0" algn="l" hangingPunct="0">
                        <a:lnSpc>
                          <a:spcPts val="1200"/>
                        </a:lnSpc>
                        <a:buFont typeface="Arial" panose="020B0604020202020204" pitchFamily="34" charset="0"/>
                        <a:buNone/>
                      </a:pPr>
                      <a:r>
                        <a:rPr lang="en-GB" sz="900">
                          <a:effectLst/>
                        </a:rPr>
                        <a:t>[52]</a:t>
                      </a:r>
                      <a:endParaRPr lang="en-GB" sz="1000">
                        <a:effectLst/>
                        <a:latin typeface="Times New Roman" panose="02020603050405020304" pitchFamily="18" charset="0"/>
                        <a:ea typeface="Times New Roman" panose="02020603050405020304" pitchFamily="18" charset="0"/>
                      </a:endParaRPr>
                    </a:p>
                  </a:txBody>
                  <a:tcPr marL="25068" marR="25068" marT="0" marB="0"/>
                </a:tc>
                <a:tc>
                  <a:txBody>
                    <a:bodyPr/>
                    <a:lstStyle/>
                    <a:p>
                      <a:pPr marL="0" indent="0" algn="l" hangingPunct="0">
                        <a:lnSpc>
                          <a:spcPts val="1200"/>
                        </a:lnSpc>
                        <a:buFont typeface="Arial" panose="020B0604020202020204" pitchFamily="34" charset="0"/>
                        <a:buNone/>
                      </a:pPr>
                      <a:r>
                        <a:rPr lang="en-GB" sz="900">
                          <a:effectLst/>
                        </a:rPr>
                        <a:t>Type 304, 316</a:t>
                      </a:r>
                      <a:endParaRPr lang="en-GB" sz="1000">
                        <a:effectLst/>
                        <a:latin typeface="Times New Roman" panose="02020603050405020304" pitchFamily="18" charset="0"/>
                        <a:ea typeface="Times New Roman" panose="02020603050405020304" pitchFamily="18" charset="0"/>
                      </a:endParaRPr>
                    </a:p>
                  </a:txBody>
                  <a:tcPr marL="25068" marR="25068" marT="0" marB="0"/>
                </a:tc>
                <a:tc>
                  <a:txBody>
                    <a:bodyPr/>
                    <a:lstStyle/>
                    <a:p>
                      <a:pPr marL="0" indent="0" algn="l" hangingPunct="0">
                        <a:lnSpc>
                          <a:spcPts val="1200"/>
                        </a:lnSpc>
                        <a:buFont typeface="Arial" panose="020B0604020202020204" pitchFamily="34" charset="0"/>
                        <a:buNone/>
                      </a:pPr>
                      <a:r>
                        <a:rPr lang="en-GB" sz="900">
                          <a:effectLst/>
                        </a:rPr>
                        <a:t>Tensile</a:t>
                      </a:r>
                      <a:endParaRPr lang="en-GB" sz="1000">
                        <a:effectLst/>
                        <a:latin typeface="Times New Roman" panose="02020603050405020304" pitchFamily="18" charset="0"/>
                        <a:ea typeface="Times New Roman" panose="02020603050405020304" pitchFamily="18" charset="0"/>
                      </a:endParaRPr>
                    </a:p>
                  </a:txBody>
                  <a:tcPr marL="25068" marR="25068" marT="0" marB="0"/>
                </a:tc>
                <a:tc>
                  <a:txBody>
                    <a:bodyPr/>
                    <a:lstStyle/>
                    <a:p>
                      <a:pPr marL="0" indent="0" algn="l" hangingPunct="0">
                        <a:lnSpc>
                          <a:spcPts val="1200"/>
                        </a:lnSpc>
                        <a:buFont typeface="Arial" panose="020B0604020202020204" pitchFamily="34" charset="0"/>
                        <a:buNone/>
                      </a:pPr>
                      <a:r>
                        <a:rPr lang="en-GB" sz="900">
                          <a:effectLst/>
                        </a:rPr>
                        <a:t>10</a:t>
                      </a:r>
                      <a:r>
                        <a:rPr lang="en-GB" sz="900" baseline="30000">
                          <a:effectLst/>
                        </a:rPr>
                        <a:t>-5</a:t>
                      </a:r>
                      <a:r>
                        <a:rPr lang="en-GB" sz="900">
                          <a:effectLst/>
                        </a:rPr>
                        <a:t> s</a:t>
                      </a:r>
                      <a:r>
                        <a:rPr lang="en-GB" sz="900" baseline="30000">
                          <a:effectLst/>
                        </a:rPr>
                        <a:t>-1</a:t>
                      </a:r>
                      <a:endParaRPr lang="en-GB" sz="1000">
                        <a:effectLst/>
                        <a:latin typeface="Times New Roman" panose="02020603050405020304" pitchFamily="18" charset="0"/>
                        <a:ea typeface="Times New Roman" panose="02020603050405020304" pitchFamily="18" charset="0"/>
                      </a:endParaRPr>
                    </a:p>
                  </a:txBody>
                  <a:tcPr marL="25068" marR="25068" marT="0" marB="0"/>
                </a:tc>
                <a:tc>
                  <a:txBody>
                    <a:bodyPr/>
                    <a:lstStyle/>
                    <a:p>
                      <a:pPr marL="0" indent="0" algn="l" hangingPunct="0">
                        <a:lnSpc>
                          <a:spcPts val="1200"/>
                        </a:lnSpc>
                        <a:buFont typeface="Arial" panose="020B0604020202020204" pitchFamily="34" charset="0"/>
                        <a:buNone/>
                      </a:pPr>
                      <a:r>
                        <a:rPr lang="en-GB" sz="900">
                          <a:effectLst/>
                        </a:rPr>
                        <a:t>1, 40</a:t>
                      </a:r>
                      <a:endParaRPr lang="en-GB" sz="1000">
                        <a:effectLst/>
                        <a:latin typeface="Times New Roman" panose="02020603050405020304" pitchFamily="18" charset="0"/>
                        <a:ea typeface="Times New Roman" panose="02020603050405020304" pitchFamily="18" charset="0"/>
                      </a:endParaRPr>
                    </a:p>
                  </a:txBody>
                  <a:tcPr marL="25068" marR="25068" marT="0" marB="0"/>
                </a:tc>
                <a:tc>
                  <a:txBody>
                    <a:bodyPr/>
                    <a:lstStyle/>
                    <a:p>
                      <a:pPr marL="0" indent="0" algn="l" hangingPunct="0">
                        <a:lnSpc>
                          <a:spcPts val="1200"/>
                        </a:lnSpc>
                        <a:buFont typeface="Arial" panose="020B0604020202020204" pitchFamily="34" charset="0"/>
                        <a:buNone/>
                      </a:pPr>
                      <a:r>
                        <a:rPr lang="en-GB" sz="900">
                          <a:effectLst/>
                        </a:rPr>
                        <a:t>Ductility reduction by hydrogen charging is higher for the steels with lower nickel content and external hydrogen than internal hydrogen</a:t>
                      </a:r>
                      <a:endParaRPr lang="en-GB" sz="1000">
                        <a:effectLst/>
                        <a:latin typeface="Times New Roman" panose="02020603050405020304" pitchFamily="18" charset="0"/>
                        <a:ea typeface="Times New Roman" panose="02020603050405020304" pitchFamily="18" charset="0"/>
                      </a:endParaRPr>
                    </a:p>
                  </a:txBody>
                  <a:tcPr marL="25068" marR="25068" marT="0" marB="0"/>
                </a:tc>
                <a:extLst>
                  <a:ext uri="{0D108BD9-81ED-4DB2-BD59-A6C34878D82A}">
                    <a16:rowId xmlns:a16="http://schemas.microsoft.com/office/drawing/2014/main" val="3496177512"/>
                  </a:ext>
                </a:extLst>
              </a:tr>
              <a:tr h="478680">
                <a:tc>
                  <a:txBody>
                    <a:bodyPr/>
                    <a:lstStyle/>
                    <a:p>
                      <a:pPr marL="0" indent="0" algn="l" hangingPunct="0">
                        <a:lnSpc>
                          <a:spcPts val="1200"/>
                        </a:lnSpc>
                        <a:buFont typeface="Arial" panose="020B0604020202020204" pitchFamily="34" charset="0"/>
                        <a:buNone/>
                      </a:pPr>
                      <a:r>
                        <a:rPr lang="en-GB" sz="900">
                          <a:effectLst/>
                        </a:rPr>
                        <a:t>[64]</a:t>
                      </a:r>
                      <a:endParaRPr lang="en-GB" sz="1000">
                        <a:effectLst/>
                        <a:latin typeface="Times New Roman" panose="02020603050405020304" pitchFamily="18" charset="0"/>
                        <a:ea typeface="Times New Roman" panose="02020603050405020304" pitchFamily="18" charset="0"/>
                      </a:endParaRPr>
                    </a:p>
                  </a:txBody>
                  <a:tcPr marL="25068" marR="25068" marT="0" marB="0"/>
                </a:tc>
                <a:tc>
                  <a:txBody>
                    <a:bodyPr/>
                    <a:lstStyle/>
                    <a:p>
                      <a:pPr marL="0" indent="0" algn="l" hangingPunct="0">
                        <a:lnSpc>
                          <a:spcPts val="1200"/>
                        </a:lnSpc>
                        <a:buFont typeface="Arial" panose="020B0604020202020204" pitchFamily="34" charset="0"/>
                        <a:buNone/>
                      </a:pPr>
                      <a:r>
                        <a:rPr lang="en-GB" sz="900">
                          <a:effectLst/>
                        </a:rPr>
                        <a:t>X65</a:t>
                      </a:r>
                      <a:endParaRPr lang="en-GB" sz="1000">
                        <a:effectLst/>
                        <a:latin typeface="Times New Roman" panose="02020603050405020304" pitchFamily="18" charset="0"/>
                        <a:ea typeface="Times New Roman" panose="02020603050405020304" pitchFamily="18" charset="0"/>
                      </a:endParaRPr>
                    </a:p>
                  </a:txBody>
                  <a:tcPr marL="25068" marR="25068" marT="0" marB="0"/>
                </a:tc>
                <a:tc>
                  <a:txBody>
                    <a:bodyPr/>
                    <a:lstStyle/>
                    <a:p>
                      <a:pPr marL="0" indent="0" algn="l" hangingPunct="0">
                        <a:lnSpc>
                          <a:spcPts val="1200"/>
                        </a:lnSpc>
                        <a:buFont typeface="Arial" panose="020B0604020202020204" pitchFamily="34" charset="0"/>
                        <a:buNone/>
                      </a:pPr>
                      <a:r>
                        <a:rPr lang="en-GB" sz="900">
                          <a:effectLst/>
                        </a:rPr>
                        <a:t>Fatigue crack growth</a:t>
                      </a:r>
                      <a:endParaRPr lang="en-GB" sz="1000">
                        <a:effectLst/>
                        <a:latin typeface="Times New Roman" panose="02020603050405020304" pitchFamily="18" charset="0"/>
                        <a:ea typeface="Times New Roman" panose="02020603050405020304" pitchFamily="18" charset="0"/>
                      </a:endParaRPr>
                    </a:p>
                  </a:txBody>
                  <a:tcPr marL="25068" marR="25068" marT="0" marB="0"/>
                </a:tc>
                <a:tc>
                  <a:txBody>
                    <a:bodyPr/>
                    <a:lstStyle/>
                    <a:p>
                      <a:pPr marL="0" indent="0" algn="l" hangingPunct="0">
                        <a:lnSpc>
                          <a:spcPts val="1200"/>
                        </a:lnSpc>
                        <a:buFont typeface="Arial" panose="020B0604020202020204" pitchFamily="34" charset="0"/>
                        <a:buNone/>
                      </a:pPr>
                      <a:r>
                        <a:rPr lang="en-GB" sz="900">
                          <a:effectLst/>
                        </a:rPr>
                        <a:t>1 Hz</a:t>
                      </a:r>
                      <a:endParaRPr lang="en-GB" sz="1000">
                        <a:effectLst/>
                        <a:latin typeface="Times New Roman" panose="02020603050405020304" pitchFamily="18" charset="0"/>
                        <a:ea typeface="Times New Roman" panose="02020603050405020304" pitchFamily="18" charset="0"/>
                      </a:endParaRPr>
                    </a:p>
                  </a:txBody>
                  <a:tcPr marL="25068" marR="25068" marT="0" marB="0"/>
                </a:tc>
                <a:tc>
                  <a:txBody>
                    <a:bodyPr/>
                    <a:lstStyle/>
                    <a:p>
                      <a:pPr marL="0" indent="0" algn="l" hangingPunct="0">
                        <a:lnSpc>
                          <a:spcPts val="1200"/>
                        </a:lnSpc>
                        <a:buFont typeface="Arial" panose="020B0604020202020204" pitchFamily="34" charset="0"/>
                        <a:buNone/>
                      </a:pPr>
                      <a:r>
                        <a:rPr lang="en-GB" sz="900">
                          <a:effectLst/>
                        </a:rPr>
                        <a:t>10</a:t>
                      </a:r>
                      <a:endParaRPr lang="en-GB" sz="1000">
                        <a:effectLst/>
                        <a:latin typeface="Times New Roman" panose="02020603050405020304" pitchFamily="18" charset="0"/>
                        <a:ea typeface="Times New Roman" panose="02020603050405020304" pitchFamily="18" charset="0"/>
                      </a:endParaRPr>
                    </a:p>
                  </a:txBody>
                  <a:tcPr marL="25068" marR="25068" marT="0" marB="0"/>
                </a:tc>
                <a:tc>
                  <a:txBody>
                    <a:bodyPr/>
                    <a:lstStyle/>
                    <a:p>
                      <a:pPr marL="0" indent="0" algn="l" hangingPunct="0">
                        <a:lnSpc>
                          <a:spcPts val="1200"/>
                        </a:lnSpc>
                        <a:buFont typeface="Arial" panose="020B0604020202020204" pitchFamily="34" charset="0"/>
                        <a:buNone/>
                      </a:pPr>
                      <a:r>
                        <a:rPr lang="en-GB" sz="900">
                          <a:effectLst/>
                        </a:rPr>
                        <a:t>Test done as per ASTM E647. The fatigue crack growth rate was more than ten times higher after hydrogen charging than in uncharged samples. </a:t>
                      </a:r>
                      <a:endParaRPr lang="en-GB" sz="1000">
                        <a:effectLst/>
                        <a:latin typeface="Times New Roman" panose="02020603050405020304" pitchFamily="18" charset="0"/>
                        <a:ea typeface="Times New Roman" panose="02020603050405020304" pitchFamily="18" charset="0"/>
                      </a:endParaRPr>
                    </a:p>
                  </a:txBody>
                  <a:tcPr marL="25068" marR="25068" marT="0" marB="0"/>
                </a:tc>
                <a:extLst>
                  <a:ext uri="{0D108BD9-81ED-4DB2-BD59-A6C34878D82A}">
                    <a16:rowId xmlns:a16="http://schemas.microsoft.com/office/drawing/2014/main" val="2460793385"/>
                  </a:ext>
                </a:extLst>
              </a:tr>
              <a:tr h="356137">
                <a:tc>
                  <a:txBody>
                    <a:bodyPr/>
                    <a:lstStyle/>
                    <a:p>
                      <a:pPr marL="0" indent="0" algn="l" hangingPunct="0">
                        <a:lnSpc>
                          <a:spcPts val="1200"/>
                        </a:lnSpc>
                        <a:buFont typeface="Arial" panose="020B0604020202020204" pitchFamily="34" charset="0"/>
                        <a:buNone/>
                      </a:pPr>
                      <a:r>
                        <a:rPr lang="en-GB" sz="900">
                          <a:effectLst/>
                        </a:rPr>
                        <a:t>[77]</a:t>
                      </a:r>
                      <a:endParaRPr lang="en-GB" sz="1000">
                        <a:effectLst/>
                        <a:latin typeface="Times New Roman" panose="02020603050405020304" pitchFamily="18" charset="0"/>
                        <a:ea typeface="Times New Roman" panose="02020603050405020304" pitchFamily="18" charset="0"/>
                      </a:endParaRPr>
                    </a:p>
                  </a:txBody>
                  <a:tcPr marL="25068" marR="25068" marT="0" marB="0"/>
                </a:tc>
                <a:tc>
                  <a:txBody>
                    <a:bodyPr/>
                    <a:lstStyle/>
                    <a:p>
                      <a:pPr marL="0" indent="0" algn="l" hangingPunct="0">
                        <a:lnSpc>
                          <a:spcPts val="1200"/>
                        </a:lnSpc>
                        <a:buFont typeface="Arial" panose="020B0604020202020204" pitchFamily="34" charset="0"/>
                        <a:buNone/>
                      </a:pPr>
                      <a:r>
                        <a:rPr lang="en-GB" sz="900">
                          <a:effectLst/>
                        </a:rPr>
                        <a:t>Armco iron, L80</a:t>
                      </a:r>
                      <a:endParaRPr lang="en-GB" sz="1000">
                        <a:effectLst/>
                        <a:latin typeface="Times New Roman" panose="02020603050405020304" pitchFamily="18" charset="0"/>
                        <a:ea typeface="Times New Roman" panose="02020603050405020304" pitchFamily="18" charset="0"/>
                      </a:endParaRPr>
                    </a:p>
                  </a:txBody>
                  <a:tcPr marL="25068" marR="25068" marT="0" marB="0"/>
                </a:tc>
                <a:tc>
                  <a:txBody>
                    <a:bodyPr/>
                    <a:lstStyle/>
                    <a:p>
                      <a:pPr marL="0" indent="0" algn="l" hangingPunct="0">
                        <a:lnSpc>
                          <a:spcPts val="1200"/>
                        </a:lnSpc>
                        <a:buFont typeface="Arial" panose="020B0604020202020204" pitchFamily="34" charset="0"/>
                        <a:buNone/>
                      </a:pPr>
                      <a:r>
                        <a:rPr lang="en-GB" sz="900">
                          <a:effectLst/>
                        </a:rPr>
                        <a:t>Charging only</a:t>
                      </a:r>
                      <a:endParaRPr lang="en-GB" sz="1000">
                        <a:effectLst/>
                        <a:latin typeface="Times New Roman" panose="02020603050405020304" pitchFamily="18" charset="0"/>
                        <a:ea typeface="Times New Roman" panose="02020603050405020304" pitchFamily="18" charset="0"/>
                      </a:endParaRPr>
                    </a:p>
                  </a:txBody>
                  <a:tcPr marL="25068" marR="25068" marT="0" marB="0"/>
                </a:tc>
                <a:tc>
                  <a:txBody>
                    <a:bodyPr/>
                    <a:lstStyle/>
                    <a:p>
                      <a:pPr marL="0" indent="0" algn="l" hangingPunct="0">
                        <a:lnSpc>
                          <a:spcPts val="1200"/>
                        </a:lnSpc>
                        <a:buFont typeface="Arial" panose="020B0604020202020204" pitchFamily="34" charset="0"/>
                        <a:buNone/>
                      </a:pPr>
                      <a:r>
                        <a:rPr lang="en-GB" sz="900">
                          <a:effectLst/>
                        </a:rPr>
                        <a:t>-</a:t>
                      </a:r>
                      <a:endParaRPr lang="en-GB" sz="1000">
                        <a:effectLst/>
                        <a:latin typeface="Times New Roman" panose="02020603050405020304" pitchFamily="18" charset="0"/>
                        <a:ea typeface="Times New Roman" panose="02020603050405020304" pitchFamily="18" charset="0"/>
                      </a:endParaRPr>
                    </a:p>
                  </a:txBody>
                  <a:tcPr marL="25068" marR="25068" marT="0" marB="0"/>
                </a:tc>
                <a:tc>
                  <a:txBody>
                    <a:bodyPr/>
                    <a:lstStyle/>
                    <a:p>
                      <a:pPr marL="0" indent="0" algn="l" hangingPunct="0">
                        <a:lnSpc>
                          <a:spcPts val="1200"/>
                        </a:lnSpc>
                        <a:buFont typeface="Arial" panose="020B0604020202020204" pitchFamily="34" charset="0"/>
                        <a:buNone/>
                      </a:pPr>
                      <a:r>
                        <a:rPr lang="en-GB" sz="900">
                          <a:effectLst/>
                        </a:rPr>
                        <a:t>20, 100</a:t>
                      </a:r>
                      <a:endParaRPr lang="en-GB" sz="1000">
                        <a:effectLst/>
                        <a:latin typeface="Times New Roman" panose="02020603050405020304" pitchFamily="18" charset="0"/>
                        <a:ea typeface="Times New Roman" panose="02020603050405020304" pitchFamily="18" charset="0"/>
                      </a:endParaRPr>
                    </a:p>
                  </a:txBody>
                  <a:tcPr marL="25068" marR="25068" marT="0" marB="0"/>
                </a:tc>
                <a:tc>
                  <a:txBody>
                    <a:bodyPr/>
                    <a:lstStyle/>
                    <a:p>
                      <a:pPr marL="0" indent="0" algn="l" hangingPunct="0">
                        <a:lnSpc>
                          <a:spcPts val="1200"/>
                        </a:lnSpc>
                        <a:buFont typeface="Arial" panose="020B0604020202020204" pitchFamily="34" charset="0"/>
                        <a:buNone/>
                      </a:pPr>
                      <a:r>
                        <a:rPr lang="en-US" sz="900">
                          <a:effectLst/>
                        </a:rPr>
                        <a:t>A significant hydrogen absorption has not been observed </a:t>
                      </a:r>
                      <a:endParaRPr lang="en-GB" sz="1000">
                        <a:effectLst/>
                        <a:latin typeface="Times New Roman" panose="02020603050405020304" pitchFamily="18" charset="0"/>
                        <a:ea typeface="Times New Roman" panose="02020603050405020304" pitchFamily="18" charset="0"/>
                      </a:endParaRPr>
                    </a:p>
                  </a:txBody>
                  <a:tcPr marL="25068" marR="25068" marT="0" marB="0"/>
                </a:tc>
                <a:extLst>
                  <a:ext uri="{0D108BD9-81ED-4DB2-BD59-A6C34878D82A}">
                    <a16:rowId xmlns:a16="http://schemas.microsoft.com/office/drawing/2014/main" val="923887001"/>
                  </a:ext>
                </a:extLst>
              </a:tr>
              <a:tr h="356137">
                <a:tc>
                  <a:txBody>
                    <a:bodyPr/>
                    <a:lstStyle/>
                    <a:p>
                      <a:pPr marL="0" indent="0" algn="l" hangingPunct="0">
                        <a:lnSpc>
                          <a:spcPts val="1200"/>
                        </a:lnSpc>
                        <a:buFont typeface="Arial" panose="020B0604020202020204" pitchFamily="34" charset="0"/>
                        <a:buNone/>
                      </a:pPr>
                      <a:r>
                        <a:rPr lang="en-GB" sz="900">
                          <a:effectLst/>
                        </a:rPr>
                        <a:t>[84]</a:t>
                      </a:r>
                      <a:endParaRPr lang="en-GB" sz="1000">
                        <a:effectLst/>
                        <a:latin typeface="Times New Roman" panose="02020603050405020304" pitchFamily="18" charset="0"/>
                        <a:ea typeface="Times New Roman" panose="02020603050405020304" pitchFamily="18" charset="0"/>
                      </a:endParaRPr>
                    </a:p>
                  </a:txBody>
                  <a:tcPr marL="25068" marR="25068" marT="0" marB="0"/>
                </a:tc>
                <a:tc>
                  <a:txBody>
                    <a:bodyPr/>
                    <a:lstStyle/>
                    <a:p>
                      <a:pPr marL="0" indent="0" algn="l" hangingPunct="0">
                        <a:lnSpc>
                          <a:spcPts val="1200"/>
                        </a:lnSpc>
                        <a:buFont typeface="Arial" panose="020B0604020202020204" pitchFamily="34" charset="0"/>
                        <a:buNone/>
                      </a:pPr>
                      <a:r>
                        <a:rPr lang="en-GB" sz="900">
                          <a:effectLst/>
                        </a:rPr>
                        <a:t>Spring steels</a:t>
                      </a:r>
                      <a:endParaRPr lang="en-GB" sz="1000">
                        <a:effectLst/>
                        <a:latin typeface="Times New Roman" panose="02020603050405020304" pitchFamily="18" charset="0"/>
                        <a:ea typeface="Times New Roman" panose="02020603050405020304" pitchFamily="18" charset="0"/>
                      </a:endParaRPr>
                    </a:p>
                  </a:txBody>
                  <a:tcPr marL="25068" marR="25068" marT="0" marB="0"/>
                </a:tc>
                <a:tc>
                  <a:txBody>
                    <a:bodyPr/>
                    <a:lstStyle/>
                    <a:p>
                      <a:pPr marL="0" indent="0" algn="l" hangingPunct="0">
                        <a:lnSpc>
                          <a:spcPts val="1200"/>
                        </a:lnSpc>
                        <a:buFont typeface="Arial" panose="020B0604020202020204" pitchFamily="34" charset="0"/>
                        <a:buNone/>
                      </a:pPr>
                      <a:r>
                        <a:rPr lang="en-GB" sz="900">
                          <a:effectLst/>
                        </a:rPr>
                        <a:t>Fatigue</a:t>
                      </a:r>
                      <a:endParaRPr lang="en-GB" sz="1000">
                        <a:effectLst/>
                        <a:latin typeface="Times New Roman" panose="02020603050405020304" pitchFamily="18" charset="0"/>
                        <a:ea typeface="Times New Roman" panose="02020603050405020304" pitchFamily="18" charset="0"/>
                      </a:endParaRPr>
                    </a:p>
                  </a:txBody>
                  <a:tcPr marL="25068" marR="25068" marT="0" marB="0"/>
                </a:tc>
                <a:tc>
                  <a:txBody>
                    <a:bodyPr/>
                    <a:lstStyle/>
                    <a:p>
                      <a:pPr marL="0" indent="0" algn="l" hangingPunct="0">
                        <a:lnSpc>
                          <a:spcPts val="1200"/>
                        </a:lnSpc>
                        <a:buFont typeface="Arial" panose="020B0604020202020204" pitchFamily="34" charset="0"/>
                        <a:buNone/>
                      </a:pPr>
                      <a:r>
                        <a:rPr lang="en-GB" sz="900">
                          <a:effectLst/>
                        </a:rPr>
                        <a:t>20kHz</a:t>
                      </a:r>
                      <a:endParaRPr lang="en-GB" sz="1000">
                        <a:effectLst/>
                        <a:latin typeface="Times New Roman" panose="02020603050405020304" pitchFamily="18" charset="0"/>
                        <a:ea typeface="Times New Roman" panose="02020603050405020304" pitchFamily="18" charset="0"/>
                      </a:endParaRPr>
                    </a:p>
                  </a:txBody>
                  <a:tcPr marL="25068" marR="25068" marT="0" marB="0"/>
                </a:tc>
                <a:tc>
                  <a:txBody>
                    <a:bodyPr/>
                    <a:lstStyle/>
                    <a:p>
                      <a:pPr marL="0" indent="0" algn="l" hangingPunct="0">
                        <a:lnSpc>
                          <a:spcPts val="1200"/>
                        </a:lnSpc>
                        <a:buFont typeface="Arial" panose="020B0604020202020204" pitchFamily="34" charset="0"/>
                        <a:buNone/>
                      </a:pPr>
                      <a:r>
                        <a:rPr lang="en-GB" sz="900">
                          <a:effectLst/>
                        </a:rPr>
                        <a:t>10</a:t>
                      </a:r>
                      <a:endParaRPr lang="en-GB" sz="1000">
                        <a:effectLst/>
                        <a:latin typeface="Times New Roman" panose="02020603050405020304" pitchFamily="18" charset="0"/>
                        <a:ea typeface="Times New Roman" panose="02020603050405020304" pitchFamily="18" charset="0"/>
                      </a:endParaRPr>
                    </a:p>
                  </a:txBody>
                  <a:tcPr marL="25068" marR="25068" marT="0" marB="0"/>
                </a:tc>
                <a:tc>
                  <a:txBody>
                    <a:bodyPr/>
                    <a:lstStyle/>
                    <a:p>
                      <a:pPr marL="0" indent="0" algn="l" hangingPunct="0">
                        <a:lnSpc>
                          <a:spcPts val="1200"/>
                        </a:lnSpc>
                        <a:buFont typeface="Arial" panose="020B0604020202020204" pitchFamily="34" charset="0"/>
                        <a:buNone/>
                      </a:pPr>
                      <a:r>
                        <a:rPr lang="en-GB" sz="900">
                          <a:effectLst/>
                        </a:rPr>
                        <a:t>Information about the effect of hydrogen on </a:t>
                      </a:r>
                      <a:r>
                        <a:rPr lang="en-US" sz="900">
                          <a:effectLst/>
                        </a:rPr>
                        <a:t>granular-bright-facet (GBF) size has provided</a:t>
                      </a:r>
                      <a:endParaRPr lang="en-GB" sz="1000">
                        <a:effectLst/>
                        <a:latin typeface="Times New Roman" panose="02020603050405020304" pitchFamily="18" charset="0"/>
                        <a:ea typeface="Times New Roman" panose="02020603050405020304" pitchFamily="18" charset="0"/>
                      </a:endParaRPr>
                    </a:p>
                  </a:txBody>
                  <a:tcPr marL="25068" marR="25068" marT="0" marB="0"/>
                </a:tc>
                <a:extLst>
                  <a:ext uri="{0D108BD9-81ED-4DB2-BD59-A6C34878D82A}">
                    <a16:rowId xmlns:a16="http://schemas.microsoft.com/office/drawing/2014/main" val="84004578"/>
                  </a:ext>
                </a:extLst>
              </a:tr>
              <a:tr h="478680">
                <a:tc>
                  <a:txBody>
                    <a:bodyPr/>
                    <a:lstStyle/>
                    <a:p>
                      <a:pPr marL="0" indent="0" algn="l" hangingPunct="0">
                        <a:lnSpc>
                          <a:spcPts val="1200"/>
                        </a:lnSpc>
                        <a:buFont typeface="Arial" panose="020B0604020202020204" pitchFamily="34" charset="0"/>
                        <a:buNone/>
                      </a:pPr>
                      <a:r>
                        <a:rPr lang="en-GB" sz="900">
                          <a:effectLst/>
                        </a:rPr>
                        <a:t>[85]</a:t>
                      </a:r>
                      <a:endParaRPr lang="en-GB" sz="1000">
                        <a:effectLst/>
                        <a:latin typeface="Times New Roman" panose="02020603050405020304" pitchFamily="18" charset="0"/>
                        <a:ea typeface="Times New Roman" panose="02020603050405020304" pitchFamily="18" charset="0"/>
                      </a:endParaRPr>
                    </a:p>
                  </a:txBody>
                  <a:tcPr marL="25068" marR="25068" marT="0" marB="0"/>
                </a:tc>
                <a:tc>
                  <a:txBody>
                    <a:bodyPr/>
                    <a:lstStyle/>
                    <a:p>
                      <a:pPr marL="0" indent="0" algn="l" hangingPunct="0">
                        <a:lnSpc>
                          <a:spcPts val="1200"/>
                        </a:lnSpc>
                        <a:buFont typeface="Arial" panose="020B0604020202020204" pitchFamily="34" charset="0"/>
                        <a:buNone/>
                      </a:pPr>
                      <a:r>
                        <a:rPr lang="en-GB" sz="900">
                          <a:effectLst/>
                        </a:rPr>
                        <a:t>Type 304, 316</a:t>
                      </a:r>
                      <a:endParaRPr lang="en-GB" sz="1000">
                        <a:effectLst/>
                        <a:latin typeface="Times New Roman" panose="02020603050405020304" pitchFamily="18" charset="0"/>
                        <a:ea typeface="Times New Roman" panose="02020603050405020304" pitchFamily="18" charset="0"/>
                      </a:endParaRPr>
                    </a:p>
                  </a:txBody>
                  <a:tcPr marL="25068" marR="25068" marT="0" marB="0"/>
                </a:tc>
                <a:tc>
                  <a:txBody>
                    <a:bodyPr/>
                    <a:lstStyle/>
                    <a:p>
                      <a:pPr marL="0" indent="0" algn="l" hangingPunct="0">
                        <a:lnSpc>
                          <a:spcPts val="1200"/>
                        </a:lnSpc>
                        <a:buFont typeface="Arial" panose="020B0604020202020204" pitchFamily="34" charset="0"/>
                        <a:buNone/>
                      </a:pPr>
                      <a:r>
                        <a:rPr lang="en-GB" sz="900">
                          <a:effectLst/>
                        </a:rPr>
                        <a:t>Fatigue</a:t>
                      </a:r>
                      <a:endParaRPr lang="en-GB" sz="1000">
                        <a:effectLst/>
                        <a:latin typeface="Times New Roman" panose="02020603050405020304" pitchFamily="18" charset="0"/>
                        <a:ea typeface="Times New Roman" panose="02020603050405020304" pitchFamily="18" charset="0"/>
                      </a:endParaRPr>
                    </a:p>
                  </a:txBody>
                  <a:tcPr marL="25068" marR="25068" marT="0" marB="0"/>
                </a:tc>
                <a:tc>
                  <a:txBody>
                    <a:bodyPr/>
                    <a:lstStyle/>
                    <a:p>
                      <a:pPr marL="0" indent="0" algn="l" hangingPunct="0">
                        <a:lnSpc>
                          <a:spcPts val="1200"/>
                        </a:lnSpc>
                        <a:buFont typeface="Arial" panose="020B0604020202020204" pitchFamily="34" charset="0"/>
                        <a:buNone/>
                      </a:pPr>
                      <a:r>
                        <a:rPr lang="en-GB" sz="900">
                          <a:effectLst/>
                        </a:rPr>
                        <a:t>0.0015, 1.5 Hz </a:t>
                      </a:r>
                      <a:endParaRPr lang="en-GB" sz="1000">
                        <a:effectLst/>
                        <a:latin typeface="Times New Roman" panose="02020603050405020304" pitchFamily="18" charset="0"/>
                        <a:ea typeface="Times New Roman" panose="02020603050405020304" pitchFamily="18" charset="0"/>
                      </a:endParaRPr>
                    </a:p>
                  </a:txBody>
                  <a:tcPr marL="25068" marR="25068" marT="0" marB="0"/>
                </a:tc>
                <a:tc>
                  <a:txBody>
                    <a:bodyPr/>
                    <a:lstStyle/>
                    <a:p>
                      <a:pPr marL="0" indent="0" algn="l" hangingPunct="0">
                        <a:lnSpc>
                          <a:spcPts val="1200"/>
                        </a:lnSpc>
                        <a:buFont typeface="Arial" panose="020B0604020202020204" pitchFamily="34" charset="0"/>
                        <a:buNone/>
                      </a:pPr>
                      <a:r>
                        <a:rPr lang="en-US" sz="900">
                          <a:effectLst/>
                        </a:rPr>
                        <a:t>63</a:t>
                      </a:r>
                      <a:endParaRPr lang="en-GB" sz="1000">
                        <a:effectLst/>
                        <a:latin typeface="Times New Roman" panose="02020603050405020304" pitchFamily="18" charset="0"/>
                        <a:ea typeface="Times New Roman" panose="02020603050405020304" pitchFamily="18" charset="0"/>
                      </a:endParaRPr>
                    </a:p>
                  </a:txBody>
                  <a:tcPr marL="25068" marR="25068" marT="0" marB="0"/>
                </a:tc>
                <a:tc>
                  <a:txBody>
                    <a:bodyPr/>
                    <a:lstStyle/>
                    <a:p>
                      <a:pPr marL="0" indent="0" algn="l" hangingPunct="0">
                        <a:lnSpc>
                          <a:spcPts val="1200"/>
                        </a:lnSpc>
                        <a:buFont typeface="Arial" panose="020B0604020202020204" pitchFamily="34" charset="0"/>
                        <a:buNone/>
                      </a:pPr>
                      <a:r>
                        <a:rPr lang="en-GB" sz="900">
                          <a:effectLst/>
                        </a:rPr>
                        <a:t>Basic mechanism for HE was identified as hydrogen-induced slip deformation due to hydrogen concentration near crack tips</a:t>
                      </a:r>
                      <a:endParaRPr lang="en-GB" sz="1000">
                        <a:effectLst/>
                        <a:latin typeface="Times New Roman" panose="02020603050405020304" pitchFamily="18" charset="0"/>
                        <a:ea typeface="Times New Roman" panose="02020603050405020304" pitchFamily="18" charset="0"/>
                      </a:endParaRPr>
                    </a:p>
                  </a:txBody>
                  <a:tcPr marL="25068" marR="25068" marT="0" marB="0"/>
                </a:tc>
                <a:extLst>
                  <a:ext uri="{0D108BD9-81ED-4DB2-BD59-A6C34878D82A}">
                    <a16:rowId xmlns:a16="http://schemas.microsoft.com/office/drawing/2014/main" val="3123256941"/>
                  </a:ext>
                </a:extLst>
              </a:tr>
              <a:tr h="478680">
                <a:tc>
                  <a:txBody>
                    <a:bodyPr/>
                    <a:lstStyle/>
                    <a:p>
                      <a:pPr marL="0" indent="0" algn="l" hangingPunct="0">
                        <a:lnSpc>
                          <a:spcPts val="1200"/>
                        </a:lnSpc>
                        <a:buFont typeface="Arial" panose="020B0604020202020204" pitchFamily="34" charset="0"/>
                        <a:buNone/>
                      </a:pPr>
                      <a:r>
                        <a:rPr lang="en-US" sz="900">
                          <a:effectLst/>
                        </a:rPr>
                        <a:t>[61]</a:t>
                      </a:r>
                      <a:endParaRPr lang="en-GB" sz="1000">
                        <a:effectLst/>
                        <a:latin typeface="Times New Roman" panose="02020603050405020304" pitchFamily="18" charset="0"/>
                        <a:ea typeface="Times New Roman" panose="02020603050405020304" pitchFamily="18" charset="0"/>
                      </a:endParaRPr>
                    </a:p>
                  </a:txBody>
                  <a:tcPr marL="25068" marR="25068" marT="0" marB="0"/>
                </a:tc>
                <a:tc>
                  <a:txBody>
                    <a:bodyPr/>
                    <a:lstStyle/>
                    <a:p>
                      <a:pPr marL="0" indent="0" algn="l" hangingPunct="0">
                        <a:lnSpc>
                          <a:spcPts val="1200"/>
                        </a:lnSpc>
                        <a:buFont typeface="Arial" panose="020B0604020202020204" pitchFamily="34" charset="0"/>
                        <a:buNone/>
                      </a:pPr>
                      <a:r>
                        <a:rPr lang="en-US" sz="900">
                          <a:effectLst/>
                        </a:rPr>
                        <a:t>X65, X70</a:t>
                      </a:r>
                      <a:endParaRPr lang="en-GB" sz="1000">
                        <a:effectLst/>
                        <a:latin typeface="Times New Roman" panose="02020603050405020304" pitchFamily="18" charset="0"/>
                        <a:ea typeface="Times New Roman" panose="02020603050405020304" pitchFamily="18" charset="0"/>
                      </a:endParaRPr>
                    </a:p>
                  </a:txBody>
                  <a:tcPr marL="25068" marR="25068" marT="0" marB="0"/>
                </a:tc>
                <a:tc>
                  <a:txBody>
                    <a:bodyPr/>
                    <a:lstStyle/>
                    <a:p>
                      <a:pPr marL="0" indent="0" algn="l" hangingPunct="0">
                        <a:lnSpc>
                          <a:spcPts val="1200"/>
                        </a:lnSpc>
                        <a:buFont typeface="Arial" panose="020B0604020202020204" pitchFamily="34" charset="0"/>
                        <a:buNone/>
                      </a:pPr>
                      <a:r>
                        <a:rPr lang="en-GB" sz="900">
                          <a:effectLst/>
                        </a:rPr>
                        <a:t>Fracture toughness</a:t>
                      </a:r>
                      <a:endParaRPr lang="en-GB" sz="1000">
                        <a:effectLst/>
                        <a:latin typeface="Times New Roman" panose="02020603050405020304" pitchFamily="18" charset="0"/>
                        <a:ea typeface="Times New Roman" panose="02020603050405020304" pitchFamily="18" charset="0"/>
                      </a:endParaRPr>
                    </a:p>
                  </a:txBody>
                  <a:tcPr marL="25068" marR="25068" marT="0" marB="0"/>
                </a:tc>
                <a:tc>
                  <a:txBody>
                    <a:bodyPr/>
                    <a:lstStyle/>
                    <a:p>
                      <a:pPr marL="0" indent="0" algn="l" hangingPunct="0">
                        <a:lnSpc>
                          <a:spcPts val="1200"/>
                        </a:lnSpc>
                        <a:buFont typeface="Arial" panose="020B0604020202020204" pitchFamily="34" charset="0"/>
                        <a:buNone/>
                      </a:pPr>
                      <a:r>
                        <a:rPr lang="en-GB" sz="900">
                          <a:effectLst/>
                        </a:rPr>
                        <a:t>0.14-0.57 MPa</a:t>
                      </a:r>
                      <a:r>
                        <a:rPr lang="en-US" sz="900">
                          <a:effectLst/>
                        </a:rPr>
                        <a:t>√m/h</a:t>
                      </a:r>
                      <a:endParaRPr lang="en-GB" sz="1000">
                        <a:effectLst/>
                        <a:latin typeface="Times New Roman" panose="02020603050405020304" pitchFamily="18" charset="0"/>
                        <a:ea typeface="Times New Roman" panose="02020603050405020304" pitchFamily="18" charset="0"/>
                      </a:endParaRPr>
                    </a:p>
                  </a:txBody>
                  <a:tcPr marL="25068" marR="25068" marT="0" marB="0"/>
                </a:tc>
                <a:tc>
                  <a:txBody>
                    <a:bodyPr/>
                    <a:lstStyle/>
                    <a:p>
                      <a:pPr marL="0" indent="0" algn="l" hangingPunct="0">
                        <a:lnSpc>
                          <a:spcPts val="1200"/>
                        </a:lnSpc>
                        <a:buFont typeface="Arial" panose="020B0604020202020204" pitchFamily="34" charset="0"/>
                        <a:buNone/>
                      </a:pPr>
                      <a:r>
                        <a:rPr lang="en-US" sz="900">
                          <a:effectLst/>
                        </a:rPr>
                        <a:t>130, 150</a:t>
                      </a:r>
                      <a:endParaRPr lang="en-GB" sz="1000">
                        <a:effectLst/>
                        <a:latin typeface="Times New Roman" panose="02020603050405020304" pitchFamily="18" charset="0"/>
                        <a:ea typeface="Times New Roman" panose="02020603050405020304" pitchFamily="18" charset="0"/>
                      </a:endParaRPr>
                    </a:p>
                  </a:txBody>
                  <a:tcPr marL="25068" marR="25068" marT="0" marB="0"/>
                </a:tc>
                <a:tc>
                  <a:txBody>
                    <a:bodyPr/>
                    <a:lstStyle/>
                    <a:p>
                      <a:pPr marL="0" indent="0" algn="l" hangingPunct="0">
                        <a:lnSpc>
                          <a:spcPts val="1200"/>
                        </a:lnSpc>
                        <a:buFont typeface="Arial" panose="020B0604020202020204" pitchFamily="34" charset="0"/>
                        <a:buNone/>
                      </a:pPr>
                      <a:r>
                        <a:rPr lang="en-GB" sz="900">
                          <a:effectLst/>
                        </a:rPr>
                        <a:t>A master curve for fracture toughness design for pipelines has been proposed. </a:t>
                      </a:r>
                      <a:r>
                        <a:rPr lang="en-US" sz="900">
                          <a:effectLst/>
                        </a:rPr>
                        <a:t>ASTM E1820, </a:t>
                      </a:r>
                      <a:r>
                        <a:rPr lang="en-GB" sz="900">
                          <a:effectLst/>
                        </a:rPr>
                        <a:t>E1681 was used for fracture toughness testing.</a:t>
                      </a:r>
                      <a:endParaRPr lang="en-GB" sz="1000">
                        <a:effectLst/>
                        <a:latin typeface="Times New Roman" panose="02020603050405020304" pitchFamily="18" charset="0"/>
                        <a:ea typeface="Times New Roman" panose="02020603050405020304" pitchFamily="18" charset="0"/>
                      </a:endParaRPr>
                    </a:p>
                  </a:txBody>
                  <a:tcPr marL="25068" marR="25068" marT="0" marB="0"/>
                </a:tc>
                <a:extLst>
                  <a:ext uri="{0D108BD9-81ED-4DB2-BD59-A6C34878D82A}">
                    <a16:rowId xmlns:a16="http://schemas.microsoft.com/office/drawing/2014/main" val="1929794614"/>
                  </a:ext>
                </a:extLst>
              </a:tr>
              <a:tr h="356137">
                <a:tc>
                  <a:txBody>
                    <a:bodyPr/>
                    <a:lstStyle/>
                    <a:p>
                      <a:pPr marL="0" indent="0" algn="l" hangingPunct="0">
                        <a:lnSpc>
                          <a:spcPts val="1200"/>
                        </a:lnSpc>
                        <a:buFont typeface="Arial" panose="020B0604020202020204" pitchFamily="34" charset="0"/>
                        <a:buNone/>
                      </a:pPr>
                      <a:r>
                        <a:rPr lang="en-US" sz="900">
                          <a:effectLst/>
                        </a:rPr>
                        <a:t>[61]</a:t>
                      </a:r>
                      <a:endParaRPr lang="en-GB" sz="1000">
                        <a:effectLst/>
                        <a:latin typeface="Times New Roman" panose="02020603050405020304" pitchFamily="18" charset="0"/>
                        <a:ea typeface="Times New Roman" panose="02020603050405020304" pitchFamily="18" charset="0"/>
                      </a:endParaRPr>
                    </a:p>
                  </a:txBody>
                  <a:tcPr marL="25068" marR="25068" marT="0" marB="0"/>
                </a:tc>
                <a:tc>
                  <a:txBody>
                    <a:bodyPr/>
                    <a:lstStyle/>
                    <a:p>
                      <a:pPr marL="0" indent="0" algn="l" hangingPunct="0">
                        <a:lnSpc>
                          <a:spcPts val="1200"/>
                        </a:lnSpc>
                        <a:buFont typeface="Arial" panose="020B0604020202020204" pitchFamily="34" charset="0"/>
                        <a:buNone/>
                      </a:pPr>
                      <a:r>
                        <a:rPr lang="en-US" sz="900">
                          <a:effectLst/>
                        </a:rPr>
                        <a:t>X65, X70</a:t>
                      </a:r>
                      <a:endParaRPr lang="en-GB" sz="1000">
                        <a:effectLst/>
                        <a:latin typeface="Times New Roman" panose="02020603050405020304" pitchFamily="18" charset="0"/>
                        <a:ea typeface="Times New Roman" panose="02020603050405020304" pitchFamily="18" charset="0"/>
                      </a:endParaRPr>
                    </a:p>
                  </a:txBody>
                  <a:tcPr marL="25068" marR="25068" marT="0" marB="0"/>
                </a:tc>
                <a:tc>
                  <a:txBody>
                    <a:bodyPr/>
                    <a:lstStyle/>
                    <a:p>
                      <a:pPr marL="0" indent="0" algn="l" hangingPunct="0">
                        <a:lnSpc>
                          <a:spcPts val="1200"/>
                        </a:lnSpc>
                        <a:buFont typeface="Arial" panose="020B0604020202020204" pitchFamily="34" charset="0"/>
                        <a:buNone/>
                      </a:pPr>
                      <a:r>
                        <a:rPr lang="en-GB" sz="900">
                          <a:effectLst/>
                        </a:rPr>
                        <a:t>Fatigue</a:t>
                      </a:r>
                      <a:endParaRPr lang="en-GB" sz="1000">
                        <a:effectLst/>
                        <a:latin typeface="Times New Roman" panose="02020603050405020304" pitchFamily="18" charset="0"/>
                        <a:ea typeface="Times New Roman" panose="02020603050405020304" pitchFamily="18" charset="0"/>
                      </a:endParaRPr>
                    </a:p>
                  </a:txBody>
                  <a:tcPr marL="25068" marR="25068" marT="0" marB="0"/>
                </a:tc>
                <a:tc>
                  <a:txBody>
                    <a:bodyPr/>
                    <a:lstStyle/>
                    <a:p>
                      <a:pPr marL="0" indent="0" algn="l" hangingPunct="0">
                        <a:lnSpc>
                          <a:spcPts val="1200"/>
                        </a:lnSpc>
                        <a:buFont typeface="Arial" panose="020B0604020202020204" pitchFamily="34" charset="0"/>
                        <a:buNone/>
                      </a:pPr>
                      <a:r>
                        <a:rPr lang="en-GB" sz="900">
                          <a:effectLst/>
                        </a:rPr>
                        <a:t>1 Hz</a:t>
                      </a:r>
                      <a:endParaRPr lang="en-GB" sz="1000">
                        <a:effectLst/>
                        <a:latin typeface="Times New Roman" panose="02020603050405020304" pitchFamily="18" charset="0"/>
                        <a:ea typeface="Times New Roman" panose="02020603050405020304" pitchFamily="18" charset="0"/>
                      </a:endParaRPr>
                    </a:p>
                  </a:txBody>
                  <a:tcPr marL="25068" marR="25068" marT="0" marB="0"/>
                </a:tc>
                <a:tc>
                  <a:txBody>
                    <a:bodyPr/>
                    <a:lstStyle/>
                    <a:p>
                      <a:pPr marL="0" indent="0" algn="l" hangingPunct="0">
                        <a:lnSpc>
                          <a:spcPts val="1200"/>
                        </a:lnSpc>
                        <a:buFont typeface="Arial" panose="020B0604020202020204" pitchFamily="34" charset="0"/>
                        <a:buNone/>
                      </a:pPr>
                      <a:r>
                        <a:rPr lang="en-US" sz="900">
                          <a:effectLst/>
                        </a:rPr>
                        <a:t>60, 100,200</a:t>
                      </a:r>
                      <a:endParaRPr lang="en-GB" sz="1000">
                        <a:effectLst/>
                        <a:latin typeface="Times New Roman" panose="02020603050405020304" pitchFamily="18" charset="0"/>
                        <a:ea typeface="Times New Roman" panose="02020603050405020304" pitchFamily="18" charset="0"/>
                      </a:endParaRPr>
                    </a:p>
                  </a:txBody>
                  <a:tcPr marL="25068" marR="25068" marT="0" marB="0"/>
                </a:tc>
                <a:tc>
                  <a:txBody>
                    <a:bodyPr/>
                    <a:lstStyle/>
                    <a:p>
                      <a:pPr marL="0" indent="0" algn="l" hangingPunct="0">
                        <a:lnSpc>
                          <a:spcPts val="1200"/>
                        </a:lnSpc>
                        <a:buFont typeface="Arial" panose="020B0604020202020204" pitchFamily="34" charset="0"/>
                        <a:buNone/>
                      </a:pPr>
                      <a:r>
                        <a:rPr lang="en-GB" sz="900">
                          <a:effectLst/>
                        </a:rPr>
                        <a:t>Test done as per ISO 12108. Fatigue endurance properties have reduced significantly by hydrogen gas.</a:t>
                      </a:r>
                      <a:endParaRPr lang="en-GB" sz="1000">
                        <a:effectLst/>
                        <a:latin typeface="Times New Roman" panose="02020603050405020304" pitchFamily="18" charset="0"/>
                        <a:ea typeface="Times New Roman" panose="02020603050405020304" pitchFamily="18" charset="0"/>
                      </a:endParaRPr>
                    </a:p>
                  </a:txBody>
                  <a:tcPr marL="25068" marR="25068" marT="0" marB="0"/>
                </a:tc>
                <a:extLst>
                  <a:ext uri="{0D108BD9-81ED-4DB2-BD59-A6C34878D82A}">
                    <a16:rowId xmlns:a16="http://schemas.microsoft.com/office/drawing/2014/main" val="858160458"/>
                  </a:ext>
                </a:extLst>
              </a:tr>
              <a:tr h="478680">
                <a:tc>
                  <a:txBody>
                    <a:bodyPr/>
                    <a:lstStyle/>
                    <a:p>
                      <a:pPr marL="0" indent="0" algn="l" hangingPunct="0">
                        <a:lnSpc>
                          <a:spcPts val="1200"/>
                        </a:lnSpc>
                        <a:buFont typeface="Arial" panose="020B0604020202020204" pitchFamily="34" charset="0"/>
                        <a:buNone/>
                      </a:pPr>
                      <a:r>
                        <a:rPr lang="en-US" sz="900">
                          <a:effectLst/>
                        </a:rPr>
                        <a:t>[86]</a:t>
                      </a:r>
                      <a:endParaRPr lang="en-GB" sz="1000">
                        <a:effectLst/>
                        <a:latin typeface="Times New Roman" panose="02020603050405020304" pitchFamily="18" charset="0"/>
                        <a:ea typeface="Times New Roman" panose="02020603050405020304" pitchFamily="18" charset="0"/>
                      </a:endParaRPr>
                    </a:p>
                  </a:txBody>
                  <a:tcPr marL="25068" marR="25068" marT="0" marB="0"/>
                </a:tc>
                <a:tc>
                  <a:txBody>
                    <a:bodyPr/>
                    <a:lstStyle/>
                    <a:p>
                      <a:pPr marL="0" indent="0" algn="l" hangingPunct="0">
                        <a:lnSpc>
                          <a:spcPts val="1200"/>
                        </a:lnSpc>
                        <a:buFont typeface="Arial" panose="020B0604020202020204" pitchFamily="34" charset="0"/>
                        <a:buNone/>
                      </a:pPr>
                      <a:r>
                        <a:rPr lang="en-GB" sz="900">
                          <a:effectLst/>
                        </a:rPr>
                        <a:t>X70</a:t>
                      </a:r>
                      <a:endParaRPr lang="en-GB" sz="1000">
                        <a:effectLst/>
                        <a:latin typeface="Times New Roman" panose="02020603050405020304" pitchFamily="18" charset="0"/>
                        <a:ea typeface="Times New Roman" panose="02020603050405020304" pitchFamily="18" charset="0"/>
                      </a:endParaRPr>
                    </a:p>
                  </a:txBody>
                  <a:tcPr marL="25068" marR="25068" marT="0" marB="0"/>
                </a:tc>
                <a:tc>
                  <a:txBody>
                    <a:bodyPr/>
                    <a:lstStyle/>
                    <a:p>
                      <a:pPr marL="0" indent="0" algn="l" hangingPunct="0">
                        <a:lnSpc>
                          <a:spcPts val="1200"/>
                        </a:lnSpc>
                        <a:buFont typeface="Arial" panose="020B0604020202020204" pitchFamily="34" charset="0"/>
                        <a:buNone/>
                      </a:pPr>
                      <a:r>
                        <a:rPr lang="en-GB" sz="900">
                          <a:effectLst/>
                        </a:rPr>
                        <a:t>Fatigue</a:t>
                      </a:r>
                      <a:endParaRPr lang="en-GB" sz="1000">
                        <a:effectLst/>
                        <a:latin typeface="Times New Roman" panose="02020603050405020304" pitchFamily="18" charset="0"/>
                        <a:ea typeface="Times New Roman" panose="02020603050405020304" pitchFamily="18" charset="0"/>
                      </a:endParaRPr>
                    </a:p>
                  </a:txBody>
                  <a:tcPr marL="25068" marR="25068" marT="0" marB="0"/>
                </a:tc>
                <a:tc>
                  <a:txBody>
                    <a:bodyPr/>
                    <a:lstStyle/>
                    <a:p>
                      <a:pPr marL="0" indent="0" algn="l" hangingPunct="0">
                        <a:lnSpc>
                          <a:spcPts val="1200"/>
                        </a:lnSpc>
                        <a:buFont typeface="Arial" panose="020B0604020202020204" pitchFamily="34" charset="0"/>
                        <a:buNone/>
                      </a:pPr>
                      <a:r>
                        <a:rPr lang="en-GB" sz="900">
                          <a:effectLst/>
                        </a:rPr>
                        <a:t>0.1, 1 Hz</a:t>
                      </a:r>
                      <a:endParaRPr lang="en-GB" sz="1000">
                        <a:effectLst/>
                        <a:latin typeface="Times New Roman" panose="02020603050405020304" pitchFamily="18" charset="0"/>
                        <a:ea typeface="Times New Roman" panose="02020603050405020304" pitchFamily="18" charset="0"/>
                      </a:endParaRPr>
                    </a:p>
                  </a:txBody>
                  <a:tcPr marL="25068" marR="25068" marT="0" marB="0"/>
                </a:tc>
                <a:tc>
                  <a:txBody>
                    <a:bodyPr/>
                    <a:lstStyle/>
                    <a:p>
                      <a:pPr marL="0" indent="0" algn="l" hangingPunct="0">
                        <a:lnSpc>
                          <a:spcPts val="1200"/>
                        </a:lnSpc>
                        <a:buFont typeface="Arial" panose="020B0604020202020204" pitchFamily="34" charset="0"/>
                        <a:buNone/>
                      </a:pPr>
                      <a:r>
                        <a:rPr lang="en-US" sz="900">
                          <a:effectLst/>
                        </a:rPr>
                        <a:t>34</a:t>
                      </a:r>
                      <a:endParaRPr lang="en-GB" sz="1000">
                        <a:effectLst/>
                        <a:latin typeface="Times New Roman" panose="02020603050405020304" pitchFamily="18" charset="0"/>
                        <a:ea typeface="Times New Roman" panose="02020603050405020304" pitchFamily="18" charset="0"/>
                      </a:endParaRPr>
                    </a:p>
                  </a:txBody>
                  <a:tcPr marL="25068" marR="25068" marT="0" marB="0"/>
                </a:tc>
                <a:tc>
                  <a:txBody>
                    <a:bodyPr/>
                    <a:lstStyle/>
                    <a:p>
                      <a:pPr marL="0" indent="0" algn="l" hangingPunct="0">
                        <a:lnSpc>
                          <a:spcPts val="1200"/>
                        </a:lnSpc>
                        <a:buFont typeface="Arial" panose="020B0604020202020204" pitchFamily="34" charset="0"/>
                        <a:buNone/>
                      </a:pPr>
                      <a:r>
                        <a:rPr lang="en-US" sz="900" dirty="0">
                          <a:effectLst/>
                        </a:rPr>
                        <a:t>Test done as per </a:t>
                      </a:r>
                      <a:r>
                        <a:rPr lang="en-GB" sz="900" dirty="0">
                          <a:effectLst/>
                        </a:rPr>
                        <a:t>ASTM E647. </a:t>
                      </a:r>
                      <a:r>
                        <a:rPr lang="en-US" sz="900" dirty="0">
                          <a:effectLst/>
                        </a:rPr>
                        <a:t>For values of ΔK between 7 and 15MPa√m, the FCGR has increased by two orders of magnitude in hydrogen exposure.</a:t>
                      </a:r>
                      <a:endParaRPr lang="en-GB" sz="1000" dirty="0">
                        <a:effectLst/>
                        <a:latin typeface="Times New Roman" panose="02020603050405020304" pitchFamily="18" charset="0"/>
                        <a:ea typeface="Times New Roman" panose="02020603050405020304" pitchFamily="18" charset="0"/>
                      </a:endParaRPr>
                    </a:p>
                  </a:txBody>
                  <a:tcPr marL="25068" marR="25068" marT="0" marB="0"/>
                </a:tc>
                <a:extLst>
                  <a:ext uri="{0D108BD9-81ED-4DB2-BD59-A6C34878D82A}">
                    <a16:rowId xmlns:a16="http://schemas.microsoft.com/office/drawing/2014/main" val="1097548774"/>
                  </a:ext>
                </a:extLst>
              </a:tr>
            </a:tbl>
          </a:graphicData>
        </a:graphic>
      </p:graphicFrame>
      <p:sp>
        <p:nvSpPr>
          <p:cNvPr id="5" name="TextBox 4">
            <a:extLst>
              <a:ext uri="{FF2B5EF4-FFF2-40B4-BE49-F238E27FC236}">
                <a16:creationId xmlns:a16="http://schemas.microsoft.com/office/drawing/2014/main" id="{4848A3BA-AA69-1AFC-24D6-5C9B1171CAA4}"/>
              </a:ext>
            </a:extLst>
          </p:cNvPr>
          <p:cNvSpPr txBox="1"/>
          <p:nvPr/>
        </p:nvSpPr>
        <p:spPr>
          <a:xfrm>
            <a:off x="736110" y="715129"/>
            <a:ext cx="8265269" cy="245260"/>
          </a:xfrm>
          <a:prstGeom prst="rect">
            <a:avLst/>
          </a:prstGeom>
          <a:noFill/>
        </p:spPr>
        <p:txBody>
          <a:bodyPr wrap="square">
            <a:spAutoFit/>
          </a:bodyPr>
          <a:lstStyle/>
          <a:p>
            <a:pPr algn="ctr" hangingPunct="0">
              <a:lnSpc>
                <a:spcPts val="1100"/>
              </a:lnSpc>
              <a:spcBef>
                <a:spcPts val="1200"/>
              </a:spcBef>
              <a:spcAft>
                <a:spcPts val="600"/>
              </a:spcAft>
            </a:pPr>
            <a:r>
              <a:rPr lang="en-US" sz="1600" b="1" dirty="0">
                <a:effectLst/>
                <a:latin typeface="+mj-lt"/>
                <a:ea typeface="Times New Roman" panose="02020603050405020304" pitchFamily="18" charset="0"/>
              </a:rPr>
              <a:t>Table 2.</a:t>
            </a:r>
            <a:r>
              <a:rPr lang="en-US" sz="1600" dirty="0">
                <a:effectLst/>
                <a:latin typeface="+mj-lt"/>
                <a:ea typeface="Times New Roman" panose="02020603050405020304" pitchFamily="18" charset="0"/>
              </a:rPr>
              <a:t> Previous experimental investigations of EAC with gaseous hydrogen charging</a:t>
            </a:r>
            <a:endParaRPr lang="en-GB" sz="1600" dirty="0">
              <a:effectLst/>
              <a:latin typeface="+mj-lt"/>
              <a:ea typeface="Times New Roman" panose="02020603050405020304" pitchFamily="18" charset="0"/>
            </a:endParaRPr>
          </a:p>
        </p:txBody>
      </p:sp>
    </p:spTree>
    <p:extLst>
      <p:ext uri="{BB962C8B-B14F-4D97-AF65-F5344CB8AC3E}">
        <p14:creationId xmlns:p14="http://schemas.microsoft.com/office/powerpoint/2010/main" val="3063788257"/>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641E91-CB33-CF4C-8813-152CE159E3E4}"/>
              </a:ext>
            </a:extLst>
          </p:cNvPr>
          <p:cNvSpPr>
            <a:spLocks noGrp="1"/>
          </p:cNvSpPr>
          <p:nvPr>
            <p:ph type="sldNum" sz="quarter" idx="4"/>
          </p:nvPr>
        </p:nvSpPr>
        <p:spPr/>
        <p:txBody>
          <a:bodyPr/>
          <a:lstStyle/>
          <a:p>
            <a:fld id="{01B1711C-DE5F-4AF9-AF40-E37E2E9FCFE1}" type="slidenum">
              <a:rPr lang="en-US" smtClean="0"/>
              <a:pPr/>
              <a:t>24</a:t>
            </a:fld>
            <a:endParaRPr lang="en-US" dirty="0"/>
          </a:p>
        </p:txBody>
      </p:sp>
      <p:graphicFrame>
        <p:nvGraphicFramePr>
          <p:cNvPr id="5" name="Table 4">
            <a:extLst>
              <a:ext uri="{FF2B5EF4-FFF2-40B4-BE49-F238E27FC236}">
                <a16:creationId xmlns:a16="http://schemas.microsoft.com/office/drawing/2014/main" id="{70CAAAF1-F472-8E80-6757-B1B3FCD3B49D}"/>
              </a:ext>
            </a:extLst>
          </p:cNvPr>
          <p:cNvGraphicFramePr>
            <a:graphicFrameLocks noGrp="1"/>
          </p:cNvGraphicFramePr>
          <p:nvPr>
            <p:extLst>
              <p:ext uri="{D42A27DB-BD31-4B8C-83A1-F6EECF244321}">
                <p14:modId xmlns:p14="http://schemas.microsoft.com/office/powerpoint/2010/main" val="2056353335"/>
              </p:ext>
            </p:extLst>
          </p:nvPr>
        </p:nvGraphicFramePr>
        <p:xfrm>
          <a:off x="849550" y="722518"/>
          <a:ext cx="7652428" cy="4344598"/>
        </p:xfrm>
        <a:graphic>
          <a:graphicData uri="http://schemas.openxmlformats.org/drawingml/2006/table">
            <a:tbl>
              <a:tblPr firstRow="1" firstCol="1" bandRow="1">
                <a:tableStyleId>{5C22544A-7EE6-4342-B048-85BDC9FD1C3A}</a:tableStyleId>
              </a:tblPr>
              <a:tblGrid>
                <a:gridCol w="503080">
                  <a:extLst>
                    <a:ext uri="{9D8B030D-6E8A-4147-A177-3AD203B41FA5}">
                      <a16:colId xmlns:a16="http://schemas.microsoft.com/office/drawing/2014/main" val="2013470430"/>
                    </a:ext>
                  </a:extLst>
                </a:gridCol>
                <a:gridCol w="836097">
                  <a:extLst>
                    <a:ext uri="{9D8B030D-6E8A-4147-A177-3AD203B41FA5}">
                      <a16:colId xmlns:a16="http://schemas.microsoft.com/office/drawing/2014/main" val="2604723515"/>
                    </a:ext>
                  </a:extLst>
                </a:gridCol>
                <a:gridCol w="586899">
                  <a:extLst>
                    <a:ext uri="{9D8B030D-6E8A-4147-A177-3AD203B41FA5}">
                      <a16:colId xmlns:a16="http://schemas.microsoft.com/office/drawing/2014/main" val="1293683822"/>
                    </a:ext>
                  </a:extLst>
                </a:gridCol>
                <a:gridCol w="817123">
                  <a:extLst>
                    <a:ext uri="{9D8B030D-6E8A-4147-A177-3AD203B41FA5}">
                      <a16:colId xmlns:a16="http://schemas.microsoft.com/office/drawing/2014/main" val="3243929988"/>
                    </a:ext>
                  </a:extLst>
                </a:gridCol>
                <a:gridCol w="1245141">
                  <a:extLst>
                    <a:ext uri="{9D8B030D-6E8A-4147-A177-3AD203B41FA5}">
                      <a16:colId xmlns:a16="http://schemas.microsoft.com/office/drawing/2014/main" val="3735037096"/>
                    </a:ext>
                  </a:extLst>
                </a:gridCol>
                <a:gridCol w="966281">
                  <a:extLst>
                    <a:ext uri="{9D8B030D-6E8A-4147-A177-3AD203B41FA5}">
                      <a16:colId xmlns:a16="http://schemas.microsoft.com/office/drawing/2014/main" val="1367530050"/>
                    </a:ext>
                  </a:extLst>
                </a:gridCol>
                <a:gridCol w="2697807">
                  <a:extLst>
                    <a:ext uri="{9D8B030D-6E8A-4147-A177-3AD203B41FA5}">
                      <a16:colId xmlns:a16="http://schemas.microsoft.com/office/drawing/2014/main" val="4205385427"/>
                    </a:ext>
                  </a:extLst>
                </a:gridCol>
              </a:tblGrid>
              <a:tr h="314334">
                <a:tc>
                  <a:txBody>
                    <a:bodyPr/>
                    <a:lstStyle/>
                    <a:p>
                      <a:pPr marL="0" indent="0" algn="l" hangingPunct="0">
                        <a:lnSpc>
                          <a:spcPts val="1200"/>
                        </a:lnSpc>
                        <a:buFont typeface="Arial" panose="020B0604020202020204" pitchFamily="34" charset="0"/>
                        <a:buNone/>
                      </a:pPr>
                      <a:r>
                        <a:rPr lang="en-GB" sz="600">
                          <a:effectLst/>
                        </a:rPr>
                        <a:t>Ref</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Steel</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Type of test</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Strain/disp. rate / </a:t>
                      </a:r>
                      <a:endParaRPr lang="en-GB" sz="700">
                        <a:effectLst/>
                      </a:endParaRPr>
                    </a:p>
                    <a:p>
                      <a:pPr marL="0" indent="0" algn="l" hangingPunct="0">
                        <a:lnSpc>
                          <a:spcPts val="1200"/>
                        </a:lnSpc>
                        <a:buFont typeface="Arial" panose="020B0604020202020204" pitchFamily="34" charset="0"/>
                        <a:buNone/>
                      </a:pPr>
                      <a:r>
                        <a:rPr lang="en-GB" sz="600">
                          <a:effectLst/>
                        </a:rPr>
                        <a:t>Frequency</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Electrolyte solution</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Current density (mA cm</a:t>
                      </a:r>
                      <a:r>
                        <a:rPr lang="en-GB" sz="600" baseline="30000">
                          <a:effectLst/>
                        </a:rPr>
                        <a:t>-2</a:t>
                      </a:r>
                      <a:r>
                        <a:rPr lang="en-GB" sz="600">
                          <a:effectLst/>
                        </a:rPr>
                        <a:t>)</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Outcomes of the study</a:t>
                      </a:r>
                      <a:endParaRPr lang="en-GB" sz="700">
                        <a:effectLst/>
                        <a:latin typeface="Times New Roman" panose="02020603050405020304" pitchFamily="18" charset="0"/>
                        <a:ea typeface="Times New Roman" panose="02020603050405020304" pitchFamily="18" charset="0"/>
                      </a:endParaRPr>
                    </a:p>
                  </a:txBody>
                  <a:tcPr marL="9193" marR="9193" marT="0" marB="0"/>
                </a:tc>
                <a:extLst>
                  <a:ext uri="{0D108BD9-81ED-4DB2-BD59-A6C34878D82A}">
                    <a16:rowId xmlns:a16="http://schemas.microsoft.com/office/drawing/2014/main" val="1865754496"/>
                  </a:ext>
                </a:extLst>
              </a:tr>
              <a:tr h="174300">
                <a:tc>
                  <a:txBody>
                    <a:bodyPr/>
                    <a:lstStyle/>
                    <a:p>
                      <a:pPr marL="0" indent="0" algn="l" hangingPunct="0">
                        <a:lnSpc>
                          <a:spcPts val="1200"/>
                        </a:lnSpc>
                        <a:buFont typeface="Arial" panose="020B0604020202020204" pitchFamily="34" charset="0"/>
                        <a:buNone/>
                      </a:pPr>
                      <a:r>
                        <a:rPr lang="en-GB" sz="600">
                          <a:effectLst/>
                        </a:rPr>
                        <a:t>[51]</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X80</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Tensile </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Constant load</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3.5 wt% NaCl </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Open circuit</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Crack initiation and growth details were obtained with changing loads </a:t>
                      </a:r>
                      <a:endParaRPr lang="en-GB" sz="700">
                        <a:effectLst/>
                        <a:latin typeface="Times New Roman" panose="02020603050405020304" pitchFamily="18" charset="0"/>
                        <a:ea typeface="Times New Roman" panose="02020603050405020304" pitchFamily="18" charset="0"/>
                      </a:endParaRPr>
                    </a:p>
                  </a:txBody>
                  <a:tcPr marL="9193" marR="9193" marT="0" marB="0"/>
                </a:tc>
                <a:extLst>
                  <a:ext uri="{0D108BD9-81ED-4DB2-BD59-A6C34878D82A}">
                    <a16:rowId xmlns:a16="http://schemas.microsoft.com/office/drawing/2014/main" val="3330259113"/>
                  </a:ext>
                </a:extLst>
              </a:tr>
              <a:tr h="263542">
                <a:tc>
                  <a:txBody>
                    <a:bodyPr/>
                    <a:lstStyle/>
                    <a:p>
                      <a:pPr marL="0" indent="0" algn="l" hangingPunct="0">
                        <a:lnSpc>
                          <a:spcPts val="1200"/>
                        </a:lnSpc>
                        <a:buFont typeface="Arial" panose="020B0604020202020204" pitchFamily="34" charset="0"/>
                        <a:buNone/>
                      </a:pPr>
                      <a:r>
                        <a:rPr lang="en-GB" sz="600">
                          <a:effectLst/>
                        </a:rPr>
                        <a:t>[88]</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US" sz="600">
                          <a:effectLst/>
                        </a:rPr>
                        <a:t>9Cr ferritic/martensitic steel</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SSRT </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10</a:t>
                      </a:r>
                      <a:r>
                        <a:rPr lang="en-GB" sz="600" baseline="30000">
                          <a:effectLst/>
                        </a:rPr>
                        <a:t>-5</a:t>
                      </a:r>
                      <a:r>
                        <a:rPr lang="en-GB" sz="600">
                          <a:effectLst/>
                        </a:rPr>
                        <a:t>s</a:t>
                      </a:r>
                      <a:r>
                        <a:rPr lang="en-GB" sz="600" baseline="30000">
                          <a:effectLst/>
                        </a:rPr>
                        <a:t>-1</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0.2 N NaOH + 0.3g/L NH</a:t>
                      </a:r>
                      <a:r>
                        <a:rPr lang="en-GB" sz="600" baseline="-25000">
                          <a:effectLst/>
                        </a:rPr>
                        <a:t>4</a:t>
                      </a:r>
                      <a:r>
                        <a:rPr lang="en-GB" sz="600">
                          <a:effectLst/>
                        </a:rPr>
                        <a:t>SCN</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10</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US" sz="600">
                          <a:effectLst/>
                        </a:rPr>
                        <a:t>Resistance to HE increased initially and decreased with the increased Si content, reaching its highest at 0.7% Si content.</a:t>
                      </a:r>
                      <a:endParaRPr lang="en-GB" sz="700">
                        <a:effectLst/>
                        <a:latin typeface="Times New Roman" panose="02020603050405020304" pitchFamily="18" charset="0"/>
                        <a:ea typeface="Times New Roman" panose="02020603050405020304" pitchFamily="18" charset="0"/>
                      </a:endParaRPr>
                    </a:p>
                  </a:txBody>
                  <a:tcPr marL="9193" marR="9193" marT="0" marB="0"/>
                </a:tc>
                <a:extLst>
                  <a:ext uri="{0D108BD9-81ED-4DB2-BD59-A6C34878D82A}">
                    <a16:rowId xmlns:a16="http://schemas.microsoft.com/office/drawing/2014/main" val="2351606314"/>
                  </a:ext>
                </a:extLst>
              </a:tr>
              <a:tr h="314334">
                <a:tc>
                  <a:txBody>
                    <a:bodyPr/>
                    <a:lstStyle/>
                    <a:p>
                      <a:pPr marL="0" indent="0" algn="l" hangingPunct="0">
                        <a:lnSpc>
                          <a:spcPts val="1200"/>
                        </a:lnSpc>
                        <a:buFont typeface="Arial" panose="020B0604020202020204" pitchFamily="34" charset="0"/>
                        <a:buNone/>
                      </a:pPr>
                      <a:r>
                        <a:rPr lang="en-GB" sz="600">
                          <a:effectLst/>
                        </a:rPr>
                        <a:t>[91]</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US" sz="600">
                          <a:effectLst/>
                        </a:rPr>
                        <a:t>13Cr stainless steel</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Tensile </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Constant load</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3.5 wt.% NaCl</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Open circuit</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Susceptibility to pitting corrosion increases and passive film's performance degrades</a:t>
                      </a:r>
                      <a:endParaRPr lang="en-GB" sz="700">
                        <a:effectLst/>
                      </a:endParaRPr>
                    </a:p>
                    <a:p>
                      <a:pPr marL="0" indent="0" algn="l" hangingPunct="0">
                        <a:lnSpc>
                          <a:spcPts val="1200"/>
                        </a:lnSpc>
                        <a:buFont typeface="Arial" panose="020B0604020202020204" pitchFamily="34" charset="0"/>
                        <a:buNone/>
                      </a:pPr>
                      <a:r>
                        <a:rPr lang="en-GB" sz="600">
                          <a:effectLst/>
                        </a:rPr>
                        <a:t>with increasing applied stress.</a:t>
                      </a:r>
                      <a:endParaRPr lang="en-GB" sz="700">
                        <a:effectLst/>
                        <a:latin typeface="Times New Roman" panose="02020603050405020304" pitchFamily="18" charset="0"/>
                        <a:ea typeface="Times New Roman" panose="02020603050405020304" pitchFamily="18" charset="0"/>
                      </a:endParaRPr>
                    </a:p>
                  </a:txBody>
                  <a:tcPr marL="9193" marR="9193" marT="0" marB="0"/>
                </a:tc>
                <a:extLst>
                  <a:ext uri="{0D108BD9-81ED-4DB2-BD59-A6C34878D82A}">
                    <a16:rowId xmlns:a16="http://schemas.microsoft.com/office/drawing/2014/main" val="3713139141"/>
                  </a:ext>
                </a:extLst>
              </a:tr>
              <a:tr h="174300">
                <a:tc>
                  <a:txBody>
                    <a:bodyPr/>
                    <a:lstStyle/>
                    <a:p>
                      <a:pPr marL="0" indent="0" algn="l" hangingPunct="0">
                        <a:lnSpc>
                          <a:spcPts val="1200"/>
                        </a:lnSpc>
                        <a:buFont typeface="Arial" panose="020B0604020202020204" pitchFamily="34" charset="0"/>
                        <a:buNone/>
                      </a:pPr>
                      <a:r>
                        <a:rPr lang="en-GB" sz="600">
                          <a:effectLst/>
                        </a:rPr>
                        <a:t>[92]</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US" sz="600">
                          <a:effectLst/>
                        </a:rPr>
                        <a:t>AISI 420</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Tensile   </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Constant load</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0.3 M NaCl</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Immersion only</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Proposed mixed SCC and HE mechanism as the cause of EAC</a:t>
                      </a:r>
                      <a:endParaRPr lang="en-GB" sz="700">
                        <a:effectLst/>
                        <a:latin typeface="Times New Roman" panose="02020603050405020304" pitchFamily="18" charset="0"/>
                        <a:ea typeface="Times New Roman" panose="02020603050405020304" pitchFamily="18" charset="0"/>
                      </a:endParaRPr>
                    </a:p>
                  </a:txBody>
                  <a:tcPr marL="9193" marR="9193" marT="0" marB="0"/>
                </a:tc>
                <a:extLst>
                  <a:ext uri="{0D108BD9-81ED-4DB2-BD59-A6C34878D82A}">
                    <a16:rowId xmlns:a16="http://schemas.microsoft.com/office/drawing/2014/main" val="2025104891"/>
                  </a:ext>
                </a:extLst>
              </a:tr>
              <a:tr h="218922">
                <a:tc>
                  <a:txBody>
                    <a:bodyPr/>
                    <a:lstStyle/>
                    <a:p>
                      <a:pPr marL="0" indent="0" algn="l" hangingPunct="0">
                        <a:lnSpc>
                          <a:spcPts val="1200"/>
                        </a:lnSpc>
                        <a:buFont typeface="Arial" panose="020B0604020202020204" pitchFamily="34" charset="0"/>
                        <a:buNone/>
                      </a:pPr>
                      <a:r>
                        <a:rPr lang="en-GB" sz="600">
                          <a:effectLst/>
                        </a:rPr>
                        <a:t>[79]</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718 alloy</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SSRT </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2×10</a:t>
                      </a:r>
                      <a:r>
                        <a:rPr lang="en-GB" sz="600" baseline="30000">
                          <a:effectLst/>
                        </a:rPr>
                        <a:t>–5</a:t>
                      </a:r>
                      <a:r>
                        <a:rPr lang="en-GB" sz="600">
                          <a:effectLst/>
                        </a:rPr>
                        <a:t> s</a:t>
                      </a:r>
                      <a:r>
                        <a:rPr lang="en-GB" sz="600" baseline="30000">
                          <a:effectLst/>
                        </a:rPr>
                        <a:t> –1</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2:1 mixture of glycerol + H</a:t>
                      </a:r>
                      <a:r>
                        <a:rPr lang="en-GB" sz="600" baseline="-25000">
                          <a:effectLst/>
                        </a:rPr>
                        <a:t>3</a:t>
                      </a:r>
                      <a:r>
                        <a:rPr lang="en-GB" sz="600">
                          <a:effectLst/>
                        </a:rPr>
                        <a:t>PO</a:t>
                      </a:r>
                      <a:r>
                        <a:rPr lang="en-GB" sz="600" baseline="-25000">
                          <a:effectLst/>
                        </a:rPr>
                        <a:t>4</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15</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Information about the effects of cathodic charging </a:t>
                      </a:r>
                      <a:endParaRPr lang="en-GB" sz="700">
                        <a:effectLst/>
                        <a:latin typeface="Times New Roman" panose="02020603050405020304" pitchFamily="18" charset="0"/>
                        <a:ea typeface="Times New Roman" panose="02020603050405020304" pitchFamily="18" charset="0"/>
                      </a:endParaRPr>
                    </a:p>
                  </a:txBody>
                  <a:tcPr marL="9193" marR="9193" marT="0" marB="0"/>
                </a:tc>
                <a:extLst>
                  <a:ext uri="{0D108BD9-81ED-4DB2-BD59-A6C34878D82A}">
                    <a16:rowId xmlns:a16="http://schemas.microsoft.com/office/drawing/2014/main" val="589372895"/>
                  </a:ext>
                </a:extLst>
              </a:tr>
              <a:tr h="218922">
                <a:tc>
                  <a:txBody>
                    <a:bodyPr/>
                    <a:lstStyle/>
                    <a:p>
                      <a:pPr marL="0" indent="0" algn="l" hangingPunct="0">
                        <a:lnSpc>
                          <a:spcPts val="1200"/>
                        </a:lnSpc>
                        <a:buFont typeface="Arial" panose="020B0604020202020204" pitchFamily="34" charset="0"/>
                        <a:buNone/>
                      </a:pPr>
                      <a:r>
                        <a:rPr lang="en-GB" sz="600">
                          <a:effectLst/>
                        </a:rPr>
                        <a:t>[93]</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dual-phase steel</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SSRT </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5 mm/min</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0.5 M H</a:t>
                      </a:r>
                      <a:r>
                        <a:rPr lang="en-GB" sz="600" baseline="-25000">
                          <a:effectLst/>
                        </a:rPr>
                        <a:t>2</a:t>
                      </a:r>
                      <a:r>
                        <a:rPr lang="en-GB" sz="600">
                          <a:effectLst/>
                        </a:rPr>
                        <a:t>SO</a:t>
                      </a:r>
                      <a:r>
                        <a:rPr lang="en-GB" sz="600" baseline="-25000">
                          <a:effectLst/>
                        </a:rPr>
                        <a:t>4</a:t>
                      </a:r>
                      <a:r>
                        <a:rPr lang="en-GB" sz="600">
                          <a:effectLst/>
                        </a:rPr>
                        <a:t>+ 1 g/l CH</a:t>
                      </a:r>
                      <a:r>
                        <a:rPr lang="en-GB" sz="600" baseline="-25000">
                          <a:effectLst/>
                        </a:rPr>
                        <a:t>4</a:t>
                      </a:r>
                      <a:r>
                        <a:rPr lang="en-GB" sz="600">
                          <a:effectLst/>
                        </a:rPr>
                        <a:t>N</a:t>
                      </a:r>
                      <a:r>
                        <a:rPr lang="en-GB" sz="600" baseline="-25000">
                          <a:effectLst/>
                        </a:rPr>
                        <a:t>2</a:t>
                      </a:r>
                      <a:r>
                        <a:rPr lang="en-GB" sz="600">
                          <a:effectLst/>
                        </a:rPr>
                        <a:t>S </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0.8</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Increased loss of ductility maximum 50% was observed with increased pre-charging time </a:t>
                      </a:r>
                      <a:endParaRPr lang="en-GB" sz="700">
                        <a:effectLst/>
                        <a:latin typeface="Times New Roman" panose="02020603050405020304" pitchFamily="18" charset="0"/>
                        <a:ea typeface="Times New Roman" panose="02020603050405020304" pitchFamily="18" charset="0"/>
                      </a:endParaRPr>
                    </a:p>
                  </a:txBody>
                  <a:tcPr marL="9193" marR="9193" marT="0" marB="0"/>
                </a:tc>
                <a:extLst>
                  <a:ext uri="{0D108BD9-81ED-4DB2-BD59-A6C34878D82A}">
                    <a16:rowId xmlns:a16="http://schemas.microsoft.com/office/drawing/2014/main" val="3673048146"/>
                  </a:ext>
                </a:extLst>
              </a:tr>
              <a:tr h="263542">
                <a:tc>
                  <a:txBody>
                    <a:bodyPr/>
                    <a:lstStyle/>
                    <a:p>
                      <a:pPr marL="0" indent="0" algn="l" hangingPunct="0">
                        <a:lnSpc>
                          <a:spcPts val="1200"/>
                        </a:lnSpc>
                        <a:buFont typeface="Arial" panose="020B0604020202020204" pitchFamily="34" charset="0"/>
                        <a:buNone/>
                      </a:pPr>
                      <a:r>
                        <a:rPr lang="nb-NO" sz="600">
                          <a:effectLst/>
                        </a:rPr>
                        <a:t>[75]</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X100</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SSRT </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US" sz="600">
                          <a:effectLst/>
                        </a:rPr>
                        <a:t>0.02 mm/s.</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0.05 M, 0.5 M H</a:t>
                      </a:r>
                      <a:r>
                        <a:rPr lang="en-GB" sz="600" baseline="-25000">
                          <a:effectLst/>
                        </a:rPr>
                        <a:t>2</a:t>
                      </a:r>
                      <a:r>
                        <a:rPr lang="en-GB" sz="600">
                          <a:effectLst/>
                        </a:rPr>
                        <a:t>SO</a:t>
                      </a:r>
                      <a:r>
                        <a:rPr lang="en-GB" sz="600" baseline="-25000">
                          <a:effectLst/>
                        </a:rPr>
                        <a:t>4 </a:t>
                      </a:r>
                      <a:r>
                        <a:rPr lang="en-GB" sz="600">
                          <a:effectLst/>
                        </a:rPr>
                        <a:t>+As</a:t>
                      </a:r>
                      <a:r>
                        <a:rPr lang="en-GB" sz="600" baseline="-25000">
                          <a:effectLst/>
                        </a:rPr>
                        <a:t>2</a:t>
                      </a:r>
                      <a:r>
                        <a:rPr lang="en-GB" sz="600">
                          <a:effectLst/>
                        </a:rPr>
                        <a:t>O</a:t>
                      </a:r>
                      <a:r>
                        <a:rPr lang="en-GB" sz="600" baseline="-25000">
                          <a:effectLst/>
                        </a:rPr>
                        <a:t>3</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20, 200</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Hydrogen charging has increased the susceptibility to HIC and cracks were initiated from inclusions in the steel</a:t>
                      </a:r>
                      <a:endParaRPr lang="en-GB" sz="700">
                        <a:effectLst/>
                        <a:latin typeface="Times New Roman" panose="02020603050405020304" pitchFamily="18" charset="0"/>
                        <a:ea typeface="Times New Roman" panose="02020603050405020304" pitchFamily="18" charset="0"/>
                      </a:endParaRPr>
                    </a:p>
                  </a:txBody>
                  <a:tcPr marL="9193" marR="9193" marT="0" marB="0"/>
                </a:tc>
                <a:extLst>
                  <a:ext uri="{0D108BD9-81ED-4DB2-BD59-A6C34878D82A}">
                    <a16:rowId xmlns:a16="http://schemas.microsoft.com/office/drawing/2014/main" val="1060899663"/>
                  </a:ext>
                </a:extLst>
              </a:tr>
              <a:tr h="397406">
                <a:tc>
                  <a:txBody>
                    <a:bodyPr/>
                    <a:lstStyle/>
                    <a:p>
                      <a:pPr marL="0" indent="0" algn="l" hangingPunct="0">
                        <a:lnSpc>
                          <a:spcPts val="1200"/>
                        </a:lnSpc>
                        <a:buFont typeface="Arial" panose="020B0604020202020204" pitchFamily="34" charset="0"/>
                        <a:buNone/>
                      </a:pPr>
                      <a:r>
                        <a:rPr lang="nb-NO" sz="600">
                          <a:effectLst/>
                        </a:rPr>
                        <a:t>[89]</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X70</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SSRT </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1.36×10</a:t>
                      </a:r>
                      <a:r>
                        <a:rPr lang="en-GB" sz="600" baseline="30000">
                          <a:effectLst/>
                        </a:rPr>
                        <a:t>−6</a:t>
                      </a:r>
                      <a:r>
                        <a:rPr lang="en-GB" sz="600">
                          <a:effectLst/>
                        </a:rPr>
                        <a:t> s</a:t>
                      </a:r>
                      <a:r>
                        <a:rPr lang="en-GB" sz="600" baseline="30000">
                          <a:effectLst/>
                        </a:rPr>
                        <a:t>−1</a:t>
                      </a:r>
                      <a:r>
                        <a:rPr lang="en-GB" sz="600">
                          <a:effectLst/>
                        </a:rPr>
                        <a:t> </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0.1,0.05, 0.01, 0.005 M NaHCO</a:t>
                      </a:r>
                      <a:r>
                        <a:rPr lang="en-GB" sz="600" baseline="-25000">
                          <a:effectLst/>
                        </a:rPr>
                        <a:t>3</a:t>
                      </a:r>
                      <a:r>
                        <a:rPr lang="en-GB" sz="600">
                          <a:effectLst/>
                        </a:rPr>
                        <a:t>+</a:t>
                      </a:r>
                      <a:r>
                        <a:rPr lang="en-US" sz="600">
                          <a:effectLst/>
                        </a:rPr>
                        <a:t>100 ppm As</a:t>
                      </a:r>
                      <a:r>
                        <a:rPr lang="en-US" sz="600" baseline="-25000">
                          <a:effectLst/>
                        </a:rPr>
                        <a:t>2</a:t>
                      </a:r>
                      <a:r>
                        <a:rPr lang="en-US" sz="600">
                          <a:effectLst/>
                        </a:rPr>
                        <a:t>O</a:t>
                      </a:r>
                      <a:r>
                        <a:rPr lang="en-US" sz="600" baseline="-25000">
                          <a:effectLst/>
                        </a:rPr>
                        <a:t>3</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0.1</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US" sz="600">
                          <a:effectLst/>
                        </a:rPr>
                        <a:t>SCC mechanism governed by film rupture and anodic dissolution in the as-received and water-sprayed conditions, and by HE for quenched, quenched tempered ones, </a:t>
                      </a:r>
                      <a:endParaRPr lang="en-GB" sz="700">
                        <a:effectLst/>
                        <a:latin typeface="Times New Roman" panose="02020603050405020304" pitchFamily="18" charset="0"/>
                        <a:ea typeface="Times New Roman" panose="02020603050405020304" pitchFamily="18" charset="0"/>
                      </a:endParaRPr>
                    </a:p>
                  </a:txBody>
                  <a:tcPr marL="9193" marR="9193" marT="0" marB="0"/>
                </a:tc>
                <a:extLst>
                  <a:ext uri="{0D108BD9-81ED-4DB2-BD59-A6C34878D82A}">
                    <a16:rowId xmlns:a16="http://schemas.microsoft.com/office/drawing/2014/main" val="1693135861"/>
                  </a:ext>
                </a:extLst>
              </a:tr>
              <a:tr h="308164">
                <a:tc>
                  <a:txBody>
                    <a:bodyPr/>
                    <a:lstStyle/>
                    <a:p>
                      <a:pPr marL="0" indent="0" algn="l" hangingPunct="0">
                        <a:lnSpc>
                          <a:spcPts val="1200"/>
                        </a:lnSpc>
                        <a:buFont typeface="Arial" panose="020B0604020202020204" pitchFamily="34" charset="0"/>
                        <a:buNone/>
                      </a:pPr>
                      <a:r>
                        <a:rPr lang="en-GB" sz="600">
                          <a:effectLst/>
                        </a:rPr>
                        <a:t>[94]</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US" sz="600">
                          <a:effectLst/>
                        </a:rPr>
                        <a:t>SA508 Cl.3</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SSRT </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10</a:t>
                      </a:r>
                      <a:r>
                        <a:rPr lang="en-GB" sz="600" baseline="30000">
                          <a:effectLst/>
                        </a:rPr>
                        <a:t>-5</a:t>
                      </a:r>
                      <a:r>
                        <a:rPr lang="en-GB" sz="600">
                          <a:effectLst/>
                        </a:rPr>
                        <a:t>-10</a:t>
                      </a:r>
                      <a:r>
                        <a:rPr lang="en-GB" sz="600" baseline="30000">
                          <a:effectLst/>
                        </a:rPr>
                        <a:t>-3</a:t>
                      </a:r>
                      <a:r>
                        <a:rPr lang="en-GB" sz="600">
                          <a:effectLst/>
                        </a:rPr>
                        <a:t> s</a:t>
                      </a:r>
                      <a:r>
                        <a:rPr lang="en-GB" sz="600" baseline="30000">
                          <a:effectLst/>
                        </a:rPr>
                        <a:t>-1</a:t>
                      </a:r>
                      <a:r>
                        <a:rPr lang="en-GB" sz="600">
                          <a:effectLst/>
                        </a:rPr>
                        <a:t> </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1 M H</a:t>
                      </a:r>
                      <a:r>
                        <a:rPr lang="en-GB" sz="600" baseline="-25000">
                          <a:effectLst/>
                        </a:rPr>
                        <a:t>2</a:t>
                      </a:r>
                      <a:r>
                        <a:rPr lang="en-GB" sz="600">
                          <a:effectLst/>
                        </a:rPr>
                        <a:t>SO</a:t>
                      </a:r>
                      <a:r>
                        <a:rPr lang="en-GB" sz="600" baseline="-25000">
                          <a:effectLst/>
                        </a:rPr>
                        <a:t>4</a:t>
                      </a:r>
                      <a:r>
                        <a:rPr lang="en-GB" sz="600">
                          <a:effectLst/>
                        </a:rPr>
                        <a:t> / 0.25gl</a:t>
                      </a:r>
                      <a:r>
                        <a:rPr lang="en-GB" sz="600" baseline="30000">
                          <a:effectLst/>
                        </a:rPr>
                        <a:t>-1</a:t>
                      </a:r>
                      <a:r>
                        <a:rPr lang="en-GB" sz="600">
                          <a:effectLst/>
                        </a:rPr>
                        <a:t> As</a:t>
                      </a:r>
                      <a:r>
                        <a:rPr lang="en-GB" sz="600" baseline="-25000">
                          <a:effectLst/>
                        </a:rPr>
                        <a:t>2</a:t>
                      </a:r>
                      <a:r>
                        <a:rPr lang="en-GB" sz="600">
                          <a:effectLst/>
                        </a:rPr>
                        <a:t>O</a:t>
                      </a:r>
                      <a:r>
                        <a:rPr lang="en-GB" sz="600" baseline="-25000">
                          <a:effectLst/>
                        </a:rPr>
                        <a:t>3</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10, 100</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US" sz="600">
                          <a:effectLst/>
                        </a:rPr>
                        <a:t>Significant decrease in ductility at the low strain rate was observed, with quasi-cleavage or cleavage features appearing near the inclusions.</a:t>
                      </a:r>
                      <a:endParaRPr lang="en-GB" sz="700">
                        <a:effectLst/>
                        <a:latin typeface="Times New Roman" panose="02020603050405020304" pitchFamily="18" charset="0"/>
                        <a:ea typeface="Times New Roman" panose="02020603050405020304" pitchFamily="18" charset="0"/>
                      </a:endParaRPr>
                    </a:p>
                  </a:txBody>
                  <a:tcPr marL="9193" marR="9193" marT="0" marB="0"/>
                </a:tc>
                <a:extLst>
                  <a:ext uri="{0D108BD9-81ED-4DB2-BD59-A6C34878D82A}">
                    <a16:rowId xmlns:a16="http://schemas.microsoft.com/office/drawing/2014/main" val="644367104"/>
                  </a:ext>
                </a:extLst>
              </a:tr>
              <a:tr h="308164">
                <a:tc>
                  <a:txBody>
                    <a:bodyPr/>
                    <a:lstStyle/>
                    <a:p>
                      <a:pPr marL="0" indent="0" algn="l" hangingPunct="0">
                        <a:lnSpc>
                          <a:spcPts val="1200"/>
                        </a:lnSpc>
                        <a:buFont typeface="Arial" panose="020B0604020202020204" pitchFamily="34" charset="0"/>
                        <a:buNone/>
                      </a:pPr>
                      <a:r>
                        <a:rPr lang="en-GB" sz="600">
                          <a:effectLst/>
                        </a:rPr>
                        <a:t>[95]</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Vanadium steel</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Tensile</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Constant load</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3 wt% NaCl / 3 g/l NH</a:t>
                      </a:r>
                      <a:r>
                        <a:rPr lang="en-GB" sz="600" baseline="-25000">
                          <a:effectLst/>
                        </a:rPr>
                        <a:t>4</a:t>
                      </a:r>
                      <a:r>
                        <a:rPr lang="en-GB" sz="600">
                          <a:effectLst/>
                        </a:rPr>
                        <a:t>NCS</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0.02 / 1.0 </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Trapped and diffusible-hydrogen content increased with charging time and became steady at about 100 h for 5mm diameter specimens</a:t>
                      </a:r>
                      <a:endParaRPr lang="en-GB" sz="700">
                        <a:effectLst/>
                        <a:latin typeface="Times New Roman" panose="02020603050405020304" pitchFamily="18" charset="0"/>
                        <a:ea typeface="Times New Roman" panose="02020603050405020304" pitchFamily="18" charset="0"/>
                      </a:endParaRPr>
                    </a:p>
                  </a:txBody>
                  <a:tcPr marL="9193" marR="9193" marT="0" marB="0"/>
                </a:tc>
                <a:extLst>
                  <a:ext uri="{0D108BD9-81ED-4DB2-BD59-A6C34878D82A}">
                    <a16:rowId xmlns:a16="http://schemas.microsoft.com/office/drawing/2014/main" val="4186039376"/>
                  </a:ext>
                </a:extLst>
              </a:tr>
              <a:tr h="397406">
                <a:tc>
                  <a:txBody>
                    <a:bodyPr/>
                    <a:lstStyle/>
                    <a:p>
                      <a:pPr marL="0" indent="0" algn="l" hangingPunct="0">
                        <a:lnSpc>
                          <a:spcPts val="1200"/>
                        </a:lnSpc>
                        <a:buFont typeface="Arial" panose="020B0604020202020204" pitchFamily="34" charset="0"/>
                        <a:buNone/>
                      </a:pPr>
                      <a:r>
                        <a:rPr lang="en-GB" sz="600">
                          <a:effectLst/>
                        </a:rPr>
                        <a:t>[59]</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X80</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SSRT </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US" sz="600">
                          <a:effectLst/>
                        </a:rPr>
                        <a:t>5.7</a:t>
                      </a:r>
                      <a:r>
                        <a:rPr lang="en-GB" sz="600">
                          <a:effectLst/>
                        </a:rPr>
                        <a:t>×</a:t>
                      </a:r>
                      <a:r>
                        <a:rPr lang="en-US" sz="600">
                          <a:effectLst/>
                        </a:rPr>
                        <a:t>10</a:t>
                      </a:r>
                      <a:r>
                        <a:rPr lang="en-US" sz="600" baseline="30000">
                          <a:effectLst/>
                        </a:rPr>
                        <a:t>-6</a:t>
                      </a:r>
                      <a:r>
                        <a:rPr lang="en-US" sz="600">
                          <a:effectLst/>
                        </a:rPr>
                        <a:t> s </a:t>
                      </a:r>
                      <a:r>
                        <a:rPr lang="en-US" sz="600" baseline="30000">
                          <a:effectLst/>
                        </a:rPr>
                        <a:t>-1</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0.5 M H</a:t>
                      </a:r>
                      <a:r>
                        <a:rPr lang="en-GB" sz="600" baseline="-25000">
                          <a:effectLst/>
                        </a:rPr>
                        <a:t>2</a:t>
                      </a:r>
                      <a:r>
                        <a:rPr lang="en-GB" sz="600">
                          <a:effectLst/>
                        </a:rPr>
                        <a:t>SO</a:t>
                      </a:r>
                      <a:r>
                        <a:rPr lang="en-GB" sz="600" baseline="-25000">
                          <a:effectLst/>
                        </a:rPr>
                        <a:t>4 </a:t>
                      </a:r>
                      <a:r>
                        <a:rPr lang="en-GB" sz="600">
                          <a:effectLst/>
                        </a:rPr>
                        <a:t>/ 0.25gl</a:t>
                      </a:r>
                      <a:r>
                        <a:rPr lang="en-GB" sz="600" baseline="30000">
                          <a:effectLst/>
                        </a:rPr>
                        <a:t>-1</a:t>
                      </a:r>
                      <a:r>
                        <a:rPr lang="en-GB" sz="600">
                          <a:effectLst/>
                        </a:rPr>
                        <a:t> As</a:t>
                      </a:r>
                      <a:r>
                        <a:rPr lang="en-GB" sz="600" baseline="-25000">
                          <a:effectLst/>
                        </a:rPr>
                        <a:t>2</a:t>
                      </a:r>
                      <a:r>
                        <a:rPr lang="en-GB" sz="600">
                          <a:effectLst/>
                        </a:rPr>
                        <a:t>O</a:t>
                      </a:r>
                      <a:r>
                        <a:rPr lang="en-GB" sz="600" baseline="-25000">
                          <a:effectLst/>
                        </a:rPr>
                        <a:t>3</a:t>
                      </a:r>
                      <a:r>
                        <a:rPr lang="en-GB" sz="600">
                          <a:effectLst/>
                        </a:rPr>
                        <a:t> </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2-20</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Additional tensile stress provided by hydrogen, which advances linearly with increasing hydrogen content, was observed to act together with the external stress to induce plastic deformation.</a:t>
                      </a:r>
                      <a:endParaRPr lang="en-GB" sz="700">
                        <a:effectLst/>
                        <a:latin typeface="Times New Roman" panose="02020603050405020304" pitchFamily="18" charset="0"/>
                        <a:ea typeface="Times New Roman" panose="02020603050405020304" pitchFamily="18" charset="0"/>
                      </a:endParaRPr>
                    </a:p>
                  </a:txBody>
                  <a:tcPr marL="9193" marR="9193" marT="0" marB="0"/>
                </a:tc>
                <a:extLst>
                  <a:ext uri="{0D108BD9-81ED-4DB2-BD59-A6C34878D82A}">
                    <a16:rowId xmlns:a16="http://schemas.microsoft.com/office/drawing/2014/main" val="3469782532"/>
                  </a:ext>
                </a:extLst>
              </a:tr>
              <a:tr h="263542">
                <a:tc>
                  <a:txBody>
                    <a:bodyPr/>
                    <a:lstStyle/>
                    <a:p>
                      <a:pPr marL="0" indent="0" algn="l" hangingPunct="0">
                        <a:lnSpc>
                          <a:spcPts val="1200"/>
                        </a:lnSpc>
                        <a:buFont typeface="Arial" panose="020B0604020202020204" pitchFamily="34" charset="0"/>
                        <a:buNone/>
                      </a:pPr>
                      <a:r>
                        <a:rPr lang="en-GB" sz="600">
                          <a:effectLst/>
                        </a:rPr>
                        <a:t>[96]</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A508.3</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Tensile</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Not specified</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HCl</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5</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US" sz="600">
                          <a:effectLst/>
                        </a:rPr>
                        <a:t>A model was developed for hydrogen-induced microcracking and the formation of fisheye cracks </a:t>
                      </a:r>
                      <a:endParaRPr lang="en-GB" sz="700">
                        <a:effectLst/>
                        <a:latin typeface="Times New Roman" panose="02020603050405020304" pitchFamily="18" charset="0"/>
                        <a:ea typeface="Times New Roman" panose="02020603050405020304" pitchFamily="18" charset="0"/>
                      </a:endParaRPr>
                    </a:p>
                  </a:txBody>
                  <a:tcPr marL="9193" marR="9193" marT="0" marB="0"/>
                </a:tc>
                <a:extLst>
                  <a:ext uri="{0D108BD9-81ED-4DB2-BD59-A6C34878D82A}">
                    <a16:rowId xmlns:a16="http://schemas.microsoft.com/office/drawing/2014/main" val="2896066862"/>
                  </a:ext>
                </a:extLst>
              </a:tr>
              <a:tr h="397406">
                <a:tc>
                  <a:txBody>
                    <a:bodyPr/>
                    <a:lstStyle/>
                    <a:p>
                      <a:pPr marL="0" indent="0" algn="l" hangingPunct="0">
                        <a:lnSpc>
                          <a:spcPts val="1200"/>
                        </a:lnSpc>
                        <a:buFont typeface="Arial" panose="020B0604020202020204" pitchFamily="34" charset="0"/>
                        <a:buNone/>
                      </a:pPr>
                      <a:r>
                        <a:rPr lang="nb-NO" sz="600">
                          <a:effectLst/>
                        </a:rPr>
                        <a:t>[97]</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US" sz="600">
                          <a:effectLst/>
                        </a:rPr>
                        <a:t>AISI-1045</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SSRT </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0.51 mm/min</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US" sz="600">
                          <a:effectLst/>
                        </a:rPr>
                        <a:t>1N HaBO3, 0.05 M KCI + 0.5 </a:t>
                      </a:r>
                      <a:r>
                        <a:rPr lang="en-GB" sz="600">
                          <a:effectLst/>
                        </a:rPr>
                        <a:t>CH</a:t>
                      </a:r>
                      <a:r>
                        <a:rPr lang="en-GB" sz="600" baseline="-25000">
                          <a:effectLst/>
                        </a:rPr>
                        <a:t>4</a:t>
                      </a:r>
                      <a:r>
                        <a:rPr lang="en-GB" sz="600">
                          <a:effectLst/>
                        </a:rPr>
                        <a:t>N</a:t>
                      </a:r>
                      <a:r>
                        <a:rPr lang="en-GB" sz="600" baseline="-25000">
                          <a:effectLst/>
                        </a:rPr>
                        <a:t>2</a:t>
                      </a:r>
                      <a:r>
                        <a:rPr lang="en-GB" sz="600">
                          <a:effectLst/>
                        </a:rPr>
                        <a:t>S</a:t>
                      </a:r>
                      <a:r>
                        <a:rPr lang="en-US" sz="600">
                          <a:effectLst/>
                        </a:rPr>
                        <a:t>,</a:t>
                      </a:r>
                      <a:r>
                        <a:rPr lang="en-GB" sz="600">
                          <a:effectLst/>
                        </a:rPr>
                        <a:t>1 M H</a:t>
                      </a:r>
                      <a:r>
                        <a:rPr lang="en-GB" sz="600" baseline="-25000">
                          <a:effectLst/>
                        </a:rPr>
                        <a:t>2</a:t>
                      </a:r>
                      <a:r>
                        <a:rPr lang="en-GB" sz="600">
                          <a:effectLst/>
                        </a:rPr>
                        <a:t>SO</a:t>
                      </a:r>
                      <a:r>
                        <a:rPr lang="en-GB" sz="600" baseline="-25000">
                          <a:effectLst/>
                        </a:rPr>
                        <a:t>4</a:t>
                      </a:r>
                      <a:r>
                        <a:rPr lang="en-GB" sz="600">
                          <a:effectLst/>
                        </a:rPr>
                        <a:t> +10 mgl</a:t>
                      </a:r>
                      <a:r>
                        <a:rPr lang="en-GB" sz="600" baseline="30000">
                          <a:effectLst/>
                        </a:rPr>
                        <a:t>-1</a:t>
                      </a:r>
                      <a:r>
                        <a:rPr lang="en-GB" sz="600">
                          <a:effectLst/>
                        </a:rPr>
                        <a:t> As</a:t>
                      </a:r>
                      <a:r>
                        <a:rPr lang="en-GB" sz="600" baseline="-25000">
                          <a:effectLst/>
                        </a:rPr>
                        <a:t>2</a:t>
                      </a:r>
                      <a:r>
                        <a:rPr lang="en-GB" sz="600">
                          <a:effectLst/>
                        </a:rPr>
                        <a:t>0</a:t>
                      </a:r>
                      <a:r>
                        <a:rPr lang="en-GB" sz="600" baseline="-25000">
                          <a:effectLst/>
                        </a:rPr>
                        <a:t>3</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a:effectLst/>
                        </a:rPr>
                        <a:t>4.5</a:t>
                      </a:r>
                      <a:endParaRPr lang="en-GB" sz="700">
                        <a:effectLst/>
                        <a:latin typeface="Times New Roman" panose="02020603050405020304" pitchFamily="18" charset="0"/>
                        <a:ea typeface="Times New Roman" panose="02020603050405020304" pitchFamily="18" charset="0"/>
                      </a:endParaRPr>
                    </a:p>
                  </a:txBody>
                  <a:tcPr marL="9193" marR="9193" marT="0" marB="0"/>
                </a:tc>
                <a:tc>
                  <a:txBody>
                    <a:bodyPr/>
                    <a:lstStyle/>
                    <a:p>
                      <a:pPr marL="0" indent="0" algn="l" hangingPunct="0">
                        <a:lnSpc>
                          <a:spcPts val="1200"/>
                        </a:lnSpc>
                        <a:buFont typeface="Arial" panose="020B0604020202020204" pitchFamily="34" charset="0"/>
                        <a:buNone/>
                      </a:pPr>
                      <a:r>
                        <a:rPr lang="en-GB" sz="600" dirty="0">
                          <a:effectLst/>
                        </a:rPr>
                        <a:t>Found that hydrogen reduces the extent of deformation and raises the slope of the stress-strain curve. </a:t>
                      </a:r>
                      <a:endParaRPr lang="en-GB" sz="700" dirty="0">
                        <a:effectLst/>
                        <a:latin typeface="Times New Roman" panose="02020603050405020304" pitchFamily="18" charset="0"/>
                        <a:ea typeface="Times New Roman" panose="02020603050405020304" pitchFamily="18" charset="0"/>
                      </a:endParaRPr>
                    </a:p>
                  </a:txBody>
                  <a:tcPr marL="9193" marR="9193" marT="0" marB="0"/>
                </a:tc>
                <a:extLst>
                  <a:ext uri="{0D108BD9-81ED-4DB2-BD59-A6C34878D82A}">
                    <a16:rowId xmlns:a16="http://schemas.microsoft.com/office/drawing/2014/main" val="107296997"/>
                  </a:ext>
                </a:extLst>
              </a:tr>
            </a:tbl>
          </a:graphicData>
        </a:graphic>
      </p:graphicFrame>
      <p:sp>
        <p:nvSpPr>
          <p:cNvPr id="9" name="TextBox 8">
            <a:extLst>
              <a:ext uri="{FF2B5EF4-FFF2-40B4-BE49-F238E27FC236}">
                <a16:creationId xmlns:a16="http://schemas.microsoft.com/office/drawing/2014/main" id="{8A68945D-0B4A-BCF0-C518-DC39FDBA979E}"/>
              </a:ext>
            </a:extLst>
          </p:cNvPr>
          <p:cNvSpPr txBox="1"/>
          <p:nvPr/>
        </p:nvSpPr>
        <p:spPr>
          <a:xfrm>
            <a:off x="749030" y="353186"/>
            <a:ext cx="7752948" cy="369332"/>
          </a:xfrm>
          <a:prstGeom prst="rect">
            <a:avLst/>
          </a:prstGeom>
          <a:noFill/>
        </p:spPr>
        <p:txBody>
          <a:bodyPr wrap="square">
            <a:spAutoFit/>
          </a:bodyPr>
          <a:lstStyle/>
          <a:p>
            <a:r>
              <a:rPr lang="en-GB" dirty="0"/>
              <a:t>Table 3. Mechanical testing of EAC with electrochemical charging</a:t>
            </a:r>
          </a:p>
        </p:txBody>
      </p:sp>
    </p:spTree>
    <p:extLst>
      <p:ext uri="{BB962C8B-B14F-4D97-AF65-F5344CB8AC3E}">
        <p14:creationId xmlns:p14="http://schemas.microsoft.com/office/powerpoint/2010/main" val="3296213522"/>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CA5BB0A-FC75-4F58-5A87-BF789577C50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09EE37-E770-EBF0-5A56-D45657B8B6E0}"/>
              </a:ext>
            </a:extLst>
          </p:cNvPr>
          <p:cNvSpPr>
            <a:spLocks noGrp="1"/>
          </p:cNvSpPr>
          <p:nvPr>
            <p:ph type="sldNum" sz="quarter" idx="4"/>
          </p:nvPr>
        </p:nvSpPr>
        <p:spPr/>
        <p:txBody>
          <a:bodyPr/>
          <a:lstStyle/>
          <a:p>
            <a:fld id="{01B1711C-DE5F-4AF9-AF40-E37E2E9FCFE1}" type="slidenum">
              <a:rPr lang="en-US" smtClean="0"/>
              <a:pPr/>
              <a:t>25</a:t>
            </a:fld>
            <a:endParaRPr lang="en-US"/>
          </a:p>
        </p:txBody>
      </p:sp>
      <p:graphicFrame>
        <p:nvGraphicFramePr>
          <p:cNvPr id="2" name="Table 1">
            <a:extLst>
              <a:ext uri="{FF2B5EF4-FFF2-40B4-BE49-F238E27FC236}">
                <a16:creationId xmlns:a16="http://schemas.microsoft.com/office/drawing/2014/main" id="{92712DA8-491B-C70F-FB79-F1C1EEEFE440}"/>
              </a:ext>
            </a:extLst>
          </p:cNvPr>
          <p:cNvGraphicFramePr>
            <a:graphicFrameLocks noGrp="1"/>
          </p:cNvGraphicFramePr>
          <p:nvPr>
            <p:extLst>
              <p:ext uri="{D42A27DB-BD31-4B8C-83A1-F6EECF244321}">
                <p14:modId xmlns:p14="http://schemas.microsoft.com/office/powerpoint/2010/main" val="3928360786"/>
              </p:ext>
            </p:extLst>
          </p:nvPr>
        </p:nvGraphicFramePr>
        <p:xfrm>
          <a:off x="901429" y="689024"/>
          <a:ext cx="7568117" cy="4123924"/>
        </p:xfrm>
        <a:graphic>
          <a:graphicData uri="http://schemas.openxmlformats.org/drawingml/2006/table">
            <a:tbl>
              <a:tblPr firstRow="1" firstCol="1" bandRow="1">
                <a:tableStyleId>{5C22544A-7EE6-4342-B048-85BDC9FD1C3A}</a:tableStyleId>
              </a:tblPr>
              <a:tblGrid>
                <a:gridCol w="646810">
                  <a:extLst>
                    <a:ext uri="{9D8B030D-6E8A-4147-A177-3AD203B41FA5}">
                      <a16:colId xmlns:a16="http://schemas.microsoft.com/office/drawing/2014/main" val="1356230948"/>
                    </a:ext>
                  </a:extLst>
                </a:gridCol>
                <a:gridCol w="1305927">
                  <a:extLst>
                    <a:ext uri="{9D8B030D-6E8A-4147-A177-3AD203B41FA5}">
                      <a16:colId xmlns:a16="http://schemas.microsoft.com/office/drawing/2014/main" val="1729638828"/>
                    </a:ext>
                  </a:extLst>
                </a:gridCol>
                <a:gridCol w="918738">
                  <a:extLst>
                    <a:ext uri="{9D8B030D-6E8A-4147-A177-3AD203B41FA5}">
                      <a16:colId xmlns:a16="http://schemas.microsoft.com/office/drawing/2014/main" val="1912777632"/>
                    </a:ext>
                  </a:extLst>
                </a:gridCol>
                <a:gridCol w="613237">
                  <a:extLst>
                    <a:ext uri="{9D8B030D-6E8A-4147-A177-3AD203B41FA5}">
                      <a16:colId xmlns:a16="http://schemas.microsoft.com/office/drawing/2014/main" val="2251996335"/>
                    </a:ext>
                  </a:extLst>
                </a:gridCol>
                <a:gridCol w="725144">
                  <a:extLst>
                    <a:ext uri="{9D8B030D-6E8A-4147-A177-3AD203B41FA5}">
                      <a16:colId xmlns:a16="http://schemas.microsoft.com/office/drawing/2014/main" val="3197783572"/>
                    </a:ext>
                  </a:extLst>
                </a:gridCol>
                <a:gridCol w="1170523">
                  <a:extLst>
                    <a:ext uri="{9D8B030D-6E8A-4147-A177-3AD203B41FA5}">
                      <a16:colId xmlns:a16="http://schemas.microsoft.com/office/drawing/2014/main" val="326177465"/>
                    </a:ext>
                  </a:extLst>
                </a:gridCol>
                <a:gridCol w="936643">
                  <a:extLst>
                    <a:ext uri="{9D8B030D-6E8A-4147-A177-3AD203B41FA5}">
                      <a16:colId xmlns:a16="http://schemas.microsoft.com/office/drawing/2014/main" val="132551291"/>
                    </a:ext>
                  </a:extLst>
                </a:gridCol>
                <a:gridCol w="1251095">
                  <a:extLst>
                    <a:ext uri="{9D8B030D-6E8A-4147-A177-3AD203B41FA5}">
                      <a16:colId xmlns:a16="http://schemas.microsoft.com/office/drawing/2014/main" val="1096569630"/>
                    </a:ext>
                  </a:extLst>
                </a:gridCol>
              </a:tblGrid>
              <a:tr h="299715">
                <a:tc>
                  <a:txBody>
                    <a:bodyPr/>
                    <a:lstStyle/>
                    <a:p>
                      <a:pPr marL="0" indent="0" algn="l" fontAlgn="auto" hangingPunct="1">
                        <a:lnSpc>
                          <a:spcPts val="1200"/>
                        </a:lnSpc>
                        <a:buFont typeface="Arial" panose="020B0604020202020204" pitchFamily="34" charset="0"/>
                        <a:buNone/>
                      </a:pPr>
                      <a:r>
                        <a:rPr lang="en-GB" sz="800">
                          <a:effectLst/>
                        </a:rPr>
                        <a:t>Ref</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Designation</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Material</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Type of EAC</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Type of test</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SSRT</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Electrolyte </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Cathodic current / Potential</a:t>
                      </a:r>
                      <a:endParaRPr lang="en-GB" sz="900">
                        <a:effectLst/>
                        <a:latin typeface="Times New Roman" panose="02020603050405020304" pitchFamily="18" charset="0"/>
                        <a:ea typeface="Times New Roman" panose="02020603050405020304" pitchFamily="18" charset="0"/>
                      </a:endParaRPr>
                    </a:p>
                  </a:txBody>
                  <a:tcPr marL="23271" marR="23271" marT="0" marB="0"/>
                </a:tc>
                <a:extLst>
                  <a:ext uri="{0D108BD9-81ED-4DB2-BD59-A6C34878D82A}">
                    <a16:rowId xmlns:a16="http://schemas.microsoft.com/office/drawing/2014/main" val="1207142884"/>
                  </a:ext>
                </a:extLst>
              </a:tr>
              <a:tr h="403542">
                <a:tc>
                  <a:txBody>
                    <a:bodyPr/>
                    <a:lstStyle/>
                    <a:p>
                      <a:pPr marL="0" indent="0" algn="l" fontAlgn="auto" hangingPunct="1">
                        <a:lnSpc>
                          <a:spcPts val="1200"/>
                        </a:lnSpc>
                        <a:buFont typeface="Arial" panose="020B0604020202020204" pitchFamily="34" charset="0"/>
                        <a:buNone/>
                      </a:pPr>
                      <a:r>
                        <a:rPr lang="en-GB" sz="800">
                          <a:effectLst/>
                        </a:rPr>
                        <a:t>[70]</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BS ISO 16573‑2:2022</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HSS</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HE</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SSRT</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10</a:t>
                      </a:r>
                      <a:r>
                        <a:rPr lang="en-GB" sz="800" baseline="30000">
                          <a:effectLst/>
                        </a:rPr>
                        <a:t>-5</a:t>
                      </a:r>
                      <a:r>
                        <a:rPr lang="en-GB" sz="800">
                          <a:effectLst/>
                        </a:rPr>
                        <a:t>s</a:t>
                      </a:r>
                      <a:r>
                        <a:rPr lang="en-GB" sz="800" baseline="30000">
                          <a:effectLst/>
                        </a:rPr>
                        <a:t>-1</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NaCl 30g/l + NH</a:t>
                      </a:r>
                      <a:r>
                        <a:rPr lang="en-GB" sz="800" baseline="-25000">
                          <a:effectLst/>
                        </a:rPr>
                        <a:t>4</a:t>
                      </a:r>
                      <a:r>
                        <a:rPr lang="en-GB" sz="800">
                          <a:effectLst/>
                        </a:rPr>
                        <a:t>SCN 3g/l</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0 - 20 Am</a:t>
                      </a:r>
                      <a:r>
                        <a:rPr lang="en-GB" sz="800" baseline="30000">
                          <a:effectLst/>
                        </a:rPr>
                        <a:t>-2</a:t>
                      </a:r>
                      <a:r>
                        <a:rPr lang="en-GB" sz="800">
                          <a:effectLst/>
                        </a:rPr>
                        <a:t> for 48 h</a:t>
                      </a:r>
                      <a:endParaRPr lang="en-GB" sz="900">
                        <a:effectLst/>
                        <a:latin typeface="Times New Roman" panose="02020603050405020304" pitchFamily="18" charset="0"/>
                        <a:ea typeface="Times New Roman" panose="02020603050405020304" pitchFamily="18" charset="0"/>
                      </a:endParaRPr>
                    </a:p>
                  </a:txBody>
                  <a:tcPr marL="23271" marR="23271" marT="0" marB="0"/>
                </a:tc>
                <a:extLst>
                  <a:ext uri="{0D108BD9-81ED-4DB2-BD59-A6C34878D82A}">
                    <a16:rowId xmlns:a16="http://schemas.microsoft.com/office/drawing/2014/main" val="2610109246"/>
                  </a:ext>
                </a:extLst>
              </a:tr>
              <a:tr h="403542">
                <a:tc>
                  <a:txBody>
                    <a:bodyPr/>
                    <a:lstStyle/>
                    <a:p>
                      <a:pPr marL="0" indent="0" algn="l" fontAlgn="auto" hangingPunct="1">
                        <a:lnSpc>
                          <a:spcPts val="1200"/>
                        </a:lnSpc>
                        <a:buFont typeface="Arial" panose="020B0604020202020204" pitchFamily="34" charset="0"/>
                        <a:buNone/>
                      </a:pPr>
                      <a:r>
                        <a:rPr lang="en-GB" sz="800">
                          <a:effectLst/>
                        </a:rPr>
                        <a:t>[98]</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ASTM G47 − 22</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Aluminium Alloy </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SCC</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Tensile </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ctr" fontAlgn="auto" hangingPunct="1">
                        <a:lnSpc>
                          <a:spcPts val="1200"/>
                        </a:lnSpc>
                        <a:buFont typeface="Arial" panose="020B0604020202020204" pitchFamily="34" charset="0"/>
                        <a:buNone/>
                      </a:pPr>
                      <a:r>
                        <a:rPr lang="en-GB" sz="800">
                          <a:effectLst/>
                        </a:rPr>
                        <a:t>-</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3.5 % NaCl alternate immersion</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Immersion only</a:t>
                      </a:r>
                      <a:endParaRPr lang="en-GB" sz="900">
                        <a:effectLst/>
                        <a:latin typeface="Times New Roman" panose="02020603050405020304" pitchFamily="18" charset="0"/>
                        <a:ea typeface="Times New Roman" panose="02020603050405020304" pitchFamily="18" charset="0"/>
                      </a:endParaRPr>
                    </a:p>
                  </a:txBody>
                  <a:tcPr marL="23271" marR="23271" marT="0" marB="0"/>
                </a:tc>
                <a:extLst>
                  <a:ext uri="{0D108BD9-81ED-4DB2-BD59-A6C34878D82A}">
                    <a16:rowId xmlns:a16="http://schemas.microsoft.com/office/drawing/2014/main" val="1500502833"/>
                  </a:ext>
                </a:extLst>
              </a:tr>
              <a:tr h="299715">
                <a:tc>
                  <a:txBody>
                    <a:bodyPr/>
                    <a:lstStyle/>
                    <a:p>
                      <a:pPr marL="0" indent="0" algn="l" fontAlgn="auto" hangingPunct="1">
                        <a:lnSpc>
                          <a:spcPts val="1200"/>
                        </a:lnSpc>
                        <a:buFont typeface="Arial" panose="020B0604020202020204" pitchFamily="34" charset="0"/>
                        <a:buNone/>
                      </a:pPr>
                      <a:r>
                        <a:rPr lang="en-GB" sz="800">
                          <a:effectLst/>
                        </a:rPr>
                        <a:t>[87]</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ASTM G129 − 21</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Metals</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SCC, HE, SSC </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SSRT</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10</a:t>
                      </a:r>
                      <a:r>
                        <a:rPr lang="en-GB" sz="800" baseline="30000">
                          <a:effectLst/>
                        </a:rPr>
                        <a:t>−4</a:t>
                      </a:r>
                      <a:r>
                        <a:rPr lang="en-GB" sz="800">
                          <a:effectLst/>
                        </a:rPr>
                        <a:t>s</a:t>
                      </a:r>
                      <a:r>
                        <a:rPr lang="en-GB" sz="800" baseline="30000">
                          <a:effectLst/>
                        </a:rPr>
                        <a:t>−1</a:t>
                      </a:r>
                      <a:r>
                        <a:rPr lang="en-GB" sz="800">
                          <a:effectLst/>
                        </a:rPr>
                        <a:t> - 10</a:t>
                      </a:r>
                      <a:r>
                        <a:rPr lang="en-GB" sz="800" baseline="30000">
                          <a:effectLst/>
                        </a:rPr>
                        <a:t>−7</a:t>
                      </a:r>
                      <a:r>
                        <a:rPr lang="en-GB" sz="800">
                          <a:effectLst/>
                        </a:rPr>
                        <a:t>s</a:t>
                      </a:r>
                      <a:r>
                        <a:rPr lang="en-GB" sz="800" baseline="30000">
                          <a:effectLst/>
                        </a:rPr>
                        <a:t>−1</a:t>
                      </a:r>
                      <a:r>
                        <a:rPr lang="en-GB" sz="800">
                          <a:effectLst/>
                        </a:rPr>
                        <a:t> </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Not specified</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Not specified</a:t>
                      </a:r>
                      <a:endParaRPr lang="en-GB" sz="900">
                        <a:effectLst/>
                        <a:latin typeface="Times New Roman" panose="02020603050405020304" pitchFamily="18" charset="0"/>
                        <a:ea typeface="Times New Roman" panose="02020603050405020304" pitchFamily="18" charset="0"/>
                      </a:endParaRPr>
                    </a:p>
                  </a:txBody>
                  <a:tcPr marL="23271" marR="23271" marT="0" marB="0"/>
                </a:tc>
                <a:extLst>
                  <a:ext uri="{0D108BD9-81ED-4DB2-BD59-A6C34878D82A}">
                    <a16:rowId xmlns:a16="http://schemas.microsoft.com/office/drawing/2014/main" val="1359616259"/>
                  </a:ext>
                </a:extLst>
              </a:tr>
              <a:tr h="403542">
                <a:tc>
                  <a:txBody>
                    <a:bodyPr/>
                    <a:lstStyle/>
                    <a:p>
                      <a:pPr marL="0" indent="0" algn="l" fontAlgn="auto" hangingPunct="1">
                        <a:lnSpc>
                          <a:spcPts val="1200"/>
                        </a:lnSpc>
                        <a:buFont typeface="Arial" panose="020B0604020202020204" pitchFamily="34" charset="0"/>
                        <a:buNone/>
                      </a:pPr>
                      <a:r>
                        <a:rPr lang="en-GB" sz="800">
                          <a:effectLst/>
                        </a:rPr>
                        <a:t>[99]</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ASTM G44 − 21</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Metals and Alloys</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SCC</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Not specified</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ctr" fontAlgn="auto" hangingPunct="1">
                        <a:lnSpc>
                          <a:spcPts val="1200"/>
                        </a:lnSpc>
                        <a:buFont typeface="Arial" panose="020B0604020202020204" pitchFamily="34" charset="0"/>
                        <a:buNone/>
                      </a:pPr>
                      <a:r>
                        <a:rPr lang="en-GB" sz="800">
                          <a:effectLst/>
                        </a:rPr>
                        <a:t>-</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3.5 % NaCl, alternate immersion</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Immersion only</a:t>
                      </a:r>
                      <a:endParaRPr lang="en-GB" sz="900">
                        <a:effectLst/>
                        <a:latin typeface="Times New Roman" panose="02020603050405020304" pitchFamily="18" charset="0"/>
                        <a:ea typeface="Times New Roman" panose="02020603050405020304" pitchFamily="18" charset="0"/>
                      </a:endParaRPr>
                    </a:p>
                  </a:txBody>
                  <a:tcPr marL="23271" marR="23271" marT="0" marB="0"/>
                </a:tc>
                <a:extLst>
                  <a:ext uri="{0D108BD9-81ED-4DB2-BD59-A6C34878D82A}">
                    <a16:rowId xmlns:a16="http://schemas.microsoft.com/office/drawing/2014/main" val="1489689990"/>
                  </a:ext>
                </a:extLst>
              </a:tr>
              <a:tr h="298291">
                <a:tc>
                  <a:txBody>
                    <a:bodyPr/>
                    <a:lstStyle/>
                    <a:p>
                      <a:pPr marL="0" indent="0" algn="l" fontAlgn="auto" hangingPunct="1">
                        <a:lnSpc>
                          <a:spcPts val="1200"/>
                        </a:lnSpc>
                        <a:buFont typeface="Arial" panose="020B0604020202020204" pitchFamily="34" charset="0"/>
                        <a:buNone/>
                      </a:pPr>
                      <a:r>
                        <a:rPr lang="en-GB" sz="800">
                          <a:effectLst/>
                        </a:rPr>
                        <a:t>[100]</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ISO 7539-9</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Metals and Alloys</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SCC</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Tensile</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Not specified</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Not specified</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Not specified</a:t>
                      </a:r>
                      <a:endParaRPr lang="en-GB" sz="900">
                        <a:effectLst/>
                        <a:latin typeface="Times New Roman" panose="02020603050405020304" pitchFamily="18" charset="0"/>
                        <a:ea typeface="Times New Roman" panose="02020603050405020304" pitchFamily="18" charset="0"/>
                      </a:endParaRPr>
                    </a:p>
                  </a:txBody>
                  <a:tcPr marL="23271" marR="23271" marT="0" marB="0"/>
                </a:tc>
                <a:extLst>
                  <a:ext uri="{0D108BD9-81ED-4DB2-BD59-A6C34878D82A}">
                    <a16:rowId xmlns:a16="http://schemas.microsoft.com/office/drawing/2014/main" val="1319287371"/>
                  </a:ext>
                </a:extLst>
              </a:tr>
              <a:tr h="299715">
                <a:tc>
                  <a:txBody>
                    <a:bodyPr/>
                    <a:lstStyle/>
                    <a:p>
                      <a:pPr marL="0" indent="0" algn="l" fontAlgn="auto" hangingPunct="1">
                        <a:lnSpc>
                          <a:spcPts val="1200"/>
                        </a:lnSpc>
                        <a:buFont typeface="Arial" panose="020B0604020202020204" pitchFamily="34" charset="0"/>
                        <a:buNone/>
                      </a:pPr>
                      <a:r>
                        <a:rPr lang="en-GB" sz="800">
                          <a:effectLst/>
                        </a:rPr>
                        <a:t>[71]</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ASTM F1624 − 12</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Steel</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HE</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SSRT, Fracture </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Step loading</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3.5 % NaCl </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US" sz="800">
                          <a:effectLst/>
                        </a:rPr>
                        <a:t>0.0 to −1.2 V vs. SCE </a:t>
                      </a:r>
                      <a:endParaRPr lang="en-GB" sz="900">
                        <a:effectLst/>
                        <a:latin typeface="Times New Roman" panose="02020603050405020304" pitchFamily="18" charset="0"/>
                        <a:ea typeface="Times New Roman" panose="02020603050405020304" pitchFamily="18" charset="0"/>
                      </a:endParaRPr>
                    </a:p>
                  </a:txBody>
                  <a:tcPr marL="23271" marR="23271" marT="0" marB="0"/>
                </a:tc>
                <a:extLst>
                  <a:ext uri="{0D108BD9-81ED-4DB2-BD59-A6C34878D82A}">
                    <a16:rowId xmlns:a16="http://schemas.microsoft.com/office/drawing/2014/main" val="283558801"/>
                  </a:ext>
                </a:extLst>
              </a:tr>
              <a:tr h="298291">
                <a:tc>
                  <a:txBody>
                    <a:bodyPr/>
                    <a:lstStyle/>
                    <a:p>
                      <a:pPr marL="0" indent="0" algn="l" fontAlgn="auto" hangingPunct="1">
                        <a:lnSpc>
                          <a:spcPts val="1200"/>
                        </a:lnSpc>
                        <a:buFont typeface="Arial" panose="020B0604020202020204" pitchFamily="34" charset="0"/>
                        <a:buNone/>
                      </a:pPr>
                      <a:r>
                        <a:rPr lang="en-GB" sz="800">
                          <a:effectLst/>
                        </a:rPr>
                        <a:t>[101]</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ISO 7539-6</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Metals and Alloys</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SCC</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Tensile </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Not specified</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Not specified</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Not specified</a:t>
                      </a:r>
                      <a:endParaRPr lang="en-GB" sz="900">
                        <a:effectLst/>
                        <a:latin typeface="Times New Roman" panose="02020603050405020304" pitchFamily="18" charset="0"/>
                        <a:ea typeface="Times New Roman" panose="02020603050405020304" pitchFamily="18" charset="0"/>
                      </a:endParaRPr>
                    </a:p>
                  </a:txBody>
                  <a:tcPr marL="23271" marR="23271" marT="0" marB="0"/>
                </a:tc>
                <a:extLst>
                  <a:ext uri="{0D108BD9-81ED-4DB2-BD59-A6C34878D82A}">
                    <a16:rowId xmlns:a16="http://schemas.microsoft.com/office/drawing/2014/main" val="3594372934"/>
                  </a:ext>
                </a:extLst>
              </a:tr>
              <a:tr h="299715">
                <a:tc>
                  <a:txBody>
                    <a:bodyPr/>
                    <a:lstStyle/>
                    <a:p>
                      <a:pPr marL="0" indent="0" algn="l" fontAlgn="auto" hangingPunct="1">
                        <a:lnSpc>
                          <a:spcPts val="1200"/>
                        </a:lnSpc>
                        <a:buFont typeface="Arial" panose="020B0604020202020204" pitchFamily="34" charset="0"/>
                        <a:buNone/>
                      </a:pPr>
                      <a:r>
                        <a:rPr lang="en-GB" sz="800">
                          <a:effectLst/>
                        </a:rPr>
                        <a:t>[72]</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ANSI/NACE TM0177-2016</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NA</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SCC, SSC</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Tensile </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Not specified</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NaCl, CH</a:t>
                      </a:r>
                      <a:r>
                        <a:rPr lang="en-GB" sz="800" baseline="-25000">
                          <a:effectLst/>
                        </a:rPr>
                        <a:t>3</a:t>
                      </a:r>
                      <a:r>
                        <a:rPr lang="en-GB" sz="800">
                          <a:effectLst/>
                        </a:rPr>
                        <a:t>COOH, CH</a:t>
                      </a:r>
                      <a:r>
                        <a:rPr lang="en-GB" sz="800" baseline="-25000">
                          <a:effectLst/>
                        </a:rPr>
                        <a:t>3</a:t>
                      </a:r>
                      <a:r>
                        <a:rPr lang="en-GB" sz="800">
                          <a:effectLst/>
                        </a:rPr>
                        <a:t>COONa </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Not specified</a:t>
                      </a:r>
                      <a:endParaRPr lang="en-GB" sz="900">
                        <a:effectLst/>
                        <a:latin typeface="Times New Roman" panose="02020603050405020304" pitchFamily="18" charset="0"/>
                        <a:ea typeface="Times New Roman" panose="02020603050405020304" pitchFamily="18" charset="0"/>
                      </a:endParaRPr>
                    </a:p>
                  </a:txBody>
                  <a:tcPr marL="23271" marR="23271" marT="0" marB="0"/>
                </a:tc>
                <a:extLst>
                  <a:ext uri="{0D108BD9-81ED-4DB2-BD59-A6C34878D82A}">
                    <a16:rowId xmlns:a16="http://schemas.microsoft.com/office/drawing/2014/main" val="1771011346"/>
                  </a:ext>
                </a:extLst>
              </a:tr>
              <a:tr h="298291">
                <a:tc>
                  <a:txBody>
                    <a:bodyPr/>
                    <a:lstStyle/>
                    <a:p>
                      <a:pPr marL="0" indent="0" algn="l" fontAlgn="auto" hangingPunct="1">
                        <a:lnSpc>
                          <a:spcPts val="1200"/>
                        </a:lnSpc>
                        <a:buFont typeface="Arial" panose="020B0604020202020204" pitchFamily="34" charset="0"/>
                        <a:buNone/>
                      </a:pPr>
                      <a:r>
                        <a:rPr lang="en-GB" sz="800">
                          <a:effectLst/>
                        </a:rPr>
                        <a:t>[102]</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ISO 7539-11</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Metals and Alloys</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HE, HAC</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SSRT</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start with 10</a:t>
                      </a:r>
                      <a:r>
                        <a:rPr lang="en-GB" sz="800" baseline="30000">
                          <a:effectLst/>
                        </a:rPr>
                        <a:t>-6</a:t>
                      </a:r>
                      <a:r>
                        <a:rPr lang="en-GB" sz="800">
                          <a:effectLst/>
                        </a:rPr>
                        <a:t>s</a:t>
                      </a:r>
                      <a:r>
                        <a:rPr lang="en-GB" sz="800" baseline="30000">
                          <a:effectLst/>
                        </a:rPr>
                        <a:t>-1</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Not specified</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Not specified</a:t>
                      </a:r>
                      <a:endParaRPr lang="en-GB" sz="900">
                        <a:effectLst/>
                        <a:latin typeface="Times New Roman" panose="02020603050405020304" pitchFamily="18" charset="0"/>
                        <a:ea typeface="Times New Roman" panose="02020603050405020304" pitchFamily="18" charset="0"/>
                      </a:endParaRPr>
                    </a:p>
                  </a:txBody>
                  <a:tcPr marL="23271" marR="23271" marT="0" marB="0"/>
                </a:tc>
                <a:extLst>
                  <a:ext uri="{0D108BD9-81ED-4DB2-BD59-A6C34878D82A}">
                    <a16:rowId xmlns:a16="http://schemas.microsoft.com/office/drawing/2014/main" val="3197147195"/>
                  </a:ext>
                </a:extLst>
              </a:tr>
              <a:tr h="298291">
                <a:tc>
                  <a:txBody>
                    <a:bodyPr/>
                    <a:lstStyle/>
                    <a:p>
                      <a:pPr marL="0" indent="0" algn="l" fontAlgn="auto" hangingPunct="1">
                        <a:lnSpc>
                          <a:spcPts val="1200"/>
                        </a:lnSpc>
                        <a:buFont typeface="Arial" panose="020B0604020202020204" pitchFamily="34" charset="0"/>
                        <a:buNone/>
                      </a:pPr>
                      <a:r>
                        <a:rPr lang="en-GB" sz="800">
                          <a:effectLst/>
                        </a:rPr>
                        <a:t>[103]</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ISO 7539-7 </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Metals and Alloys</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SCC, HIC</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SSRT</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start with 10</a:t>
                      </a:r>
                      <a:r>
                        <a:rPr lang="en-GB" sz="800" baseline="30000">
                          <a:effectLst/>
                        </a:rPr>
                        <a:t>-6 </a:t>
                      </a:r>
                      <a:r>
                        <a:rPr lang="en-GB" sz="800">
                          <a:effectLst/>
                        </a:rPr>
                        <a:t>s</a:t>
                      </a:r>
                      <a:r>
                        <a:rPr lang="en-GB" sz="800" baseline="30000">
                          <a:effectLst/>
                        </a:rPr>
                        <a:t>-1</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Not specified</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Not specified</a:t>
                      </a:r>
                      <a:endParaRPr lang="en-GB" sz="900">
                        <a:effectLst/>
                        <a:latin typeface="Times New Roman" panose="02020603050405020304" pitchFamily="18" charset="0"/>
                        <a:ea typeface="Times New Roman" panose="02020603050405020304" pitchFamily="18" charset="0"/>
                      </a:endParaRPr>
                    </a:p>
                  </a:txBody>
                  <a:tcPr marL="23271" marR="23271" marT="0" marB="0"/>
                </a:tc>
                <a:extLst>
                  <a:ext uri="{0D108BD9-81ED-4DB2-BD59-A6C34878D82A}">
                    <a16:rowId xmlns:a16="http://schemas.microsoft.com/office/drawing/2014/main" val="736358903"/>
                  </a:ext>
                </a:extLst>
              </a:tr>
              <a:tr h="403542">
                <a:tc>
                  <a:txBody>
                    <a:bodyPr/>
                    <a:lstStyle/>
                    <a:p>
                      <a:pPr marL="0" indent="0" algn="l" fontAlgn="auto" hangingPunct="1">
                        <a:lnSpc>
                          <a:spcPts val="1200"/>
                        </a:lnSpc>
                        <a:buFont typeface="Arial" panose="020B0604020202020204" pitchFamily="34" charset="0"/>
                        <a:buNone/>
                      </a:pPr>
                      <a:r>
                        <a:rPr lang="en-GB" sz="800">
                          <a:effectLst/>
                        </a:rPr>
                        <a:t>[104]</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ASTM E 1681 – 03</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Metals</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EAC</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Tensile</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Not specified</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a:effectLst/>
                        </a:rPr>
                        <a:t>3.5 % NaCl alternate immersion</a:t>
                      </a:r>
                      <a:endParaRPr lang="en-GB" sz="900">
                        <a:effectLst/>
                        <a:latin typeface="Times New Roman" panose="02020603050405020304" pitchFamily="18" charset="0"/>
                        <a:ea typeface="Times New Roman" panose="02020603050405020304" pitchFamily="18" charset="0"/>
                      </a:endParaRPr>
                    </a:p>
                  </a:txBody>
                  <a:tcPr marL="23271" marR="23271" marT="0" marB="0"/>
                </a:tc>
                <a:tc>
                  <a:txBody>
                    <a:bodyPr/>
                    <a:lstStyle/>
                    <a:p>
                      <a:pPr marL="0" indent="0" algn="l" fontAlgn="auto" hangingPunct="1">
                        <a:lnSpc>
                          <a:spcPts val="1200"/>
                        </a:lnSpc>
                        <a:buFont typeface="Arial" panose="020B0604020202020204" pitchFamily="34" charset="0"/>
                        <a:buNone/>
                      </a:pPr>
                      <a:r>
                        <a:rPr lang="en-GB" sz="800" dirty="0">
                          <a:effectLst/>
                        </a:rPr>
                        <a:t>Not specified</a:t>
                      </a:r>
                      <a:endParaRPr lang="en-GB" sz="900" dirty="0">
                        <a:effectLst/>
                        <a:latin typeface="Times New Roman" panose="02020603050405020304" pitchFamily="18" charset="0"/>
                        <a:ea typeface="Times New Roman" panose="02020603050405020304" pitchFamily="18" charset="0"/>
                      </a:endParaRPr>
                    </a:p>
                  </a:txBody>
                  <a:tcPr marL="23271" marR="23271" marT="0" marB="0"/>
                </a:tc>
                <a:extLst>
                  <a:ext uri="{0D108BD9-81ED-4DB2-BD59-A6C34878D82A}">
                    <a16:rowId xmlns:a16="http://schemas.microsoft.com/office/drawing/2014/main" val="2379127717"/>
                  </a:ext>
                </a:extLst>
              </a:tr>
            </a:tbl>
          </a:graphicData>
        </a:graphic>
      </p:graphicFrame>
      <p:sp>
        <p:nvSpPr>
          <p:cNvPr id="5" name="TextBox 4">
            <a:extLst>
              <a:ext uri="{FF2B5EF4-FFF2-40B4-BE49-F238E27FC236}">
                <a16:creationId xmlns:a16="http://schemas.microsoft.com/office/drawing/2014/main" id="{EFAE4F66-D6F1-0D77-C134-C1A4D5A63173}"/>
              </a:ext>
            </a:extLst>
          </p:cNvPr>
          <p:cNvSpPr txBox="1"/>
          <p:nvPr/>
        </p:nvSpPr>
        <p:spPr>
          <a:xfrm>
            <a:off x="901430" y="242620"/>
            <a:ext cx="7568117" cy="369332"/>
          </a:xfrm>
          <a:prstGeom prst="rect">
            <a:avLst/>
          </a:prstGeom>
          <a:noFill/>
        </p:spPr>
        <p:txBody>
          <a:bodyPr wrap="square">
            <a:spAutoFit/>
          </a:bodyPr>
          <a:lstStyle/>
          <a:p>
            <a:r>
              <a:rPr lang="en-GB" dirty="0"/>
              <a:t>Table 4. Experimental test standards of EAC investigation</a:t>
            </a:r>
          </a:p>
        </p:txBody>
      </p:sp>
    </p:spTree>
    <p:extLst>
      <p:ext uri="{BB962C8B-B14F-4D97-AF65-F5344CB8AC3E}">
        <p14:creationId xmlns:p14="http://schemas.microsoft.com/office/powerpoint/2010/main" val="103621015"/>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EE5D1C2-F421-17D8-2B9B-50FE6505BA4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F2A8EE6-50D0-A01E-F4A8-0F2614F15EA1}"/>
              </a:ext>
            </a:extLst>
          </p:cNvPr>
          <p:cNvPicPr>
            <a:picLocks noChangeAspect="1"/>
          </p:cNvPicPr>
          <p:nvPr/>
        </p:nvPicPr>
        <p:blipFill>
          <a:blip r:embed="rId2"/>
          <a:stretch>
            <a:fillRect/>
          </a:stretch>
        </p:blipFill>
        <p:spPr>
          <a:xfrm>
            <a:off x="3525950" y="49591"/>
            <a:ext cx="5337722" cy="5044317"/>
          </a:xfrm>
          <a:prstGeom prst="rect">
            <a:avLst/>
          </a:prstGeom>
        </p:spPr>
      </p:pic>
      <p:sp>
        <p:nvSpPr>
          <p:cNvPr id="4" name="Slide Number Placeholder 3">
            <a:extLst>
              <a:ext uri="{FF2B5EF4-FFF2-40B4-BE49-F238E27FC236}">
                <a16:creationId xmlns:a16="http://schemas.microsoft.com/office/drawing/2014/main" id="{215B4479-8A39-6E40-E3D9-E44929D98151}"/>
              </a:ext>
            </a:extLst>
          </p:cNvPr>
          <p:cNvSpPr>
            <a:spLocks noGrp="1"/>
          </p:cNvSpPr>
          <p:nvPr>
            <p:ph type="sldNum" sz="quarter" idx="4"/>
          </p:nvPr>
        </p:nvSpPr>
        <p:spPr/>
        <p:txBody>
          <a:bodyPr/>
          <a:lstStyle/>
          <a:p>
            <a:fld id="{01B1711C-DE5F-4AF9-AF40-E37E2E9FCFE1}" type="slidenum">
              <a:rPr lang="en-US" smtClean="0"/>
              <a:pPr/>
              <a:t>26</a:t>
            </a:fld>
            <a:endParaRPr lang="en-US"/>
          </a:p>
        </p:txBody>
      </p:sp>
      <p:sp>
        <p:nvSpPr>
          <p:cNvPr id="5" name="Rectangle: Rounded Corners 4">
            <a:extLst>
              <a:ext uri="{FF2B5EF4-FFF2-40B4-BE49-F238E27FC236}">
                <a16:creationId xmlns:a16="http://schemas.microsoft.com/office/drawing/2014/main" id="{AE36A435-B3B0-3C4C-A64F-6253B67E8191}"/>
              </a:ext>
            </a:extLst>
          </p:cNvPr>
          <p:cNvSpPr/>
          <p:nvPr/>
        </p:nvSpPr>
        <p:spPr>
          <a:xfrm>
            <a:off x="5613215" y="1214749"/>
            <a:ext cx="1601868" cy="467212"/>
          </a:xfrm>
          <a:prstGeom prst="roundRect">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A95AD030-3526-6164-3133-B83F0ACC3EEA}"/>
              </a:ext>
            </a:extLst>
          </p:cNvPr>
          <p:cNvPicPr>
            <a:picLocks noChangeAspect="1"/>
          </p:cNvPicPr>
          <p:nvPr/>
        </p:nvPicPr>
        <p:blipFill>
          <a:blip r:embed="rId3"/>
          <a:stretch>
            <a:fillRect/>
          </a:stretch>
        </p:blipFill>
        <p:spPr>
          <a:xfrm>
            <a:off x="533580" y="1906806"/>
            <a:ext cx="2959266" cy="1757468"/>
          </a:xfrm>
          <a:prstGeom prst="rect">
            <a:avLst/>
          </a:prstGeom>
        </p:spPr>
      </p:pic>
    </p:spTree>
    <p:extLst>
      <p:ext uri="{BB962C8B-B14F-4D97-AF65-F5344CB8AC3E}">
        <p14:creationId xmlns:p14="http://schemas.microsoft.com/office/powerpoint/2010/main" val="297257384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7D9F9-EDBF-3438-B3FC-A31626758D3F}"/>
              </a:ext>
            </a:extLst>
          </p:cNvPr>
          <p:cNvSpPr>
            <a:spLocks noGrp="1"/>
          </p:cNvSpPr>
          <p:nvPr>
            <p:ph type="title"/>
          </p:nvPr>
        </p:nvSpPr>
        <p:spPr/>
        <p:txBody>
          <a:bodyPr/>
          <a:lstStyle/>
          <a:p>
            <a:r>
              <a:rPr lang="en-GB" dirty="0"/>
              <a:t>1. Background</a:t>
            </a:r>
            <a:br>
              <a:rPr lang="en-GB" dirty="0"/>
            </a:br>
            <a:r>
              <a:rPr lang="en-GB" dirty="0"/>
              <a:t>    </a:t>
            </a:r>
            <a:r>
              <a:rPr lang="en-GB" sz="2400" dirty="0">
                <a:solidFill>
                  <a:schemeClr val="accent1"/>
                </a:solidFill>
              </a:rPr>
              <a:t>Types of Corrosion</a:t>
            </a:r>
            <a:endParaRPr lang="en-GB" dirty="0"/>
          </a:p>
        </p:txBody>
      </p:sp>
      <p:sp>
        <p:nvSpPr>
          <p:cNvPr id="3" name="Content Placeholder 2">
            <a:extLst>
              <a:ext uri="{FF2B5EF4-FFF2-40B4-BE49-F238E27FC236}">
                <a16:creationId xmlns:a16="http://schemas.microsoft.com/office/drawing/2014/main" id="{A3E8B978-E4F3-9EFC-D2D2-73E93B678428}"/>
              </a:ext>
            </a:extLst>
          </p:cNvPr>
          <p:cNvSpPr>
            <a:spLocks noGrp="1"/>
          </p:cNvSpPr>
          <p:nvPr>
            <p:ph idx="1"/>
          </p:nvPr>
        </p:nvSpPr>
        <p:spPr>
          <a:xfrm>
            <a:off x="1097280" y="1023437"/>
            <a:ext cx="2870285" cy="1680204"/>
          </a:xfrm>
        </p:spPr>
        <p:txBody>
          <a:bodyPr>
            <a:normAutofit fontScale="70000" lnSpcReduction="20000"/>
          </a:bodyPr>
          <a:lstStyle/>
          <a:p>
            <a:r>
              <a:rPr lang="en-GB" dirty="0"/>
              <a:t>Uniform corrosion</a:t>
            </a:r>
          </a:p>
          <a:p>
            <a:r>
              <a:rPr lang="en-GB" dirty="0"/>
              <a:t>Pitting corrosion</a:t>
            </a:r>
          </a:p>
          <a:p>
            <a:r>
              <a:rPr lang="en-GB" dirty="0"/>
              <a:t>Galvanic corrosion</a:t>
            </a:r>
          </a:p>
          <a:p>
            <a:r>
              <a:rPr lang="en-GB" dirty="0"/>
              <a:t>Crevice corrosion</a:t>
            </a:r>
          </a:p>
          <a:p>
            <a:r>
              <a:rPr lang="en-GB" dirty="0"/>
              <a:t>Intergranular corrosion</a:t>
            </a:r>
          </a:p>
          <a:p>
            <a:r>
              <a:rPr lang="en-GB" dirty="0"/>
              <a:t>Erosion corrosion</a:t>
            </a:r>
          </a:p>
          <a:p>
            <a:r>
              <a:rPr lang="en-GB" dirty="0">
                <a:solidFill>
                  <a:srgbClr val="C00000"/>
                </a:solidFill>
              </a:rPr>
              <a:t>Environment-Assisted Cracking (EAC)</a:t>
            </a:r>
          </a:p>
        </p:txBody>
      </p:sp>
      <p:sp>
        <p:nvSpPr>
          <p:cNvPr id="4" name="Slide Number Placeholder 3">
            <a:extLst>
              <a:ext uri="{FF2B5EF4-FFF2-40B4-BE49-F238E27FC236}">
                <a16:creationId xmlns:a16="http://schemas.microsoft.com/office/drawing/2014/main" id="{9E89C9FA-B99B-ABD6-FD35-8BEBC076BD9A}"/>
              </a:ext>
            </a:extLst>
          </p:cNvPr>
          <p:cNvSpPr>
            <a:spLocks noGrp="1"/>
          </p:cNvSpPr>
          <p:nvPr>
            <p:ph type="sldNum" sz="quarter" idx="4"/>
          </p:nvPr>
        </p:nvSpPr>
        <p:spPr/>
        <p:txBody>
          <a:bodyPr/>
          <a:lstStyle/>
          <a:p>
            <a:fld id="{01B1711C-DE5F-4AF9-AF40-E37E2E9FCFE1}" type="slidenum">
              <a:rPr lang="en-US" smtClean="0"/>
              <a:pPr/>
              <a:t>3</a:t>
            </a:fld>
            <a:endParaRPr lang="en-US"/>
          </a:p>
        </p:txBody>
      </p:sp>
      <p:graphicFrame>
        <p:nvGraphicFramePr>
          <p:cNvPr id="6" name="Diagram 5">
            <a:extLst>
              <a:ext uri="{FF2B5EF4-FFF2-40B4-BE49-F238E27FC236}">
                <a16:creationId xmlns:a16="http://schemas.microsoft.com/office/drawing/2014/main" id="{31A8AE15-9475-190C-97C8-3A898CD3A059}"/>
              </a:ext>
            </a:extLst>
          </p:cNvPr>
          <p:cNvGraphicFramePr/>
          <p:nvPr>
            <p:extLst>
              <p:ext uri="{D42A27DB-BD31-4B8C-83A1-F6EECF244321}">
                <p14:modId xmlns:p14="http://schemas.microsoft.com/office/powerpoint/2010/main" val="2717607967"/>
              </p:ext>
            </p:extLst>
          </p:nvPr>
        </p:nvGraphicFramePr>
        <p:xfrm>
          <a:off x="4258492" y="340278"/>
          <a:ext cx="4859382" cy="23572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Arrow Connector 6">
            <a:extLst>
              <a:ext uri="{FF2B5EF4-FFF2-40B4-BE49-F238E27FC236}">
                <a16:creationId xmlns:a16="http://schemas.microsoft.com/office/drawing/2014/main" id="{63C4FAF9-1950-DB57-7836-E27B8E9707C8}"/>
              </a:ext>
            </a:extLst>
          </p:cNvPr>
          <p:cNvCxnSpPr>
            <a:cxnSpLocks/>
          </p:cNvCxnSpPr>
          <p:nvPr/>
        </p:nvCxnSpPr>
        <p:spPr>
          <a:xfrm>
            <a:off x="3810545" y="2386519"/>
            <a:ext cx="579872"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FAB90CD5-EF0F-7327-2542-4FA7BA918077}"/>
              </a:ext>
            </a:extLst>
          </p:cNvPr>
          <p:cNvGrpSpPr/>
          <p:nvPr/>
        </p:nvGrpSpPr>
        <p:grpSpPr>
          <a:xfrm>
            <a:off x="4572000" y="2679081"/>
            <a:ext cx="4098011" cy="2401366"/>
            <a:chOff x="4572000" y="2679081"/>
            <a:chExt cx="4098011" cy="2401366"/>
          </a:xfrm>
        </p:grpSpPr>
        <p:sp>
          <p:nvSpPr>
            <p:cNvPr id="12" name="Rectangle 3">
              <a:extLst>
                <a:ext uri="{FF2B5EF4-FFF2-40B4-BE49-F238E27FC236}">
                  <a16:creationId xmlns:a16="http://schemas.microsoft.com/office/drawing/2014/main" id="{22C7209A-3218-A43D-C58E-F01FB7D8C16B}"/>
                </a:ext>
              </a:extLst>
            </p:cNvPr>
            <p:cNvSpPr>
              <a:spLocks noChangeArrowheads="1"/>
            </p:cNvSpPr>
            <p:nvPr/>
          </p:nvSpPr>
          <p:spPr bwMode="auto">
            <a:xfrm>
              <a:off x="6328578" y="4865003"/>
              <a:ext cx="82370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en-GB" altLang="en-US" sz="800" strike="noStrike" cap="none" normalizeH="0" dirty="0">
                  <a:ln>
                    <a:noFill/>
                  </a:ln>
                  <a:solidFill>
                    <a:schemeClr val="accent1"/>
                  </a:solidFill>
                  <a:effectLst/>
                  <a:latin typeface="Arial" panose="020B0604020202020204" pitchFamily="34" charset="0"/>
                </a:rPr>
                <a:t>(Acton, 2017)</a:t>
              </a:r>
            </a:p>
          </p:txBody>
        </p:sp>
        <p:sp>
          <p:nvSpPr>
            <p:cNvPr id="13" name="Rectangle 3">
              <a:extLst>
                <a:ext uri="{FF2B5EF4-FFF2-40B4-BE49-F238E27FC236}">
                  <a16:creationId xmlns:a16="http://schemas.microsoft.com/office/drawing/2014/main" id="{AEF6E8F2-D722-96A5-E4A2-DD6954E91185}"/>
                </a:ext>
              </a:extLst>
            </p:cNvPr>
            <p:cNvSpPr>
              <a:spLocks noChangeArrowheads="1"/>
            </p:cNvSpPr>
            <p:nvPr/>
          </p:nvSpPr>
          <p:spPr bwMode="auto">
            <a:xfrm>
              <a:off x="4676504" y="4541210"/>
              <a:ext cx="39746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lang="en-GB" altLang="en-US" sz="900" dirty="0">
                  <a:solidFill>
                    <a:schemeClr val="accent1"/>
                  </a:solidFill>
                  <a:ea typeface="Aptos" panose="020B0004020202020204" pitchFamily="34" charset="0"/>
                  <a:cs typeface="Calibri" panose="020F0502020204030204" pitchFamily="34" charset="0"/>
                </a:rPr>
                <a:t>Fig 1. Pipeline failures by failure cause within the </a:t>
              </a:r>
              <a:r>
                <a:rPr lang="en-GB" sz="900" dirty="0">
                  <a:solidFill>
                    <a:schemeClr val="accent1"/>
                  </a:solidFill>
                </a:rPr>
                <a:t>Failure Frequency Analysis</a:t>
              </a:r>
              <a:r>
                <a:rPr lang="en-GB" altLang="en-US" sz="900" dirty="0">
                  <a:solidFill>
                    <a:schemeClr val="accent1"/>
                  </a:solidFill>
                  <a:ea typeface="Aptos" panose="020B0004020202020204" pitchFamily="34" charset="0"/>
                  <a:cs typeface="Calibri" panose="020F0502020204030204" pitchFamily="34" charset="0"/>
                </a:rPr>
                <a:t> database from 2008 to 2015</a:t>
              </a:r>
              <a:endParaRPr kumimoji="0" lang="en-GB" altLang="en-US" sz="1200" i="0" u="none" strike="noStrike" cap="none" normalizeH="0" baseline="0" dirty="0">
                <a:ln>
                  <a:noFill/>
                </a:ln>
                <a:solidFill>
                  <a:schemeClr val="accent1"/>
                </a:solidFill>
                <a:effectLst/>
              </a:endParaRPr>
            </a:p>
          </p:txBody>
        </p:sp>
        <p:pic>
          <p:nvPicPr>
            <p:cNvPr id="15" name="Picture 14">
              <a:extLst>
                <a:ext uri="{FF2B5EF4-FFF2-40B4-BE49-F238E27FC236}">
                  <a16:creationId xmlns:a16="http://schemas.microsoft.com/office/drawing/2014/main" id="{7317A751-E2D7-C498-B4E9-8F2F82AAAA6B}"/>
                </a:ext>
              </a:extLst>
            </p:cNvPr>
            <p:cNvPicPr>
              <a:picLocks noChangeAspect="1"/>
            </p:cNvPicPr>
            <p:nvPr/>
          </p:nvPicPr>
          <p:blipFill>
            <a:blip r:embed="rId8"/>
            <a:srcRect t="5894"/>
            <a:stretch/>
          </p:blipFill>
          <p:spPr>
            <a:xfrm>
              <a:off x="4572000" y="2679081"/>
              <a:ext cx="4098011" cy="1827605"/>
            </a:xfrm>
            <a:prstGeom prst="rect">
              <a:avLst/>
            </a:prstGeom>
          </p:spPr>
        </p:pic>
        <p:sp>
          <p:nvSpPr>
            <p:cNvPr id="16" name="Rectangle: Rounded Corners 15">
              <a:extLst>
                <a:ext uri="{FF2B5EF4-FFF2-40B4-BE49-F238E27FC236}">
                  <a16:creationId xmlns:a16="http://schemas.microsoft.com/office/drawing/2014/main" id="{091F2CCA-0BD8-6268-3B21-6BCE76F23D36}"/>
                </a:ext>
              </a:extLst>
            </p:cNvPr>
            <p:cNvSpPr/>
            <p:nvPr/>
          </p:nvSpPr>
          <p:spPr>
            <a:xfrm>
              <a:off x="5551714" y="3520440"/>
              <a:ext cx="359229" cy="653143"/>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9" name="Picture 8">
            <a:extLst>
              <a:ext uri="{FF2B5EF4-FFF2-40B4-BE49-F238E27FC236}">
                <a16:creationId xmlns:a16="http://schemas.microsoft.com/office/drawing/2014/main" id="{764F05DF-D415-2745-D29D-72841E97ED97}"/>
              </a:ext>
            </a:extLst>
          </p:cNvPr>
          <p:cNvPicPr>
            <a:picLocks noChangeAspect="1"/>
          </p:cNvPicPr>
          <p:nvPr/>
        </p:nvPicPr>
        <p:blipFill>
          <a:blip r:embed="rId9"/>
          <a:stretch>
            <a:fillRect/>
          </a:stretch>
        </p:blipFill>
        <p:spPr>
          <a:xfrm>
            <a:off x="72762" y="2685758"/>
            <a:ext cx="4499238" cy="2127688"/>
          </a:xfrm>
          <a:prstGeom prst="rect">
            <a:avLst/>
          </a:prstGeom>
        </p:spPr>
      </p:pic>
      <p:sp>
        <p:nvSpPr>
          <p:cNvPr id="10" name="TextBox 9">
            <a:extLst>
              <a:ext uri="{FF2B5EF4-FFF2-40B4-BE49-F238E27FC236}">
                <a16:creationId xmlns:a16="http://schemas.microsoft.com/office/drawing/2014/main" id="{4B037B08-C6CE-9860-6A10-B7BCFCF0C245}"/>
              </a:ext>
            </a:extLst>
          </p:cNvPr>
          <p:cNvSpPr txBox="1"/>
          <p:nvPr/>
        </p:nvSpPr>
        <p:spPr>
          <a:xfrm>
            <a:off x="72762" y="4813446"/>
            <a:ext cx="4616839" cy="230832"/>
          </a:xfrm>
          <a:prstGeom prst="rect">
            <a:avLst/>
          </a:prstGeom>
          <a:noFill/>
        </p:spPr>
        <p:txBody>
          <a:bodyPr wrap="square" rtlCol="0">
            <a:spAutoFit/>
          </a:bodyPr>
          <a:lstStyle/>
          <a:p>
            <a:r>
              <a:rPr lang="en-GB" sz="900" dirty="0">
                <a:solidFill>
                  <a:schemeClr val="accent1"/>
                </a:solidFill>
              </a:rPr>
              <a:t>Table 1. Global Cost of Corrosion by Region by Sector (Billion USD 2013) (NACE, 2016)</a:t>
            </a:r>
          </a:p>
        </p:txBody>
      </p:sp>
    </p:spTree>
    <p:extLst>
      <p:ext uri="{BB962C8B-B14F-4D97-AF65-F5344CB8AC3E}">
        <p14:creationId xmlns:p14="http://schemas.microsoft.com/office/powerpoint/2010/main" val="5783121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E8A8F-7C62-3798-39CE-6EEB77AF2B19}"/>
              </a:ext>
            </a:extLst>
          </p:cNvPr>
          <p:cNvSpPr>
            <a:spLocks noGrp="1"/>
          </p:cNvSpPr>
          <p:nvPr>
            <p:ph type="title"/>
          </p:nvPr>
        </p:nvSpPr>
        <p:spPr>
          <a:xfrm>
            <a:off x="1097281" y="84407"/>
            <a:ext cx="3681018" cy="840501"/>
          </a:xfrm>
        </p:spPr>
        <p:txBody>
          <a:bodyPr/>
          <a:lstStyle/>
          <a:p>
            <a:r>
              <a:rPr lang="en-GB" dirty="0"/>
              <a:t>1. Background</a:t>
            </a:r>
            <a:br>
              <a:rPr lang="en-GB" dirty="0"/>
            </a:br>
            <a:r>
              <a:rPr lang="en-GB" dirty="0"/>
              <a:t>    </a:t>
            </a:r>
            <a:r>
              <a:rPr lang="en-GB" sz="2400" dirty="0">
                <a:solidFill>
                  <a:schemeClr val="accent1"/>
                </a:solidFill>
              </a:rPr>
              <a:t>Effects of EAC</a:t>
            </a:r>
            <a:endParaRPr lang="en-GB" dirty="0"/>
          </a:p>
        </p:txBody>
      </p:sp>
      <p:sp>
        <p:nvSpPr>
          <p:cNvPr id="3" name="Content Placeholder 2">
            <a:extLst>
              <a:ext uri="{FF2B5EF4-FFF2-40B4-BE49-F238E27FC236}">
                <a16:creationId xmlns:a16="http://schemas.microsoft.com/office/drawing/2014/main" id="{CDFC77C2-D97B-CF5E-09FF-CD5EBA378BF9}"/>
              </a:ext>
            </a:extLst>
          </p:cNvPr>
          <p:cNvSpPr>
            <a:spLocks noGrp="1"/>
          </p:cNvSpPr>
          <p:nvPr>
            <p:ph idx="1"/>
          </p:nvPr>
        </p:nvSpPr>
        <p:spPr>
          <a:xfrm>
            <a:off x="1097279" y="1103971"/>
            <a:ext cx="3806744" cy="3907148"/>
          </a:xfrm>
        </p:spPr>
        <p:txBody>
          <a:bodyPr>
            <a:normAutofit/>
          </a:bodyPr>
          <a:lstStyle/>
          <a:p>
            <a:r>
              <a:rPr lang="en-GB" sz="1600" dirty="0"/>
              <a:t>Degradation of </a:t>
            </a:r>
            <a:r>
              <a:rPr lang="en-GB" sz="1600" dirty="0">
                <a:solidFill>
                  <a:srgbClr val="C00000"/>
                </a:solidFill>
              </a:rPr>
              <a:t>Structural Integrity</a:t>
            </a:r>
          </a:p>
          <a:p>
            <a:pPr lvl="1"/>
            <a:r>
              <a:rPr lang="en-GB" sz="1100" dirty="0"/>
              <a:t>Yield strength</a:t>
            </a:r>
          </a:p>
          <a:p>
            <a:pPr lvl="1"/>
            <a:r>
              <a:rPr lang="en-GB" sz="1100" dirty="0"/>
              <a:t>Tensile strength</a:t>
            </a:r>
          </a:p>
          <a:p>
            <a:pPr lvl="1"/>
            <a:r>
              <a:rPr lang="en-GB" sz="1100" dirty="0"/>
              <a:t>Ductility</a:t>
            </a:r>
          </a:p>
          <a:p>
            <a:pPr lvl="1"/>
            <a:r>
              <a:rPr lang="en-GB" sz="1100" dirty="0"/>
              <a:t>Fracture toughness</a:t>
            </a:r>
          </a:p>
          <a:p>
            <a:pPr lvl="1"/>
            <a:r>
              <a:rPr lang="en-GB" sz="1100" dirty="0"/>
              <a:t>Fatigue strength</a:t>
            </a:r>
          </a:p>
          <a:p>
            <a:pPr lvl="1"/>
            <a:r>
              <a:rPr lang="en-GB" sz="1100" dirty="0"/>
              <a:t>Hardness</a:t>
            </a:r>
          </a:p>
          <a:p>
            <a:r>
              <a:rPr lang="en-GB" sz="1600" dirty="0"/>
              <a:t>Crucial for the safety and reliability of engineering applications</a:t>
            </a:r>
          </a:p>
          <a:p>
            <a:pPr lvl="1"/>
            <a:r>
              <a:rPr lang="en-GB" sz="1100" dirty="0"/>
              <a:t>Steel and suspension bridges</a:t>
            </a:r>
          </a:p>
          <a:p>
            <a:pPr lvl="1"/>
            <a:r>
              <a:rPr lang="en-GB" sz="1100" dirty="0"/>
              <a:t>Nuclear power plants</a:t>
            </a:r>
          </a:p>
          <a:p>
            <a:pPr lvl="1"/>
            <a:r>
              <a:rPr lang="en-GB" sz="1100" dirty="0"/>
              <a:t>Fossil fuel power plants</a:t>
            </a:r>
          </a:p>
          <a:p>
            <a:pPr lvl="1"/>
            <a:r>
              <a:rPr lang="en-GB" sz="1100" dirty="0">
                <a:solidFill>
                  <a:srgbClr val="C00000"/>
                </a:solidFill>
              </a:rPr>
              <a:t>Pipelines</a:t>
            </a:r>
          </a:p>
          <a:p>
            <a:pPr lvl="1"/>
            <a:r>
              <a:rPr lang="en-GB" sz="1100" dirty="0"/>
              <a:t>Offshore oil production platforms</a:t>
            </a:r>
          </a:p>
          <a:p>
            <a:pPr lvl="1"/>
            <a:r>
              <a:rPr lang="en-GB" sz="1100" dirty="0"/>
              <a:t>Aircraft</a:t>
            </a:r>
          </a:p>
          <a:p>
            <a:pPr lvl="1"/>
            <a:r>
              <a:rPr lang="en-GB" sz="1100" dirty="0"/>
              <a:t>Aerospace technologies</a:t>
            </a:r>
          </a:p>
          <a:p>
            <a:pPr lvl="1"/>
            <a:r>
              <a:rPr lang="en-GB" sz="1100" dirty="0"/>
              <a:t>Chemical plants</a:t>
            </a:r>
          </a:p>
          <a:p>
            <a:pPr lvl="1"/>
            <a:r>
              <a:rPr lang="en-GB" sz="1100" dirty="0"/>
              <a:t>Similar facilities and etc.</a:t>
            </a:r>
            <a:endParaRPr lang="en-GB" sz="1000" dirty="0"/>
          </a:p>
        </p:txBody>
      </p:sp>
      <p:sp>
        <p:nvSpPr>
          <p:cNvPr id="4" name="Slide Number Placeholder 3">
            <a:extLst>
              <a:ext uri="{FF2B5EF4-FFF2-40B4-BE49-F238E27FC236}">
                <a16:creationId xmlns:a16="http://schemas.microsoft.com/office/drawing/2014/main" id="{BA06A085-284A-2661-7716-F6B0D239830A}"/>
              </a:ext>
            </a:extLst>
          </p:cNvPr>
          <p:cNvSpPr>
            <a:spLocks noGrp="1"/>
          </p:cNvSpPr>
          <p:nvPr>
            <p:ph type="sldNum" sz="quarter" idx="4"/>
          </p:nvPr>
        </p:nvSpPr>
        <p:spPr/>
        <p:txBody>
          <a:bodyPr/>
          <a:lstStyle/>
          <a:p>
            <a:fld id="{01B1711C-DE5F-4AF9-AF40-E37E2E9FCFE1}" type="slidenum">
              <a:rPr lang="en-US" smtClean="0"/>
              <a:pPr/>
              <a:t>4</a:t>
            </a:fld>
            <a:endParaRPr lang="en-US"/>
          </a:p>
        </p:txBody>
      </p:sp>
      <p:pic>
        <p:nvPicPr>
          <p:cNvPr id="6" name="Picture 5">
            <a:extLst>
              <a:ext uri="{FF2B5EF4-FFF2-40B4-BE49-F238E27FC236}">
                <a16:creationId xmlns:a16="http://schemas.microsoft.com/office/drawing/2014/main" id="{61AA9A11-E738-53B4-92FC-AEA331771690}"/>
              </a:ext>
            </a:extLst>
          </p:cNvPr>
          <p:cNvPicPr>
            <a:picLocks noChangeAspect="1"/>
          </p:cNvPicPr>
          <p:nvPr/>
        </p:nvPicPr>
        <p:blipFill>
          <a:blip r:embed="rId3"/>
          <a:stretch>
            <a:fillRect/>
          </a:stretch>
        </p:blipFill>
        <p:spPr>
          <a:xfrm>
            <a:off x="5110958" y="84407"/>
            <a:ext cx="3806744" cy="2502921"/>
          </a:xfrm>
          <a:prstGeom prst="rect">
            <a:avLst/>
          </a:prstGeom>
          <a:solidFill>
            <a:schemeClr val="bg1"/>
          </a:solidFill>
        </p:spPr>
      </p:pic>
      <p:sp>
        <p:nvSpPr>
          <p:cNvPr id="7" name="TextBox 6">
            <a:extLst>
              <a:ext uri="{FF2B5EF4-FFF2-40B4-BE49-F238E27FC236}">
                <a16:creationId xmlns:a16="http://schemas.microsoft.com/office/drawing/2014/main" id="{01F96D75-E9D2-8168-00DF-C27DD128FB58}"/>
              </a:ext>
            </a:extLst>
          </p:cNvPr>
          <p:cNvSpPr txBox="1"/>
          <p:nvPr/>
        </p:nvSpPr>
        <p:spPr>
          <a:xfrm>
            <a:off x="6259088" y="2571750"/>
            <a:ext cx="1601266" cy="214674"/>
          </a:xfrm>
          <a:prstGeom prst="rect">
            <a:avLst/>
          </a:prstGeom>
          <a:noFill/>
        </p:spPr>
        <p:txBody>
          <a:bodyPr wrap="square">
            <a:spAutoFit/>
          </a:bodyPr>
          <a:lstStyle/>
          <a:p>
            <a:pPr lvl="0" algn="just">
              <a:lnSpc>
                <a:spcPct val="107000"/>
              </a:lnSpc>
              <a:spcAft>
                <a:spcPts val="800"/>
              </a:spcAft>
            </a:pPr>
            <a:r>
              <a:rPr lang="en-GB" sz="800" dirty="0">
                <a:effectLst/>
                <a:latin typeface="+mj-lt"/>
                <a:ea typeface="Aptos" panose="020B0004020202020204" pitchFamily="34" charset="0"/>
                <a:cs typeface="Arial" panose="020B0604020202020204" pitchFamily="34" charset="0"/>
              </a:rPr>
              <a:t>Fig. 2. Requirements for</a:t>
            </a:r>
            <a:r>
              <a:rPr lang="en-GB" sz="800" dirty="0">
                <a:latin typeface="+mj-lt"/>
                <a:ea typeface="Aptos" panose="020B0004020202020204" pitchFamily="34" charset="0"/>
                <a:cs typeface="Arial" panose="020B0604020202020204" pitchFamily="34" charset="0"/>
              </a:rPr>
              <a:t> EAC</a:t>
            </a:r>
            <a:endParaRPr lang="en-GB" sz="800" dirty="0">
              <a:effectLst/>
              <a:latin typeface="+mj-lt"/>
              <a:ea typeface="Aptos" panose="020B00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068965A-E86A-A784-34AA-4E6F7CE69316}"/>
              </a:ext>
            </a:extLst>
          </p:cNvPr>
          <p:cNvSpPr txBox="1"/>
          <p:nvPr/>
        </p:nvSpPr>
        <p:spPr>
          <a:xfrm>
            <a:off x="5248759" y="2856854"/>
            <a:ext cx="3187485" cy="1261884"/>
          </a:xfrm>
          <a:prstGeom prst="rect">
            <a:avLst/>
          </a:prstGeom>
          <a:noFill/>
        </p:spPr>
        <p:txBody>
          <a:bodyPr wrap="square" rtlCol="0">
            <a:spAutoFit/>
          </a:bodyPr>
          <a:lstStyle/>
          <a:p>
            <a:r>
              <a:rPr lang="en-GB" sz="1600" dirty="0"/>
              <a:t>Pipelines</a:t>
            </a:r>
          </a:p>
          <a:p>
            <a:pPr marL="285750" indent="-285750">
              <a:buFont typeface="Arial" panose="020B0604020202020204" pitchFamily="34" charset="0"/>
              <a:buChar char="•"/>
            </a:pPr>
            <a:r>
              <a:rPr lang="en-GB" sz="1200" dirty="0"/>
              <a:t>Oil and gas pipelines</a:t>
            </a:r>
          </a:p>
          <a:p>
            <a:pPr marL="285750" indent="-285750">
              <a:buFont typeface="Arial" panose="020B0604020202020204" pitchFamily="34" charset="0"/>
              <a:buChar char="•"/>
            </a:pPr>
            <a:r>
              <a:rPr lang="en-GB" sz="1200" dirty="0"/>
              <a:t>Hydrogen pipelines</a:t>
            </a:r>
          </a:p>
          <a:p>
            <a:pPr marL="742950" lvl="1" indent="-285750">
              <a:buFont typeface="Arial" panose="020B0604020202020204" pitchFamily="34" charset="0"/>
              <a:buChar char="•"/>
            </a:pPr>
            <a:r>
              <a:rPr lang="en-GB" sz="1200" dirty="0">
                <a:solidFill>
                  <a:srgbClr val="C00000"/>
                </a:solidFill>
              </a:rPr>
              <a:t>Repurposing of the existing natural gas pipeline system for H</a:t>
            </a:r>
            <a:r>
              <a:rPr lang="en-GB" sz="1200" baseline="-25000" dirty="0">
                <a:solidFill>
                  <a:srgbClr val="C00000"/>
                </a:solidFill>
              </a:rPr>
              <a:t>2</a:t>
            </a:r>
            <a:r>
              <a:rPr lang="en-GB" sz="1200" dirty="0">
                <a:solidFill>
                  <a:srgbClr val="C00000"/>
                </a:solidFill>
              </a:rPr>
              <a:t> transportation</a:t>
            </a:r>
          </a:p>
        </p:txBody>
      </p:sp>
      <p:cxnSp>
        <p:nvCxnSpPr>
          <p:cNvPr id="9" name="Straight Arrow Connector 8">
            <a:extLst>
              <a:ext uri="{FF2B5EF4-FFF2-40B4-BE49-F238E27FC236}">
                <a16:creationId xmlns:a16="http://schemas.microsoft.com/office/drawing/2014/main" id="{94A97CFF-9C87-CBDF-2EF8-76ED11A7C086}"/>
              </a:ext>
            </a:extLst>
          </p:cNvPr>
          <p:cNvCxnSpPr>
            <a:cxnSpLocks/>
          </p:cNvCxnSpPr>
          <p:nvPr/>
        </p:nvCxnSpPr>
        <p:spPr>
          <a:xfrm flipV="1">
            <a:off x="2221424" y="3528447"/>
            <a:ext cx="2889534" cy="315133"/>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2121FDC-2260-5F0F-A273-85E6CCA2C314}"/>
              </a:ext>
            </a:extLst>
          </p:cNvPr>
          <p:cNvSpPr txBox="1"/>
          <p:nvPr/>
        </p:nvSpPr>
        <p:spPr>
          <a:xfrm>
            <a:off x="3833247" y="4139402"/>
            <a:ext cx="4427347" cy="523220"/>
          </a:xfrm>
          <a:prstGeom prst="rect">
            <a:avLst/>
          </a:prstGeom>
          <a:noFill/>
          <a:ln>
            <a:solidFill>
              <a:srgbClr val="C00000"/>
            </a:solidFill>
            <a:prstDash val="sysDash"/>
          </a:ln>
        </p:spPr>
        <p:txBody>
          <a:bodyPr wrap="square" rtlCol="0">
            <a:spAutoFit/>
          </a:bodyPr>
          <a:lstStyle/>
          <a:p>
            <a:r>
              <a:rPr lang="en-GB" sz="1400" dirty="0"/>
              <a:t>An economical and sustainable solution than building a new pipeline system</a:t>
            </a:r>
          </a:p>
        </p:txBody>
      </p:sp>
    </p:spTree>
    <p:extLst>
      <p:ext uri="{BB962C8B-B14F-4D97-AF65-F5344CB8AC3E}">
        <p14:creationId xmlns:p14="http://schemas.microsoft.com/office/powerpoint/2010/main" val="1730758425"/>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0ED82-5F89-FF72-CB52-D32F42810C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2D5BFB-20B2-53C9-E1F9-AAB6E9FF8655}"/>
              </a:ext>
            </a:extLst>
          </p:cNvPr>
          <p:cNvSpPr>
            <a:spLocks noGrp="1"/>
          </p:cNvSpPr>
          <p:nvPr>
            <p:ph type="title"/>
          </p:nvPr>
        </p:nvSpPr>
        <p:spPr/>
        <p:txBody>
          <a:bodyPr/>
          <a:lstStyle/>
          <a:p>
            <a:r>
              <a:rPr lang="en-GB" dirty="0"/>
              <a:t>1. Background</a:t>
            </a:r>
            <a:br>
              <a:rPr lang="en-GB" dirty="0"/>
            </a:br>
            <a:r>
              <a:rPr lang="en-GB" dirty="0"/>
              <a:t>    </a:t>
            </a:r>
            <a:r>
              <a:rPr lang="en-GB" sz="2400" dirty="0">
                <a:solidFill>
                  <a:schemeClr val="accent1"/>
                </a:solidFill>
              </a:rPr>
              <a:t>Transition towards a hydrogen economy </a:t>
            </a:r>
            <a:endParaRPr lang="en-GB" dirty="0"/>
          </a:p>
        </p:txBody>
      </p:sp>
      <p:sp>
        <p:nvSpPr>
          <p:cNvPr id="3" name="Content Placeholder 2">
            <a:extLst>
              <a:ext uri="{FF2B5EF4-FFF2-40B4-BE49-F238E27FC236}">
                <a16:creationId xmlns:a16="http://schemas.microsoft.com/office/drawing/2014/main" id="{A96CFBB0-8873-F179-4E7D-FC6CA46F4205}"/>
              </a:ext>
            </a:extLst>
          </p:cNvPr>
          <p:cNvSpPr>
            <a:spLocks noGrp="1"/>
          </p:cNvSpPr>
          <p:nvPr>
            <p:ph idx="1"/>
          </p:nvPr>
        </p:nvSpPr>
        <p:spPr>
          <a:xfrm>
            <a:off x="920116" y="1105546"/>
            <a:ext cx="4194446" cy="3883649"/>
          </a:xfrm>
        </p:spPr>
        <p:txBody>
          <a:bodyPr>
            <a:normAutofit/>
          </a:bodyPr>
          <a:lstStyle/>
          <a:p>
            <a:r>
              <a:rPr lang="en-GB" sz="1600" dirty="0">
                <a:solidFill>
                  <a:schemeClr val="tx1"/>
                </a:solidFill>
              </a:rPr>
              <a:t>The EU is aiming at enhancing the hydrogen economy through infrastructure development</a:t>
            </a:r>
          </a:p>
          <a:p>
            <a:r>
              <a:rPr lang="en-GB" sz="1600" dirty="0">
                <a:solidFill>
                  <a:schemeClr val="tx1"/>
                </a:solidFill>
              </a:rPr>
              <a:t>Hence, rapid growth of hydrogen infrastructure is expected in the future</a:t>
            </a:r>
            <a:endParaRPr lang="en-GB" sz="1600" dirty="0"/>
          </a:p>
          <a:p>
            <a:r>
              <a:rPr lang="en-GB" sz="1600" dirty="0"/>
              <a:t>Hydrogen value chain</a:t>
            </a:r>
          </a:p>
          <a:p>
            <a:pPr lvl="1"/>
            <a:r>
              <a:rPr lang="en-GB" sz="1000" dirty="0"/>
              <a:t>Production </a:t>
            </a:r>
          </a:p>
          <a:p>
            <a:pPr lvl="1"/>
            <a:r>
              <a:rPr lang="en-GB" sz="1000" dirty="0">
                <a:solidFill>
                  <a:srgbClr val="C00000"/>
                </a:solidFill>
              </a:rPr>
              <a:t>Distribution (transport and storage)</a:t>
            </a:r>
          </a:p>
          <a:p>
            <a:pPr lvl="1"/>
            <a:r>
              <a:rPr lang="en-GB" sz="1000" dirty="0"/>
              <a:t>End-use applications</a:t>
            </a:r>
          </a:p>
          <a:p>
            <a:pPr lvl="1"/>
            <a:endParaRPr lang="en-GB" sz="1000" dirty="0"/>
          </a:p>
          <a:p>
            <a:pPr lvl="1"/>
            <a:r>
              <a:rPr lang="en-GB" sz="1000" dirty="0"/>
              <a:t>Pipelines</a:t>
            </a:r>
          </a:p>
          <a:p>
            <a:pPr lvl="2"/>
            <a:r>
              <a:rPr lang="en-GB" sz="1000" dirty="0"/>
              <a:t>Building new hydrogen-carrying pipelines </a:t>
            </a:r>
          </a:p>
          <a:p>
            <a:pPr lvl="2"/>
            <a:r>
              <a:rPr lang="en-GB" sz="1000" dirty="0">
                <a:solidFill>
                  <a:srgbClr val="C00000"/>
                </a:solidFill>
              </a:rPr>
              <a:t>Repurposing existing natural gas pipelines for the transportation of pure hydrogen</a:t>
            </a:r>
          </a:p>
          <a:p>
            <a:pPr lvl="2"/>
            <a:endParaRPr lang="en-GB" sz="1000" dirty="0">
              <a:solidFill>
                <a:srgbClr val="C00000"/>
              </a:solidFill>
            </a:endParaRPr>
          </a:p>
          <a:p>
            <a:pPr lvl="2"/>
            <a:endParaRPr lang="en-GB" sz="1000" dirty="0">
              <a:solidFill>
                <a:srgbClr val="C00000"/>
              </a:solidFill>
            </a:endParaRPr>
          </a:p>
          <a:p>
            <a:pPr lvl="2"/>
            <a:r>
              <a:rPr lang="en-GB" sz="1000" dirty="0">
                <a:solidFill>
                  <a:schemeClr val="tx1"/>
                </a:solidFill>
              </a:rPr>
              <a:t>Deterioration of pipelines due to </a:t>
            </a:r>
            <a:r>
              <a:rPr lang="en-GB" sz="1000" dirty="0">
                <a:solidFill>
                  <a:srgbClr val="C00000"/>
                </a:solidFill>
              </a:rPr>
              <a:t>EAC</a:t>
            </a:r>
            <a:r>
              <a:rPr lang="en-GB" sz="1000" dirty="0">
                <a:solidFill>
                  <a:schemeClr val="tx1"/>
                </a:solidFill>
              </a:rPr>
              <a:t> </a:t>
            </a:r>
          </a:p>
          <a:p>
            <a:pPr lvl="3"/>
            <a:r>
              <a:rPr lang="en-GB" sz="1000" dirty="0">
                <a:solidFill>
                  <a:srgbClr val="C00000"/>
                </a:solidFill>
              </a:rPr>
              <a:t>Hydrogen embrittlement </a:t>
            </a:r>
            <a:r>
              <a:rPr lang="en-GB" sz="1000" dirty="0">
                <a:solidFill>
                  <a:schemeClr val="tx1"/>
                </a:solidFill>
              </a:rPr>
              <a:t>(HE)</a:t>
            </a:r>
          </a:p>
        </p:txBody>
      </p:sp>
      <p:sp>
        <p:nvSpPr>
          <p:cNvPr id="4" name="Slide Number Placeholder 3">
            <a:extLst>
              <a:ext uri="{FF2B5EF4-FFF2-40B4-BE49-F238E27FC236}">
                <a16:creationId xmlns:a16="http://schemas.microsoft.com/office/drawing/2014/main" id="{E74A9B6F-4457-8F05-9730-1ADBFCE34AC7}"/>
              </a:ext>
            </a:extLst>
          </p:cNvPr>
          <p:cNvSpPr>
            <a:spLocks noGrp="1"/>
          </p:cNvSpPr>
          <p:nvPr>
            <p:ph type="sldNum" sz="quarter" idx="4"/>
          </p:nvPr>
        </p:nvSpPr>
        <p:spPr/>
        <p:txBody>
          <a:bodyPr/>
          <a:lstStyle/>
          <a:p>
            <a:fld id="{01B1711C-DE5F-4AF9-AF40-E37E2E9FCFE1}" type="slidenum">
              <a:rPr lang="en-US" smtClean="0"/>
              <a:pPr/>
              <a:t>5</a:t>
            </a:fld>
            <a:endParaRPr lang="en-US"/>
          </a:p>
        </p:txBody>
      </p:sp>
      <p:graphicFrame>
        <p:nvGraphicFramePr>
          <p:cNvPr id="5" name="Chart 4">
            <a:extLst>
              <a:ext uri="{FF2B5EF4-FFF2-40B4-BE49-F238E27FC236}">
                <a16:creationId xmlns:a16="http://schemas.microsoft.com/office/drawing/2014/main" id="{B84D5090-A245-1DCB-CB58-5E7A7EBE77CC}"/>
              </a:ext>
            </a:extLst>
          </p:cNvPr>
          <p:cNvGraphicFramePr/>
          <p:nvPr>
            <p:extLst>
              <p:ext uri="{D42A27DB-BD31-4B8C-83A1-F6EECF244321}">
                <p14:modId xmlns:p14="http://schemas.microsoft.com/office/powerpoint/2010/main" val="984247919"/>
              </p:ext>
            </p:extLst>
          </p:nvPr>
        </p:nvGraphicFramePr>
        <p:xfrm>
          <a:off x="5515479" y="1004888"/>
          <a:ext cx="3089909" cy="1566862"/>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Connector: Curved 6">
            <a:extLst>
              <a:ext uri="{FF2B5EF4-FFF2-40B4-BE49-F238E27FC236}">
                <a16:creationId xmlns:a16="http://schemas.microsoft.com/office/drawing/2014/main" id="{B287EB37-ECCB-2A9A-72C9-B0DB7BEFF582}"/>
              </a:ext>
            </a:extLst>
          </p:cNvPr>
          <p:cNvCxnSpPr>
            <a:cxnSpLocks/>
          </p:cNvCxnSpPr>
          <p:nvPr/>
        </p:nvCxnSpPr>
        <p:spPr>
          <a:xfrm rot="10800000" flipV="1">
            <a:off x="2160273" y="3057524"/>
            <a:ext cx="657223" cy="451485"/>
          </a:xfrm>
          <a:prstGeom prst="curvedConnector3">
            <a:avLst>
              <a:gd name="adj1" fmla="val -64783"/>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737B3C1-8391-0673-FDD8-2BD748D164F4}"/>
              </a:ext>
            </a:extLst>
          </p:cNvPr>
          <p:cNvSpPr txBox="1"/>
          <p:nvPr/>
        </p:nvSpPr>
        <p:spPr>
          <a:xfrm>
            <a:off x="5612130" y="2486025"/>
            <a:ext cx="3089909" cy="346377"/>
          </a:xfrm>
          <a:prstGeom prst="rect">
            <a:avLst/>
          </a:prstGeom>
          <a:noFill/>
        </p:spPr>
        <p:txBody>
          <a:bodyPr wrap="square">
            <a:spAutoFit/>
          </a:bodyPr>
          <a:lstStyle/>
          <a:p>
            <a:pPr lvl="0" algn="just">
              <a:lnSpc>
                <a:spcPct val="107000"/>
              </a:lnSpc>
              <a:spcAft>
                <a:spcPts val="800"/>
              </a:spcAft>
            </a:pPr>
            <a:r>
              <a:rPr lang="en-GB" sz="800" dirty="0">
                <a:effectLst/>
                <a:latin typeface="+mj-lt"/>
                <a:ea typeface="Aptos" panose="020B0004020202020204" pitchFamily="34" charset="0"/>
                <a:cs typeface="Arial" panose="020B0604020202020204" pitchFamily="34" charset="0"/>
              </a:rPr>
              <a:t>Fig. 3. Average hydrogen demand projections in Europe(Clean hydrogen partnership, 2024) </a:t>
            </a:r>
          </a:p>
        </p:txBody>
      </p:sp>
      <p:sp>
        <p:nvSpPr>
          <p:cNvPr id="23" name="TextBox 22">
            <a:extLst>
              <a:ext uri="{FF2B5EF4-FFF2-40B4-BE49-F238E27FC236}">
                <a16:creationId xmlns:a16="http://schemas.microsoft.com/office/drawing/2014/main" id="{86E7B371-C065-067E-124E-DFA44F343155}"/>
              </a:ext>
            </a:extLst>
          </p:cNvPr>
          <p:cNvSpPr txBox="1"/>
          <p:nvPr/>
        </p:nvSpPr>
        <p:spPr>
          <a:xfrm>
            <a:off x="5181600" y="4587240"/>
            <a:ext cx="3089909" cy="478080"/>
          </a:xfrm>
          <a:prstGeom prst="rect">
            <a:avLst/>
          </a:prstGeom>
          <a:noFill/>
        </p:spPr>
        <p:txBody>
          <a:bodyPr wrap="square">
            <a:spAutoFit/>
          </a:bodyPr>
          <a:lstStyle/>
          <a:p>
            <a:pPr lvl="0" algn="just">
              <a:lnSpc>
                <a:spcPct val="107000"/>
              </a:lnSpc>
              <a:spcAft>
                <a:spcPts val="800"/>
              </a:spcAft>
            </a:pPr>
            <a:r>
              <a:rPr lang="en-GB" sz="800" dirty="0">
                <a:effectLst/>
                <a:latin typeface="+mj-lt"/>
                <a:ea typeface="Aptos" panose="020B0004020202020204" pitchFamily="34" charset="0"/>
                <a:cs typeface="Arial" panose="020B0604020202020204" pitchFamily="34" charset="0"/>
              </a:rPr>
              <a:t>Fig. 4. Europe’s hydrogen infrastructure projects interactive map (a) existing, (b) proposed plan (Clean hydrogen partnership, 2024)</a:t>
            </a:r>
          </a:p>
        </p:txBody>
      </p:sp>
      <p:grpSp>
        <p:nvGrpSpPr>
          <p:cNvPr id="29" name="Group 28">
            <a:extLst>
              <a:ext uri="{FF2B5EF4-FFF2-40B4-BE49-F238E27FC236}">
                <a16:creationId xmlns:a16="http://schemas.microsoft.com/office/drawing/2014/main" id="{E4F81595-C3A4-6C4B-B000-EB4DF88F7E5D}"/>
              </a:ext>
            </a:extLst>
          </p:cNvPr>
          <p:cNvGrpSpPr/>
          <p:nvPr/>
        </p:nvGrpSpPr>
        <p:grpSpPr>
          <a:xfrm>
            <a:off x="5144088" y="2803443"/>
            <a:ext cx="1656237" cy="1800451"/>
            <a:chOff x="5429838" y="2700573"/>
            <a:chExt cx="1656237" cy="1800451"/>
          </a:xfrm>
        </p:grpSpPr>
        <p:pic>
          <p:nvPicPr>
            <p:cNvPr id="21" name="Picture 20">
              <a:extLst>
                <a:ext uri="{FF2B5EF4-FFF2-40B4-BE49-F238E27FC236}">
                  <a16:creationId xmlns:a16="http://schemas.microsoft.com/office/drawing/2014/main" id="{310860CD-59A4-E484-EB06-DD26388AB916}"/>
                </a:ext>
              </a:extLst>
            </p:cNvPr>
            <p:cNvPicPr>
              <a:picLocks noChangeAspect="1"/>
            </p:cNvPicPr>
            <p:nvPr/>
          </p:nvPicPr>
          <p:blipFill>
            <a:blip r:embed="rId4"/>
            <a:stretch>
              <a:fillRect/>
            </a:stretch>
          </p:blipFill>
          <p:spPr>
            <a:xfrm>
              <a:off x="5429838" y="2700573"/>
              <a:ext cx="1656237" cy="1800451"/>
            </a:xfrm>
            <a:prstGeom prst="rect">
              <a:avLst/>
            </a:prstGeom>
          </p:spPr>
        </p:pic>
        <p:sp>
          <p:nvSpPr>
            <p:cNvPr id="25" name="TextBox 24">
              <a:extLst>
                <a:ext uri="{FF2B5EF4-FFF2-40B4-BE49-F238E27FC236}">
                  <a16:creationId xmlns:a16="http://schemas.microsoft.com/office/drawing/2014/main" id="{3C7B8398-E38E-0C76-AD6D-F9731081AE0D}"/>
                </a:ext>
              </a:extLst>
            </p:cNvPr>
            <p:cNvSpPr txBox="1"/>
            <p:nvPr/>
          </p:nvSpPr>
          <p:spPr>
            <a:xfrm>
              <a:off x="5429838" y="4280482"/>
              <a:ext cx="400050" cy="215444"/>
            </a:xfrm>
            <a:prstGeom prst="rect">
              <a:avLst/>
            </a:prstGeom>
            <a:noFill/>
          </p:spPr>
          <p:txBody>
            <a:bodyPr wrap="square">
              <a:spAutoFit/>
            </a:bodyPr>
            <a:lstStyle/>
            <a:p>
              <a:r>
                <a:rPr lang="en-GB" sz="800" dirty="0">
                  <a:effectLst/>
                  <a:latin typeface="+mj-lt"/>
                  <a:ea typeface="Aptos" panose="020B0004020202020204" pitchFamily="34" charset="0"/>
                  <a:cs typeface="Arial" panose="020B0604020202020204" pitchFamily="34" charset="0"/>
                </a:rPr>
                <a:t>(a) </a:t>
              </a:r>
              <a:endParaRPr lang="en-GB" sz="800" dirty="0"/>
            </a:p>
          </p:txBody>
        </p:sp>
      </p:grpSp>
      <p:grpSp>
        <p:nvGrpSpPr>
          <p:cNvPr id="30" name="Group 29">
            <a:extLst>
              <a:ext uri="{FF2B5EF4-FFF2-40B4-BE49-F238E27FC236}">
                <a16:creationId xmlns:a16="http://schemas.microsoft.com/office/drawing/2014/main" id="{7D10279F-45E0-639D-E580-5FAC76A5A779}"/>
              </a:ext>
            </a:extLst>
          </p:cNvPr>
          <p:cNvGrpSpPr/>
          <p:nvPr/>
        </p:nvGrpSpPr>
        <p:grpSpPr>
          <a:xfrm>
            <a:off x="6829852" y="2803445"/>
            <a:ext cx="1757887" cy="1810167"/>
            <a:chOff x="7115602" y="2700575"/>
            <a:chExt cx="1757887" cy="1810167"/>
          </a:xfrm>
        </p:grpSpPr>
        <p:pic>
          <p:nvPicPr>
            <p:cNvPr id="22" name="Picture 21" descr="A map of europe with orange dots&#10;&#10;AI-generated content may be incorrect.">
              <a:extLst>
                <a:ext uri="{FF2B5EF4-FFF2-40B4-BE49-F238E27FC236}">
                  <a16:creationId xmlns:a16="http://schemas.microsoft.com/office/drawing/2014/main" id="{15131B86-7BB7-FC38-A690-AA57D39DD5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0900" y="2700575"/>
              <a:ext cx="1672589" cy="1800452"/>
            </a:xfrm>
            <a:prstGeom prst="rect">
              <a:avLst/>
            </a:prstGeom>
          </p:spPr>
        </p:pic>
        <p:sp>
          <p:nvSpPr>
            <p:cNvPr id="28" name="TextBox 27">
              <a:extLst>
                <a:ext uri="{FF2B5EF4-FFF2-40B4-BE49-F238E27FC236}">
                  <a16:creationId xmlns:a16="http://schemas.microsoft.com/office/drawing/2014/main" id="{A64502B5-D1AB-D60F-5397-2AA7E39249E5}"/>
                </a:ext>
              </a:extLst>
            </p:cNvPr>
            <p:cNvSpPr txBox="1"/>
            <p:nvPr/>
          </p:nvSpPr>
          <p:spPr>
            <a:xfrm>
              <a:off x="7115602" y="4295298"/>
              <a:ext cx="400050" cy="215444"/>
            </a:xfrm>
            <a:prstGeom prst="rect">
              <a:avLst/>
            </a:prstGeom>
            <a:noFill/>
          </p:spPr>
          <p:txBody>
            <a:bodyPr wrap="square">
              <a:spAutoFit/>
            </a:bodyPr>
            <a:lstStyle/>
            <a:p>
              <a:r>
                <a:rPr lang="en-GB" sz="800" dirty="0">
                  <a:effectLst/>
                  <a:latin typeface="+mj-lt"/>
                  <a:ea typeface="Aptos" panose="020B0004020202020204" pitchFamily="34" charset="0"/>
                  <a:cs typeface="Arial" panose="020B0604020202020204" pitchFamily="34" charset="0"/>
                </a:rPr>
                <a:t>(b) </a:t>
              </a:r>
              <a:endParaRPr lang="en-GB" sz="800" dirty="0"/>
            </a:p>
          </p:txBody>
        </p:sp>
      </p:grpSp>
      <p:cxnSp>
        <p:nvCxnSpPr>
          <p:cNvPr id="32" name="Straight Arrow Connector 31">
            <a:extLst>
              <a:ext uri="{FF2B5EF4-FFF2-40B4-BE49-F238E27FC236}">
                <a16:creationId xmlns:a16="http://schemas.microsoft.com/office/drawing/2014/main" id="{FBC126E4-2109-00BC-C940-3AFDB71D57D6}"/>
              </a:ext>
            </a:extLst>
          </p:cNvPr>
          <p:cNvCxnSpPr>
            <a:cxnSpLocks/>
          </p:cNvCxnSpPr>
          <p:nvPr/>
        </p:nvCxnSpPr>
        <p:spPr>
          <a:xfrm>
            <a:off x="4474845" y="1960245"/>
            <a:ext cx="943983" cy="45148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8" name="Arrow: Down 37">
            <a:extLst>
              <a:ext uri="{FF2B5EF4-FFF2-40B4-BE49-F238E27FC236}">
                <a16:creationId xmlns:a16="http://schemas.microsoft.com/office/drawing/2014/main" id="{85E40737-92D5-3757-3142-102E7B4FDBED}"/>
              </a:ext>
            </a:extLst>
          </p:cNvPr>
          <p:cNvSpPr/>
          <p:nvPr/>
        </p:nvSpPr>
        <p:spPr>
          <a:xfrm>
            <a:off x="2817496" y="4143374"/>
            <a:ext cx="74294" cy="308611"/>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EC881E76-87FC-7813-8734-C34B71330D81}"/>
              </a:ext>
            </a:extLst>
          </p:cNvPr>
          <p:cNvSpPr/>
          <p:nvPr/>
        </p:nvSpPr>
        <p:spPr>
          <a:xfrm>
            <a:off x="1605915" y="4491990"/>
            <a:ext cx="2496566" cy="371475"/>
          </a:xfrm>
          <a:prstGeom prst="rect">
            <a:avLst/>
          </a:prstGeom>
          <a:noFill/>
          <a:ln w="9525">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422C83D3-4C49-8E38-79DB-CB42A3CA7AAF}"/>
              </a:ext>
            </a:extLst>
          </p:cNvPr>
          <p:cNvSpPr txBox="1"/>
          <p:nvPr/>
        </p:nvSpPr>
        <p:spPr>
          <a:xfrm>
            <a:off x="2817496" y="4128373"/>
            <a:ext cx="1314511" cy="246221"/>
          </a:xfrm>
          <a:prstGeom prst="rect">
            <a:avLst/>
          </a:prstGeom>
          <a:noFill/>
        </p:spPr>
        <p:txBody>
          <a:bodyPr wrap="square">
            <a:spAutoFit/>
          </a:bodyPr>
          <a:lstStyle/>
          <a:p>
            <a:r>
              <a:rPr lang="en-GB" sz="1000" dirty="0">
                <a:effectLst/>
                <a:ea typeface="Calibri" panose="020F0502020204030204" pitchFamily="34" charset="0"/>
              </a:rPr>
              <a:t>prominent problem</a:t>
            </a:r>
            <a:endParaRPr lang="en-GB" sz="1000" dirty="0"/>
          </a:p>
        </p:txBody>
      </p:sp>
    </p:spTree>
    <p:extLst>
      <p:ext uri="{BB962C8B-B14F-4D97-AF65-F5344CB8AC3E}">
        <p14:creationId xmlns:p14="http://schemas.microsoft.com/office/powerpoint/2010/main" val="402870500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9EE68-9CF7-7C11-C99E-46275936FC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60036A-EEE7-508A-08CF-B5252A24C102}"/>
              </a:ext>
            </a:extLst>
          </p:cNvPr>
          <p:cNvSpPr>
            <a:spLocks noGrp="1"/>
          </p:cNvSpPr>
          <p:nvPr>
            <p:ph type="title"/>
          </p:nvPr>
        </p:nvSpPr>
        <p:spPr/>
        <p:txBody>
          <a:bodyPr/>
          <a:lstStyle/>
          <a:p>
            <a:r>
              <a:rPr lang="en-GB" dirty="0"/>
              <a:t>1. Background</a:t>
            </a:r>
            <a:br>
              <a:rPr lang="en-GB" dirty="0"/>
            </a:br>
            <a:r>
              <a:rPr lang="en-GB" dirty="0"/>
              <a:t>    </a:t>
            </a:r>
            <a:r>
              <a:rPr lang="en-GB" sz="2400" dirty="0">
                <a:solidFill>
                  <a:schemeClr val="accent1"/>
                </a:solidFill>
              </a:rPr>
              <a:t>Research Gap </a:t>
            </a:r>
            <a:endParaRPr lang="en-GB" dirty="0"/>
          </a:p>
        </p:txBody>
      </p:sp>
      <p:sp>
        <p:nvSpPr>
          <p:cNvPr id="3" name="Content Placeholder 2">
            <a:extLst>
              <a:ext uri="{FF2B5EF4-FFF2-40B4-BE49-F238E27FC236}">
                <a16:creationId xmlns:a16="http://schemas.microsoft.com/office/drawing/2014/main" id="{C320E292-FD4D-62D0-94C4-F2973E1CD31E}"/>
              </a:ext>
            </a:extLst>
          </p:cNvPr>
          <p:cNvSpPr>
            <a:spLocks noGrp="1"/>
          </p:cNvSpPr>
          <p:nvPr>
            <p:ph idx="1"/>
          </p:nvPr>
        </p:nvSpPr>
        <p:spPr>
          <a:xfrm>
            <a:off x="1097280" y="1045846"/>
            <a:ext cx="7508108" cy="3960494"/>
          </a:xfrm>
        </p:spPr>
        <p:txBody>
          <a:bodyPr>
            <a:normAutofit lnSpcReduction="10000"/>
          </a:bodyPr>
          <a:lstStyle/>
          <a:p>
            <a:r>
              <a:rPr lang="en-GB" sz="1600" dirty="0"/>
              <a:t>A </a:t>
            </a:r>
            <a:r>
              <a:rPr lang="en-GB" sz="1600" dirty="0">
                <a:solidFill>
                  <a:srgbClr val="C00000"/>
                </a:solidFill>
              </a:rPr>
              <a:t>comprehensive general guideline is not available </a:t>
            </a:r>
            <a:r>
              <a:rPr lang="en-GB" sz="1600" dirty="0"/>
              <a:t>for hydrogen transport pipelines, and the repurposing of existing NG pipelines for hydrogen transportation</a:t>
            </a:r>
          </a:p>
          <a:p>
            <a:pPr lvl="1"/>
            <a:r>
              <a:rPr lang="en-GB" sz="1000" dirty="0"/>
              <a:t>Available guidelines developed by various institutes: </a:t>
            </a:r>
          </a:p>
          <a:p>
            <a:pPr lvl="2"/>
            <a:r>
              <a:rPr lang="en-GB" sz="1000" dirty="0"/>
              <a:t>ASME B31.12</a:t>
            </a:r>
          </a:p>
          <a:p>
            <a:pPr lvl="2"/>
            <a:r>
              <a:rPr lang="en-GB" sz="1000" dirty="0"/>
              <a:t>EIGA DOC/121/14</a:t>
            </a:r>
          </a:p>
          <a:p>
            <a:pPr lvl="2"/>
            <a:r>
              <a:rPr lang="en-GB" sz="1000" dirty="0"/>
              <a:t>IGEM/TD/01 Edition 6</a:t>
            </a:r>
          </a:p>
          <a:p>
            <a:r>
              <a:rPr lang="en-GB" sz="1600" dirty="0">
                <a:solidFill>
                  <a:srgbClr val="C00000"/>
                </a:solidFill>
              </a:rPr>
              <a:t>Guidelines are not available to assess and prevent the effects of EAC </a:t>
            </a:r>
            <a:r>
              <a:rPr lang="en-GB" sz="1600" dirty="0"/>
              <a:t>to ensure the structural integrity of NG pipelines before repurposing them as hydrogen pipelines</a:t>
            </a:r>
          </a:p>
          <a:p>
            <a:r>
              <a:rPr lang="en-GB" sz="1600" dirty="0">
                <a:solidFill>
                  <a:srgbClr val="C00000"/>
                </a:solidFill>
              </a:rPr>
              <a:t>Lack of a comprehensive testing procedure</a:t>
            </a:r>
            <a:r>
              <a:rPr lang="en-GB" sz="1600" dirty="0"/>
              <a:t> specifically designed to assess EAC in hydrogen-rich environments.</a:t>
            </a:r>
          </a:p>
          <a:p>
            <a:r>
              <a:rPr lang="en-GB" sz="1600" dirty="0">
                <a:solidFill>
                  <a:srgbClr val="C00000"/>
                </a:solidFill>
              </a:rPr>
              <a:t>Lack of understanding </a:t>
            </a:r>
            <a:r>
              <a:rPr lang="en-GB" sz="1600" dirty="0"/>
              <a:t>of the integrated effect of SCC and CF in hydrogen-rich environments </a:t>
            </a:r>
          </a:p>
          <a:p>
            <a:r>
              <a:rPr lang="en-GB" sz="1600" dirty="0">
                <a:solidFill>
                  <a:srgbClr val="C00000"/>
                </a:solidFill>
              </a:rPr>
              <a:t>Lack of experimental test results</a:t>
            </a:r>
            <a:r>
              <a:rPr lang="en-GB" sz="1600" dirty="0"/>
              <a:t> due to limited availability of specialized testing machines equipped with gas chambers and associated inherent risks of high-pressure hydrogen gas </a:t>
            </a:r>
          </a:p>
          <a:p>
            <a:endParaRPr lang="en-GB" sz="1600" dirty="0"/>
          </a:p>
          <a:p>
            <a:endParaRPr lang="en-GB" sz="1600" dirty="0"/>
          </a:p>
        </p:txBody>
      </p:sp>
      <p:sp>
        <p:nvSpPr>
          <p:cNvPr id="4" name="Slide Number Placeholder 3">
            <a:extLst>
              <a:ext uri="{FF2B5EF4-FFF2-40B4-BE49-F238E27FC236}">
                <a16:creationId xmlns:a16="http://schemas.microsoft.com/office/drawing/2014/main" id="{C9E4CA85-A15C-C254-881F-3BE251406559}"/>
              </a:ext>
            </a:extLst>
          </p:cNvPr>
          <p:cNvSpPr>
            <a:spLocks noGrp="1"/>
          </p:cNvSpPr>
          <p:nvPr>
            <p:ph type="sldNum" sz="quarter" idx="4"/>
          </p:nvPr>
        </p:nvSpPr>
        <p:spPr/>
        <p:txBody>
          <a:bodyPr/>
          <a:lstStyle/>
          <a:p>
            <a:fld id="{01B1711C-DE5F-4AF9-AF40-E37E2E9FCFE1}" type="slidenum">
              <a:rPr lang="en-US" smtClean="0"/>
              <a:pPr/>
              <a:t>6</a:t>
            </a:fld>
            <a:endParaRPr lang="en-US"/>
          </a:p>
        </p:txBody>
      </p:sp>
    </p:spTree>
    <p:extLst>
      <p:ext uri="{BB962C8B-B14F-4D97-AF65-F5344CB8AC3E}">
        <p14:creationId xmlns:p14="http://schemas.microsoft.com/office/powerpoint/2010/main" val="330842030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711AB-4782-08FF-D2E2-8E3604B7BF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893E65-CD0D-7CEC-FD95-7E376527AEB0}"/>
              </a:ext>
            </a:extLst>
          </p:cNvPr>
          <p:cNvSpPr>
            <a:spLocks noGrp="1"/>
          </p:cNvSpPr>
          <p:nvPr>
            <p:ph type="title"/>
          </p:nvPr>
        </p:nvSpPr>
        <p:spPr>
          <a:xfrm>
            <a:off x="1097280" y="84407"/>
            <a:ext cx="7508108" cy="840501"/>
          </a:xfrm>
        </p:spPr>
        <p:txBody>
          <a:bodyPr anchor="b">
            <a:normAutofit/>
          </a:bodyPr>
          <a:lstStyle/>
          <a:p>
            <a:pPr>
              <a:lnSpc>
                <a:spcPct val="90000"/>
              </a:lnSpc>
            </a:pPr>
            <a:r>
              <a:rPr lang="en-GB" dirty="0"/>
              <a:t>2. Pipeline Material</a:t>
            </a:r>
            <a:endParaRPr lang="en-GB" dirty="0">
              <a:solidFill>
                <a:schemeClr val="tx2"/>
              </a:solidFill>
            </a:endParaRPr>
          </a:p>
        </p:txBody>
      </p:sp>
      <p:sp>
        <p:nvSpPr>
          <p:cNvPr id="3" name="Content Placeholder 2">
            <a:extLst>
              <a:ext uri="{FF2B5EF4-FFF2-40B4-BE49-F238E27FC236}">
                <a16:creationId xmlns:a16="http://schemas.microsoft.com/office/drawing/2014/main" id="{364D256B-80F9-1E5E-5F03-0943DDBFAB94}"/>
              </a:ext>
            </a:extLst>
          </p:cNvPr>
          <p:cNvSpPr>
            <a:spLocks noGrp="1"/>
          </p:cNvSpPr>
          <p:nvPr>
            <p:ph sz="quarter" idx="13"/>
          </p:nvPr>
        </p:nvSpPr>
        <p:spPr>
          <a:xfrm>
            <a:off x="845821" y="1028701"/>
            <a:ext cx="3964514" cy="3086100"/>
          </a:xfrm>
        </p:spPr>
        <p:txBody>
          <a:bodyPr>
            <a:normAutofit/>
          </a:bodyPr>
          <a:lstStyle/>
          <a:p>
            <a:r>
              <a:rPr lang="en-GB" sz="1400" dirty="0"/>
              <a:t>The American Petroleum Institute's (API) </a:t>
            </a:r>
            <a:r>
              <a:rPr lang="en-GB" sz="1400" dirty="0">
                <a:solidFill>
                  <a:srgbClr val="C00000"/>
                </a:solidFill>
              </a:rPr>
              <a:t>API 5L </a:t>
            </a:r>
            <a:r>
              <a:rPr lang="en-GB" sz="1400" dirty="0"/>
              <a:t>standard is widely adopted by steel manufacturers </a:t>
            </a:r>
          </a:p>
          <a:p>
            <a:r>
              <a:rPr lang="en-GB" sz="1400" dirty="0"/>
              <a:t>Oil and Gas pipelines</a:t>
            </a:r>
          </a:p>
          <a:p>
            <a:pPr lvl="1"/>
            <a:r>
              <a:rPr lang="pl-PL" sz="1100" dirty="0"/>
              <a:t>API 5L X52 to X80</a:t>
            </a:r>
            <a:endParaRPr lang="en-GB" sz="1100" dirty="0"/>
          </a:p>
          <a:p>
            <a:pPr lvl="1"/>
            <a:r>
              <a:rPr lang="en-GB" sz="1100" dirty="0"/>
              <a:t>Onshore – X70/X80</a:t>
            </a:r>
          </a:p>
          <a:p>
            <a:pPr lvl="1"/>
            <a:r>
              <a:rPr lang="en-GB" sz="1100" dirty="0"/>
              <a:t>Offshore – X60-X70 </a:t>
            </a:r>
          </a:p>
          <a:p>
            <a:r>
              <a:rPr lang="en-GB" sz="1400" dirty="0"/>
              <a:t>H</a:t>
            </a:r>
            <a:r>
              <a:rPr lang="en-GB" sz="1400" baseline="-25000" dirty="0"/>
              <a:t>2</a:t>
            </a:r>
            <a:r>
              <a:rPr lang="en-GB" sz="1400" dirty="0"/>
              <a:t> pipelines</a:t>
            </a:r>
          </a:p>
          <a:p>
            <a:pPr lvl="1"/>
            <a:r>
              <a:rPr lang="en-GB" sz="1100" dirty="0"/>
              <a:t>Common materials - API 5L X52, ASTM A106 Grade B</a:t>
            </a:r>
          </a:p>
          <a:p>
            <a:pPr lvl="1"/>
            <a:r>
              <a:rPr lang="en-GB" sz="1100" dirty="0"/>
              <a:t>Essential factors to consider</a:t>
            </a:r>
          </a:p>
          <a:p>
            <a:pPr lvl="2"/>
            <a:r>
              <a:rPr lang="en-GB" sz="1100" dirty="0"/>
              <a:t>Cost</a:t>
            </a:r>
          </a:p>
          <a:p>
            <a:pPr lvl="2"/>
            <a:r>
              <a:rPr lang="en-GB" sz="1100" dirty="0"/>
              <a:t>Mechanical properties</a:t>
            </a:r>
          </a:p>
          <a:p>
            <a:pPr lvl="2"/>
            <a:r>
              <a:rPr lang="en-GB" sz="1100" dirty="0"/>
              <a:t>Corrosion resistance</a:t>
            </a:r>
          </a:p>
          <a:p>
            <a:pPr lvl="3"/>
            <a:r>
              <a:rPr lang="en-GB" sz="900" dirty="0"/>
              <a:t>Temperature, pressure, water quality, and the presence of gases like CO₂, CH</a:t>
            </a:r>
            <a:r>
              <a:rPr lang="en-GB" sz="900" baseline="-25000" dirty="0"/>
              <a:t>4</a:t>
            </a:r>
            <a:r>
              <a:rPr lang="en-GB" sz="900" dirty="0"/>
              <a:t>, and H₂S</a:t>
            </a:r>
            <a:endParaRPr lang="en-GB" sz="1400" dirty="0"/>
          </a:p>
          <a:p>
            <a:endParaRPr lang="en-GB" sz="1400" dirty="0"/>
          </a:p>
        </p:txBody>
      </p:sp>
      <p:pic>
        <p:nvPicPr>
          <p:cNvPr id="6" name="Picture 5" descr="A graph of a number of people&#10;&#10;AI-generated content may be incorrect.">
            <a:extLst>
              <a:ext uri="{FF2B5EF4-FFF2-40B4-BE49-F238E27FC236}">
                <a16:creationId xmlns:a16="http://schemas.microsoft.com/office/drawing/2014/main" id="{8A44F8AD-2324-0320-39A5-E1B571983B3C}"/>
              </a:ext>
            </a:extLst>
          </p:cNvPr>
          <p:cNvPicPr>
            <a:picLocks noChangeAspect="1"/>
          </p:cNvPicPr>
          <p:nvPr/>
        </p:nvPicPr>
        <p:blipFill rotWithShape="1">
          <a:blip r:embed="rId3"/>
          <a:srcRect l="11981" r="-3" b="-3"/>
          <a:stretch>
            <a:fillRect/>
          </a:stretch>
        </p:blipFill>
        <p:spPr bwMode="auto">
          <a:xfrm rot="21440467">
            <a:off x="4933225" y="1436349"/>
            <a:ext cx="3736741" cy="2303099"/>
          </a:xfrm>
          <a:prstGeom prst="rect">
            <a:avLst/>
          </a:prstGeom>
          <a:noFill/>
          <a:ln w="76200">
            <a:solidFill>
              <a:schemeClr val="bg1"/>
            </a:solidFill>
          </a:ln>
          <a:effectLst>
            <a:outerShdw blurRad="88900" dist="50800" dir="5400000" algn="ctr" rotWithShape="0">
              <a:srgbClr val="000000">
                <a:alpha val="25000"/>
              </a:srgbClr>
            </a:outerShdw>
          </a:effectLst>
          <a:extLst>
            <a:ext uri="{53640926-AAD7-44D8-BBD7-CCE9431645EC}">
              <a14:shadowObscured xmlns:a14="http://schemas.microsoft.com/office/drawing/2010/main"/>
            </a:ext>
          </a:extLst>
        </p:spPr>
      </p:pic>
      <p:sp>
        <p:nvSpPr>
          <p:cNvPr id="8" name="Text Placeholder 4">
            <a:extLst>
              <a:ext uri="{FF2B5EF4-FFF2-40B4-BE49-F238E27FC236}">
                <a16:creationId xmlns:a16="http://schemas.microsoft.com/office/drawing/2014/main" id="{6A905D28-4433-3019-4E25-9F904116C09F}"/>
              </a:ext>
            </a:extLst>
          </p:cNvPr>
          <p:cNvSpPr>
            <a:spLocks noGrp="1"/>
          </p:cNvSpPr>
          <p:nvPr>
            <p:ph type="body" sz="half" idx="2"/>
          </p:nvPr>
        </p:nvSpPr>
        <p:spPr>
          <a:xfrm rot="21600000">
            <a:off x="5044296" y="4025052"/>
            <a:ext cx="3713054" cy="274637"/>
          </a:xfrm>
        </p:spPr>
        <p:txBody>
          <a:bodyPr>
            <a:normAutofit/>
          </a:bodyPr>
          <a:lstStyle/>
          <a:p>
            <a:r>
              <a:rPr lang="en-GB" sz="800" i="0" dirty="0">
                <a:effectLst/>
                <a:latin typeface="+mj-lt"/>
                <a:ea typeface="Aptos" panose="020B0004020202020204" pitchFamily="34" charset="0"/>
                <a:cs typeface="Arial" panose="020B0604020202020204" pitchFamily="34" charset="0"/>
              </a:rPr>
              <a:t>Fig. 5. Onshore material usage by grade – total length (European Gas Pipeline Incident Data Group EGIG, 2023) </a:t>
            </a:r>
          </a:p>
        </p:txBody>
      </p:sp>
      <p:sp>
        <p:nvSpPr>
          <p:cNvPr id="4" name="Slide Number Placeholder 3">
            <a:extLst>
              <a:ext uri="{FF2B5EF4-FFF2-40B4-BE49-F238E27FC236}">
                <a16:creationId xmlns:a16="http://schemas.microsoft.com/office/drawing/2014/main" id="{D6EDA8EE-C827-F6A7-F131-B81C2853B698}"/>
              </a:ext>
            </a:extLst>
          </p:cNvPr>
          <p:cNvSpPr>
            <a:spLocks noGrp="1"/>
          </p:cNvSpPr>
          <p:nvPr>
            <p:ph type="sldNum" sz="quarter" idx="4"/>
          </p:nvPr>
        </p:nvSpPr>
        <p:spPr>
          <a:xfrm>
            <a:off x="7560720" y="4626243"/>
            <a:ext cx="1090464" cy="274637"/>
          </a:xfrm>
        </p:spPr>
        <p:txBody>
          <a:bodyPr anchor="ctr">
            <a:normAutofit/>
          </a:bodyPr>
          <a:lstStyle/>
          <a:p>
            <a:pPr>
              <a:spcAft>
                <a:spcPts val="600"/>
              </a:spcAft>
            </a:pPr>
            <a:fld id="{01B1711C-DE5F-4AF9-AF40-E37E2E9FCFE1}" type="slidenum">
              <a:rPr lang="en-US" smtClean="0"/>
              <a:pPr>
                <a:spcAft>
                  <a:spcPts val="600"/>
                </a:spcAft>
              </a:pPr>
              <a:t>7</a:t>
            </a:fld>
            <a:endParaRPr lang="en-US"/>
          </a:p>
        </p:txBody>
      </p:sp>
      <p:sp>
        <p:nvSpPr>
          <p:cNvPr id="7" name="TextBox 6">
            <a:extLst>
              <a:ext uri="{FF2B5EF4-FFF2-40B4-BE49-F238E27FC236}">
                <a16:creationId xmlns:a16="http://schemas.microsoft.com/office/drawing/2014/main" id="{E4CD5974-C6F0-ABED-901C-E0232B48A7E2}"/>
              </a:ext>
            </a:extLst>
          </p:cNvPr>
          <p:cNvSpPr txBox="1"/>
          <p:nvPr/>
        </p:nvSpPr>
        <p:spPr>
          <a:xfrm>
            <a:off x="925830" y="4131946"/>
            <a:ext cx="4017645" cy="661720"/>
          </a:xfrm>
          <a:prstGeom prst="rect">
            <a:avLst/>
          </a:prstGeom>
          <a:noFill/>
          <a:ln>
            <a:solidFill>
              <a:srgbClr val="C00000"/>
            </a:solidFill>
            <a:prstDash val="sysDash"/>
          </a:ln>
        </p:spPr>
        <p:txBody>
          <a:bodyPr wrap="square" rtlCol="0">
            <a:spAutoFit/>
          </a:bodyPr>
          <a:lstStyle/>
          <a:p>
            <a:r>
              <a:rPr lang="en-GB" sz="1000" dirty="0"/>
              <a:t>Recommended material properties by existing guidelines</a:t>
            </a:r>
          </a:p>
          <a:p>
            <a:pPr marL="171450" indent="-171450">
              <a:buFont typeface="Arial" panose="020B0604020202020204" pitchFamily="34" charset="0"/>
              <a:buChar char="•"/>
            </a:pPr>
            <a:r>
              <a:rPr lang="en-GB" sz="900" dirty="0"/>
              <a:t>Maximum hardness and carbon equivalent – 250(HB), 0.43 (EIGA,IGEM)</a:t>
            </a:r>
          </a:p>
          <a:p>
            <a:pPr marL="171450" indent="-171450">
              <a:buFont typeface="Arial" panose="020B0604020202020204" pitchFamily="34" charset="0"/>
              <a:buChar char="•"/>
            </a:pPr>
            <a:r>
              <a:rPr lang="en-GB" sz="900" dirty="0"/>
              <a:t>Maximum tensile strength - 690 MPa by IGEM and 800 MPa by EIGA</a:t>
            </a:r>
          </a:p>
          <a:p>
            <a:pPr marL="171450" indent="-171450">
              <a:buFont typeface="Arial" panose="020B0604020202020204" pitchFamily="34" charset="0"/>
              <a:buChar char="•"/>
            </a:pPr>
            <a:r>
              <a:rPr lang="en-GB" sz="900" dirty="0"/>
              <a:t>Maximum steel grade - X52 by ASME, EIGA, and X70 by IGEM</a:t>
            </a:r>
          </a:p>
        </p:txBody>
      </p:sp>
      <p:sp>
        <p:nvSpPr>
          <p:cNvPr id="9" name="TextBox 8">
            <a:extLst>
              <a:ext uri="{FF2B5EF4-FFF2-40B4-BE49-F238E27FC236}">
                <a16:creationId xmlns:a16="http://schemas.microsoft.com/office/drawing/2014/main" id="{962671BF-ECB0-DDD1-AA90-65244923E05F}"/>
              </a:ext>
            </a:extLst>
          </p:cNvPr>
          <p:cNvSpPr txBox="1"/>
          <p:nvPr/>
        </p:nvSpPr>
        <p:spPr>
          <a:xfrm>
            <a:off x="4998576" y="4485889"/>
            <a:ext cx="3402474" cy="307777"/>
          </a:xfrm>
          <a:prstGeom prst="rect">
            <a:avLst/>
          </a:prstGeom>
          <a:noFill/>
        </p:spPr>
        <p:txBody>
          <a:bodyPr wrap="square" rtlCol="0">
            <a:spAutoFit/>
          </a:bodyPr>
          <a:lstStyle/>
          <a:p>
            <a:r>
              <a:rPr lang="en-GB" sz="700" dirty="0"/>
              <a:t>(Bai &amp; Bai, 2014), (Zhao et al., 2018), (The American Society of Mechanical Engineers, 2023), (IGEM, 2021), (European Industrial Gases Association, 2014)</a:t>
            </a:r>
          </a:p>
        </p:txBody>
      </p:sp>
    </p:spTree>
    <p:extLst>
      <p:ext uri="{BB962C8B-B14F-4D97-AF65-F5344CB8AC3E}">
        <p14:creationId xmlns:p14="http://schemas.microsoft.com/office/powerpoint/2010/main" val="1759075526"/>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F2BCD-3A47-7C57-66CA-989442AF00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32DF1-73D2-DB5D-DBC0-D979CE02A155}"/>
              </a:ext>
            </a:extLst>
          </p:cNvPr>
          <p:cNvSpPr>
            <a:spLocks noGrp="1"/>
          </p:cNvSpPr>
          <p:nvPr>
            <p:ph type="title"/>
          </p:nvPr>
        </p:nvSpPr>
        <p:spPr>
          <a:xfrm>
            <a:off x="1097280" y="84407"/>
            <a:ext cx="2461846" cy="840501"/>
          </a:xfrm>
        </p:spPr>
        <p:txBody>
          <a:bodyPr/>
          <a:lstStyle/>
          <a:p>
            <a:r>
              <a:rPr lang="en-GB" dirty="0"/>
              <a:t>3. Conceptual </a:t>
            </a:r>
            <a:br>
              <a:rPr lang="en-GB" dirty="0"/>
            </a:br>
            <a:r>
              <a:rPr lang="en-GB" dirty="0"/>
              <a:t>framework</a:t>
            </a:r>
          </a:p>
        </p:txBody>
      </p:sp>
      <p:sp>
        <p:nvSpPr>
          <p:cNvPr id="3" name="Content Placeholder 2">
            <a:extLst>
              <a:ext uri="{FF2B5EF4-FFF2-40B4-BE49-F238E27FC236}">
                <a16:creationId xmlns:a16="http://schemas.microsoft.com/office/drawing/2014/main" id="{66406AC3-3C26-6D76-AF88-9A5DA3BCE402}"/>
              </a:ext>
            </a:extLst>
          </p:cNvPr>
          <p:cNvSpPr>
            <a:spLocks noGrp="1"/>
          </p:cNvSpPr>
          <p:nvPr>
            <p:ph idx="1"/>
          </p:nvPr>
        </p:nvSpPr>
        <p:spPr>
          <a:xfrm>
            <a:off x="1097279" y="1141684"/>
            <a:ext cx="2851785" cy="3902044"/>
          </a:xfrm>
        </p:spPr>
        <p:txBody>
          <a:bodyPr>
            <a:normAutofit/>
          </a:bodyPr>
          <a:lstStyle/>
          <a:p>
            <a:r>
              <a:rPr lang="en-GB" sz="1600" dirty="0"/>
              <a:t>For the experimental evaluation of the structural integrity of existing natural gas (NG) pipelines, intended for repurposing to hydrogen transportation</a:t>
            </a:r>
          </a:p>
          <a:p>
            <a:endParaRPr lang="en-GB" sz="1600" dirty="0"/>
          </a:p>
          <a:p>
            <a:r>
              <a:rPr lang="en-GB" sz="1600" dirty="0"/>
              <a:t>Designed to support future experimental studies aimed at assessing the integrated effects of EAC in hydrogen-prone environments</a:t>
            </a:r>
          </a:p>
        </p:txBody>
      </p:sp>
      <p:sp>
        <p:nvSpPr>
          <p:cNvPr id="4" name="Slide Number Placeholder 3">
            <a:extLst>
              <a:ext uri="{FF2B5EF4-FFF2-40B4-BE49-F238E27FC236}">
                <a16:creationId xmlns:a16="http://schemas.microsoft.com/office/drawing/2014/main" id="{B7B6CB1C-FA2D-C1C9-C58F-CD92AAF23BD0}"/>
              </a:ext>
            </a:extLst>
          </p:cNvPr>
          <p:cNvSpPr>
            <a:spLocks noGrp="1"/>
          </p:cNvSpPr>
          <p:nvPr>
            <p:ph type="sldNum" sz="quarter" idx="4"/>
          </p:nvPr>
        </p:nvSpPr>
        <p:spPr>
          <a:xfrm>
            <a:off x="8602840" y="4769091"/>
            <a:ext cx="337178" cy="274637"/>
          </a:xfrm>
        </p:spPr>
        <p:txBody>
          <a:bodyPr/>
          <a:lstStyle/>
          <a:p>
            <a:fld id="{01B1711C-DE5F-4AF9-AF40-E37E2E9FCFE1}" type="slidenum">
              <a:rPr lang="en-US" smtClean="0"/>
              <a:pPr/>
              <a:t>8</a:t>
            </a:fld>
            <a:endParaRPr lang="en-US" dirty="0"/>
          </a:p>
        </p:txBody>
      </p:sp>
      <p:pic>
        <p:nvPicPr>
          <p:cNvPr id="6" name="Picture 5">
            <a:extLst>
              <a:ext uri="{FF2B5EF4-FFF2-40B4-BE49-F238E27FC236}">
                <a16:creationId xmlns:a16="http://schemas.microsoft.com/office/drawing/2014/main" id="{AD4DEA77-E53E-AA51-0965-0F6712E20129}"/>
              </a:ext>
            </a:extLst>
          </p:cNvPr>
          <p:cNvPicPr>
            <a:picLocks noChangeAspect="1"/>
          </p:cNvPicPr>
          <p:nvPr/>
        </p:nvPicPr>
        <p:blipFill>
          <a:blip r:embed="rId3"/>
          <a:stretch>
            <a:fillRect/>
          </a:stretch>
        </p:blipFill>
        <p:spPr>
          <a:xfrm>
            <a:off x="4228908" y="59026"/>
            <a:ext cx="4542521" cy="5025447"/>
          </a:xfrm>
          <a:prstGeom prst="rect">
            <a:avLst/>
          </a:prstGeom>
        </p:spPr>
      </p:pic>
    </p:spTree>
    <p:extLst>
      <p:ext uri="{BB962C8B-B14F-4D97-AF65-F5344CB8AC3E}">
        <p14:creationId xmlns:p14="http://schemas.microsoft.com/office/powerpoint/2010/main" val="43612110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15F91-0985-16B0-BF42-4FF2C81D0E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350460-B5D0-2252-409D-AF2E05FDEBE5}"/>
              </a:ext>
            </a:extLst>
          </p:cNvPr>
          <p:cNvSpPr>
            <a:spLocks noGrp="1"/>
          </p:cNvSpPr>
          <p:nvPr>
            <p:ph type="title"/>
          </p:nvPr>
        </p:nvSpPr>
        <p:spPr/>
        <p:txBody>
          <a:bodyPr/>
          <a:lstStyle/>
          <a:p>
            <a:r>
              <a:rPr lang="en-GB" dirty="0">
                <a:solidFill>
                  <a:schemeClr val="tx1"/>
                </a:solidFill>
              </a:rPr>
              <a:t>4</a:t>
            </a:r>
            <a:r>
              <a:rPr lang="en-GB" sz="2800" b="1" dirty="0">
                <a:solidFill>
                  <a:schemeClr val="tx1"/>
                </a:solidFill>
              </a:rPr>
              <a:t>. EAC of H</a:t>
            </a:r>
            <a:r>
              <a:rPr lang="en-GB" sz="2800" b="1" baseline="-25000" dirty="0">
                <a:solidFill>
                  <a:schemeClr val="tx1"/>
                </a:solidFill>
              </a:rPr>
              <a:t>2</a:t>
            </a:r>
            <a:r>
              <a:rPr lang="en-GB" sz="2800" b="1" dirty="0">
                <a:solidFill>
                  <a:schemeClr val="tx1"/>
                </a:solidFill>
              </a:rPr>
              <a:t> pipelines</a:t>
            </a:r>
            <a:br>
              <a:rPr lang="en-GB" dirty="0"/>
            </a:br>
            <a:r>
              <a:rPr lang="en-GB" dirty="0"/>
              <a:t>    </a:t>
            </a:r>
            <a:r>
              <a:rPr lang="en-GB" sz="2400" dirty="0">
                <a:solidFill>
                  <a:schemeClr val="accent1"/>
                </a:solidFill>
              </a:rPr>
              <a:t>Factors affecting EAC</a:t>
            </a:r>
            <a:endParaRPr lang="en-GB" dirty="0"/>
          </a:p>
        </p:txBody>
      </p:sp>
      <p:sp>
        <p:nvSpPr>
          <p:cNvPr id="4" name="Slide Number Placeholder 3">
            <a:extLst>
              <a:ext uri="{FF2B5EF4-FFF2-40B4-BE49-F238E27FC236}">
                <a16:creationId xmlns:a16="http://schemas.microsoft.com/office/drawing/2014/main" id="{6F59288A-4932-7BD8-99A2-019BAD5392F0}"/>
              </a:ext>
            </a:extLst>
          </p:cNvPr>
          <p:cNvSpPr>
            <a:spLocks noGrp="1"/>
          </p:cNvSpPr>
          <p:nvPr>
            <p:ph type="sldNum" sz="quarter" idx="4"/>
          </p:nvPr>
        </p:nvSpPr>
        <p:spPr/>
        <p:txBody>
          <a:bodyPr/>
          <a:lstStyle/>
          <a:p>
            <a:fld id="{01B1711C-DE5F-4AF9-AF40-E37E2E9FCFE1}" type="slidenum">
              <a:rPr lang="en-US" smtClean="0"/>
              <a:pPr/>
              <a:t>9</a:t>
            </a:fld>
            <a:endParaRPr lang="en-US"/>
          </a:p>
        </p:txBody>
      </p:sp>
      <p:sp>
        <p:nvSpPr>
          <p:cNvPr id="15" name="TextBox 14">
            <a:extLst>
              <a:ext uri="{FF2B5EF4-FFF2-40B4-BE49-F238E27FC236}">
                <a16:creationId xmlns:a16="http://schemas.microsoft.com/office/drawing/2014/main" id="{BBC69B52-9BEE-1DB5-E56C-CADABE8B3E21}"/>
              </a:ext>
            </a:extLst>
          </p:cNvPr>
          <p:cNvSpPr txBox="1"/>
          <p:nvPr/>
        </p:nvSpPr>
        <p:spPr>
          <a:xfrm>
            <a:off x="6024683" y="3554747"/>
            <a:ext cx="2416881" cy="1277273"/>
          </a:xfrm>
          <a:prstGeom prst="rect">
            <a:avLst/>
          </a:prstGeom>
          <a:noFill/>
          <a:ln>
            <a:solidFill>
              <a:srgbClr val="C00000"/>
            </a:solidFill>
            <a:prstDash val="sysDash"/>
          </a:ln>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prstClr val="black"/>
                </a:solidFill>
                <a:latin typeface="Trebuchet MS"/>
              </a:rPr>
              <a:t>Cathodic current density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prstClr val="black"/>
                </a:solidFill>
                <a:latin typeface="Trebuchet MS"/>
              </a:rPr>
              <a:t>N</a:t>
            </a:r>
            <a:r>
              <a:rPr kumimoji="0" lang="en-GB" sz="1100" b="0" i="0" u="none" strike="noStrike" kern="1200" cap="none" spc="0" normalizeH="0" baseline="0" noProof="0" dirty="0" err="1">
                <a:ln>
                  <a:noFill/>
                </a:ln>
                <a:solidFill>
                  <a:prstClr val="black"/>
                </a:solidFill>
                <a:effectLst/>
                <a:uLnTx/>
                <a:uFillTx/>
                <a:latin typeface="Trebuchet MS"/>
                <a:ea typeface="+mn-ea"/>
                <a:cs typeface="+mn-cs"/>
              </a:rPr>
              <a:t>egative</a:t>
            </a:r>
            <a:r>
              <a:rPr kumimoji="0" lang="en-GB" sz="1100" b="0" i="0" u="none" strike="noStrike" kern="1200" cap="none" spc="0" normalizeH="0" baseline="0" noProof="0" dirty="0">
                <a:ln>
                  <a:noFill/>
                </a:ln>
                <a:solidFill>
                  <a:prstClr val="black"/>
                </a:solidFill>
                <a:effectLst/>
                <a:uLnTx/>
                <a:uFillTx/>
                <a:latin typeface="Trebuchet MS"/>
                <a:ea typeface="+mn-ea"/>
                <a:cs typeface="+mn-cs"/>
              </a:rPr>
              <a:t> potentials than -1.15 V relative to Ag/AgCl/ seawater can be detrimental (DNV)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Trebuchet MS"/>
                <a:ea typeface="+mn-ea"/>
                <a:cs typeface="+mn-cs"/>
              </a:rPr>
              <a:t>Stresses – Sustained, cyclic, residual, due to temperature effects</a:t>
            </a:r>
          </a:p>
        </p:txBody>
      </p:sp>
      <p:sp>
        <p:nvSpPr>
          <p:cNvPr id="16" name="TextBox 15">
            <a:extLst>
              <a:ext uri="{FF2B5EF4-FFF2-40B4-BE49-F238E27FC236}">
                <a16:creationId xmlns:a16="http://schemas.microsoft.com/office/drawing/2014/main" id="{CEC74FDD-5B31-2A8A-EC6F-63A6325F3E09}"/>
              </a:ext>
            </a:extLst>
          </p:cNvPr>
          <p:cNvSpPr txBox="1"/>
          <p:nvPr/>
        </p:nvSpPr>
        <p:spPr>
          <a:xfrm>
            <a:off x="3475864" y="3551906"/>
            <a:ext cx="2416881" cy="1246495"/>
          </a:xfrm>
          <a:prstGeom prst="rect">
            <a:avLst/>
          </a:prstGeom>
          <a:noFill/>
          <a:ln>
            <a:solidFill>
              <a:srgbClr val="C00000"/>
            </a:solidFill>
            <a:prstDash val="sysDash"/>
          </a:ln>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prstClr val="black"/>
                </a:solidFill>
                <a:latin typeface="Trebuchet MS"/>
              </a:rPr>
              <a:t>Impurities in the gas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Trebuchet MS"/>
                <a:ea typeface="+mn-ea"/>
                <a:cs typeface="+mn-cs"/>
              </a:rPr>
              <a:t>Composition of the gas mixture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prstClr val="black"/>
                </a:solidFill>
                <a:latin typeface="Trebuchet MS"/>
              </a:rPr>
              <a:t>Type of environment</a:t>
            </a:r>
          </a:p>
          <a:p>
            <a:pPr marL="628650" lvl="1" indent="-171450">
              <a:buFont typeface="Arial" panose="020B0604020202020204" pitchFamily="34" charset="0"/>
              <a:buChar char="•"/>
              <a:defRPr/>
            </a:pPr>
            <a:r>
              <a:rPr kumimoji="0" lang="en-GB" sz="1050" b="0" i="0" u="none" strike="noStrike" kern="1200" cap="none" spc="0" normalizeH="0" baseline="0" noProof="0" dirty="0">
                <a:ln>
                  <a:noFill/>
                </a:ln>
                <a:solidFill>
                  <a:prstClr val="black"/>
                </a:solidFill>
                <a:effectLst/>
                <a:uLnTx/>
                <a:uFillTx/>
                <a:latin typeface="Trebuchet MS"/>
                <a:ea typeface="+mn-ea"/>
                <a:cs typeface="+mn-cs"/>
              </a:rPr>
              <a:t>Subsea</a:t>
            </a:r>
          </a:p>
          <a:p>
            <a:pPr marL="628650" lvl="1" indent="-171450">
              <a:buFont typeface="Arial" panose="020B0604020202020204" pitchFamily="34" charset="0"/>
              <a:buChar char="•"/>
              <a:defRPr/>
            </a:pPr>
            <a:r>
              <a:rPr lang="en-GB" sz="1050" dirty="0">
                <a:solidFill>
                  <a:prstClr val="black"/>
                </a:solidFill>
                <a:latin typeface="Trebuchet MS"/>
              </a:rPr>
              <a:t>Coastal</a:t>
            </a:r>
          </a:p>
          <a:p>
            <a:pPr marL="628650" lvl="1" indent="-171450">
              <a:buFont typeface="Arial" panose="020B0604020202020204" pitchFamily="34" charset="0"/>
              <a:buChar char="•"/>
              <a:defRPr/>
            </a:pPr>
            <a:r>
              <a:rPr kumimoji="0" lang="en-GB" sz="1050" b="0" i="0" u="none" strike="noStrike" kern="1200" cap="none" spc="0" normalizeH="0" baseline="0" noProof="0" dirty="0">
                <a:ln>
                  <a:noFill/>
                </a:ln>
                <a:solidFill>
                  <a:prstClr val="black"/>
                </a:solidFill>
                <a:effectLst/>
                <a:uLnTx/>
                <a:uFillTx/>
                <a:latin typeface="Trebuchet MS"/>
                <a:ea typeface="+mn-ea"/>
                <a:cs typeface="+mn-cs"/>
              </a:rPr>
              <a:t>Urban, rural</a:t>
            </a:r>
          </a:p>
          <a:p>
            <a:pPr marL="628650" lvl="1" indent="-171450">
              <a:buFont typeface="Arial" panose="020B0604020202020204" pitchFamily="34" charset="0"/>
              <a:buChar char="•"/>
              <a:defRPr/>
            </a:pPr>
            <a:r>
              <a:rPr lang="en-GB" sz="1050" dirty="0">
                <a:solidFill>
                  <a:prstClr val="black"/>
                </a:solidFill>
                <a:latin typeface="Trebuchet MS"/>
              </a:rPr>
              <a:t>Underground</a:t>
            </a:r>
            <a:endParaRPr kumimoji="0" lang="en-GB" sz="105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17" name="TextBox 16">
            <a:extLst>
              <a:ext uri="{FF2B5EF4-FFF2-40B4-BE49-F238E27FC236}">
                <a16:creationId xmlns:a16="http://schemas.microsoft.com/office/drawing/2014/main" id="{BF1D8977-286C-B61A-78C1-E9F2BFB57D5E}"/>
              </a:ext>
            </a:extLst>
          </p:cNvPr>
          <p:cNvSpPr txBox="1"/>
          <p:nvPr/>
        </p:nvSpPr>
        <p:spPr>
          <a:xfrm>
            <a:off x="927045" y="3554747"/>
            <a:ext cx="2416881" cy="1107996"/>
          </a:xfrm>
          <a:prstGeom prst="rect">
            <a:avLst/>
          </a:prstGeom>
          <a:noFill/>
          <a:ln>
            <a:solidFill>
              <a:srgbClr val="C00000"/>
            </a:solidFill>
            <a:prstDash val="sysDash"/>
          </a:ln>
        </p:spPr>
        <p:txBody>
          <a:bodyPr wrap="square" rtlCol="0">
            <a:spAutoFit/>
          </a:bodyPr>
          <a:lstStyle/>
          <a:p>
            <a:pPr marL="171450" indent="-171450">
              <a:buFont typeface="Arial" panose="020B0604020202020204" pitchFamily="34" charset="0"/>
              <a:buChar char="•"/>
            </a:pPr>
            <a:r>
              <a:rPr lang="en-GB" sz="1100" dirty="0"/>
              <a:t>presence of alloying elements</a:t>
            </a:r>
          </a:p>
          <a:p>
            <a:pPr marL="171450" indent="-171450">
              <a:buFont typeface="Arial" panose="020B0604020202020204" pitchFamily="34" charset="0"/>
              <a:buChar char="•"/>
            </a:pPr>
            <a:r>
              <a:rPr lang="en-GB" sz="1100" dirty="0"/>
              <a:t>Higher </a:t>
            </a:r>
            <a:r>
              <a:rPr lang="el-GR" sz="1100" dirty="0"/>
              <a:t>σ</a:t>
            </a:r>
            <a:r>
              <a:rPr lang="en-GB" sz="1100" baseline="-25000" dirty="0"/>
              <a:t>y</a:t>
            </a:r>
            <a:r>
              <a:rPr lang="en-GB" sz="1100" dirty="0"/>
              <a:t>,</a:t>
            </a:r>
            <a:r>
              <a:rPr lang="el-GR" sz="1100" dirty="0"/>
              <a:t> σ</a:t>
            </a:r>
            <a:r>
              <a:rPr lang="en-GB" sz="1100" baseline="-25000" dirty="0"/>
              <a:t>u</a:t>
            </a:r>
            <a:r>
              <a:rPr lang="en-GB" sz="1100" dirty="0"/>
              <a:t> / high hardness</a:t>
            </a:r>
          </a:p>
          <a:p>
            <a:pPr marL="171450" indent="-171450">
              <a:buFont typeface="Arial" panose="020B0604020202020204" pitchFamily="34" charset="0"/>
              <a:buChar char="•"/>
            </a:pPr>
            <a:r>
              <a:rPr lang="en-GB" sz="1100" dirty="0"/>
              <a:t>Microstructural features like phases, inclusions, precipitates, and grain size</a:t>
            </a:r>
          </a:p>
          <a:p>
            <a:pPr marL="171450" indent="-171450">
              <a:buFont typeface="Arial" panose="020B0604020202020204" pitchFamily="34" charset="0"/>
              <a:buChar char="•"/>
            </a:pPr>
            <a:r>
              <a:rPr lang="en-GB" sz="1100" dirty="0"/>
              <a:t>Surface and internal defects</a:t>
            </a:r>
          </a:p>
        </p:txBody>
      </p:sp>
      <p:pic>
        <p:nvPicPr>
          <p:cNvPr id="5" name="Picture 4">
            <a:extLst>
              <a:ext uri="{FF2B5EF4-FFF2-40B4-BE49-F238E27FC236}">
                <a16:creationId xmlns:a16="http://schemas.microsoft.com/office/drawing/2014/main" id="{2711B3FC-A750-ED54-0F48-8CF1B88A5479}"/>
              </a:ext>
            </a:extLst>
          </p:cNvPr>
          <p:cNvPicPr>
            <a:picLocks noChangeAspect="1"/>
          </p:cNvPicPr>
          <p:nvPr/>
        </p:nvPicPr>
        <p:blipFill>
          <a:blip r:embed="rId3"/>
          <a:stretch>
            <a:fillRect/>
          </a:stretch>
        </p:blipFill>
        <p:spPr>
          <a:xfrm>
            <a:off x="502850" y="1134720"/>
            <a:ext cx="8362907" cy="2417186"/>
          </a:xfrm>
          <a:prstGeom prst="rect">
            <a:avLst/>
          </a:prstGeom>
        </p:spPr>
      </p:pic>
    </p:spTree>
    <p:extLst>
      <p:ext uri="{BB962C8B-B14F-4D97-AF65-F5344CB8AC3E}">
        <p14:creationId xmlns:p14="http://schemas.microsoft.com/office/powerpoint/2010/main" val="3827311925"/>
      </p:ext>
    </p:extLst>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iS_Theme_no_NY">
  <a:themeElements>
    <a:clrScheme name="UiS 2013">
      <a:dk1>
        <a:sysClr val="windowText" lastClr="000000"/>
      </a:dk1>
      <a:lt1>
        <a:sysClr val="window" lastClr="FFFFFF"/>
      </a:lt1>
      <a:dk2>
        <a:srgbClr val="194377"/>
      </a:dk2>
      <a:lt2>
        <a:srgbClr val="E4E9EF"/>
      </a:lt2>
      <a:accent1>
        <a:srgbClr val="194377"/>
      </a:accent1>
      <a:accent2>
        <a:srgbClr val="EE4A9A"/>
      </a:accent2>
      <a:accent3>
        <a:srgbClr val="319BD1"/>
      </a:accent3>
      <a:accent4>
        <a:srgbClr val="F47B1F"/>
      </a:accent4>
      <a:accent5>
        <a:srgbClr val="92AA33"/>
      </a:accent5>
      <a:accent6>
        <a:srgbClr val="826B64"/>
      </a:accent6>
      <a:hlink>
        <a:srgbClr val="319BD1"/>
      </a:hlink>
      <a:folHlink>
        <a:srgbClr val="B2B2B2"/>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UiS_Theme" id="{C649B923-D89C-4EC8-A087-938624989872}" vid="{71D490ED-B28B-4BEE-B759-BDDDAD98ECC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2b7fce66-bf2d-46b5-b59a-9f0018501bcd}" enabled="1" method="Standard" siteId="{f8a213d2-8f6c-400d-9e74-4e8b475316c6}" removed="0"/>
</clbl:labelList>
</file>

<file path=docProps/app.xml><?xml version="1.0" encoding="utf-8"?>
<Properties xmlns="http://schemas.openxmlformats.org/officeDocument/2006/extended-properties" xmlns:vt="http://schemas.openxmlformats.org/officeDocument/2006/docPropsVTypes">
  <Template>UiS_Theme_no_NY</Template>
  <TotalTime>38377</TotalTime>
  <Words>5900</Words>
  <Application>Microsoft Office PowerPoint</Application>
  <PresentationFormat>On-screen Show (16:9)</PresentationFormat>
  <Paragraphs>817</Paragraphs>
  <Slides>26</Slides>
  <Notes>17</Notes>
  <HiddenSlides>7</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Aptos</vt:lpstr>
      <vt:lpstr>Arial</vt:lpstr>
      <vt:lpstr>Calibri</vt:lpstr>
      <vt:lpstr>Cambria Math</vt:lpstr>
      <vt:lpstr>Courier New</vt:lpstr>
      <vt:lpstr>din-2014</vt:lpstr>
      <vt:lpstr>Mystical Woods Rough Script</vt:lpstr>
      <vt:lpstr>Soho Gothic Std</vt:lpstr>
      <vt:lpstr>Times New Roman</vt:lpstr>
      <vt:lpstr>Trebuchet MS</vt:lpstr>
      <vt:lpstr>Wingdings</vt:lpstr>
      <vt:lpstr>UiS_Theme_no_NY</vt:lpstr>
      <vt:lpstr>Environment-Assisted Cracking of Pipeline Steel in Hydrogen-Prone Environment</vt:lpstr>
      <vt:lpstr>Content</vt:lpstr>
      <vt:lpstr>1. Background     Types of Corrosion</vt:lpstr>
      <vt:lpstr>1. Background     Effects of EAC</vt:lpstr>
      <vt:lpstr>1. Background     Transition towards a hydrogen economy </vt:lpstr>
      <vt:lpstr>1. Background     Research Gap </vt:lpstr>
      <vt:lpstr>2. Pipeline Material</vt:lpstr>
      <vt:lpstr>3. Conceptual  framework</vt:lpstr>
      <vt:lpstr>4. EAC of H2 pipelines     Factors affecting EAC</vt:lpstr>
      <vt:lpstr>4. EAC of H2 pipelines     Types of EAC of H2 pipelines</vt:lpstr>
      <vt:lpstr>5. Experimental Methods</vt:lpstr>
      <vt:lpstr>5. Experimental Methods     Electrochemical hydrogen charging</vt:lpstr>
      <vt:lpstr>5. Experimental Methods     Slow strain rate testing- SSRT</vt:lpstr>
      <vt:lpstr>5. Experimental Methods     Fracture toughness</vt:lpstr>
      <vt:lpstr>5. Experimental Methods     Fatigue testing</vt:lpstr>
      <vt:lpstr>6. Discussion</vt:lpstr>
      <vt:lpstr>Acknowledgments</vt:lpstr>
      <vt:lpstr>PowerPoint Presentation</vt:lpstr>
      <vt:lpstr>References</vt:lpstr>
      <vt:lpstr>1. Background     Corrosion</vt:lpstr>
      <vt:lpstr>4. EAC of H2 pipelines     External and other types of corrosion</vt:lpstr>
      <vt:lpstr>PowerPoint Presentation</vt:lpstr>
      <vt:lpstr>PowerPoint Presentation</vt:lpstr>
      <vt:lpstr>PowerPoint Presentation</vt:lpstr>
      <vt:lpstr>PowerPoint Presentation</vt:lpstr>
      <vt:lpstr>PowerPoint Presentation</vt:lpstr>
    </vt:vector>
  </TitlesOfParts>
  <Company>Universitetet i Stavanger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Tom Ryen</dc:creator>
  <cp:lastModifiedBy>Pasindu Erange Yaddehi Guruge</cp:lastModifiedBy>
  <cp:revision>521</cp:revision>
  <dcterms:created xsi:type="dcterms:W3CDTF">2015-11-18T08:58:59Z</dcterms:created>
  <dcterms:modified xsi:type="dcterms:W3CDTF">2025-06-11T16:34:26Z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7fce66-bf2d-46b5-b59a-9f0018501bcd_Enabled">
    <vt:lpwstr>true</vt:lpwstr>
  </property>
  <property fmtid="{D5CDD505-2E9C-101B-9397-08002B2CF9AE}" pid="3" name="MSIP_Label_2b7fce66-bf2d-46b5-b59a-9f0018501bcd_SetDate">
    <vt:lpwstr>2022-09-01T07:51:25Z</vt:lpwstr>
  </property>
  <property fmtid="{D5CDD505-2E9C-101B-9397-08002B2CF9AE}" pid="4" name="MSIP_Label_2b7fce66-bf2d-46b5-b59a-9f0018501bcd_Method">
    <vt:lpwstr>Standard</vt:lpwstr>
  </property>
  <property fmtid="{D5CDD505-2E9C-101B-9397-08002B2CF9AE}" pid="5" name="MSIP_Label_2b7fce66-bf2d-46b5-b59a-9f0018501bcd_Name">
    <vt:lpwstr>s_Intern</vt:lpwstr>
  </property>
  <property fmtid="{D5CDD505-2E9C-101B-9397-08002B2CF9AE}" pid="6" name="MSIP_Label_2b7fce66-bf2d-46b5-b59a-9f0018501bcd_SiteId">
    <vt:lpwstr>f8a213d2-8f6c-400d-9e74-4e8b475316c6</vt:lpwstr>
  </property>
  <property fmtid="{D5CDD505-2E9C-101B-9397-08002B2CF9AE}" pid="7" name="MSIP_Label_2b7fce66-bf2d-46b5-b59a-9f0018501bcd_ActionId">
    <vt:lpwstr>dca4c01b-786a-4591-a866-026a53aacb40</vt:lpwstr>
  </property>
  <property fmtid="{D5CDD505-2E9C-101B-9397-08002B2CF9AE}" pid="8" name="MSIP_Label_2b7fce66-bf2d-46b5-b59a-9f0018501bcd_ContentBits">
    <vt:lpwstr>0</vt:lpwstr>
  </property>
</Properties>
</file>