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6" r:id="rId3"/>
    <p:sldId id="259" r:id="rId4"/>
    <p:sldId id="257" r:id="rId5"/>
    <p:sldId id="260" r:id="rId6"/>
    <p:sldId id="263" r:id="rId7"/>
    <p:sldId id="262" r:id="rId8"/>
    <p:sldId id="264" r:id="rId9"/>
    <p:sldId id="261" r:id="rId10"/>
    <p:sldId id="267" r:id="rId11"/>
    <p:sldId id="272" r:id="rId12"/>
    <p:sldId id="269" r:id="rId13"/>
    <p:sldId id="270" r:id="rId14"/>
    <p:sldId id="265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8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en Englund" userId="ca026ed5-25be-45c1-9de0-a21701978471" providerId="ADAL" clId="{5DF58137-6552-492A-A8FB-F03AB2DA004C}"/>
    <pc:docChg chg="undo custSel addSld delSld modSld sldOrd">
      <pc:chgData name="Even Englund" userId="ca026ed5-25be-45c1-9de0-a21701978471" providerId="ADAL" clId="{5DF58137-6552-492A-A8FB-F03AB2DA004C}" dt="2024-08-07T10:42:38.682" v="3509" actId="20577"/>
      <pc:docMkLst>
        <pc:docMk/>
      </pc:docMkLst>
      <pc:sldChg chg="modSp mod">
        <pc:chgData name="Even Englund" userId="ca026ed5-25be-45c1-9de0-a21701978471" providerId="ADAL" clId="{5DF58137-6552-492A-A8FB-F03AB2DA004C}" dt="2024-08-04T12:18:02.138" v="367"/>
        <pc:sldMkLst>
          <pc:docMk/>
          <pc:sldMk cId="700313721" sldId="257"/>
        </pc:sldMkLst>
      </pc:sldChg>
      <pc:sldChg chg="del">
        <pc:chgData name="Even Englund" userId="ca026ed5-25be-45c1-9de0-a21701978471" providerId="ADAL" clId="{5DF58137-6552-492A-A8FB-F03AB2DA004C}" dt="2024-08-04T12:47:40.956" v="374" actId="2696"/>
        <pc:sldMkLst>
          <pc:docMk/>
          <pc:sldMk cId="2860304869" sldId="258"/>
        </pc:sldMkLst>
      </pc:sldChg>
      <pc:sldChg chg="modSp mod">
        <pc:chgData name="Even Englund" userId="ca026ed5-25be-45c1-9de0-a21701978471" providerId="ADAL" clId="{5DF58137-6552-492A-A8FB-F03AB2DA004C}" dt="2024-08-04T13:05:54.189" v="397" actId="14100"/>
        <pc:sldMkLst>
          <pc:docMk/>
          <pc:sldMk cId="173563092" sldId="259"/>
        </pc:sldMkLst>
      </pc:sldChg>
      <pc:sldChg chg="modSp mod">
        <pc:chgData name="Even Englund" userId="ca026ed5-25be-45c1-9de0-a21701978471" providerId="ADAL" clId="{5DF58137-6552-492A-A8FB-F03AB2DA004C}" dt="2024-08-04T13:25:11.858" v="618" actId="20577"/>
        <pc:sldMkLst>
          <pc:docMk/>
          <pc:sldMk cId="3106378083" sldId="260"/>
        </pc:sldMkLst>
      </pc:sldChg>
      <pc:sldChg chg="delSp modSp mod">
        <pc:chgData name="Even Englund" userId="ca026ed5-25be-45c1-9de0-a21701978471" providerId="ADAL" clId="{5DF58137-6552-492A-A8FB-F03AB2DA004C}" dt="2024-08-04T20:14:13.302" v="1705" actId="20577"/>
        <pc:sldMkLst>
          <pc:docMk/>
          <pc:sldMk cId="3944356348" sldId="261"/>
        </pc:sldMkLst>
      </pc:sldChg>
      <pc:sldChg chg="modSp mod">
        <pc:chgData name="Even Englund" userId="ca026ed5-25be-45c1-9de0-a21701978471" providerId="ADAL" clId="{5DF58137-6552-492A-A8FB-F03AB2DA004C}" dt="2024-08-04T22:00:21.931" v="3152" actId="20577"/>
        <pc:sldMkLst>
          <pc:docMk/>
          <pc:sldMk cId="1253402950" sldId="262"/>
        </pc:sldMkLst>
      </pc:sldChg>
      <pc:sldChg chg="modSp mod">
        <pc:chgData name="Even Englund" userId="ca026ed5-25be-45c1-9de0-a21701978471" providerId="ADAL" clId="{5DF58137-6552-492A-A8FB-F03AB2DA004C}" dt="2024-08-04T14:20:05.597" v="666" actId="20577"/>
        <pc:sldMkLst>
          <pc:docMk/>
          <pc:sldMk cId="3912287599" sldId="263"/>
        </pc:sldMkLst>
      </pc:sldChg>
      <pc:sldChg chg="modSp mod">
        <pc:chgData name="Even Englund" userId="ca026ed5-25be-45c1-9de0-a21701978471" providerId="ADAL" clId="{5DF58137-6552-492A-A8FB-F03AB2DA004C}" dt="2024-08-04T23:39:51.156" v="3492" actId="20577"/>
        <pc:sldMkLst>
          <pc:docMk/>
          <pc:sldMk cId="2107960356" sldId="264"/>
        </pc:sldMkLst>
      </pc:sldChg>
      <pc:sldChg chg="modSp mod">
        <pc:chgData name="Even Englund" userId="ca026ed5-25be-45c1-9de0-a21701978471" providerId="ADAL" clId="{5DF58137-6552-492A-A8FB-F03AB2DA004C}" dt="2024-08-07T10:42:38.682" v="3509" actId="20577"/>
        <pc:sldMkLst>
          <pc:docMk/>
          <pc:sldMk cId="706427084" sldId="265"/>
        </pc:sldMkLst>
      </pc:sldChg>
      <pc:sldChg chg="modSp add mod ord">
        <pc:chgData name="Even Englund" userId="ca026ed5-25be-45c1-9de0-a21701978471" providerId="ADAL" clId="{5DF58137-6552-492A-A8FB-F03AB2DA004C}" dt="2024-08-04T13:05:34.291" v="394" actId="21"/>
        <pc:sldMkLst>
          <pc:docMk/>
          <pc:sldMk cId="79496215" sldId="266"/>
        </pc:sldMkLst>
      </pc:sldChg>
      <pc:sldChg chg="addSp delSp modSp add mod">
        <pc:chgData name="Even Englund" userId="ca026ed5-25be-45c1-9de0-a21701978471" providerId="ADAL" clId="{5DF58137-6552-492A-A8FB-F03AB2DA004C}" dt="2024-08-04T20:25:59.111" v="1970" actId="20577"/>
        <pc:sldMkLst>
          <pc:docMk/>
          <pc:sldMk cId="1871816293" sldId="267"/>
        </pc:sldMkLst>
      </pc:sldChg>
    </pc:docChg>
  </pc:docChgLst>
  <pc:docChgLst>
    <pc:chgData name="Even Englund" userId="ca026ed5-25be-45c1-9de0-a21701978471" providerId="ADAL" clId="{9EF82762-FA0F-48C1-A8C5-5936877115E5}"/>
    <pc:docChg chg="undo redo custSel addSld delSld modSld sldOrd">
      <pc:chgData name="Even Englund" userId="ca026ed5-25be-45c1-9de0-a21701978471" providerId="ADAL" clId="{9EF82762-FA0F-48C1-A8C5-5936877115E5}" dt="2025-06-12T09:56:16.952" v="9129" actId="14100"/>
      <pc:docMkLst>
        <pc:docMk/>
      </pc:docMkLst>
      <pc:sldChg chg="addSp delSp modSp mod modClrScheme delDesignElem chgLayout">
        <pc:chgData name="Even Englund" userId="ca026ed5-25be-45c1-9de0-a21701978471" providerId="ADAL" clId="{9EF82762-FA0F-48C1-A8C5-5936877115E5}" dt="2025-06-11T09:56:47.163" v="8717" actId="1076"/>
        <pc:sldMkLst>
          <pc:docMk/>
          <pc:sldMk cId="977371606" sldId="256"/>
        </pc:sldMkLst>
        <pc:spChg chg="mod ord">
          <ac:chgData name="Even Englund" userId="ca026ed5-25be-45c1-9de0-a21701978471" providerId="ADAL" clId="{9EF82762-FA0F-48C1-A8C5-5936877115E5}" dt="2025-06-11T05:59:32.253" v="7683" actId="20577"/>
          <ac:spMkLst>
            <pc:docMk/>
            <pc:sldMk cId="977371606" sldId="256"/>
            <ac:spMk id="2" creationId="{F94BF0D9-7120-8864-4029-5A84A8CC76F7}"/>
          </ac:spMkLst>
        </pc:spChg>
        <pc:spChg chg="mod ord">
          <ac:chgData name="Even Englund" userId="ca026ed5-25be-45c1-9de0-a21701978471" providerId="ADAL" clId="{9EF82762-FA0F-48C1-A8C5-5936877115E5}" dt="2025-06-10T06:08:39.892" v="181" actId="700"/>
          <ac:spMkLst>
            <pc:docMk/>
            <pc:sldMk cId="977371606" sldId="256"/>
            <ac:spMk id="3" creationId="{738502C6-394F-0249-2231-508C09A2985B}"/>
          </ac:spMkLst>
        </pc:spChg>
        <pc:spChg chg="add del">
          <ac:chgData name="Even Englund" userId="ca026ed5-25be-45c1-9de0-a21701978471" providerId="ADAL" clId="{9EF82762-FA0F-48C1-A8C5-5936877115E5}" dt="2025-06-10T06:08:39.892" v="181" actId="700"/>
          <ac:spMkLst>
            <pc:docMk/>
            <pc:sldMk cId="977371606" sldId="256"/>
            <ac:spMk id="22" creationId="{F0A604E4-7307-451C-93BE-F1F7E1BF3BF8}"/>
          </ac:spMkLst>
        </pc:spChg>
        <pc:spChg chg="add del">
          <ac:chgData name="Even Englund" userId="ca026ed5-25be-45c1-9de0-a21701978471" providerId="ADAL" clId="{9EF82762-FA0F-48C1-A8C5-5936877115E5}" dt="2025-06-10T06:08:39.892" v="181" actId="700"/>
          <ac:spMkLst>
            <pc:docMk/>
            <pc:sldMk cId="977371606" sldId="256"/>
            <ac:spMk id="25" creationId="{F7F3A0AA-35E5-4085-942B-737839030604}"/>
          </ac:spMkLst>
        </pc:spChg>
        <pc:spChg chg="add del">
          <ac:chgData name="Even Englund" userId="ca026ed5-25be-45c1-9de0-a21701978471" providerId="ADAL" clId="{9EF82762-FA0F-48C1-A8C5-5936877115E5}" dt="2025-06-10T06:08:39.892" v="181" actId="700"/>
          <ac:spMkLst>
            <pc:docMk/>
            <pc:sldMk cId="977371606" sldId="256"/>
            <ac:spMk id="27" creationId="{402F5C38-C747-4173-ABBF-656E39E82130}"/>
          </ac:spMkLst>
        </pc:spChg>
        <pc:spChg chg="add del">
          <ac:chgData name="Even Englund" userId="ca026ed5-25be-45c1-9de0-a21701978471" providerId="ADAL" clId="{9EF82762-FA0F-48C1-A8C5-5936877115E5}" dt="2025-06-10T06:08:39.892" v="181" actId="700"/>
          <ac:spMkLst>
            <pc:docMk/>
            <pc:sldMk cId="977371606" sldId="256"/>
            <ac:spMk id="28" creationId="{E37EECFC-A684-4391-AE85-4CDAF5565F61}"/>
          </ac:spMkLst>
        </pc:spChg>
        <pc:picChg chg="add mod">
          <ac:chgData name="Even Englund" userId="ca026ed5-25be-45c1-9de0-a21701978471" providerId="ADAL" clId="{9EF82762-FA0F-48C1-A8C5-5936877115E5}" dt="2025-06-11T09:56:47.163" v="8717" actId="1076"/>
          <ac:picMkLst>
            <pc:docMk/>
            <pc:sldMk cId="977371606" sldId="256"/>
            <ac:picMk id="4" creationId="{79C1DAE7-29EF-B12E-8527-C8DEC192816D}"/>
          </ac:picMkLst>
        </pc:picChg>
        <pc:picChg chg="add del mod modCrop">
          <ac:chgData name="Even Englund" userId="ca026ed5-25be-45c1-9de0-a21701978471" providerId="ADAL" clId="{9EF82762-FA0F-48C1-A8C5-5936877115E5}" dt="2025-06-10T06:08:51.605" v="183" actId="478"/>
          <ac:picMkLst>
            <pc:docMk/>
            <pc:sldMk cId="977371606" sldId="256"/>
            <ac:picMk id="7" creationId="{21D06F2E-3303-A192-5137-02D79BA95DFD}"/>
          </ac:picMkLst>
        </pc:picChg>
      </pc:sldChg>
      <pc:sldChg chg="addSp delSp modSp mod ord">
        <pc:chgData name="Even Englund" userId="ca026ed5-25be-45c1-9de0-a21701978471" providerId="ADAL" clId="{9EF82762-FA0F-48C1-A8C5-5936877115E5}" dt="2025-06-11T09:58:28.224" v="8744"/>
        <pc:sldMkLst>
          <pc:docMk/>
          <pc:sldMk cId="700313721" sldId="257"/>
        </pc:sldMkLst>
        <pc:spChg chg="mod">
          <ac:chgData name="Even Englund" userId="ca026ed5-25be-45c1-9de0-a21701978471" providerId="ADAL" clId="{9EF82762-FA0F-48C1-A8C5-5936877115E5}" dt="2025-06-10T06:28:21.303" v="378" actId="14100"/>
          <ac:spMkLst>
            <pc:docMk/>
            <pc:sldMk cId="700313721" sldId="257"/>
            <ac:spMk id="2" creationId="{F94BF0D9-7120-8864-4029-5A84A8CC76F7}"/>
          </ac:spMkLst>
        </pc:spChg>
        <pc:spChg chg="mod">
          <ac:chgData name="Even Englund" userId="ca026ed5-25be-45c1-9de0-a21701978471" providerId="ADAL" clId="{9EF82762-FA0F-48C1-A8C5-5936877115E5}" dt="2025-06-11T09:16:40.828" v="8713" actId="20577"/>
          <ac:spMkLst>
            <pc:docMk/>
            <pc:sldMk cId="700313721" sldId="257"/>
            <ac:spMk id="3" creationId="{738502C6-394F-0249-2231-508C09A2985B}"/>
          </ac:spMkLst>
        </pc:spChg>
        <pc:picChg chg="add mod">
          <ac:chgData name="Even Englund" userId="ca026ed5-25be-45c1-9de0-a21701978471" providerId="ADAL" clId="{9EF82762-FA0F-48C1-A8C5-5936877115E5}" dt="2025-06-10T06:12:19.760" v="220"/>
          <ac:picMkLst>
            <pc:docMk/>
            <pc:sldMk cId="700313721" sldId="257"/>
            <ac:picMk id="4" creationId="{936A27D8-C0D3-F1BB-161E-5426B821088B}"/>
          </ac:picMkLst>
        </pc:picChg>
        <pc:picChg chg="add del mod">
          <ac:chgData name="Even Englund" userId="ca026ed5-25be-45c1-9de0-a21701978471" providerId="ADAL" clId="{9EF82762-FA0F-48C1-A8C5-5936877115E5}" dt="2025-06-11T07:20:25.576" v="8299" actId="478"/>
          <ac:picMkLst>
            <pc:docMk/>
            <pc:sldMk cId="700313721" sldId="257"/>
            <ac:picMk id="6" creationId="{655CCAA0-5AFE-700E-4204-FFC0A2B429D5}"/>
          </ac:picMkLst>
        </pc:picChg>
        <pc:picChg chg="add mod">
          <ac:chgData name="Even Englund" userId="ca026ed5-25be-45c1-9de0-a21701978471" providerId="ADAL" clId="{9EF82762-FA0F-48C1-A8C5-5936877115E5}" dt="2025-06-11T07:21:50.178" v="8317" actId="1076"/>
          <ac:picMkLst>
            <pc:docMk/>
            <pc:sldMk cId="700313721" sldId="257"/>
            <ac:picMk id="8" creationId="{EB746764-F3F3-52A1-4B9C-82D7764715AB}"/>
          </ac:picMkLst>
        </pc:picChg>
        <pc:picChg chg="add del mod">
          <ac:chgData name="Even Englund" userId="ca026ed5-25be-45c1-9de0-a21701978471" providerId="ADAL" clId="{9EF82762-FA0F-48C1-A8C5-5936877115E5}" dt="2025-06-11T06:40:31.591" v="7757" actId="21"/>
          <ac:picMkLst>
            <pc:docMk/>
            <pc:sldMk cId="700313721" sldId="257"/>
            <ac:picMk id="9" creationId="{FFD985FF-AD9E-57D5-30EE-E9274FA674DC}"/>
          </ac:picMkLst>
        </pc:picChg>
        <pc:picChg chg="add mod">
          <ac:chgData name="Even Englund" userId="ca026ed5-25be-45c1-9de0-a21701978471" providerId="ADAL" clId="{9EF82762-FA0F-48C1-A8C5-5936877115E5}" dt="2025-06-10T10:08:54.024" v="5195" actId="1076"/>
          <ac:picMkLst>
            <pc:docMk/>
            <pc:sldMk cId="700313721" sldId="257"/>
            <ac:picMk id="10" creationId="{54E8B792-5603-FF8A-14A8-098BD340FA07}"/>
          </ac:picMkLst>
        </pc:picChg>
        <pc:picChg chg="add del mod">
          <ac:chgData name="Even Englund" userId="ca026ed5-25be-45c1-9de0-a21701978471" providerId="ADAL" clId="{9EF82762-FA0F-48C1-A8C5-5936877115E5}" dt="2025-06-11T07:19:50.437" v="8292" actId="478"/>
          <ac:picMkLst>
            <pc:docMk/>
            <pc:sldMk cId="700313721" sldId="257"/>
            <ac:picMk id="11" creationId="{7F50EA46-6A15-D7F2-011E-86DC91D89BA5}"/>
          </ac:picMkLst>
        </pc:picChg>
        <pc:picChg chg="add mod modCrop">
          <ac:chgData name="Even Englund" userId="ca026ed5-25be-45c1-9de0-a21701978471" providerId="ADAL" clId="{9EF82762-FA0F-48C1-A8C5-5936877115E5}" dt="2025-06-11T07:21:51.759" v="8318" actId="1076"/>
          <ac:picMkLst>
            <pc:docMk/>
            <pc:sldMk cId="700313721" sldId="257"/>
            <ac:picMk id="13" creationId="{0C1815CF-6E5F-B36B-B89E-04A43C3236A5}"/>
          </ac:picMkLst>
        </pc:picChg>
        <pc:picChg chg="add del mod">
          <ac:chgData name="Even Englund" userId="ca026ed5-25be-45c1-9de0-a21701978471" providerId="ADAL" clId="{9EF82762-FA0F-48C1-A8C5-5936877115E5}" dt="2025-06-11T09:58:27.032" v="8743" actId="478"/>
          <ac:picMkLst>
            <pc:docMk/>
            <pc:sldMk cId="700313721" sldId="257"/>
            <ac:picMk id="14" creationId="{1D3B614F-92F4-B586-2D42-5A5466606A09}"/>
          </ac:picMkLst>
        </pc:picChg>
        <pc:picChg chg="add mod">
          <ac:chgData name="Even Englund" userId="ca026ed5-25be-45c1-9de0-a21701978471" providerId="ADAL" clId="{9EF82762-FA0F-48C1-A8C5-5936877115E5}" dt="2025-06-11T09:58:28.224" v="8744"/>
          <ac:picMkLst>
            <pc:docMk/>
            <pc:sldMk cId="700313721" sldId="257"/>
            <ac:picMk id="15" creationId="{2CBAE7EB-E247-7D8F-2565-619CEC3F092B}"/>
          </ac:picMkLst>
        </pc:picChg>
      </pc:sldChg>
      <pc:sldChg chg="addSp delSp modSp mod ord">
        <pc:chgData name="Even Englund" userId="ca026ed5-25be-45c1-9de0-a21701978471" providerId="ADAL" clId="{9EF82762-FA0F-48C1-A8C5-5936877115E5}" dt="2025-06-11T09:58:31.455" v="8746"/>
        <pc:sldMkLst>
          <pc:docMk/>
          <pc:sldMk cId="173563092" sldId="259"/>
        </pc:sldMkLst>
        <pc:spChg chg="mod">
          <ac:chgData name="Even Englund" userId="ca026ed5-25be-45c1-9de0-a21701978471" providerId="ADAL" clId="{9EF82762-FA0F-48C1-A8C5-5936877115E5}" dt="2025-06-10T06:30:50.014" v="479" actId="14100"/>
          <ac:spMkLst>
            <pc:docMk/>
            <pc:sldMk cId="173563092" sldId="259"/>
            <ac:spMk id="2" creationId="{F94BF0D9-7120-8864-4029-5A84A8CC76F7}"/>
          </ac:spMkLst>
        </pc:spChg>
        <pc:spChg chg="mod">
          <ac:chgData name="Even Englund" userId="ca026ed5-25be-45c1-9de0-a21701978471" providerId="ADAL" clId="{9EF82762-FA0F-48C1-A8C5-5936877115E5}" dt="2025-06-11T06:38:26.569" v="7751" actId="20577"/>
          <ac:spMkLst>
            <pc:docMk/>
            <pc:sldMk cId="173563092" sldId="259"/>
            <ac:spMk id="3" creationId="{738502C6-394F-0249-2231-508C09A2985B}"/>
          </ac:spMkLst>
        </pc:spChg>
        <pc:picChg chg="add mod">
          <ac:chgData name="Even Englund" userId="ca026ed5-25be-45c1-9de0-a21701978471" providerId="ADAL" clId="{9EF82762-FA0F-48C1-A8C5-5936877115E5}" dt="2025-06-10T06:12:23.890" v="222"/>
          <ac:picMkLst>
            <pc:docMk/>
            <pc:sldMk cId="173563092" sldId="259"/>
            <ac:picMk id="4" creationId="{4DB725DE-2020-11EA-A0FD-626E47AAE925}"/>
          </ac:picMkLst>
        </pc:picChg>
        <pc:picChg chg="add del mod">
          <ac:chgData name="Even Englund" userId="ca026ed5-25be-45c1-9de0-a21701978471" providerId="ADAL" clId="{9EF82762-FA0F-48C1-A8C5-5936877115E5}" dt="2025-06-11T09:58:30.478" v="8745" actId="478"/>
          <ac:picMkLst>
            <pc:docMk/>
            <pc:sldMk cId="173563092" sldId="259"/>
            <ac:picMk id="5" creationId="{24C75BE8-942C-2466-DBDC-466FF317C9EF}"/>
          </ac:picMkLst>
        </pc:picChg>
        <pc:picChg chg="add mod">
          <ac:chgData name="Even Englund" userId="ca026ed5-25be-45c1-9de0-a21701978471" providerId="ADAL" clId="{9EF82762-FA0F-48C1-A8C5-5936877115E5}" dt="2025-06-11T06:23:29.942" v="7726" actId="1076"/>
          <ac:picMkLst>
            <pc:docMk/>
            <pc:sldMk cId="173563092" sldId="259"/>
            <ac:picMk id="6" creationId="{771303D6-0E73-6A36-B58F-5DBF919256B3}"/>
          </ac:picMkLst>
        </pc:picChg>
        <pc:picChg chg="add mod">
          <ac:chgData name="Even Englund" userId="ca026ed5-25be-45c1-9de0-a21701978471" providerId="ADAL" clId="{9EF82762-FA0F-48C1-A8C5-5936877115E5}" dt="2025-06-11T06:23:31.677" v="7727" actId="1076"/>
          <ac:picMkLst>
            <pc:docMk/>
            <pc:sldMk cId="173563092" sldId="259"/>
            <ac:picMk id="7" creationId="{10082BEF-70C3-E65F-543E-77F92B4CDBFC}"/>
          </ac:picMkLst>
        </pc:picChg>
        <pc:picChg chg="add mod">
          <ac:chgData name="Even Englund" userId="ca026ed5-25be-45c1-9de0-a21701978471" providerId="ADAL" clId="{9EF82762-FA0F-48C1-A8C5-5936877115E5}" dt="2025-06-11T06:23:35.117" v="7728" actId="1076"/>
          <ac:picMkLst>
            <pc:docMk/>
            <pc:sldMk cId="173563092" sldId="259"/>
            <ac:picMk id="8" creationId="{A290044A-314F-6751-05F3-471DA9700C5C}"/>
          </ac:picMkLst>
        </pc:picChg>
        <pc:picChg chg="add mod">
          <ac:chgData name="Even Englund" userId="ca026ed5-25be-45c1-9de0-a21701978471" providerId="ADAL" clId="{9EF82762-FA0F-48C1-A8C5-5936877115E5}" dt="2025-06-11T09:58:31.455" v="8746"/>
          <ac:picMkLst>
            <pc:docMk/>
            <pc:sldMk cId="173563092" sldId="259"/>
            <ac:picMk id="9" creationId="{81EBFE5E-E9AE-C480-41DE-420ECDA73ED5}"/>
          </ac:picMkLst>
        </pc:picChg>
        <pc:picChg chg="add mod">
          <ac:chgData name="Even Englund" userId="ca026ed5-25be-45c1-9de0-a21701978471" providerId="ADAL" clId="{9EF82762-FA0F-48C1-A8C5-5936877115E5}" dt="2025-06-11T06:23:36.670" v="7729" actId="1076"/>
          <ac:picMkLst>
            <pc:docMk/>
            <pc:sldMk cId="173563092" sldId="259"/>
            <ac:picMk id="10" creationId="{23EDAF10-ED4D-3960-857A-6CD5B45F538F}"/>
          </ac:picMkLst>
        </pc:picChg>
      </pc:sldChg>
      <pc:sldChg chg="addSp delSp modSp mod ord">
        <pc:chgData name="Even Englund" userId="ca026ed5-25be-45c1-9de0-a21701978471" providerId="ADAL" clId="{9EF82762-FA0F-48C1-A8C5-5936877115E5}" dt="2025-06-11T09:58:24.838" v="8742"/>
        <pc:sldMkLst>
          <pc:docMk/>
          <pc:sldMk cId="3106378083" sldId="260"/>
        </pc:sldMkLst>
        <pc:spChg chg="mod">
          <ac:chgData name="Even Englund" userId="ca026ed5-25be-45c1-9de0-a21701978471" providerId="ADAL" clId="{9EF82762-FA0F-48C1-A8C5-5936877115E5}" dt="2025-06-11T07:50:10.315" v="8537" actId="14100"/>
          <ac:spMkLst>
            <pc:docMk/>
            <pc:sldMk cId="3106378083" sldId="260"/>
            <ac:spMk id="2" creationId="{F94BF0D9-7120-8864-4029-5A84A8CC76F7}"/>
          </ac:spMkLst>
        </pc:spChg>
        <pc:spChg chg="mod">
          <ac:chgData name="Even Englund" userId="ca026ed5-25be-45c1-9de0-a21701978471" providerId="ADAL" clId="{9EF82762-FA0F-48C1-A8C5-5936877115E5}" dt="2025-06-11T07:38:16.094" v="8515" actId="20577"/>
          <ac:spMkLst>
            <pc:docMk/>
            <pc:sldMk cId="3106378083" sldId="260"/>
            <ac:spMk id="3" creationId="{738502C6-394F-0249-2231-508C09A2985B}"/>
          </ac:spMkLst>
        </pc:spChg>
        <pc:spChg chg="add mod">
          <ac:chgData name="Even Englund" userId="ca026ed5-25be-45c1-9de0-a21701978471" providerId="ADAL" clId="{9EF82762-FA0F-48C1-A8C5-5936877115E5}" dt="2025-06-11T07:35:07.234" v="8454"/>
          <ac:spMkLst>
            <pc:docMk/>
            <pc:sldMk cId="3106378083" sldId="260"/>
            <ac:spMk id="9" creationId="{51D25A0D-E9F9-0885-DD50-4C86E57BF26E}"/>
          </ac:spMkLst>
        </pc:spChg>
        <pc:picChg chg="add mod">
          <ac:chgData name="Even Englund" userId="ca026ed5-25be-45c1-9de0-a21701978471" providerId="ADAL" clId="{9EF82762-FA0F-48C1-A8C5-5936877115E5}" dt="2025-06-10T06:12:27.175" v="224"/>
          <ac:picMkLst>
            <pc:docMk/>
            <pc:sldMk cId="3106378083" sldId="260"/>
            <ac:picMk id="4" creationId="{50572F77-4DA1-ACEB-54B1-177BE5415E80}"/>
          </ac:picMkLst>
        </pc:picChg>
        <pc:picChg chg="add del mod">
          <ac:chgData name="Even Englund" userId="ca026ed5-25be-45c1-9de0-a21701978471" providerId="ADAL" clId="{9EF82762-FA0F-48C1-A8C5-5936877115E5}" dt="2025-06-11T09:58:23.738" v="8741" actId="478"/>
          <ac:picMkLst>
            <pc:docMk/>
            <pc:sldMk cId="3106378083" sldId="260"/>
            <ac:picMk id="5" creationId="{626EAFB5-F55C-E1D6-B1F6-48124FBD60DA}"/>
          </ac:picMkLst>
        </pc:picChg>
        <pc:picChg chg="add mod">
          <ac:chgData name="Even Englund" userId="ca026ed5-25be-45c1-9de0-a21701978471" providerId="ADAL" clId="{9EF82762-FA0F-48C1-A8C5-5936877115E5}" dt="2025-06-10T10:21:07.122" v="5327" actId="1076"/>
          <ac:picMkLst>
            <pc:docMk/>
            <pc:sldMk cId="3106378083" sldId="260"/>
            <ac:picMk id="6" creationId="{4F9FBA6D-2321-A010-6C82-07F64462BEAA}"/>
          </ac:picMkLst>
        </pc:picChg>
        <pc:picChg chg="add mod">
          <ac:chgData name="Even Englund" userId="ca026ed5-25be-45c1-9de0-a21701978471" providerId="ADAL" clId="{9EF82762-FA0F-48C1-A8C5-5936877115E5}" dt="2025-06-10T10:21:02.437" v="5324" actId="1076"/>
          <ac:picMkLst>
            <pc:docMk/>
            <pc:sldMk cId="3106378083" sldId="260"/>
            <ac:picMk id="7" creationId="{4FCE5B42-1303-1681-85F0-7B925347FDD9}"/>
          </ac:picMkLst>
        </pc:picChg>
        <pc:picChg chg="add mod">
          <ac:chgData name="Even Englund" userId="ca026ed5-25be-45c1-9de0-a21701978471" providerId="ADAL" clId="{9EF82762-FA0F-48C1-A8C5-5936877115E5}" dt="2025-06-11T09:58:24.838" v="8742"/>
          <ac:picMkLst>
            <pc:docMk/>
            <pc:sldMk cId="3106378083" sldId="260"/>
            <ac:picMk id="8" creationId="{8FAF61A8-D15E-4478-A3AB-21351610713F}"/>
          </ac:picMkLst>
        </pc:picChg>
      </pc:sldChg>
      <pc:sldChg chg="addSp delSp modSp mod">
        <pc:chgData name="Even Englund" userId="ca026ed5-25be-45c1-9de0-a21701978471" providerId="ADAL" clId="{9EF82762-FA0F-48C1-A8C5-5936877115E5}" dt="2025-06-11T11:14:14.218" v="8901" actId="20577"/>
        <pc:sldMkLst>
          <pc:docMk/>
          <pc:sldMk cId="3944356348" sldId="261"/>
        </pc:sldMkLst>
        <pc:spChg chg="mod">
          <ac:chgData name="Even Englund" userId="ca026ed5-25be-45c1-9de0-a21701978471" providerId="ADAL" clId="{9EF82762-FA0F-48C1-A8C5-5936877115E5}" dt="2025-06-11T09:57:37.205" v="8728" actId="14100"/>
          <ac:spMkLst>
            <pc:docMk/>
            <pc:sldMk cId="3944356348" sldId="261"/>
            <ac:spMk id="2" creationId="{F94BF0D9-7120-8864-4029-5A84A8CC76F7}"/>
          </ac:spMkLst>
        </pc:spChg>
        <pc:spChg chg="mod">
          <ac:chgData name="Even Englund" userId="ca026ed5-25be-45c1-9de0-a21701978471" providerId="ADAL" clId="{9EF82762-FA0F-48C1-A8C5-5936877115E5}" dt="2025-06-11T11:14:14.218" v="8901" actId="20577"/>
          <ac:spMkLst>
            <pc:docMk/>
            <pc:sldMk cId="3944356348" sldId="261"/>
            <ac:spMk id="3" creationId="{738502C6-394F-0249-2231-508C09A2985B}"/>
          </ac:spMkLst>
        </pc:spChg>
        <pc:picChg chg="add mod">
          <ac:chgData name="Even Englund" userId="ca026ed5-25be-45c1-9de0-a21701978471" providerId="ADAL" clId="{9EF82762-FA0F-48C1-A8C5-5936877115E5}" dt="2025-06-10T06:12:33.204" v="228"/>
          <ac:picMkLst>
            <pc:docMk/>
            <pc:sldMk cId="3944356348" sldId="261"/>
            <ac:picMk id="4" creationId="{C254D24D-D660-228B-230D-863F939AFD51}"/>
          </ac:picMkLst>
        </pc:picChg>
        <pc:picChg chg="add mod modCrop">
          <ac:chgData name="Even Englund" userId="ca026ed5-25be-45c1-9de0-a21701978471" providerId="ADAL" clId="{9EF82762-FA0F-48C1-A8C5-5936877115E5}" dt="2025-06-11T07:58:12.264" v="8548" actId="1076"/>
          <ac:picMkLst>
            <pc:docMk/>
            <pc:sldMk cId="3944356348" sldId="261"/>
            <ac:picMk id="5" creationId="{4065E687-E1B0-894D-7C2E-C453F8BC8A2C}"/>
          </ac:picMkLst>
        </pc:picChg>
        <pc:picChg chg="add mod">
          <ac:chgData name="Even Englund" userId="ca026ed5-25be-45c1-9de0-a21701978471" providerId="ADAL" clId="{9EF82762-FA0F-48C1-A8C5-5936877115E5}" dt="2025-06-11T08:19:27.210" v="8664" actId="1076"/>
          <ac:picMkLst>
            <pc:docMk/>
            <pc:sldMk cId="3944356348" sldId="261"/>
            <ac:picMk id="6" creationId="{1848DFA2-86C5-7D47-39A0-632DA7E0CD2B}"/>
          </ac:picMkLst>
        </pc:picChg>
        <pc:picChg chg="add mod modCrop">
          <ac:chgData name="Even Englund" userId="ca026ed5-25be-45c1-9de0-a21701978471" providerId="ADAL" clId="{9EF82762-FA0F-48C1-A8C5-5936877115E5}" dt="2025-06-11T07:58:30.511" v="8555" actId="1076"/>
          <ac:picMkLst>
            <pc:docMk/>
            <pc:sldMk cId="3944356348" sldId="261"/>
            <ac:picMk id="7" creationId="{6B1E6113-1D7E-0687-F7F5-10EB064B865F}"/>
          </ac:picMkLst>
        </pc:picChg>
        <pc:picChg chg="add mod">
          <ac:chgData name="Even Englund" userId="ca026ed5-25be-45c1-9de0-a21701978471" providerId="ADAL" clId="{9EF82762-FA0F-48C1-A8C5-5936877115E5}" dt="2025-06-11T09:57:46.228" v="8729" actId="1076"/>
          <ac:picMkLst>
            <pc:docMk/>
            <pc:sldMk cId="3944356348" sldId="261"/>
            <ac:picMk id="8" creationId="{302409A8-0188-D6A5-9CD8-C6C459828362}"/>
          </ac:picMkLst>
        </pc:picChg>
        <pc:picChg chg="add mod">
          <ac:chgData name="Even Englund" userId="ca026ed5-25be-45c1-9de0-a21701978471" providerId="ADAL" clId="{9EF82762-FA0F-48C1-A8C5-5936877115E5}" dt="2025-06-10T13:05:23.216" v="7464" actId="1076"/>
          <ac:picMkLst>
            <pc:docMk/>
            <pc:sldMk cId="3944356348" sldId="261"/>
            <ac:picMk id="11" creationId="{F20F13FE-03E6-14EC-3BDF-D1B60A0C2936}"/>
          </ac:picMkLst>
        </pc:picChg>
        <pc:picChg chg="add del mod">
          <ac:chgData name="Even Englund" userId="ca026ed5-25be-45c1-9de0-a21701978471" providerId="ADAL" clId="{9EF82762-FA0F-48C1-A8C5-5936877115E5}" dt="2025-06-11T07:57:51.892" v="8543" actId="478"/>
          <ac:picMkLst>
            <pc:docMk/>
            <pc:sldMk cId="3944356348" sldId="261"/>
            <ac:picMk id="13" creationId="{1D76D0B3-A14F-AF97-FFD7-E01F65CA2010}"/>
          </ac:picMkLst>
        </pc:picChg>
        <pc:picChg chg="add mod">
          <ac:chgData name="Even Englund" userId="ca026ed5-25be-45c1-9de0-a21701978471" providerId="ADAL" clId="{9EF82762-FA0F-48C1-A8C5-5936877115E5}" dt="2025-06-10T12:18:05.461" v="7029" actId="14100"/>
          <ac:picMkLst>
            <pc:docMk/>
            <pc:sldMk cId="3944356348" sldId="261"/>
            <ac:picMk id="14" creationId="{47D5A0D7-BE0F-A777-D52A-AAAAFDAECEEF}"/>
          </ac:picMkLst>
        </pc:picChg>
      </pc:sldChg>
      <pc:sldChg chg="addSp delSp modSp mod ord">
        <pc:chgData name="Even Englund" userId="ca026ed5-25be-45c1-9de0-a21701978471" providerId="ADAL" clId="{9EF82762-FA0F-48C1-A8C5-5936877115E5}" dt="2025-06-11T10:39:19.295" v="8788" actId="20577"/>
        <pc:sldMkLst>
          <pc:docMk/>
          <pc:sldMk cId="1253402950" sldId="262"/>
        </pc:sldMkLst>
        <pc:spChg chg="mod">
          <ac:chgData name="Even Englund" userId="ca026ed5-25be-45c1-9de0-a21701978471" providerId="ADAL" clId="{9EF82762-FA0F-48C1-A8C5-5936877115E5}" dt="2025-06-10T08:03:20.374" v="1181" actId="14100"/>
          <ac:spMkLst>
            <pc:docMk/>
            <pc:sldMk cId="1253402950" sldId="262"/>
            <ac:spMk id="2" creationId="{F94BF0D9-7120-8864-4029-5A84A8CC76F7}"/>
          </ac:spMkLst>
        </pc:spChg>
        <pc:spChg chg="mod">
          <ac:chgData name="Even Englund" userId="ca026ed5-25be-45c1-9de0-a21701978471" providerId="ADAL" clId="{9EF82762-FA0F-48C1-A8C5-5936877115E5}" dt="2025-06-11T10:39:19.295" v="8788" actId="20577"/>
          <ac:spMkLst>
            <pc:docMk/>
            <pc:sldMk cId="1253402950" sldId="262"/>
            <ac:spMk id="3" creationId="{738502C6-394F-0249-2231-508C09A2985B}"/>
          </ac:spMkLst>
        </pc:spChg>
        <pc:picChg chg="add mod">
          <ac:chgData name="Even Englund" userId="ca026ed5-25be-45c1-9de0-a21701978471" providerId="ADAL" clId="{9EF82762-FA0F-48C1-A8C5-5936877115E5}" dt="2025-06-11T06:40:47.987" v="7761" actId="1076"/>
          <ac:picMkLst>
            <pc:docMk/>
            <pc:sldMk cId="1253402950" sldId="262"/>
            <ac:picMk id="4" creationId="{137748D8-666A-A396-137C-D668A275799F}"/>
          </ac:picMkLst>
        </pc:picChg>
        <pc:picChg chg="add del mod">
          <ac:chgData name="Even Englund" userId="ca026ed5-25be-45c1-9de0-a21701978471" providerId="ADAL" clId="{9EF82762-FA0F-48C1-A8C5-5936877115E5}" dt="2025-06-11T09:58:11.902" v="8737" actId="478"/>
          <ac:picMkLst>
            <pc:docMk/>
            <pc:sldMk cId="1253402950" sldId="262"/>
            <ac:picMk id="5" creationId="{652CC230-91F0-8EFD-9435-CDA1DBC79D58}"/>
          </ac:picMkLst>
        </pc:picChg>
        <pc:picChg chg="add mod">
          <ac:chgData name="Even Englund" userId="ca026ed5-25be-45c1-9de0-a21701978471" providerId="ADAL" clId="{9EF82762-FA0F-48C1-A8C5-5936877115E5}" dt="2025-06-10T06:12:44.175" v="232"/>
          <ac:picMkLst>
            <pc:docMk/>
            <pc:sldMk cId="1253402950" sldId="262"/>
            <ac:picMk id="6" creationId="{F655689E-DDC7-0336-0FC0-00B236779196}"/>
          </ac:picMkLst>
        </pc:picChg>
        <pc:picChg chg="add mod">
          <ac:chgData name="Even Englund" userId="ca026ed5-25be-45c1-9de0-a21701978471" providerId="ADAL" clId="{9EF82762-FA0F-48C1-A8C5-5936877115E5}" dt="2025-06-11T09:58:13.018" v="8738"/>
          <ac:picMkLst>
            <pc:docMk/>
            <pc:sldMk cId="1253402950" sldId="262"/>
            <ac:picMk id="7" creationId="{BCF1F621-8E22-94F6-439F-25339FC78C22}"/>
          </ac:picMkLst>
        </pc:picChg>
        <pc:picChg chg="add mod">
          <ac:chgData name="Even Englund" userId="ca026ed5-25be-45c1-9de0-a21701978471" providerId="ADAL" clId="{9EF82762-FA0F-48C1-A8C5-5936877115E5}" dt="2025-06-10T09:37:53.880" v="4049" actId="1076"/>
          <ac:picMkLst>
            <pc:docMk/>
            <pc:sldMk cId="1253402950" sldId="262"/>
            <ac:picMk id="10" creationId="{DFACAC24-74ED-2B5C-C9B7-2C47A0D6851E}"/>
          </ac:picMkLst>
        </pc:picChg>
        <pc:picChg chg="add mod">
          <ac:chgData name="Even Englund" userId="ca026ed5-25be-45c1-9de0-a21701978471" providerId="ADAL" clId="{9EF82762-FA0F-48C1-A8C5-5936877115E5}" dt="2025-06-10T09:37:51.016" v="4048" actId="1076"/>
          <ac:picMkLst>
            <pc:docMk/>
            <pc:sldMk cId="1253402950" sldId="262"/>
            <ac:picMk id="11" creationId="{E82600E7-5F04-448A-4CA4-B14C592B32EE}"/>
          </ac:picMkLst>
        </pc:picChg>
      </pc:sldChg>
      <pc:sldChg chg="addSp delSp modSp mod ord setBg setClrOvrMap">
        <pc:chgData name="Even Englund" userId="ca026ed5-25be-45c1-9de0-a21701978471" providerId="ADAL" clId="{9EF82762-FA0F-48C1-A8C5-5936877115E5}" dt="2025-06-11T10:27:20.261" v="8780" actId="20577"/>
        <pc:sldMkLst>
          <pc:docMk/>
          <pc:sldMk cId="3912287599" sldId="263"/>
        </pc:sldMkLst>
        <pc:spChg chg="mod ord">
          <ac:chgData name="Even Englund" userId="ca026ed5-25be-45c1-9de0-a21701978471" providerId="ADAL" clId="{9EF82762-FA0F-48C1-A8C5-5936877115E5}" dt="2025-06-11T09:59:44.451" v="8750" actId="26606"/>
          <ac:spMkLst>
            <pc:docMk/>
            <pc:sldMk cId="3912287599" sldId="263"/>
            <ac:spMk id="2" creationId="{F94BF0D9-7120-8864-4029-5A84A8CC76F7}"/>
          </ac:spMkLst>
        </pc:spChg>
        <pc:spChg chg="mod ord">
          <ac:chgData name="Even Englund" userId="ca026ed5-25be-45c1-9de0-a21701978471" providerId="ADAL" clId="{9EF82762-FA0F-48C1-A8C5-5936877115E5}" dt="2025-06-11T10:27:20.261" v="8780" actId="20577"/>
          <ac:spMkLst>
            <pc:docMk/>
            <pc:sldMk cId="3912287599" sldId="263"/>
            <ac:spMk id="3" creationId="{738502C6-394F-0249-2231-508C09A2985B}"/>
          </ac:spMkLst>
        </pc:spChg>
        <pc:spChg chg="add del">
          <ac:chgData name="Even Englund" userId="ca026ed5-25be-45c1-9de0-a21701978471" providerId="ADAL" clId="{9EF82762-FA0F-48C1-A8C5-5936877115E5}" dt="2025-06-11T09:59:44.451" v="8750" actId="26606"/>
          <ac:spMkLst>
            <pc:docMk/>
            <pc:sldMk cId="3912287599" sldId="263"/>
            <ac:spMk id="50" creationId="{09C509D2-0C1A-47B8-89C1-D3AB17D45256}"/>
          </ac:spMkLst>
        </pc:spChg>
        <pc:spChg chg="add del">
          <ac:chgData name="Even Englund" userId="ca026ed5-25be-45c1-9de0-a21701978471" providerId="ADAL" clId="{9EF82762-FA0F-48C1-A8C5-5936877115E5}" dt="2025-06-11T09:59:44.451" v="8750" actId="26606"/>
          <ac:spMkLst>
            <pc:docMk/>
            <pc:sldMk cId="3912287599" sldId="263"/>
            <ac:spMk id="55" creationId="{891401DC-7AF6-42FA-BE31-CF773B6C8B2E}"/>
          </ac:spMkLst>
        </pc:spChg>
        <pc:spChg chg="add del">
          <ac:chgData name="Even Englund" userId="ca026ed5-25be-45c1-9de0-a21701978471" providerId="ADAL" clId="{9EF82762-FA0F-48C1-A8C5-5936877115E5}" dt="2025-06-11T09:59:44.451" v="8750" actId="26606"/>
          <ac:spMkLst>
            <pc:docMk/>
            <pc:sldMk cId="3912287599" sldId="263"/>
            <ac:spMk id="57" creationId="{2B7203F0-D9CB-4774-B9D4-B3AB625DFBAD}"/>
          </ac:spMkLst>
        </pc:spChg>
        <pc:picChg chg="add del mod">
          <ac:chgData name="Even Englund" userId="ca026ed5-25be-45c1-9de0-a21701978471" providerId="ADAL" clId="{9EF82762-FA0F-48C1-A8C5-5936877115E5}" dt="2025-06-11T07:57:38.050" v="8542" actId="21"/>
          <ac:picMkLst>
            <pc:docMk/>
            <pc:sldMk cId="3912287599" sldId="263"/>
            <ac:picMk id="5" creationId="{DD95AFE0-F086-0B63-6E7C-E7F554F5CA6B}"/>
          </ac:picMkLst>
        </pc:picChg>
        <pc:picChg chg="add mod">
          <ac:chgData name="Even Englund" userId="ca026ed5-25be-45c1-9de0-a21701978471" providerId="ADAL" clId="{9EF82762-FA0F-48C1-A8C5-5936877115E5}" dt="2025-06-11T09:59:44.451" v="8750" actId="26606"/>
          <ac:picMkLst>
            <pc:docMk/>
            <pc:sldMk cId="3912287599" sldId="263"/>
            <ac:picMk id="6" creationId="{1B05E70F-5DCD-2E17-600F-12E854B9754F}"/>
          </ac:picMkLst>
        </pc:picChg>
        <pc:picChg chg="add del mod">
          <ac:chgData name="Even Englund" userId="ca026ed5-25be-45c1-9de0-a21701978471" providerId="ADAL" clId="{9EF82762-FA0F-48C1-A8C5-5936877115E5}" dt="2025-06-11T09:58:15.190" v="8739" actId="478"/>
          <ac:picMkLst>
            <pc:docMk/>
            <pc:sldMk cId="3912287599" sldId="263"/>
            <ac:picMk id="7" creationId="{8C2DD3ED-8657-37D2-3AA5-FAE1C6269C48}"/>
          </ac:picMkLst>
        </pc:picChg>
        <pc:picChg chg="add mod ord modCrop">
          <ac:chgData name="Even Englund" userId="ca026ed5-25be-45c1-9de0-a21701978471" providerId="ADAL" clId="{9EF82762-FA0F-48C1-A8C5-5936877115E5}" dt="2025-06-11T09:59:44.451" v="8750" actId="26606"/>
          <ac:picMkLst>
            <pc:docMk/>
            <pc:sldMk cId="3912287599" sldId="263"/>
            <ac:picMk id="8" creationId="{A5F0070E-CADE-E490-F438-63BB3ECFF0A7}"/>
          </ac:picMkLst>
        </pc:picChg>
        <pc:picChg chg="add mod">
          <ac:chgData name="Even Englund" userId="ca026ed5-25be-45c1-9de0-a21701978471" providerId="ADAL" clId="{9EF82762-FA0F-48C1-A8C5-5936877115E5}" dt="2025-06-11T09:58:16.218" v="8740"/>
          <ac:picMkLst>
            <pc:docMk/>
            <pc:sldMk cId="3912287599" sldId="263"/>
            <ac:picMk id="9" creationId="{7D4F7A8C-546A-D088-E040-6EA1A51CBB47}"/>
          </ac:picMkLst>
        </pc:picChg>
        <pc:picChg chg="add mod">
          <ac:chgData name="Even Englund" userId="ca026ed5-25be-45c1-9de0-a21701978471" providerId="ADAL" clId="{9EF82762-FA0F-48C1-A8C5-5936877115E5}" dt="2025-06-11T09:59:44.451" v="8750" actId="26606"/>
          <ac:picMkLst>
            <pc:docMk/>
            <pc:sldMk cId="3912287599" sldId="263"/>
            <ac:picMk id="10" creationId="{F490B855-37D8-08BA-E07B-B9DEB6505995}"/>
          </ac:picMkLst>
        </pc:picChg>
        <pc:picChg chg="add mod ord">
          <ac:chgData name="Even Englund" userId="ca026ed5-25be-45c1-9de0-a21701978471" providerId="ADAL" clId="{9EF82762-FA0F-48C1-A8C5-5936877115E5}" dt="2025-06-11T09:59:44.451" v="8750" actId="26606"/>
          <ac:picMkLst>
            <pc:docMk/>
            <pc:sldMk cId="3912287599" sldId="263"/>
            <ac:picMk id="11" creationId="{192D7F29-48A2-9E87-42C2-D4D2E3818E1D}"/>
          </ac:picMkLst>
        </pc:picChg>
        <pc:picChg chg="add mod ord">
          <ac:chgData name="Even Englund" userId="ca026ed5-25be-45c1-9de0-a21701978471" providerId="ADAL" clId="{9EF82762-FA0F-48C1-A8C5-5936877115E5}" dt="2025-06-11T09:59:44.451" v="8750" actId="26606"/>
          <ac:picMkLst>
            <pc:docMk/>
            <pc:sldMk cId="3912287599" sldId="263"/>
            <ac:picMk id="12" creationId="{87FCBEFF-C720-C6CB-2240-9B7EC8DF1087}"/>
          </ac:picMkLst>
        </pc:picChg>
        <pc:picChg chg="add del mod">
          <ac:chgData name="Even Englund" userId="ca026ed5-25be-45c1-9de0-a21701978471" providerId="ADAL" clId="{9EF82762-FA0F-48C1-A8C5-5936877115E5}" dt="2025-06-11T07:38:46.383" v="8516" actId="478"/>
          <ac:picMkLst>
            <pc:docMk/>
            <pc:sldMk cId="3912287599" sldId="263"/>
            <ac:picMk id="13" creationId="{4F46974E-8269-F1B7-883A-ACF0B22C2C09}"/>
          </ac:picMkLst>
        </pc:picChg>
        <pc:picChg chg="add del mod">
          <ac:chgData name="Even Englund" userId="ca026ed5-25be-45c1-9de0-a21701978471" providerId="ADAL" clId="{9EF82762-FA0F-48C1-A8C5-5936877115E5}" dt="2025-06-11T06:57:51.736" v="8163" actId="478"/>
          <ac:picMkLst>
            <pc:docMk/>
            <pc:sldMk cId="3912287599" sldId="263"/>
            <ac:picMk id="15" creationId="{40657C6B-ECC0-E5C3-DA27-9779EDC872B8}"/>
          </ac:picMkLst>
        </pc:picChg>
      </pc:sldChg>
      <pc:sldChg chg="addSp delSp modSp mod ord">
        <pc:chgData name="Even Englund" userId="ca026ed5-25be-45c1-9de0-a21701978471" providerId="ADAL" clId="{9EF82762-FA0F-48C1-A8C5-5936877115E5}" dt="2025-06-11T11:10:35.290" v="8834" actId="20577"/>
        <pc:sldMkLst>
          <pc:docMk/>
          <pc:sldMk cId="2107960356" sldId="264"/>
        </pc:sldMkLst>
        <pc:spChg chg="mod">
          <ac:chgData name="Even Englund" userId="ca026ed5-25be-45c1-9de0-a21701978471" providerId="ADAL" clId="{9EF82762-FA0F-48C1-A8C5-5936877115E5}" dt="2025-06-10T08:10:01.215" v="1291" actId="313"/>
          <ac:spMkLst>
            <pc:docMk/>
            <pc:sldMk cId="2107960356" sldId="264"/>
            <ac:spMk id="2" creationId="{F94BF0D9-7120-8864-4029-5A84A8CC76F7}"/>
          </ac:spMkLst>
        </pc:spChg>
        <pc:spChg chg="mod">
          <ac:chgData name="Even Englund" userId="ca026ed5-25be-45c1-9de0-a21701978471" providerId="ADAL" clId="{9EF82762-FA0F-48C1-A8C5-5936877115E5}" dt="2025-06-11T11:10:35.290" v="8834" actId="20577"/>
          <ac:spMkLst>
            <pc:docMk/>
            <pc:sldMk cId="2107960356" sldId="264"/>
            <ac:spMk id="3" creationId="{738502C6-394F-0249-2231-508C09A2985B}"/>
          </ac:spMkLst>
        </pc:spChg>
        <pc:picChg chg="add del mod">
          <ac:chgData name="Even Englund" userId="ca026ed5-25be-45c1-9de0-a21701978471" providerId="ADAL" clId="{9EF82762-FA0F-48C1-A8C5-5936877115E5}" dt="2025-06-11T09:58:07.644" v="8735" actId="478"/>
          <ac:picMkLst>
            <pc:docMk/>
            <pc:sldMk cId="2107960356" sldId="264"/>
            <ac:picMk id="4" creationId="{DE914371-EDEA-E947-19FC-60393930CD01}"/>
          </ac:picMkLst>
        </pc:picChg>
        <pc:picChg chg="add mod">
          <ac:chgData name="Even Englund" userId="ca026ed5-25be-45c1-9de0-a21701978471" providerId="ADAL" clId="{9EF82762-FA0F-48C1-A8C5-5936877115E5}" dt="2025-06-11T09:58:09.113" v="8736"/>
          <ac:picMkLst>
            <pc:docMk/>
            <pc:sldMk cId="2107960356" sldId="264"/>
            <ac:picMk id="5" creationId="{E7246E79-618E-6220-122A-81ECA1089AA7}"/>
          </ac:picMkLst>
        </pc:picChg>
        <pc:picChg chg="add mod">
          <ac:chgData name="Even Englund" userId="ca026ed5-25be-45c1-9de0-a21701978471" providerId="ADAL" clId="{9EF82762-FA0F-48C1-A8C5-5936877115E5}" dt="2025-06-10T06:12:04.953" v="216" actId="1076"/>
          <ac:picMkLst>
            <pc:docMk/>
            <pc:sldMk cId="2107960356" sldId="264"/>
            <ac:picMk id="7" creationId="{F0D6E933-F643-C016-DC38-7347D63DBEED}"/>
          </ac:picMkLst>
        </pc:picChg>
        <pc:picChg chg="add mod">
          <ac:chgData name="Even Englund" userId="ca026ed5-25be-45c1-9de0-a21701978471" providerId="ADAL" clId="{9EF82762-FA0F-48C1-A8C5-5936877115E5}" dt="2025-06-11T06:14:02.288" v="7688" actId="1076"/>
          <ac:picMkLst>
            <pc:docMk/>
            <pc:sldMk cId="2107960356" sldId="264"/>
            <ac:picMk id="9" creationId="{9640987A-E9D0-BC40-29C0-133BBE69844B}"/>
          </ac:picMkLst>
        </pc:picChg>
        <pc:picChg chg="add mod">
          <ac:chgData name="Even Englund" userId="ca026ed5-25be-45c1-9de0-a21701978471" providerId="ADAL" clId="{9EF82762-FA0F-48C1-A8C5-5936877115E5}" dt="2025-06-10T08:18:59.141" v="1829" actId="1076"/>
          <ac:picMkLst>
            <pc:docMk/>
            <pc:sldMk cId="2107960356" sldId="264"/>
            <ac:picMk id="11" creationId="{2E4CFDEA-EA5C-8C4E-B26D-9275288AEB2A}"/>
          </ac:picMkLst>
        </pc:picChg>
        <pc:picChg chg="add mod">
          <ac:chgData name="Even Englund" userId="ca026ed5-25be-45c1-9de0-a21701978471" providerId="ADAL" clId="{9EF82762-FA0F-48C1-A8C5-5936877115E5}" dt="2025-06-10T08:19:01.392" v="1830" actId="1076"/>
          <ac:picMkLst>
            <pc:docMk/>
            <pc:sldMk cId="2107960356" sldId="264"/>
            <ac:picMk id="12" creationId="{4B8977DC-E0C9-E705-7FB8-550AAABCB41B}"/>
          </ac:picMkLst>
        </pc:picChg>
        <pc:picChg chg="add mod">
          <ac:chgData name="Even Englund" userId="ca026ed5-25be-45c1-9de0-a21701978471" providerId="ADAL" clId="{9EF82762-FA0F-48C1-A8C5-5936877115E5}" dt="2025-06-11T06:14:04.032" v="7689" actId="1076"/>
          <ac:picMkLst>
            <pc:docMk/>
            <pc:sldMk cId="2107960356" sldId="264"/>
            <ac:picMk id="13" creationId="{7FACCA14-89AC-D473-69AA-A5F70AD23204}"/>
          </ac:picMkLst>
        </pc:picChg>
        <pc:picChg chg="add mod">
          <ac:chgData name="Even Englund" userId="ca026ed5-25be-45c1-9de0-a21701978471" providerId="ADAL" clId="{9EF82762-FA0F-48C1-A8C5-5936877115E5}" dt="2025-06-10T08:18:51.085" v="1827" actId="1076"/>
          <ac:picMkLst>
            <pc:docMk/>
            <pc:sldMk cId="2107960356" sldId="264"/>
            <ac:picMk id="14" creationId="{5F61D4A8-B989-885D-279C-90DCBC2B17C6}"/>
          </ac:picMkLst>
        </pc:picChg>
        <pc:picChg chg="add mod">
          <ac:chgData name="Even Englund" userId="ca026ed5-25be-45c1-9de0-a21701978471" providerId="ADAL" clId="{9EF82762-FA0F-48C1-A8C5-5936877115E5}" dt="2025-06-11T06:14:06.230" v="7690" actId="1076"/>
          <ac:picMkLst>
            <pc:docMk/>
            <pc:sldMk cId="2107960356" sldId="264"/>
            <ac:picMk id="15" creationId="{1619F705-28FC-BABD-0A06-E04D34A8E4A6}"/>
          </ac:picMkLst>
        </pc:picChg>
      </pc:sldChg>
      <pc:sldChg chg="addSp delSp modSp mod">
        <pc:chgData name="Even Englund" userId="ca026ed5-25be-45c1-9de0-a21701978471" providerId="ADAL" clId="{9EF82762-FA0F-48C1-A8C5-5936877115E5}" dt="2025-06-11T12:27:43.023" v="9106" actId="20577"/>
        <pc:sldMkLst>
          <pc:docMk/>
          <pc:sldMk cId="706427084" sldId="265"/>
        </pc:sldMkLst>
        <pc:spChg chg="mod">
          <ac:chgData name="Even Englund" userId="ca026ed5-25be-45c1-9de0-a21701978471" providerId="ADAL" clId="{9EF82762-FA0F-48C1-A8C5-5936877115E5}" dt="2025-06-11T12:27:43.023" v="9106" actId="20577"/>
          <ac:spMkLst>
            <pc:docMk/>
            <pc:sldMk cId="706427084" sldId="265"/>
            <ac:spMk id="3" creationId="{738502C6-394F-0249-2231-508C09A2985B}"/>
          </ac:spMkLst>
        </pc:spChg>
        <pc:picChg chg="add mod">
          <ac:chgData name="Even Englund" userId="ca026ed5-25be-45c1-9de0-a21701978471" providerId="ADAL" clId="{9EF82762-FA0F-48C1-A8C5-5936877115E5}" dt="2025-06-10T06:12:48.087" v="234"/>
          <ac:picMkLst>
            <pc:docMk/>
            <pc:sldMk cId="706427084" sldId="265"/>
            <ac:picMk id="4" creationId="{278C6EAA-BF82-2946-55B3-E734DA1F8D97}"/>
          </ac:picMkLst>
        </pc:picChg>
        <pc:picChg chg="add mod">
          <ac:chgData name="Even Englund" userId="ca026ed5-25be-45c1-9de0-a21701978471" providerId="ADAL" clId="{9EF82762-FA0F-48C1-A8C5-5936877115E5}" dt="2025-06-11T09:58:01.843" v="8734"/>
          <ac:picMkLst>
            <pc:docMk/>
            <pc:sldMk cId="706427084" sldId="265"/>
            <ac:picMk id="5" creationId="{5046B11F-32B4-5829-6CE1-C3F69C7DEB0A}"/>
          </ac:picMkLst>
        </pc:picChg>
      </pc:sldChg>
      <pc:sldChg chg="addSp delSp modSp mod">
        <pc:chgData name="Even Englund" userId="ca026ed5-25be-45c1-9de0-a21701978471" providerId="ADAL" clId="{9EF82762-FA0F-48C1-A8C5-5936877115E5}" dt="2025-06-11T09:58:34.916" v="8748"/>
        <pc:sldMkLst>
          <pc:docMk/>
          <pc:sldMk cId="79496215" sldId="266"/>
        </pc:sldMkLst>
        <pc:spChg chg="mod">
          <ac:chgData name="Even Englund" userId="ca026ed5-25be-45c1-9de0-a21701978471" providerId="ADAL" clId="{9EF82762-FA0F-48C1-A8C5-5936877115E5}" dt="2025-06-10T06:20:28.036" v="240" actId="14100"/>
          <ac:spMkLst>
            <pc:docMk/>
            <pc:sldMk cId="79496215" sldId="266"/>
            <ac:spMk id="2" creationId="{F94BF0D9-7120-8864-4029-5A84A8CC76F7}"/>
          </ac:spMkLst>
        </pc:spChg>
        <pc:spChg chg="mod">
          <ac:chgData name="Even Englund" userId="ca026ed5-25be-45c1-9de0-a21701978471" providerId="ADAL" clId="{9EF82762-FA0F-48C1-A8C5-5936877115E5}" dt="2025-06-11T06:37:10.514" v="7750" actId="20577"/>
          <ac:spMkLst>
            <pc:docMk/>
            <pc:sldMk cId="79496215" sldId="266"/>
            <ac:spMk id="3" creationId="{738502C6-394F-0249-2231-508C09A2985B}"/>
          </ac:spMkLst>
        </pc:spChg>
        <pc:picChg chg="add del mod">
          <ac:chgData name="Even Englund" userId="ca026ed5-25be-45c1-9de0-a21701978471" providerId="ADAL" clId="{9EF82762-FA0F-48C1-A8C5-5936877115E5}" dt="2025-06-11T06:22:05.947" v="7721" actId="478"/>
          <ac:picMkLst>
            <pc:docMk/>
            <pc:sldMk cId="79496215" sldId="266"/>
            <ac:picMk id="4" creationId="{9A63F49D-50D3-924B-5F5F-115F82ABC380}"/>
          </ac:picMkLst>
        </pc:picChg>
        <pc:picChg chg="add del mod">
          <ac:chgData name="Even Englund" userId="ca026ed5-25be-45c1-9de0-a21701978471" providerId="ADAL" clId="{9EF82762-FA0F-48C1-A8C5-5936877115E5}" dt="2025-06-11T06:22:05.213" v="7720" actId="478"/>
          <ac:picMkLst>
            <pc:docMk/>
            <pc:sldMk cId="79496215" sldId="266"/>
            <ac:picMk id="5" creationId="{007D1C9A-2494-2B32-D082-132BB833AABC}"/>
          </ac:picMkLst>
        </pc:picChg>
        <pc:picChg chg="add mod">
          <ac:chgData name="Even Englund" userId="ca026ed5-25be-45c1-9de0-a21701978471" providerId="ADAL" clId="{9EF82762-FA0F-48C1-A8C5-5936877115E5}" dt="2025-06-10T06:12:15.673" v="218"/>
          <ac:picMkLst>
            <pc:docMk/>
            <pc:sldMk cId="79496215" sldId="266"/>
            <ac:picMk id="6" creationId="{E01A8055-5702-D42A-837B-1D185D6D54D4}"/>
          </ac:picMkLst>
        </pc:picChg>
        <pc:picChg chg="add mod">
          <ac:chgData name="Even Englund" userId="ca026ed5-25be-45c1-9de0-a21701978471" providerId="ADAL" clId="{9EF82762-FA0F-48C1-A8C5-5936877115E5}" dt="2025-06-11T06:21:41.932" v="7713" actId="1076"/>
          <ac:picMkLst>
            <pc:docMk/>
            <pc:sldMk cId="79496215" sldId="266"/>
            <ac:picMk id="7" creationId="{0B843710-B949-FE1F-4DC6-715DF6C5EB99}"/>
          </ac:picMkLst>
        </pc:picChg>
        <pc:picChg chg="add mod">
          <ac:chgData name="Even Englund" userId="ca026ed5-25be-45c1-9de0-a21701978471" providerId="ADAL" clId="{9EF82762-FA0F-48C1-A8C5-5936877115E5}" dt="2025-06-10T12:34:27.309" v="7211" actId="1076"/>
          <ac:picMkLst>
            <pc:docMk/>
            <pc:sldMk cId="79496215" sldId="266"/>
            <ac:picMk id="8" creationId="{61BD999D-B226-B6C0-CBB1-2157BFA5B4D9}"/>
          </ac:picMkLst>
        </pc:picChg>
        <pc:picChg chg="add mod">
          <ac:chgData name="Even Englund" userId="ca026ed5-25be-45c1-9de0-a21701978471" providerId="ADAL" clId="{9EF82762-FA0F-48C1-A8C5-5936877115E5}" dt="2025-06-10T06:26:20.595" v="322" actId="1076"/>
          <ac:picMkLst>
            <pc:docMk/>
            <pc:sldMk cId="79496215" sldId="266"/>
            <ac:picMk id="9" creationId="{3FB68639-9BF5-8577-BCCA-767228692462}"/>
          </ac:picMkLst>
        </pc:picChg>
        <pc:picChg chg="add mod">
          <ac:chgData name="Even Englund" userId="ca026ed5-25be-45c1-9de0-a21701978471" providerId="ADAL" clId="{9EF82762-FA0F-48C1-A8C5-5936877115E5}" dt="2025-06-11T06:22:28.221" v="7725" actId="14100"/>
          <ac:picMkLst>
            <pc:docMk/>
            <pc:sldMk cId="79496215" sldId="266"/>
            <ac:picMk id="10" creationId="{17EA12D7-339D-55F5-C9F4-A3B4E94942DB}"/>
          </ac:picMkLst>
        </pc:picChg>
        <pc:picChg chg="add del mod">
          <ac:chgData name="Even Englund" userId="ca026ed5-25be-45c1-9de0-a21701978471" providerId="ADAL" clId="{9EF82762-FA0F-48C1-A8C5-5936877115E5}" dt="2025-06-11T09:58:33.788" v="8747" actId="478"/>
          <ac:picMkLst>
            <pc:docMk/>
            <pc:sldMk cId="79496215" sldId="266"/>
            <ac:picMk id="11" creationId="{9C8B50F4-9850-B6D0-E4C9-1228F44B4FD4}"/>
          </ac:picMkLst>
        </pc:picChg>
        <pc:picChg chg="add mod">
          <ac:chgData name="Even Englund" userId="ca026ed5-25be-45c1-9de0-a21701978471" providerId="ADAL" clId="{9EF82762-FA0F-48C1-A8C5-5936877115E5}" dt="2025-06-11T09:58:34.916" v="8748"/>
          <ac:picMkLst>
            <pc:docMk/>
            <pc:sldMk cId="79496215" sldId="266"/>
            <ac:picMk id="12" creationId="{06F411C6-8524-CB7A-7A7B-387E298470EB}"/>
          </ac:picMkLst>
        </pc:picChg>
        <pc:picChg chg="add mod">
          <ac:chgData name="Even Englund" userId="ca026ed5-25be-45c1-9de0-a21701978471" providerId="ADAL" clId="{9EF82762-FA0F-48C1-A8C5-5936877115E5}" dt="2025-06-10T12:34:31.368" v="7213" actId="14100"/>
          <ac:picMkLst>
            <pc:docMk/>
            <pc:sldMk cId="79496215" sldId="266"/>
            <ac:picMk id="13" creationId="{BD7C44ED-D9E0-9AB3-27B1-15C7BE175991}"/>
          </ac:picMkLst>
        </pc:picChg>
      </pc:sldChg>
      <pc:sldChg chg="addSp delSp modSp mod">
        <pc:chgData name="Even Englund" userId="ca026ed5-25be-45c1-9de0-a21701978471" providerId="ADAL" clId="{9EF82762-FA0F-48C1-A8C5-5936877115E5}" dt="2025-06-11T11:52:59.224" v="8963" actId="20577"/>
        <pc:sldMkLst>
          <pc:docMk/>
          <pc:sldMk cId="1871816293" sldId="267"/>
        </pc:sldMkLst>
        <pc:spChg chg="mod">
          <ac:chgData name="Even Englund" userId="ca026ed5-25be-45c1-9de0-a21701978471" providerId="ADAL" clId="{9EF82762-FA0F-48C1-A8C5-5936877115E5}" dt="2025-06-11T08:20:43.519" v="8676" actId="20577"/>
          <ac:spMkLst>
            <pc:docMk/>
            <pc:sldMk cId="1871816293" sldId="267"/>
            <ac:spMk id="2" creationId="{F94BF0D9-7120-8864-4029-5A84A8CC76F7}"/>
          </ac:spMkLst>
        </pc:spChg>
        <pc:spChg chg="mod">
          <ac:chgData name="Even Englund" userId="ca026ed5-25be-45c1-9de0-a21701978471" providerId="ADAL" clId="{9EF82762-FA0F-48C1-A8C5-5936877115E5}" dt="2025-06-11T11:52:59.224" v="8963" actId="20577"/>
          <ac:spMkLst>
            <pc:docMk/>
            <pc:sldMk cId="1871816293" sldId="267"/>
            <ac:spMk id="3" creationId="{738502C6-394F-0249-2231-508C09A2985B}"/>
          </ac:spMkLst>
        </pc:spChg>
        <pc:grpChg chg="add mod">
          <ac:chgData name="Even Englund" userId="ca026ed5-25be-45c1-9de0-a21701978471" providerId="ADAL" clId="{9EF82762-FA0F-48C1-A8C5-5936877115E5}" dt="2025-06-11T11:39:43.909" v="8914" actId="164"/>
          <ac:grpSpMkLst>
            <pc:docMk/>
            <pc:sldMk cId="1871816293" sldId="267"/>
            <ac:grpSpMk id="8" creationId="{429CA5D7-4079-8BFD-96C2-8B0D1E1F00CE}"/>
          </ac:grpSpMkLst>
        </pc:grpChg>
        <pc:picChg chg="add mod">
          <ac:chgData name="Even Englund" userId="ca026ed5-25be-45c1-9de0-a21701978471" providerId="ADAL" clId="{9EF82762-FA0F-48C1-A8C5-5936877115E5}" dt="2025-06-11T09:57:57.768" v="8730"/>
          <ac:picMkLst>
            <pc:docMk/>
            <pc:sldMk cId="1871816293" sldId="267"/>
            <ac:picMk id="4" creationId="{F81CE134-5E32-B71F-DDCA-123F0473ED54}"/>
          </ac:picMkLst>
        </pc:picChg>
        <pc:picChg chg="add mod">
          <ac:chgData name="Even Englund" userId="ca026ed5-25be-45c1-9de0-a21701978471" providerId="ADAL" clId="{9EF82762-FA0F-48C1-A8C5-5936877115E5}" dt="2025-06-11T11:39:43.909" v="8914" actId="164"/>
          <ac:picMkLst>
            <pc:docMk/>
            <pc:sldMk cId="1871816293" sldId="267"/>
            <ac:picMk id="5" creationId="{7B84D39D-0694-9D4E-48AF-FBBEF673EAEE}"/>
          </ac:picMkLst>
        </pc:picChg>
        <pc:picChg chg="add mod">
          <ac:chgData name="Even Englund" userId="ca026ed5-25be-45c1-9de0-a21701978471" providerId="ADAL" clId="{9EF82762-FA0F-48C1-A8C5-5936877115E5}" dt="2025-06-11T11:39:43.909" v="8914" actId="164"/>
          <ac:picMkLst>
            <pc:docMk/>
            <pc:sldMk cId="1871816293" sldId="267"/>
            <ac:picMk id="6" creationId="{BC21EF05-6089-9C21-4DA5-51B3CD5E8A71}"/>
          </ac:picMkLst>
        </pc:picChg>
        <pc:picChg chg="add mod">
          <ac:chgData name="Even Englund" userId="ca026ed5-25be-45c1-9de0-a21701978471" providerId="ADAL" clId="{9EF82762-FA0F-48C1-A8C5-5936877115E5}" dt="2025-06-10T06:12:39.272" v="230"/>
          <ac:picMkLst>
            <pc:docMk/>
            <pc:sldMk cId="1871816293" sldId="267"/>
            <ac:picMk id="7" creationId="{79F87574-F7C1-7ADB-6B02-AC238D4B084E}"/>
          </ac:picMkLst>
        </pc:picChg>
        <pc:picChg chg="add mod">
          <ac:chgData name="Even Englund" userId="ca026ed5-25be-45c1-9de0-a21701978471" providerId="ADAL" clId="{9EF82762-FA0F-48C1-A8C5-5936877115E5}" dt="2025-06-10T08:40:41.381" v="1988" actId="1076"/>
          <ac:picMkLst>
            <pc:docMk/>
            <pc:sldMk cId="1871816293" sldId="267"/>
            <ac:picMk id="9" creationId="{53ADE26A-DD76-FCEC-2CC5-D5FAE94A32E9}"/>
          </ac:picMkLst>
        </pc:picChg>
        <pc:picChg chg="add mod">
          <ac:chgData name="Even Englund" userId="ca026ed5-25be-45c1-9de0-a21701978471" providerId="ADAL" clId="{9EF82762-FA0F-48C1-A8C5-5936877115E5}" dt="2025-06-10T08:40:39.485" v="1987" actId="14100"/>
          <ac:picMkLst>
            <pc:docMk/>
            <pc:sldMk cId="1871816293" sldId="267"/>
            <ac:picMk id="10" creationId="{9BA0FE0D-A791-1204-14A8-6E091B028AC1}"/>
          </ac:picMkLst>
        </pc:picChg>
        <pc:picChg chg="add del mod modCrop">
          <ac:chgData name="Even Englund" userId="ca026ed5-25be-45c1-9de0-a21701978471" providerId="ADAL" clId="{9EF82762-FA0F-48C1-A8C5-5936877115E5}" dt="2025-06-11T11:39:27.949" v="8912" actId="478"/>
          <ac:picMkLst>
            <pc:docMk/>
            <pc:sldMk cId="1871816293" sldId="267"/>
            <ac:picMk id="11" creationId="{FF1B8135-178E-CA4A-EB09-068D081477DC}"/>
          </ac:picMkLst>
        </pc:picChg>
        <pc:picChg chg="add mod">
          <ac:chgData name="Even Englund" userId="ca026ed5-25be-45c1-9de0-a21701978471" providerId="ADAL" clId="{9EF82762-FA0F-48C1-A8C5-5936877115E5}" dt="2025-06-10T13:04:11.425" v="7461" actId="1076"/>
          <ac:picMkLst>
            <pc:docMk/>
            <pc:sldMk cId="1871816293" sldId="267"/>
            <ac:picMk id="12" creationId="{744FF6BD-D5A2-EA0B-6C40-13BAB31794BF}"/>
          </ac:picMkLst>
        </pc:picChg>
        <pc:picChg chg="add mod">
          <ac:chgData name="Even Englund" userId="ca026ed5-25be-45c1-9de0-a21701978471" providerId="ADAL" clId="{9EF82762-FA0F-48C1-A8C5-5936877115E5}" dt="2025-06-10T13:04:05.416" v="7459" actId="1076"/>
          <ac:picMkLst>
            <pc:docMk/>
            <pc:sldMk cId="1871816293" sldId="267"/>
            <ac:picMk id="14" creationId="{FE77EAC4-F2B0-5A54-DCED-308036EC21A8}"/>
          </ac:picMkLst>
        </pc:picChg>
      </pc:sldChg>
      <pc:sldChg chg="delSp add del mod ord">
        <pc:chgData name="Even Englund" userId="ca026ed5-25be-45c1-9de0-a21701978471" providerId="ADAL" clId="{9EF82762-FA0F-48C1-A8C5-5936877115E5}" dt="2025-06-10T08:52:49.815" v="2803" actId="47"/>
        <pc:sldMkLst>
          <pc:docMk/>
          <pc:sldMk cId="320665977" sldId="268"/>
        </pc:sldMkLst>
      </pc:sldChg>
      <pc:sldChg chg="addSp delSp modSp add mod ord">
        <pc:chgData name="Even Englund" userId="ca026ed5-25be-45c1-9de0-a21701978471" providerId="ADAL" clId="{9EF82762-FA0F-48C1-A8C5-5936877115E5}" dt="2025-06-12T09:56:16.952" v="9129" actId="14100"/>
        <pc:sldMkLst>
          <pc:docMk/>
          <pc:sldMk cId="2084181324" sldId="269"/>
        </pc:sldMkLst>
        <pc:spChg chg="mod">
          <ac:chgData name="Even Englund" userId="ca026ed5-25be-45c1-9de0-a21701978471" providerId="ADAL" clId="{9EF82762-FA0F-48C1-A8C5-5936877115E5}" dt="2025-06-11T08:40:50.196" v="8701" actId="14100"/>
          <ac:spMkLst>
            <pc:docMk/>
            <pc:sldMk cId="2084181324" sldId="269"/>
            <ac:spMk id="2" creationId="{28DB60F9-1FCE-0113-86CD-9836098E48E3}"/>
          </ac:spMkLst>
        </pc:spChg>
        <pc:spChg chg="mod">
          <ac:chgData name="Even Englund" userId="ca026ed5-25be-45c1-9de0-a21701978471" providerId="ADAL" clId="{9EF82762-FA0F-48C1-A8C5-5936877115E5}" dt="2025-06-12T09:53:11.992" v="9108" actId="14100"/>
          <ac:spMkLst>
            <pc:docMk/>
            <pc:sldMk cId="2084181324" sldId="269"/>
            <ac:spMk id="3" creationId="{0F8298F1-5A89-1BD1-C0A9-83F27AB62C43}"/>
          </ac:spMkLst>
        </pc:spChg>
        <pc:picChg chg="add mod">
          <ac:chgData name="Even Englund" userId="ca026ed5-25be-45c1-9de0-a21701978471" providerId="ADAL" clId="{9EF82762-FA0F-48C1-A8C5-5936877115E5}" dt="2025-06-11T08:32:42.854" v="8689" actId="14100"/>
          <ac:picMkLst>
            <pc:docMk/>
            <pc:sldMk cId="2084181324" sldId="269"/>
            <ac:picMk id="5" creationId="{E9E0949F-647E-FB10-D82A-FA0B282B5534}"/>
          </ac:picMkLst>
        </pc:picChg>
        <pc:picChg chg="add mod">
          <ac:chgData name="Even Englund" userId="ca026ed5-25be-45c1-9de0-a21701978471" providerId="ADAL" clId="{9EF82762-FA0F-48C1-A8C5-5936877115E5}" dt="2025-06-11T08:32:39.928" v="8688" actId="14100"/>
          <ac:picMkLst>
            <pc:docMk/>
            <pc:sldMk cId="2084181324" sldId="269"/>
            <ac:picMk id="6" creationId="{A0BA9D52-626A-7DC2-1889-E4488A89FBCE}"/>
          </ac:picMkLst>
        </pc:picChg>
        <pc:picChg chg="add del mod">
          <ac:chgData name="Even Englund" userId="ca026ed5-25be-45c1-9de0-a21701978471" providerId="ADAL" clId="{9EF82762-FA0F-48C1-A8C5-5936877115E5}" dt="2025-06-12T09:53:40.646" v="9112" actId="478"/>
          <ac:picMkLst>
            <pc:docMk/>
            <pc:sldMk cId="2084181324" sldId="269"/>
            <ac:picMk id="7" creationId="{3377418F-5B2D-4620-EB3F-057BA269E212}"/>
          </ac:picMkLst>
        </pc:picChg>
        <pc:picChg chg="add mod">
          <ac:chgData name="Even Englund" userId="ca026ed5-25be-45c1-9de0-a21701978471" providerId="ADAL" clId="{9EF82762-FA0F-48C1-A8C5-5936877115E5}" dt="2025-06-11T08:31:53.299" v="8684" actId="1076"/>
          <ac:picMkLst>
            <pc:docMk/>
            <pc:sldMk cId="2084181324" sldId="269"/>
            <ac:picMk id="8" creationId="{26496C7A-FD46-2677-D700-1F7BE238F400}"/>
          </ac:picMkLst>
        </pc:picChg>
        <pc:picChg chg="add del mod">
          <ac:chgData name="Even Englund" userId="ca026ed5-25be-45c1-9de0-a21701978471" providerId="ADAL" clId="{9EF82762-FA0F-48C1-A8C5-5936877115E5}" dt="2025-06-12T09:54:19.427" v="9116" actId="478"/>
          <ac:picMkLst>
            <pc:docMk/>
            <pc:sldMk cId="2084181324" sldId="269"/>
            <ac:picMk id="8" creationId="{44E1D106-DE6F-3264-FCF0-1503569BE1C9}"/>
          </ac:picMkLst>
        </pc:picChg>
        <pc:picChg chg="add del">
          <ac:chgData name="Even Englund" userId="ca026ed5-25be-45c1-9de0-a21701978471" providerId="ADAL" clId="{9EF82762-FA0F-48C1-A8C5-5936877115E5}" dt="2025-06-11T08:32:27.435" v="8687" actId="478"/>
          <ac:picMkLst>
            <pc:docMk/>
            <pc:sldMk cId="2084181324" sldId="269"/>
            <ac:picMk id="9" creationId="{E1D841E9-5CE6-F8DD-3453-9BE2FAA1C66F}"/>
          </ac:picMkLst>
        </pc:picChg>
        <pc:picChg chg="add del mod">
          <ac:chgData name="Even Englund" userId="ca026ed5-25be-45c1-9de0-a21701978471" providerId="ADAL" clId="{9EF82762-FA0F-48C1-A8C5-5936877115E5}" dt="2025-06-12T09:55:38.365" v="9121" actId="478"/>
          <ac:picMkLst>
            <pc:docMk/>
            <pc:sldMk cId="2084181324" sldId="269"/>
            <ac:picMk id="9" creationId="{FB1284F2-E1F7-F29A-F70A-ADB134E0A2D6}"/>
          </ac:picMkLst>
        </pc:picChg>
        <pc:picChg chg="add del mod">
          <ac:chgData name="Even Englund" userId="ca026ed5-25be-45c1-9de0-a21701978471" providerId="ADAL" clId="{9EF82762-FA0F-48C1-A8C5-5936877115E5}" dt="2025-06-12T09:56:09.125" v="9126" actId="478"/>
          <ac:picMkLst>
            <pc:docMk/>
            <pc:sldMk cId="2084181324" sldId="269"/>
            <ac:picMk id="10" creationId="{18274D84-45E6-6A82-7547-35B2B65CA803}"/>
          </ac:picMkLst>
        </pc:picChg>
        <pc:picChg chg="add del mod">
          <ac:chgData name="Even Englund" userId="ca026ed5-25be-45c1-9de0-a21701978471" providerId="ADAL" clId="{9EF82762-FA0F-48C1-A8C5-5936877115E5}" dt="2025-06-11T08:35:56.817" v="8697" actId="21"/>
          <ac:picMkLst>
            <pc:docMk/>
            <pc:sldMk cId="2084181324" sldId="269"/>
            <ac:picMk id="10" creationId="{F7C9F5C9-B0E8-B2AB-8245-8F53B02D29E2}"/>
          </ac:picMkLst>
        </pc:picChg>
        <pc:picChg chg="add mod">
          <ac:chgData name="Even Englund" userId="ca026ed5-25be-45c1-9de0-a21701978471" providerId="ADAL" clId="{9EF82762-FA0F-48C1-A8C5-5936877115E5}" dt="2025-06-11T09:58:00.285" v="8732"/>
          <ac:picMkLst>
            <pc:docMk/>
            <pc:sldMk cId="2084181324" sldId="269"/>
            <ac:picMk id="11" creationId="{9683EC50-AE8F-1CA0-17BB-F0F20BEFAE2D}"/>
          </ac:picMkLst>
        </pc:picChg>
        <pc:picChg chg="add mod">
          <ac:chgData name="Even Englund" userId="ca026ed5-25be-45c1-9de0-a21701978471" providerId="ADAL" clId="{9EF82762-FA0F-48C1-A8C5-5936877115E5}" dt="2025-06-12T09:56:16.952" v="9129" actId="14100"/>
          <ac:picMkLst>
            <pc:docMk/>
            <pc:sldMk cId="2084181324" sldId="269"/>
            <ac:picMk id="12" creationId="{7F5BB935-2724-BAF3-8C08-5C275BF7B064}"/>
          </ac:picMkLst>
        </pc:picChg>
      </pc:sldChg>
      <pc:sldChg chg="addSp delSp modSp add mod">
        <pc:chgData name="Even Englund" userId="ca026ed5-25be-45c1-9de0-a21701978471" providerId="ADAL" clId="{9EF82762-FA0F-48C1-A8C5-5936877115E5}" dt="2025-06-11T12:26:18.896" v="9104" actId="27636"/>
        <pc:sldMkLst>
          <pc:docMk/>
          <pc:sldMk cId="1329837983" sldId="270"/>
        </pc:sldMkLst>
        <pc:spChg chg="mod">
          <ac:chgData name="Even Englund" userId="ca026ed5-25be-45c1-9de0-a21701978471" providerId="ADAL" clId="{9EF82762-FA0F-48C1-A8C5-5936877115E5}" dt="2025-06-10T09:33:19.034" v="3759" actId="20577"/>
          <ac:spMkLst>
            <pc:docMk/>
            <pc:sldMk cId="1329837983" sldId="270"/>
            <ac:spMk id="2" creationId="{930541C1-B81C-1994-8EBE-4CF56D1849AE}"/>
          </ac:spMkLst>
        </pc:spChg>
        <pc:spChg chg="mod">
          <ac:chgData name="Even Englund" userId="ca026ed5-25be-45c1-9de0-a21701978471" providerId="ADAL" clId="{9EF82762-FA0F-48C1-A8C5-5936877115E5}" dt="2025-06-11T12:26:18.896" v="9104" actId="27636"/>
          <ac:spMkLst>
            <pc:docMk/>
            <pc:sldMk cId="1329837983" sldId="270"/>
            <ac:spMk id="3" creationId="{BE7B1EDE-BD42-84EE-07DB-0D1F3B260976}"/>
          </ac:spMkLst>
        </pc:spChg>
        <pc:picChg chg="add mod">
          <ac:chgData name="Even Englund" userId="ca026ed5-25be-45c1-9de0-a21701978471" providerId="ADAL" clId="{9EF82762-FA0F-48C1-A8C5-5936877115E5}" dt="2025-06-11T09:58:01.063" v="8733"/>
          <ac:picMkLst>
            <pc:docMk/>
            <pc:sldMk cId="1329837983" sldId="270"/>
            <ac:picMk id="5" creationId="{276268EB-064D-BDD0-1F90-5BDC3928FB07}"/>
          </ac:picMkLst>
        </pc:picChg>
        <pc:picChg chg="add mod">
          <ac:chgData name="Even Englund" userId="ca026ed5-25be-45c1-9de0-a21701978471" providerId="ADAL" clId="{9EF82762-FA0F-48C1-A8C5-5936877115E5}" dt="2025-06-11T08:37:39.147" v="8699" actId="14100"/>
          <ac:picMkLst>
            <pc:docMk/>
            <pc:sldMk cId="1329837983" sldId="270"/>
            <ac:picMk id="6" creationId="{B387DAF1-7DF9-C434-A681-81A68145FD3B}"/>
          </ac:picMkLst>
        </pc:picChg>
        <pc:picChg chg="add mod">
          <ac:chgData name="Even Englund" userId="ca026ed5-25be-45c1-9de0-a21701978471" providerId="ADAL" clId="{9EF82762-FA0F-48C1-A8C5-5936877115E5}" dt="2025-06-10T12:43:04.362" v="7275" actId="1076"/>
          <ac:picMkLst>
            <pc:docMk/>
            <pc:sldMk cId="1329837983" sldId="270"/>
            <ac:picMk id="8" creationId="{ADB65801-7BB6-F7E7-5900-8FB85D0B4A12}"/>
          </ac:picMkLst>
        </pc:picChg>
        <pc:picChg chg="add mod">
          <ac:chgData name="Even Englund" userId="ca026ed5-25be-45c1-9de0-a21701978471" providerId="ADAL" clId="{9EF82762-FA0F-48C1-A8C5-5936877115E5}" dt="2025-06-10T12:43:05.440" v="7276" actId="1076"/>
          <ac:picMkLst>
            <pc:docMk/>
            <pc:sldMk cId="1329837983" sldId="270"/>
            <ac:picMk id="10" creationId="{1D0006E4-61A5-11E1-CA73-3FD7F560BAEE}"/>
          </ac:picMkLst>
        </pc:picChg>
      </pc:sldChg>
      <pc:sldChg chg="modSp add del mod">
        <pc:chgData name="Even Englund" userId="ca026ed5-25be-45c1-9de0-a21701978471" providerId="ADAL" clId="{9EF82762-FA0F-48C1-A8C5-5936877115E5}" dt="2025-06-10T09:33:41.186" v="3760" actId="47"/>
        <pc:sldMkLst>
          <pc:docMk/>
          <pc:sldMk cId="184384139" sldId="271"/>
        </pc:sldMkLst>
      </pc:sldChg>
      <pc:sldChg chg="addSp modSp add mod ord">
        <pc:chgData name="Even Englund" userId="ca026ed5-25be-45c1-9de0-a21701978471" providerId="ADAL" clId="{9EF82762-FA0F-48C1-A8C5-5936877115E5}" dt="2025-06-11T12:08:15.129" v="8970" actId="20577"/>
        <pc:sldMkLst>
          <pc:docMk/>
          <pc:sldMk cId="1167941348" sldId="272"/>
        </pc:sldMkLst>
        <pc:spChg chg="mod">
          <ac:chgData name="Even Englund" userId="ca026ed5-25be-45c1-9de0-a21701978471" providerId="ADAL" clId="{9EF82762-FA0F-48C1-A8C5-5936877115E5}" dt="2025-06-11T12:08:15.129" v="8970" actId="20577"/>
          <ac:spMkLst>
            <pc:docMk/>
            <pc:sldMk cId="1167941348" sldId="272"/>
            <ac:spMk id="3" creationId="{1A483D08-BE39-0D6A-7CCF-74A72D5C63B2}"/>
          </ac:spMkLst>
        </pc:spChg>
        <pc:picChg chg="add mod">
          <ac:chgData name="Even Englund" userId="ca026ed5-25be-45c1-9de0-a21701978471" providerId="ADAL" clId="{9EF82762-FA0F-48C1-A8C5-5936877115E5}" dt="2025-06-10T08:59:46.880" v="2847" actId="1076"/>
          <ac:picMkLst>
            <pc:docMk/>
            <pc:sldMk cId="1167941348" sldId="272"/>
            <ac:picMk id="5" creationId="{2154E577-44CE-5407-8D52-8EB7355608EE}"/>
          </ac:picMkLst>
        </pc:picChg>
        <pc:picChg chg="add mod">
          <ac:chgData name="Even Englund" userId="ca026ed5-25be-45c1-9de0-a21701978471" providerId="ADAL" clId="{9EF82762-FA0F-48C1-A8C5-5936877115E5}" dt="2025-06-10T08:59:16.506" v="2838" actId="1076"/>
          <ac:picMkLst>
            <pc:docMk/>
            <pc:sldMk cId="1167941348" sldId="272"/>
            <ac:picMk id="6" creationId="{7ECEDCF4-DB58-0368-67A3-160373F14F6F}"/>
          </ac:picMkLst>
        </pc:picChg>
        <pc:picChg chg="add mod">
          <ac:chgData name="Even Englund" userId="ca026ed5-25be-45c1-9de0-a21701978471" providerId="ADAL" clId="{9EF82762-FA0F-48C1-A8C5-5936877115E5}" dt="2025-06-10T08:59:13.355" v="2837" actId="1076"/>
          <ac:picMkLst>
            <pc:docMk/>
            <pc:sldMk cId="1167941348" sldId="272"/>
            <ac:picMk id="7" creationId="{FD10B0CD-2EFD-E6D8-FC69-CA958013313C}"/>
          </ac:picMkLst>
        </pc:picChg>
        <pc:picChg chg="add mod">
          <ac:chgData name="Even Englund" userId="ca026ed5-25be-45c1-9de0-a21701978471" providerId="ADAL" clId="{9EF82762-FA0F-48C1-A8C5-5936877115E5}" dt="2025-06-10T08:59:44.312" v="2846" actId="1076"/>
          <ac:picMkLst>
            <pc:docMk/>
            <pc:sldMk cId="1167941348" sldId="272"/>
            <ac:picMk id="8" creationId="{372A4FD8-8F23-28C1-2A7D-FB26433FC4BB}"/>
          </ac:picMkLst>
        </pc:picChg>
        <pc:picChg chg="add mod">
          <ac:chgData name="Even Englund" userId="ca026ed5-25be-45c1-9de0-a21701978471" providerId="ADAL" clId="{9EF82762-FA0F-48C1-A8C5-5936877115E5}" dt="2025-06-11T09:57:59.314" v="8731"/>
          <ac:picMkLst>
            <pc:docMk/>
            <pc:sldMk cId="1167941348" sldId="272"/>
            <ac:picMk id="9" creationId="{0FC1A5A5-CC10-AEC5-67C3-CD6C5C030D16}"/>
          </ac:picMkLst>
        </pc:picChg>
      </pc:sldChg>
    </pc:docChg>
  </pc:docChgLst>
  <pc:docChgLst>
    <pc:chgData name="Even Englund" userId="ca026ed5-25be-45c1-9de0-a21701978471" providerId="ADAL" clId="{4FDC495C-6402-44BC-99D7-75905F6B730F}"/>
    <pc:docChg chg="undo redo custSel addSld delSld modSld sldOrd">
      <pc:chgData name="Even Englund" userId="ca026ed5-25be-45c1-9de0-a21701978471" providerId="ADAL" clId="{4FDC495C-6402-44BC-99D7-75905F6B730F}" dt="2024-08-02T13:34:22.828" v="2686" actId="14100"/>
      <pc:docMkLst>
        <pc:docMk/>
      </pc:docMkLst>
      <pc:sldChg chg="addSp delSp modSp new mod setBg setClrOvrMap">
        <pc:chgData name="Even Englund" userId="ca026ed5-25be-45c1-9de0-a21701978471" providerId="ADAL" clId="{4FDC495C-6402-44BC-99D7-75905F6B730F}" dt="2024-07-30T08:37:32.025" v="121" actId="14100"/>
        <pc:sldMkLst>
          <pc:docMk/>
          <pc:sldMk cId="977371606" sldId="256"/>
        </pc:sldMkLst>
      </pc:sldChg>
      <pc:sldChg chg="addSp delSp modSp add mod setBg">
        <pc:chgData name="Even Englund" userId="ca026ed5-25be-45c1-9de0-a21701978471" providerId="ADAL" clId="{4FDC495C-6402-44BC-99D7-75905F6B730F}" dt="2024-08-02T13:24:54.817" v="2526" actId="20577"/>
        <pc:sldMkLst>
          <pc:docMk/>
          <pc:sldMk cId="700313721" sldId="257"/>
        </pc:sldMkLst>
      </pc:sldChg>
      <pc:sldChg chg="addSp delSp modSp add mod">
        <pc:chgData name="Even Englund" userId="ca026ed5-25be-45c1-9de0-a21701978471" providerId="ADAL" clId="{4FDC495C-6402-44BC-99D7-75905F6B730F}" dt="2024-08-02T13:32:01.481" v="2684" actId="20577"/>
        <pc:sldMkLst>
          <pc:docMk/>
          <pc:sldMk cId="2860304869" sldId="258"/>
        </pc:sldMkLst>
      </pc:sldChg>
      <pc:sldChg chg="add del">
        <pc:chgData name="Even Englund" userId="ca026ed5-25be-45c1-9de0-a21701978471" providerId="ADAL" clId="{4FDC495C-6402-44BC-99D7-75905F6B730F}" dt="2024-07-30T09:40:32.284" v="150" actId="2696"/>
        <pc:sldMkLst>
          <pc:docMk/>
          <pc:sldMk cId="3172527416" sldId="258"/>
        </pc:sldMkLst>
      </pc:sldChg>
      <pc:sldChg chg="addSp delSp modSp add mod">
        <pc:chgData name="Even Englund" userId="ca026ed5-25be-45c1-9de0-a21701978471" providerId="ADAL" clId="{4FDC495C-6402-44BC-99D7-75905F6B730F}" dt="2024-07-30T12:58:04.292" v="1082" actId="21"/>
        <pc:sldMkLst>
          <pc:docMk/>
          <pc:sldMk cId="173563092" sldId="259"/>
        </pc:sldMkLst>
      </pc:sldChg>
      <pc:sldChg chg="add del">
        <pc:chgData name="Even Englund" userId="ca026ed5-25be-45c1-9de0-a21701978471" providerId="ADAL" clId="{4FDC495C-6402-44BC-99D7-75905F6B730F}" dt="2024-07-30T09:40:34.120" v="151" actId="2696"/>
        <pc:sldMkLst>
          <pc:docMk/>
          <pc:sldMk cId="1106658184" sldId="259"/>
        </pc:sldMkLst>
      </pc:sldChg>
      <pc:sldChg chg="addSp delSp modSp add mod">
        <pc:chgData name="Even Englund" userId="ca026ed5-25be-45c1-9de0-a21701978471" providerId="ADAL" clId="{4FDC495C-6402-44BC-99D7-75905F6B730F}" dt="2024-07-30T13:05:25.357" v="1155"/>
        <pc:sldMkLst>
          <pc:docMk/>
          <pc:sldMk cId="3106378083" sldId="260"/>
        </pc:sldMkLst>
      </pc:sldChg>
      <pc:sldChg chg="addSp delSp modSp add mod ord">
        <pc:chgData name="Even Englund" userId="ca026ed5-25be-45c1-9de0-a21701978471" providerId="ADAL" clId="{4FDC495C-6402-44BC-99D7-75905F6B730F}" dt="2024-08-02T12:39:15.827" v="2324" actId="14100"/>
        <pc:sldMkLst>
          <pc:docMk/>
          <pc:sldMk cId="3944356348" sldId="261"/>
        </pc:sldMkLst>
      </pc:sldChg>
      <pc:sldChg chg="addSp delSp modSp add mod">
        <pc:chgData name="Even Englund" userId="ca026ed5-25be-45c1-9de0-a21701978471" providerId="ADAL" clId="{4FDC495C-6402-44BC-99D7-75905F6B730F}" dt="2024-08-01T13:44:32.080" v="2101" actId="20577"/>
        <pc:sldMkLst>
          <pc:docMk/>
          <pc:sldMk cId="1253402950" sldId="262"/>
        </pc:sldMkLst>
      </pc:sldChg>
      <pc:sldChg chg="addSp delSp modSp add mod ord">
        <pc:chgData name="Even Englund" userId="ca026ed5-25be-45c1-9de0-a21701978471" providerId="ADAL" clId="{4FDC495C-6402-44BC-99D7-75905F6B730F}" dt="2024-08-01T13:41:40.206" v="1926"/>
        <pc:sldMkLst>
          <pc:docMk/>
          <pc:sldMk cId="3912287599" sldId="263"/>
        </pc:sldMkLst>
      </pc:sldChg>
      <pc:sldChg chg="addSp modSp add mod">
        <pc:chgData name="Even Englund" userId="ca026ed5-25be-45c1-9de0-a21701978471" providerId="ADAL" clId="{4FDC495C-6402-44BC-99D7-75905F6B730F}" dt="2024-07-30T13:21:20.785" v="1795" actId="20577"/>
        <pc:sldMkLst>
          <pc:docMk/>
          <pc:sldMk cId="2107960356" sldId="264"/>
        </pc:sldMkLst>
      </pc:sldChg>
      <pc:sldChg chg="delSp modSp add mod">
        <pc:chgData name="Even Englund" userId="ca026ed5-25be-45c1-9de0-a21701978471" providerId="ADAL" clId="{4FDC495C-6402-44BC-99D7-75905F6B730F}" dt="2024-08-02T13:34:22.828" v="2686" actId="14100"/>
        <pc:sldMkLst>
          <pc:docMk/>
          <pc:sldMk cId="706427084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87827-56C5-41CC-9887-A631D94D4471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421E2-EA51-49F0-873F-5481C06D7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81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421E2-EA51-49F0-873F-5481C06D78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62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421E2-EA51-49F0-873F-5481C06D78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09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421E2-EA51-49F0-873F-5481C06D78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40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DCE13-F8BB-67B4-BAFC-9C02F4FD3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49984B52-255F-FE7F-DE2C-819954FFA1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87C72B12-4EF6-9551-F66E-FB48534035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7DAF5C5-542C-D19D-26B2-55071BC2D4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421E2-EA51-49F0-873F-5481C06D78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42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0E594-AEA3-C480-54C8-84CCEAADA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996F62B5-DD58-4169-38BA-AB9A32ABA6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25AD9A9F-E323-1BF2-1B5E-D871DE4190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4D5867F-9CDC-E056-18AC-9D4DF0C23C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421E2-EA51-49F0-873F-5481C06D78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25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94CE5-DA1A-3EA7-B944-E8925F91B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B4913ABE-BC76-734D-E564-CEFD92A0C2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2B93AD8D-5A19-AAF3-9478-603E80CC19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4C411ED-B5B5-6CE6-A8FD-31F773F8CE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421E2-EA51-49F0-873F-5481C06D78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49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421E2-EA51-49F0-873F-5481C06D78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98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E9B655-968F-A513-ACC2-8397B350B5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8D14485-1FA3-F589-43F4-34590D9DF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43E289-F9BE-C543-BF70-7EAE4832A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F1CD-95DA-4A6C-8F5B-09F3EDA27244}" type="datetimeFigureOut">
              <a:rPr lang="nb-NO" smtClean="0"/>
              <a:t>12.06.2025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7BCEBC1-2FC6-2FFE-AF50-BBE380AB2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E2534A-6C72-F47A-E703-EF8FAF17B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6DC9-DCC5-4598-BF04-807B278327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4814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A30431-3E4F-852D-3DED-D85DC3037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F2342B1-6664-5748-4B24-FC24C0A035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8301B8D-1271-7561-C871-C3BE2242E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F1CD-95DA-4A6C-8F5B-09F3EDA27244}" type="datetimeFigureOut">
              <a:rPr lang="nb-NO" smtClean="0"/>
              <a:t>12.06.2025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88B1BFF-DB95-0620-8D5B-DA644B8AF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1EA19E-6E96-C21D-340F-6518FB8B9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6DC9-DCC5-4598-BF04-807B278327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852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AB24937-5356-2979-67D7-C84BD46114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A8DD796-2D18-C489-FC88-F808D25A8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630E92F-C87A-61E7-B2DF-6B8EF29BC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F1CD-95DA-4A6C-8F5B-09F3EDA27244}" type="datetimeFigureOut">
              <a:rPr lang="nb-NO" smtClean="0"/>
              <a:t>12.06.2025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8ABB582-989E-E1C4-633A-5101CA673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680EECC-84A5-4354-F57B-8E51E4996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6DC9-DCC5-4598-BF04-807B278327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7880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C0A239-47A4-988A-0476-02032FF98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68C8FC-C2F6-5350-B65F-4FC06F5C4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1BAE7AF-6C4A-D434-75EB-68C5B8811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F1CD-95DA-4A6C-8F5B-09F3EDA27244}" type="datetimeFigureOut">
              <a:rPr lang="nb-NO" smtClean="0"/>
              <a:t>12.06.2025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7C012B4-4E37-377A-375B-C877F8FB2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86BFE6-AE51-4A72-9300-2A6B7EF78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6DC9-DCC5-4598-BF04-807B278327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326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C4EC92-B89D-AC8A-FFB5-DD6B31E3D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3F5F38F-F6E7-4640-48CE-72350FB7C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66D4A4F-48C3-92E0-73E4-8C8B85C43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F1CD-95DA-4A6C-8F5B-09F3EDA27244}" type="datetimeFigureOut">
              <a:rPr lang="nb-NO" smtClean="0"/>
              <a:t>12.06.2025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EAA0B95-6B12-16FF-D42E-5560FDF91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7096E14-B532-D861-0078-CB354E64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6DC9-DCC5-4598-BF04-807B278327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2246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740152-1655-956B-5BAC-2C95D74FE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D4256EF-578B-781A-8BD7-5EF985D9DA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18BE46B-C2E8-C301-8706-034EDE615B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4A7A148-5D02-1214-EE12-14937EAF1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F1CD-95DA-4A6C-8F5B-09F3EDA27244}" type="datetimeFigureOut">
              <a:rPr lang="nb-NO" smtClean="0"/>
              <a:t>12.06.2025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BBE11C9-8C83-CFCB-781A-141047656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2613B11-C781-D390-60BD-8785800DC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6DC9-DCC5-4598-BF04-807B278327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408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ED6A70-8DE5-866F-6097-4AB53BA21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50D6AFD-B992-2BB1-6AD5-6BD046E32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9CD437D-D521-91D4-1339-6495BCADF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50E72BF-0356-EB07-4077-D0648AB2F7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D78BAAA-00BA-703E-BE56-9A452A7F04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9F7AE1D-FEF0-DE3B-7D45-62373A25A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F1CD-95DA-4A6C-8F5B-09F3EDA27244}" type="datetimeFigureOut">
              <a:rPr lang="nb-NO" smtClean="0"/>
              <a:t>12.06.2025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F232E1A-3F6E-887C-D1AA-37CF1F41B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50C9F674-7A58-7543-658D-9422A0D3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6DC9-DCC5-4598-BF04-807B278327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0823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8805F3-8E3F-8AB6-792E-1CF676693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BD1DBEA-2E79-2D0A-52B8-FF8A653AB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F1CD-95DA-4A6C-8F5B-09F3EDA27244}" type="datetimeFigureOut">
              <a:rPr lang="nb-NO" smtClean="0"/>
              <a:t>12.06.2025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075CE67-D564-F992-2336-9F9E53883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0166CCA-DC34-E571-3C86-41A8B3BBC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6DC9-DCC5-4598-BF04-807B278327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5135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C3CC9F5-4D9C-32C6-44A9-50327D30D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F1CD-95DA-4A6C-8F5B-09F3EDA27244}" type="datetimeFigureOut">
              <a:rPr lang="nb-NO" smtClean="0"/>
              <a:t>12.06.2025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BCBC8A2-41B4-9FAD-7CCC-3DC19C0F2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3C274A-D6DB-1BAF-5E09-A767E7A46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6DC9-DCC5-4598-BF04-807B278327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952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225D13-033D-950D-092F-A922F1A73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413B1C6-F5B7-473B-3FFF-402AD7958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AC4F14B-0581-B7CE-B09E-90E17FF3F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4AB59F9-C85F-79C5-3628-3B2759BFD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F1CD-95DA-4A6C-8F5B-09F3EDA27244}" type="datetimeFigureOut">
              <a:rPr lang="nb-NO" smtClean="0"/>
              <a:t>12.06.2025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38D269C-8577-A309-4546-25F05925F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E1C71C6-F63A-32F3-1C2E-2A95009C6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6DC9-DCC5-4598-BF04-807B278327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0063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35EE6F-438E-C147-D4F7-C54135638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C352904B-829D-C3F9-0DF6-A18C3D4040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584A032-907E-DDDD-9512-2CB821204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31D63A0-2339-8032-408E-113CC37EE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F1CD-95DA-4A6C-8F5B-09F3EDA27244}" type="datetimeFigureOut">
              <a:rPr lang="nb-NO" smtClean="0"/>
              <a:t>12.06.2025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7BF8F63-453A-4430-663F-A6C4497CC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A533D72-4A65-6A9F-963E-566C3386E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6DC9-DCC5-4598-BF04-807B278327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300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FF6EB2A-FC0F-FF0B-0137-72E08A555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8B327A7-F402-5818-E74A-4AAAA243B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9BF0FE8-5143-36DD-E068-189308452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7F1CD-95DA-4A6C-8F5B-09F3EDA27244}" type="datetimeFigureOut">
              <a:rPr lang="nb-NO" smtClean="0"/>
              <a:t>12.06.2025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05DB6E4-FC13-A035-32DC-8867C63ED0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A81F8C-E676-96C3-D747-670CBAF329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86DC9-DCC5-4598-BF04-807B278327B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670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94BF0D9-7120-8864-4029-5A84A8CC7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4" y="5490971"/>
            <a:ext cx="6962072" cy="1159200"/>
          </a:xfrm>
        </p:spPr>
        <p:txBody>
          <a:bodyPr anchor="ctr">
            <a:normAutofit fontScale="90000"/>
          </a:bodyPr>
          <a:lstStyle/>
          <a:p>
            <a:r>
              <a:rPr lang="en-US" sz="2700" dirty="0">
                <a:solidFill>
                  <a:srgbClr val="FFFFFF"/>
                </a:solidFill>
              </a:rPr>
              <a:t>Evaluation of Specimen Geometry for Accurate Fatigue Testing of Girth Welds Fabricated at Close Proximity Using Numerical Modelling</a:t>
            </a:r>
            <a:endParaRPr lang="nb-NO" sz="4000" dirty="0">
              <a:solidFill>
                <a:srgbClr val="FFFFFF"/>
              </a:solidFill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38502C6-394F-0249-2231-508C09A29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6494" y="5490971"/>
            <a:ext cx="3805518" cy="1159200"/>
          </a:xfrm>
        </p:spPr>
        <p:txBody>
          <a:bodyPr anchor="ctr">
            <a:normAutofit fontScale="92500"/>
          </a:bodyPr>
          <a:lstStyle/>
          <a:p>
            <a:r>
              <a:rPr lang="nb-NO" sz="2000" dirty="0">
                <a:solidFill>
                  <a:srgbClr val="FFFFFF"/>
                </a:solidFill>
              </a:rPr>
              <a:t>Even Englund, </a:t>
            </a:r>
          </a:p>
          <a:p>
            <a:r>
              <a:rPr lang="nb-NO" sz="2000" dirty="0">
                <a:solidFill>
                  <a:srgbClr val="FFFFFF"/>
                </a:solidFill>
              </a:rPr>
              <a:t>Chandima Ratnayake Mudiyanselage</a:t>
            </a:r>
          </a:p>
          <a:p>
            <a:r>
              <a:rPr lang="nb-NO" sz="2000" dirty="0" err="1">
                <a:solidFill>
                  <a:srgbClr val="FFFFFF"/>
                </a:solidFill>
              </a:rPr>
              <a:t>University</a:t>
            </a:r>
            <a:r>
              <a:rPr lang="nb-NO" sz="2000" dirty="0">
                <a:solidFill>
                  <a:srgbClr val="FFFFFF"/>
                </a:solidFill>
              </a:rPr>
              <a:t> </a:t>
            </a:r>
            <a:r>
              <a:rPr lang="nb-NO" sz="2000" dirty="0" err="1">
                <a:solidFill>
                  <a:srgbClr val="FFFFFF"/>
                </a:solidFill>
              </a:rPr>
              <a:t>of</a:t>
            </a:r>
            <a:r>
              <a:rPr lang="nb-NO" sz="2000" dirty="0">
                <a:solidFill>
                  <a:srgbClr val="FFFFFF"/>
                </a:solidFill>
              </a:rPr>
              <a:t> Stavanger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D36CC083-B8FB-5FAB-F81F-7B1A7BD9534D}"/>
              </a:ext>
            </a:extLst>
          </p:cNvPr>
          <p:cNvSpPr txBox="1">
            <a:spLocks/>
          </p:cNvSpPr>
          <p:nvPr/>
        </p:nvSpPr>
        <p:spPr>
          <a:xfrm>
            <a:off x="820271" y="3919886"/>
            <a:ext cx="6970540" cy="1181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FFFFFF"/>
                </a:solidFill>
              </a:rPr>
              <a:t>ICIEA24-000049</a:t>
            </a:r>
            <a:endParaRPr lang="nb-NO" sz="4000" dirty="0">
              <a:solidFill>
                <a:srgbClr val="FFFFFF"/>
              </a:solidFill>
            </a:endParaRPr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431D607C-E859-E36F-0264-FAF61408380F}"/>
              </a:ext>
            </a:extLst>
          </p:cNvPr>
          <p:cNvSpPr txBox="1">
            <a:spLocks/>
          </p:cNvSpPr>
          <p:nvPr/>
        </p:nvSpPr>
        <p:spPr>
          <a:xfrm>
            <a:off x="252128" y="4336342"/>
            <a:ext cx="3805518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000" dirty="0">
                <a:solidFill>
                  <a:srgbClr val="FFFFFF"/>
                </a:solidFill>
              </a:rPr>
              <a:t>Presenter: Even Englund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1D06F2E-3303-A192-5137-02D79BA95D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421" r="10305"/>
          <a:stretch/>
        </p:blipFill>
        <p:spPr>
          <a:xfrm>
            <a:off x="0" y="-10452"/>
            <a:ext cx="12191994" cy="5292795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79C1DAE7-29EF-B12E-8527-C8DEC1928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5992" y="3562377"/>
            <a:ext cx="1896020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71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25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94BF0D9-7120-8864-4029-5A84A8CC7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264" y="556994"/>
            <a:ext cx="4753535" cy="16724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dirty="0"/>
              <a:t>Numerical simulations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38502C6-394F-0249-2231-508C09A29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0014" y="1870364"/>
            <a:ext cx="5228585" cy="4812824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A mesh convergence analysis was performed on one of the small-scale samples, with a 2% convergence.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Loading of the small-scale specimens was in the low-cyclic range, using a recommended strain-based loading for sheet specimens with a displacement amplitude of 0.5%.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All simulations was run in tension with a mean displacement of +1.0% to account for potential harmful residual stress as recommended DNV-RP-203 when testing girth welds.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79F87574-F7C1-7ADB-6B02-AC238D4B0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82" y="252194"/>
            <a:ext cx="3143250" cy="3048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53ADE26A-DD76-FCEC-2CC5-D5FAE94A3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06" y="3654374"/>
            <a:ext cx="2653345" cy="295143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9BA0FE0D-A791-1204-14A8-6E091B028A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906" y="835350"/>
            <a:ext cx="2653345" cy="2561342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744FF6BD-D5A2-EA0B-6C40-13BAB31794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4683" y="3657837"/>
            <a:ext cx="3127485" cy="1788595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FE77EAC4-F2B0-5A54-DCED-308036EC21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915" y="2384123"/>
            <a:ext cx="3171253" cy="123518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F81CE134-5E32-B71F-DDCA-123F0473ED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49214" y="63934"/>
            <a:ext cx="681319" cy="681319"/>
          </a:xfrm>
          <a:prstGeom prst="rect">
            <a:avLst/>
          </a:prstGeom>
        </p:spPr>
      </p:pic>
      <p:grpSp>
        <p:nvGrpSpPr>
          <p:cNvPr id="8" name="Gruppe 7">
            <a:extLst>
              <a:ext uri="{FF2B5EF4-FFF2-40B4-BE49-F238E27FC236}">
                <a16:creationId xmlns:a16="http://schemas.microsoft.com/office/drawing/2014/main" id="{429CA5D7-4079-8BFD-96C2-8B0D1E1F00CE}"/>
              </a:ext>
            </a:extLst>
          </p:cNvPr>
          <p:cNvGrpSpPr/>
          <p:nvPr/>
        </p:nvGrpSpPr>
        <p:grpSpPr>
          <a:xfrm>
            <a:off x="3855312" y="1216593"/>
            <a:ext cx="1906675" cy="835224"/>
            <a:chOff x="3855312" y="1216593"/>
            <a:chExt cx="1906675" cy="835224"/>
          </a:xfrm>
        </p:grpSpPr>
        <p:pic>
          <p:nvPicPr>
            <p:cNvPr id="5" name="Bilde 4">
              <a:extLst>
                <a:ext uri="{FF2B5EF4-FFF2-40B4-BE49-F238E27FC236}">
                  <a16:creationId xmlns:a16="http://schemas.microsoft.com/office/drawing/2014/main" id="{7B84D39D-0694-9D4E-48AF-FBBEF673E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3855312" y="1216593"/>
              <a:ext cx="975445" cy="835224"/>
            </a:xfrm>
            <a:prstGeom prst="rect">
              <a:avLst/>
            </a:prstGeom>
          </p:spPr>
        </p:pic>
        <p:pic>
          <p:nvPicPr>
            <p:cNvPr id="6" name="Bilde 5">
              <a:extLst>
                <a:ext uri="{FF2B5EF4-FFF2-40B4-BE49-F238E27FC236}">
                  <a16:creationId xmlns:a16="http://schemas.microsoft.com/office/drawing/2014/main" id="{BC21EF05-6089-9C21-4DA5-51B3CD5E8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86542" y="1216593"/>
              <a:ext cx="975445" cy="835224"/>
            </a:xfrm>
            <a:prstGeom prst="rect">
              <a:avLst/>
            </a:prstGeom>
          </p:spPr>
        </p:pic>
      </p:grpSp>
      <p:pic>
        <p:nvPicPr>
          <p:cNvPr id="13" name="Bilde 12">
            <a:extLst>
              <a:ext uri="{FF2B5EF4-FFF2-40B4-BE49-F238E27FC236}">
                <a16:creationId xmlns:a16="http://schemas.microsoft.com/office/drawing/2014/main" id="{452EEA12-C3EA-C268-1AE3-2E14808F86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00131" y="5711575"/>
            <a:ext cx="4925845" cy="8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16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34A48C-0CF9-E7CD-3674-05770DCE3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25">
            <a:extLst>
              <a:ext uri="{FF2B5EF4-FFF2-40B4-BE49-F238E27FC236}">
                <a16:creationId xmlns:a16="http://schemas.microsoft.com/office/drawing/2014/main" id="{3C3BC8D2-16C4-4651-6CA5-228A3BB3D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793C820-821B-F6C4-2114-468958EC5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556994"/>
            <a:ext cx="5862762" cy="16724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Simulation results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A483D08-BE39-0D6A-7CCF-74A72D5C6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229494"/>
            <a:ext cx="5257799" cy="4453694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All the simulations followed the expected cyclic loading behavior.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The failure occurred in the welded center region of both the small-scale and full-scale simulated models.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The results indicated buckling behavior when using a 50 mm radius under the loading conditions applied in this study, supporting the utilization of the 25 mm radius.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CED4634-9459-CE8E-82EE-9F685AA9E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82" y="252194"/>
            <a:ext cx="3143250" cy="3048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2154E577-44CE-5407-8D52-8EB735560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6680" y="843530"/>
            <a:ext cx="2920678" cy="2863967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7ECEDCF4-DB58-0368-67A3-160373F14F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6680" y="3784536"/>
            <a:ext cx="2568308" cy="2863967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FD10B0CD-2EFD-E6D8-FC69-CA95801331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791" y="3784536"/>
            <a:ext cx="1343065" cy="286396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372A4FD8-8F23-28C1-2A7D-FB26433FC4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791" y="843529"/>
            <a:ext cx="1332632" cy="286396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0FC1A5A5-CC10-AEC5-67C3-CD6C5C030D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49214" y="63934"/>
            <a:ext cx="681319" cy="68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41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1B4606-27B0-122F-7F2F-247F2268F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25">
            <a:extLst>
              <a:ext uri="{FF2B5EF4-FFF2-40B4-BE49-F238E27FC236}">
                <a16:creationId xmlns:a16="http://schemas.microsoft.com/office/drawing/2014/main" id="{6982FE00-7265-5CB3-2730-40A42F187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8DB60F9-1FCE-0113-86CD-9836098E48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7232" y="556994"/>
            <a:ext cx="6281530" cy="16724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Simulation results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F8298F1-5A89-1BD1-C0A9-83F27AB62C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8550" y="1776845"/>
            <a:ext cx="4995249" cy="4906343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The 5 mm proximity resulted in fewer cycles to failure overall, for both the small-scale specimens and the full-scale sections.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Due to various geometric factors, the 10 mm and 15 mm proximity distances showed the highest number of cycles to failure.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The small-scale specimen with a 25 mm radius exhibited a higher number of cycles to failure compared to both full-scale sections and performed closest to that of the 150 mm full-scale section, despite having a gauge section that is 50 mm shorter.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C3CB336-CD7A-4F55-937B-E9D4462F7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82" y="252194"/>
            <a:ext cx="3143250" cy="3048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E9E0949F-647E-FB10-D82A-FA0B282B5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610" y="740316"/>
            <a:ext cx="1730673" cy="364880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A0BA9D52-626A-7DC2-1889-E4488A89FB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1047" y="731807"/>
            <a:ext cx="1732590" cy="3657314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9683EC50-AE8F-1CA0-17BB-F0F20BEFAE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9214" y="63934"/>
            <a:ext cx="681319" cy="681319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7F5BB935-2724-BAF3-8C08-5C275BF7B0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610" y="4443187"/>
            <a:ext cx="3779027" cy="227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81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AEF5E0-F831-BDC1-3326-0B2BAA7C4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25">
            <a:extLst>
              <a:ext uri="{FF2B5EF4-FFF2-40B4-BE49-F238E27FC236}">
                <a16:creationId xmlns:a16="http://schemas.microsoft.com/office/drawing/2014/main" id="{5F827027-297A-0C76-14C3-F03BB4ECA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30541C1-B81C-1994-8EBE-4CF56D184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556994"/>
            <a:ext cx="5862762" cy="16724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Limitations and future work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E7B1EDE-BD42-84EE-07DB-0D1F3B260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019631"/>
            <a:ext cx="5257800" cy="4663557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Even if previous studies shows similar strain response of the numerical simulations as experimental tests, the Strain validation of the combined material behavior and Mesh dependency was not investigated.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Residual stress is not incorporated in the simulations and is to be investigated and implemented in future work.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Future work would </a:t>
            </a:r>
            <a:r>
              <a:rPr lang="en-US" sz="2000" dirty="0" err="1"/>
              <a:t>sugest</a:t>
            </a:r>
            <a:r>
              <a:rPr lang="en-US" sz="2000" dirty="0"/>
              <a:t> both experimental tests on small-scale samples and full-scale sections to fully validate the findings.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14F01A0-3F30-5860-C9F0-B4C87B693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82" y="252194"/>
            <a:ext cx="3143250" cy="30480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B387DAF1-7DF9-C434-A681-81A68145FD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98" y="3750253"/>
            <a:ext cx="4889351" cy="2378603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ADB65801-7BB6-F7E7-5900-8FB85D0B4A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98" y="1480950"/>
            <a:ext cx="2343150" cy="1868588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1D0006E4-61A5-11E1-CA73-3FD7F560BA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8833" y="843605"/>
            <a:ext cx="2343150" cy="2771775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276268EB-064D-BDD0-1F90-5BDC3928FB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49214" y="63934"/>
            <a:ext cx="681319" cy="68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37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25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94BF0D9-7120-8864-4029-5A84A8CC7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2200" y="556994"/>
            <a:ext cx="9282953" cy="16724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Conclusion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38502C6-394F-0249-2231-508C09A29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0236" y="1987826"/>
            <a:ext cx="10210799" cy="4492487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For low-cycle fatigue and high strain loading a transient radius of 25mm would be more favorable, considering the high buckling behavior experienced for the 50mm radius.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There is a variation in fatigue strength between the tested proximity distances, where 5mm shows the lowest fatigue strength, and a possible shift in fatigue strength between 10 and 15mm.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The simulations shows the same tendencies of small-scale specimens resulting in more cycles to failure compared to full-scale sections even when the same displacement load is considered, and residual stress is not incorporated in the model.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The findings emphasize the limitations of numerical simulations when analyzing welded fatigue samples, given that the simulations rely on assumptions of uniform material toughness and defect-free welds, which may differ in real-world conditions witch only can be verified by actual experimental tests.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78C6EAA-BF82-2946-55B3-E734DA1F8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82" y="252194"/>
            <a:ext cx="3143250" cy="3048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5046B11F-32B4-5829-6CE1-C3F69C7DE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9214" y="63934"/>
            <a:ext cx="681319" cy="68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27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25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94BF0D9-7120-8864-4029-5A84A8CC7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9482" y="556994"/>
            <a:ext cx="5064317" cy="16724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Introduction and background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38502C6-394F-0249-2231-508C09A29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140527"/>
            <a:ext cx="5257799" cy="4405746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The given standards lack detailed guidance on testing procedures and specimen geometries for fatigue testing of girth welds.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Studies have shown a difference in fatigue strength between small-scale and full-scale tests of welded tubes at low stress ranges (≤110 MPa), with full-scale tests exhibiting lower fatigue performance than small-scale specimens.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Comparative studies between full-scale and small-scale fatigue tests have been conducted to investigate the causes of these differences in fatigue limits.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01A8055-5702-D42A-837B-1D185D6D5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82" y="252194"/>
            <a:ext cx="3143250" cy="30480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0B843710-B949-FE1F-4DC6-715DF6C5E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658" y="4641776"/>
            <a:ext cx="3208152" cy="1489108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61BD999D-B226-B6C0-CBB1-2157BFA5B4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9722" y="3403461"/>
            <a:ext cx="2996024" cy="108803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3FB68639-9BF5-8577-BCCA-7672286924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882" y="809188"/>
            <a:ext cx="2670279" cy="3682303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BD7C44ED-D9E0-9AB3-27B1-15C7BE1759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9723" y="1610591"/>
            <a:ext cx="2939202" cy="1545734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17EA12D7-339D-55F5-C9F4-A3B4E94942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881" y="4846759"/>
            <a:ext cx="2693987" cy="1284125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06F411C6-8524-CB7A-7A7B-387E298470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49214" y="63934"/>
            <a:ext cx="681319" cy="68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6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25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94BF0D9-7120-8864-4029-5A84A8CC7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556994"/>
            <a:ext cx="5257799" cy="16724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Standards for fatigue testing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38502C6-394F-0249-2231-508C09A29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295020"/>
            <a:ext cx="5257799" cy="4240951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Standards describing small-scale fatigue test geometries cut from tubular sections with different variation in geometric relationships.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Key factors to consider sample size when testing welds is sample thickness, length and width, weld bead profile, stress concentrations, material variations, and residual stress levels.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DNV-RP-F108 offers specific guidance on the fatigue testing geometry of single girth welds but has limitations for larger weld sizes.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DB725DE-2020-11EA-A0FD-626E47AAE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82" y="252194"/>
            <a:ext cx="3143250" cy="30480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771303D6-0E73-6A36-B58F-5DBF91925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00" y="1169953"/>
            <a:ext cx="2908044" cy="1243692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10082BEF-70C3-E65F-543E-77F92B4CD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8241" y="2295020"/>
            <a:ext cx="3505504" cy="146316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A290044A-314F-6751-05F3-471DA9700C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611" y="3758187"/>
            <a:ext cx="2712955" cy="1127858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23EDAF10-ED4D-3960-857A-6CD5B45F53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0715" y="5011750"/>
            <a:ext cx="3320555" cy="1463167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81EBFE5E-E9AE-C480-41DE-420ECDA73E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49214" y="63934"/>
            <a:ext cx="681319" cy="68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3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25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94BF0D9-7120-8864-4029-5A84A8CC7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556994"/>
            <a:ext cx="5257799" cy="16724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Repair welds and welds in proximity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38502C6-394F-0249-2231-508C09A29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413645"/>
            <a:ext cx="5257799" cy="3694734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Repair welds and welds performed in close proximity further complicate testing, and existing standards offer little guidance.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Accurately replicating real service conditions in fatigue testing requires careful specimen geometry selection to capture proximity effects realistically.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Specimen design must account for weld profile, material variations and irregular stress concentrations to ensure realistic fatigue test results.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14300" algn="l"/>
            <a:endParaRPr lang="en-US" sz="20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36A27D8-C0D3-F1BB-161E-5426B8210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82" y="252194"/>
            <a:ext cx="3143250" cy="3048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54E8B792-5603-FF8A-14A8-098BD340F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83" y="979775"/>
            <a:ext cx="4218798" cy="2682472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EB746764-F3F3-52A1-4B9C-82D776471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542" y="4136466"/>
            <a:ext cx="2680457" cy="2247315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0C1815CF-6E5F-B36B-B89E-04A43C3236A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57" r="3972"/>
          <a:stretch/>
        </p:blipFill>
        <p:spPr>
          <a:xfrm>
            <a:off x="3300132" y="3050336"/>
            <a:ext cx="2490458" cy="1052582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2CBAE7EB-E247-7D8F-2565-619CEC3F09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9214" y="63934"/>
            <a:ext cx="681319" cy="68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13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25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94BF0D9-7120-8864-4029-5A84A8CC7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6158" y="556994"/>
            <a:ext cx="5827642" cy="16724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Geometrical evaluations of Fatigue Specimens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38502C6-394F-0249-2231-508C09A29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9424" y="2229493"/>
            <a:ext cx="6034376" cy="3878886"/>
          </a:xfrm>
        </p:spPr>
        <p:txBody>
          <a:bodyPr vert="horz" lIns="91440" tIns="45720" rIns="91440" bIns="45720" rtlCol="0">
            <a:normAutofit/>
          </a:bodyPr>
          <a:lstStyle/>
          <a:p>
            <a:pPr marL="114300" algn="l"/>
            <a:r>
              <a:rPr lang="en-US" sz="2000" dirty="0"/>
              <a:t>The following criteria should be considered when designing small-scale fatigue specimens: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The transient radii should ensure unnecessary stress concentrations and a uniform distribution of forces trough the girth section.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Weld size, Heat affected zone, and Base material should also be represented in the girth section.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The girth section should not experience unnecessary bending during testing and should have appropriate buckling resistance.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0572F77-4DA1-ACEB-54B1-177BE5415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82" y="252194"/>
            <a:ext cx="3143250" cy="30480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4F9FBA6D-2321-A010-6C82-07F64462B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579" y="743145"/>
            <a:ext cx="2449215" cy="233752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4FCE5B42-1303-1681-85F0-7B925347F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756" y="3171370"/>
            <a:ext cx="3143250" cy="2565382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51D25A0D-E9F9-0885-DD50-4C86E57BF26E}"/>
              </a:ext>
            </a:extLst>
          </p:cNvPr>
          <p:cNvSpPr txBox="1">
            <a:spLocks/>
          </p:cNvSpPr>
          <p:nvPr/>
        </p:nvSpPr>
        <p:spPr>
          <a:xfrm>
            <a:off x="331304" y="5827452"/>
            <a:ext cx="9640009" cy="9398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000" dirty="0"/>
          </a:p>
          <a:p>
            <a:pPr algn="l"/>
            <a:r>
              <a:rPr lang="en-US" sz="2000" i="1" dirty="0"/>
              <a:t>Finite element analysis is valuable tool for evaluating and assessing stress concentrations in complex geometries and optimizing notch radii for the final design of test specimens.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FAF61A8-D15E-4478-A3AB-2135161071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9214" y="63934"/>
            <a:ext cx="681319" cy="68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78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25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94BF0D9-7120-8864-4029-5A84A8CC7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1106" y="556994"/>
            <a:ext cx="6006974" cy="167249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4000"/>
              <a:t>Evaluation of Fatigue performance using Continuum damage modeling (CDM)</a:t>
            </a:r>
            <a:endParaRPr lang="en-US" sz="400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38502C6-394F-0249-2231-508C09A29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1106" y="2413645"/>
            <a:ext cx="5592694" cy="4273402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CDM allows evaluation of how spacing between girth welds influences stress interaction and damage accumulation under cyclic loading.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Weak locations and cyclic response can be identified, but exact cycles to failure show a difference.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Incorporates material-specific properties (e.g., hardening, softening, mean stress sensitivity), leading to results that correlate well with real-life experiments.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While absolute cycles to failure may differ from real tests, CDM gives a comparative indication of the performance across configurations.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B05E70F-5DCD-2E17-600F-12E854B97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82" y="252194"/>
            <a:ext cx="3143250" cy="3048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A5F0070E-CADE-E490-F438-63BB3ECFF0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8364"/>
          <a:stretch/>
        </p:blipFill>
        <p:spPr>
          <a:xfrm>
            <a:off x="423920" y="1020063"/>
            <a:ext cx="4378817" cy="1343258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F490B855-37D8-08BA-E07B-B9DEB6505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3328" y="2508440"/>
            <a:ext cx="2755085" cy="2233853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192D7F29-48A2-9E87-42C2-D4D2E3818E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332" y="4974705"/>
            <a:ext cx="3285935" cy="1774405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87FCBEFF-C720-C6CB-2240-9B7EC8DF10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332" y="2563811"/>
            <a:ext cx="1830304" cy="2408295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7D4F7A8C-546A-D088-E040-6EA1A51CBB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49214" y="63934"/>
            <a:ext cx="681319" cy="68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87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25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94BF0D9-7120-8864-4029-5A84A8CC7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556994"/>
            <a:ext cx="5257799" cy="167249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Evaluation of Fatigue Specimens for Girth welds in close proximity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38502C6-394F-0249-2231-508C09A29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2972" y="2229492"/>
            <a:ext cx="5845776" cy="4301241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The reliability of two different specimen with the same girth length but different transient radii of 25mm and 50mm was investigated.</a:t>
            </a:r>
          </a:p>
          <a:p>
            <a:pPr marL="4572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Three different proximity distances of 5, 10 and 15mm was included in the investigation in cases where the proximity distance varies.</a:t>
            </a:r>
          </a:p>
          <a:p>
            <a:pPr marL="4572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Two full-scale sections with different total test length of 125mm and 150mm were modeled for comparison of representative strain response. </a:t>
            </a:r>
          </a:p>
          <a:p>
            <a:pPr marL="4572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The weld profile in the study was modeled in accordance with the requirements outlined in EN ISO 5817, for welded joints subjected to fatigue loading. </a:t>
            </a:r>
          </a:p>
          <a:p>
            <a:pPr marL="114300" algn="l"/>
            <a:endParaRPr lang="en-US" sz="200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655689E-DDC7-0336-0FC0-00B236779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82" y="252194"/>
            <a:ext cx="3143250" cy="3048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DFACAC24-74ED-2B5C-C9B7-2C47A0D68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28" y="3746381"/>
            <a:ext cx="4308340" cy="1548435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E82600E7-5F04-448A-4CA4-B14C592B3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28" y="888256"/>
            <a:ext cx="4212701" cy="2682472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137748D8-666A-A396-137C-D668A27579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533" y="5355431"/>
            <a:ext cx="3037690" cy="1060264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BCF1F621-8E22-94F6-439F-25339FC78C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9214" y="63934"/>
            <a:ext cx="681319" cy="68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02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25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94BF0D9-7120-8864-4029-5A84A8CC7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556994"/>
            <a:ext cx="5549153" cy="16724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Material </a:t>
            </a:r>
            <a:r>
              <a:rPr lang="en-US" sz="4000" dirty="0"/>
              <a:t>Data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38502C6-394F-0249-2231-508C09A29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229493"/>
            <a:ext cx="5954486" cy="4432563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Material data for the base material, heat-affected zone (HAZ), and weld material of a girth-welded tubular steel section were tested.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The width of the HAZ was determined through hardness testing and macroscopic analysis.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In order to replicate the material characteristics of the HAZ, tensile test specimens made from the base material were heat-treated to 1200 °C above the A3 temperature (850 °C) and air-quenched. The resulting hardness was then compared to that of the actual HAZ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000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0D6E933-F643-C016-DC38-7347D63DB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82" y="252194"/>
            <a:ext cx="3143250" cy="3048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9640987A-E9D0-BC40-29C0-133BBE698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529" y="772423"/>
            <a:ext cx="2826138" cy="2450804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2E4CFDEA-EA5C-8C4E-B26D-9275288AE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40" y="772423"/>
            <a:ext cx="2487384" cy="1987468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4B8977DC-E0C9-E705-7FB8-550AAABCB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365" y="2917868"/>
            <a:ext cx="2473533" cy="2360483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7FACCA14-89AC-D473-69AA-A5F70AD232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4071" y="3296415"/>
            <a:ext cx="2816596" cy="1603387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5F61D4A8-B989-885D-279C-90DCBC2B17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442" y="5502303"/>
            <a:ext cx="1694835" cy="1018120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1619F705-28FC-BABD-0A06-E04D34A8E4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4528" y="4988977"/>
            <a:ext cx="2826139" cy="1731327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E7246E79-618E-6220-122A-81ECA1089A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49214" y="63934"/>
            <a:ext cx="681319" cy="68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60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25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94BF0D9-7120-8864-4029-5A84A8CC7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556994"/>
            <a:ext cx="5862762" cy="167249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Implementation and validation of material characteristics </a:t>
            </a:r>
            <a:r>
              <a:rPr lang="en-US" sz="4000" dirty="0"/>
              <a:t>for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the Numerical model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38502C6-394F-0249-2231-508C09A29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229494"/>
            <a:ext cx="5257799" cy="4453694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Abaqus/Explicit was used as the simulation platform, employing an uncoupled ductile damage model. Damage initiation was defined based on fracture strain, stress triaxiality, and strain rate from experiments.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The Ductile Damage model was employed to simulate material behavior up to final failure, with the plasticity model calibrated and implemented based on experimental test data.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A numerical “twin” of the tensile test specimens was developed to validate the material plasticity implemented in the simulations.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254D24D-D660-228B-230D-863F939AF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82" y="252194"/>
            <a:ext cx="3143250" cy="30480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1848DFA2-86C5-7D47-39A0-632DA7E0C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652" y="3944912"/>
            <a:ext cx="3603048" cy="2280102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F20F13FE-03E6-14EC-3BDF-D1B60A0C29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5712" y="1065711"/>
            <a:ext cx="1807677" cy="2627011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47D5A0D7-BE0F-A777-D52A-AAAAFDAECE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77" y="4068628"/>
            <a:ext cx="2261936" cy="2339266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4065E687-E1B0-894D-7C2E-C453F8BC8A2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40092"/>
          <a:stretch/>
        </p:blipFill>
        <p:spPr>
          <a:xfrm>
            <a:off x="289425" y="2367849"/>
            <a:ext cx="2166188" cy="1324873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6B1E6113-1D7E-0687-F7F5-10EB064B865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8107" t="50000" b="26660"/>
          <a:stretch/>
        </p:blipFill>
        <p:spPr>
          <a:xfrm>
            <a:off x="753893" y="1877864"/>
            <a:ext cx="1237252" cy="331761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302409A8-0188-D6A5-9CD8-C6C4598283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49214" y="63934"/>
            <a:ext cx="681319" cy="68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56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2b7fce66-bf2d-46b5-b59a-9f0018501bcd}" enabled="1" method="Standard" siteId="{f8a213d2-8f6c-400d-9e74-4e8b475316c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2343</TotalTime>
  <Words>1175</Words>
  <Application>Microsoft Office PowerPoint</Application>
  <PresentationFormat>Widescreen</PresentationFormat>
  <Paragraphs>73</Paragraphs>
  <Slides>14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Office-tema</vt:lpstr>
      <vt:lpstr>Evaluation of Specimen Geometry for Accurate Fatigue Testing of Girth Welds Fabricated at Close Proximity Using Numerical Modelling</vt:lpstr>
      <vt:lpstr>Introduction and background</vt:lpstr>
      <vt:lpstr>Standards for fatigue testing</vt:lpstr>
      <vt:lpstr>Repair welds and welds in proximity</vt:lpstr>
      <vt:lpstr>Geometrical evaluations of Fatigue Specimens</vt:lpstr>
      <vt:lpstr>Evaluation of Fatigue performance using Continuum damage modeling (CDM)</vt:lpstr>
      <vt:lpstr>Evaluation of Fatigue Specimens for Girth welds in close proximity </vt:lpstr>
      <vt:lpstr>Material Data</vt:lpstr>
      <vt:lpstr>Implementation and validation of material characteristics for the Numerical model</vt:lpstr>
      <vt:lpstr>Numerical simulations</vt:lpstr>
      <vt:lpstr>Simulation results</vt:lpstr>
      <vt:lpstr>Simulation results</vt:lpstr>
      <vt:lpstr>Limitations and future work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 Strain Gauge Placement on Testing Samples for Assessing the Effect of Residual Stress in Weld Fatigue</dc:title>
  <dc:creator>Even Englund</dc:creator>
  <cp:lastModifiedBy>Even Englund</cp:lastModifiedBy>
  <cp:revision>29</cp:revision>
  <dcterms:created xsi:type="dcterms:W3CDTF">2024-07-30T08:20:39Z</dcterms:created>
  <dcterms:modified xsi:type="dcterms:W3CDTF">2025-06-12T09:56:24Z</dcterms:modified>
</cp:coreProperties>
</file>