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pn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28"/>
  </p:notesMasterIdLst>
  <p:sldIdLst>
    <p:sldId id="1838" r:id="rId8"/>
    <p:sldId id="1931" r:id="rId9"/>
    <p:sldId id="1909" r:id="rId10"/>
    <p:sldId id="1940" r:id="rId11"/>
    <p:sldId id="1941" r:id="rId12"/>
    <p:sldId id="1932" r:id="rId13"/>
    <p:sldId id="1933" r:id="rId14"/>
    <p:sldId id="1937" r:id="rId15"/>
    <p:sldId id="1938" r:id="rId16"/>
    <p:sldId id="1939" r:id="rId17"/>
    <p:sldId id="1942" r:id="rId18"/>
    <p:sldId id="1943" r:id="rId19"/>
    <p:sldId id="1944" r:id="rId20"/>
    <p:sldId id="1945" r:id="rId21"/>
    <p:sldId id="1946" r:id="rId22"/>
    <p:sldId id="1947" r:id="rId23"/>
    <p:sldId id="1948" r:id="rId24"/>
    <p:sldId id="1949" r:id="rId25"/>
    <p:sldId id="1950" r:id="rId26"/>
    <p:sldId id="1936" r:id="rId27"/>
  </p:sldIdLst>
  <p:sldSz cx="9144000" cy="6858000" type="screen4x3"/>
  <p:notesSz cx="7099300" cy="10234613"/>
  <p:embeddedFontLst>
    <p:embeddedFont>
      <p:font typeface="等线" panose="02010600030101010101" pitchFamily="2" charset="-122"/>
      <p:regular r:id="rId29"/>
      <p:bold r:id="rId30"/>
    </p:embeddedFont>
    <p:embeddedFont>
      <p:font typeface="黑体" panose="02010609060101010101" pitchFamily="49" charset="-122"/>
      <p:regular r:id="rId31"/>
    </p:embeddedFont>
    <p:embeddedFont>
      <p:font typeface="微软雅黑" panose="020B0503020204020204" pitchFamily="34" charset="-122"/>
      <p:regular r:id="rId32"/>
      <p:bold r:id="rId33"/>
    </p:embeddedFont>
  </p:embeddedFontLst>
  <p:custDataLst>
    <p:tags r:id="rId34"/>
  </p:custDataLst>
  <p:defaultTextStyle>
    <a:defPPr>
      <a:defRPr lang="zh-CN"/>
    </a:defPPr>
    <a:lvl1pPr algn="l" rtl="0" fontAlgn="base">
      <a:spcBef>
        <a:spcPct val="0"/>
      </a:spcBef>
      <a:spcAft>
        <a:spcPct val="0"/>
      </a:spcAft>
      <a:defRPr sz="2800" b="1" kern="1200">
        <a:solidFill>
          <a:srgbClr val="C00000"/>
        </a:solidFill>
        <a:latin typeface="Arial" panose="020B0604020202020204" pitchFamily="34" charset="0"/>
        <a:ea typeface="宋体" panose="02010600030101010101" pitchFamily="2" charset="-122"/>
        <a:cs typeface="+mn-cs"/>
      </a:defRPr>
    </a:lvl1pPr>
    <a:lvl2pPr marL="455930" indent="1905" algn="l" rtl="0" fontAlgn="base">
      <a:spcBef>
        <a:spcPct val="0"/>
      </a:spcBef>
      <a:spcAft>
        <a:spcPct val="0"/>
      </a:spcAft>
      <a:defRPr sz="2800" b="1" kern="1200">
        <a:solidFill>
          <a:srgbClr val="C00000"/>
        </a:solidFill>
        <a:latin typeface="Arial" panose="020B0604020202020204" pitchFamily="34" charset="0"/>
        <a:ea typeface="宋体" panose="02010600030101010101" pitchFamily="2" charset="-122"/>
        <a:cs typeface="+mn-cs"/>
      </a:defRPr>
    </a:lvl2pPr>
    <a:lvl3pPr marL="913130" indent="1905" algn="l" rtl="0" fontAlgn="base">
      <a:spcBef>
        <a:spcPct val="0"/>
      </a:spcBef>
      <a:spcAft>
        <a:spcPct val="0"/>
      </a:spcAft>
      <a:defRPr sz="2800" b="1" kern="1200">
        <a:solidFill>
          <a:srgbClr val="C00000"/>
        </a:solidFill>
        <a:latin typeface="Arial" panose="020B0604020202020204" pitchFamily="34" charset="0"/>
        <a:ea typeface="宋体" panose="02010600030101010101" pitchFamily="2" charset="-122"/>
        <a:cs typeface="+mn-cs"/>
      </a:defRPr>
    </a:lvl3pPr>
    <a:lvl4pPr marL="1370330" indent="1905" algn="l" rtl="0" fontAlgn="base">
      <a:spcBef>
        <a:spcPct val="0"/>
      </a:spcBef>
      <a:spcAft>
        <a:spcPct val="0"/>
      </a:spcAft>
      <a:defRPr sz="2800" b="1" kern="1200">
        <a:solidFill>
          <a:srgbClr val="C00000"/>
        </a:solidFill>
        <a:latin typeface="Arial" panose="020B0604020202020204" pitchFamily="34" charset="0"/>
        <a:ea typeface="宋体" panose="02010600030101010101" pitchFamily="2" charset="-122"/>
        <a:cs typeface="+mn-cs"/>
      </a:defRPr>
    </a:lvl4pPr>
    <a:lvl5pPr marL="1827530" indent="1905" algn="l" rtl="0" fontAlgn="base">
      <a:spcBef>
        <a:spcPct val="0"/>
      </a:spcBef>
      <a:spcAft>
        <a:spcPct val="0"/>
      </a:spcAft>
      <a:defRPr sz="2800" b="1" kern="1200">
        <a:solidFill>
          <a:srgbClr val="C00000"/>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b="1" kern="1200">
        <a:solidFill>
          <a:srgbClr val="C00000"/>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b="1" kern="1200">
        <a:solidFill>
          <a:srgbClr val="C00000"/>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b="1" kern="1200">
        <a:solidFill>
          <a:srgbClr val="C00000"/>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b="1" kern="1200">
        <a:solidFill>
          <a:srgbClr val="C00000"/>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90" userDrawn="1">
          <p15:clr>
            <a:srgbClr val="A4A3A4"/>
          </p15:clr>
        </p15:guide>
        <p15:guide id="2" pos="291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C00000"/>
    <a:srgbClr val="FF0000"/>
    <a:srgbClr val="0000FF"/>
    <a:srgbClr val="002060"/>
    <a:srgbClr val="3366FF"/>
    <a:srgbClr val="00FF00"/>
    <a:srgbClr val="000086"/>
    <a:srgbClr val="9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96" autoAdjust="0"/>
    <p:restoredTop sz="83901" autoAdjust="0"/>
  </p:normalViewPr>
  <p:slideViewPr>
    <p:cSldViewPr showGuides="1">
      <p:cViewPr varScale="1">
        <p:scale>
          <a:sx n="69" d="100"/>
          <a:sy n="69" d="100"/>
        </p:scale>
        <p:origin x="1992" y="62"/>
      </p:cViewPr>
      <p:guideLst>
        <p:guide orient="horz" pos="2290"/>
        <p:guide pos="291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66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font" Target="fonts/font2.fntdata"/><Relationship Id="rId35" Type="http://schemas.openxmlformats.org/officeDocument/2006/relationships/commentAuthors" Target="commentAuthor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76575" cy="512763"/>
          </a:xfrm>
          <a:prstGeom prst="rect">
            <a:avLst/>
          </a:prstGeom>
          <a:noFill/>
          <a:ln>
            <a:noFill/>
          </a:ln>
        </p:spPr>
        <p:txBody>
          <a:bodyPr vert="horz" wrap="square" lIns="97334" tIns="48668" rIns="97334" bIns="48668" numCol="1" anchor="t" anchorCtr="0" compatLnSpc="1"/>
          <a:lstStyle>
            <a:lvl1pPr defTabSz="972820" eaLnBrk="0" hangingPunct="0">
              <a:buFont typeface="Arial" panose="020B0604020202020204" pitchFamily="34" charset="0"/>
              <a:buNone/>
              <a:defRPr sz="1300" b="0">
                <a:solidFill>
                  <a:schemeClr val="tx1"/>
                </a:solidFill>
                <a:latin typeface="Arial" panose="020B0604020202020204" pitchFamily="34" charset="0"/>
                <a:ea typeface="宋体" panose="02010600030101010101" pitchFamily="2" charset="-122"/>
              </a:defRPr>
            </a:lvl1pPr>
          </a:lstStyle>
          <a:p>
            <a:pPr>
              <a:defRPr/>
            </a:pPr>
            <a:endParaRPr lang="en-US"/>
          </a:p>
        </p:txBody>
      </p:sp>
      <p:sp>
        <p:nvSpPr>
          <p:cNvPr id="7171" name="Rectangle 3"/>
          <p:cNvSpPr>
            <a:spLocks noGrp="1" noChangeArrowheads="1"/>
          </p:cNvSpPr>
          <p:nvPr>
            <p:ph type="dt" idx="1"/>
          </p:nvPr>
        </p:nvSpPr>
        <p:spPr bwMode="auto">
          <a:xfrm>
            <a:off x="4021138" y="0"/>
            <a:ext cx="3076575" cy="512763"/>
          </a:xfrm>
          <a:prstGeom prst="rect">
            <a:avLst/>
          </a:prstGeom>
          <a:noFill/>
          <a:ln>
            <a:noFill/>
          </a:ln>
        </p:spPr>
        <p:txBody>
          <a:bodyPr vert="horz" wrap="square" lIns="97334" tIns="48668" rIns="97334" bIns="48668" numCol="1" anchor="t" anchorCtr="0" compatLnSpc="1"/>
          <a:lstStyle>
            <a:lvl1pPr algn="r" defTabSz="972820" eaLnBrk="0" hangingPunct="0">
              <a:buFont typeface="Arial" panose="020B0604020202020204" pitchFamily="34" charset="0"/>
              <a:buNone/>
              <a:defRPr sz="1300" b="0">
                <a:solidFill>
                  <a:schemeClr val="tx1"/>
                </a:solidFill>
                <a:latin typeface="Arial" panose="020B0604020202020204" pitchFamily="34" charset="0"/>
                <a:ea typeface="宋体" panose="02010600030101010101" pitchFamily="2" charset="-122"/>
              </a:defRPr>
            </a:lvl1pPr>
          </a:lstStyle>
          <a:p>
            <a:pPr>
              <a:defRPr/>
            </a:pPr>
            <a:endParaRPr lang="en-US"/>
          </a:p>
        </p:txBody>
      </p:sp>
      <p:sp>
        <p:nvSpPr>
          <p:cNvPr id="7172" name="Rectangle 5"/>
          <p:cNvSpPr>
            <a:spLocks noGrp="1" noChangeArrowheads="1"/>
          </p:cNvSpPr>
          <p:nvPr>
            <p:ph type="body" sz="quarter" idx="3"/>
          </p:nvPr>
        </p:nvSpPr>
        <p:spPr bwMode="auto">
          <a:xfrm>
            <a:off x="709613" y="4862513"/>
            <a:ext cx="5680075" cy="4605337"/>
          </a:xfrm>
          <a:prstGeom prst="rect">
            <a:avLst/>
          </a:prstGeom>
          <a:noFill/>
          <a:ln>
            <a:noFill/>
          </a:ln>
        </p:spPr>
        <p:txBody>
          <a:bodyPr vert="horz" wrap="square" lIns="97334" tIns="48668" rIns="97334" bIns="48668" numCol="1" anchor="t"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7173" name="Rectangle 6"/>
          <p:cNvSpPr>
            <a:spLocks noGrp="1" noChangeArrowheads="1"/>
          </p:cNvSpPr>
          <p:nvPr>
            <p:ph type="ftr" sz="quarter" idx="4"/>
          </p:nvPr>
        </p:nvSpPr>
        <p:spPr bwMode="auto">
          <a:xfrm>
            <a:off x="0" y="9720263"/>
            <a:ext cx="3076575" cy="512762"/>
          </a:xfrm>
          <a:prstGeom prst="rect">
            <a:avLst/>
          </a:prstGeom>
          <a:noFill/>
          <a:ln>
            <a:noFill/>
          </a:ln>
        </p:spPr>
        <p:txBody>
          <a:bodyPr vert="horz" wrap="square" lIns="97334" tIns="48668" rIns="97334" bIns="48668" numCol="1" anchor="b" anchorCtr="0" compatLnSpc="1"/>
          <a:lstStyle>
            <a:lvl1pPr defTabSz="972820" eaLnBrk="0" hangingPunct="0">
              <a:buFont typeface="Arial" panose="020B0604020202020204" pitchFamily="34" charset="0"/>
              <a:buNone/>
              <a:defRPr sz="1300" b="0">
                <a:solidFill>
                  <a:schemeClr val="tx1"/>
                </a:solidFill>
                <a:latin typeface="Arial" panose="020B0604020202020204" pitchFamily="34" charset="0"/>
                <a:ea typeface="宋体" panose="02010600030101010101" pitchFamily="2" charset="-122"/>
              </a:defRPr>
            </a:lvl1pPr>
          </a:lstStyle>
          <a:p>
            <a:pPr>
              <a:defRPr/>
            </a:pPr>
            <a:endParaRPr lang="en-US"/>
          </a:p>
        </p:txBody>
      </p:sp>
      <p:sp>
        <p:nvSpPr>
          <p:cNvPr id="7174" name="Rectangle 7"/>
          <p:cNvSpPr>
            <a:spLocks noGrp="1" noChangeArrowheads="1"/>
          </p:cNvSpPr>
          <p:nvPr>
            <p:ph type="sldNum" sz="quarter" idx="5"/>
          </p:nvPr>
        </p:nvSpPr>
        <p:spPr bwMode="auto">
          <a:xfrm>
            <a:off x="4021138" y="9720263"/>
            <a:ext cx="3076575" cy="512762"/>
          </a:xfrm>
          <a:prstGeom prst="rect">
            <a:avLst/>
          </a:prstGeom>
          <a:noFill/>
          <a:ln>
            <a:noFill/>
          </a:ln>
        </p:spPr>
        <p:txBody>
          <a:bodyPr vert="horz" wrap="square" lIns="97334" tIns="48668" rIns="97334" bIns="48668" numCol="1" anchor="b" anchorCtr="0" compatLnSpc="1"/>
          <a:lstStyle>
            <a:lvl1pPr algn="r" defTabSz="971550" eaLnBrk="1" hangingPunct="1">
              <a:buFont typeface="Arial" panose="020B0604020202020204" pitchFamily="34" charset="0"/>
              <a:buNone/>
              <a:defRPr sz="1300" b="0" noProof="1">
                <a:solidFill>
                  <a:schemeClr val="tx1"/>
                </a:solidFill>
                <a:latin typeface="Arial" panose="020B0604020202020204" pitchFamily="34" charset="0"/>
                <a:ea typeface="宋体" panose="02010600030101010101" pitchFamily="2" charset="-122"/>
              </a:defRPr>
            </a:lvl1pPr>
          </a:lstStyle>
          <a:p>
            <a:pPr>
              <a:defRPr/>
            </a:pPr>
            <a:fld id="{9AE57DE0-C03D-4A38-8935-CF5836EEAF83}" type="slidenum">
              <a:rPr altLang="zh-CN"/>
              <a:t>‹#›</a:t>
            </a:fld>
            <a:endParaRPr lang="zh-CN"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593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753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3"/>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Hello</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everyone.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 am honored to have the chance to share my work.</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My name is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kuankuan</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zhang</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I come from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zhengzhou</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university in China</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title of my presentation is DA-RF based multi-class signal recognition method for water supply pipes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a:prstGeom prst="rect">
            <a:avLst/>
          </a:prstGeom>
          <a:noFill/>
          <a:ln w="12700">
            <a:solidFill>
              <a:prstClr val="black"/>
            </a:solidFill>
          </a:ln>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We selected the spectral subtraction method to denoise the signal through comparison, which has obvious advantages over the other methods. Moreover, after data pre-processing, the optimized DA-RF model through dragonfly optimization can completely distinguish between large, medium and small leaks.</a:t>
            </a:r>
            <a:endParaRPr lang="zh-CN" altLang="en-US" dirty="0"/>
          </a:p>
        </p:txBody>
      </p:sp>
      <p:sp>
        <p:nvSpPr>
          <p:cNvPr id="4" name="灯片编号占位符 3"/>
          <p:cNvSpPr>
            <a:spLocks noGrp="1"/>
          </p:cNvSpPr>
          <p:nvPr>
            <p:ph type="sldNum" sz="quarter" idx="5"/>
          </p:nvPr>
        </p:nvSpPr>
        <p:spPr/>
        <p:txBody>
          <a:bodyPr/>
          <a:lstStyle/>
          <a:p>
            <a:pPr>
              <a:defRPr/>
            </a:pPr>
            <a:fld id="{9AE57DE0-C03D-4A38-8935-CF5836EEAF83}" type="slidenum">
              <a:rPr lang="en-US" altLang="zh-CN" smtClean="0"/>
              <a:t>10</a:t>
            </a:fld>
            <a:endParaRPr lang="zh-CN" altLang="en-US"/>
          </a:p>
        </p:txBody>
      </p:sp>
    </p:spTree>
    <p:extLst>
      <p:ext uri="{BB962C8B-B14F-4D97-AF65-F5344CB8AC3E}">
        <p14:creationId xmlns:p14="http://schemas.microsoft.com/office/powerpoint/2010/main" val="4113135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82B3A-7C46-C2A9-D5D4-FE1333CCA6D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33F85F6-7235-7CB9-F5FA-58BA6B54745C}"/>
              </a:ext>
            </a:extLst>
          </p:cNvPr>
          <p:cNvSpPr>
            <a:spLocks noGrp="1" noRot="1" noChangeAspect="1"/>
          </p:cNvSpPr>
          <p:nvPr>
            <p:ph type="sldImg"/>
          </p:nvPr>
        </p:nvSpPr>
        <p:spPr>
          <a:xfrm>
            <a:off x="1246188" y="1279525"/>
            <a:ext cx="4606925" cy="34544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BEC56581-9093-96BA-92C8-C47A03156EC3}"/>
              </a:ext>
            </a:extLst>
          </p:cNvPr>
          <p:cNvSpPr>
            <a:spLocks noGrp="1"/>
          </p:cNvSpPr>
          <p:nvPr>
            <p:ph type="body" idx="1"/>
          </p:nvPr>
        </p:nvSpPr>
        <p:spPr/>
        <p:txBody>
          <a:bodyPr/>
          <a:lstStyle/>
          <a:p>
            <a:pPr algn="just"/>
            <a:r>
              <a:rPr lang="en-US" altLang="zh-CN" sz="18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Based on sensors. </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Above, we used the in-tube acquisition equipment to identify the leakage signal; we also used the data collected by the sensors, and through the established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CaCNN-SaBiGRU</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end-to-end model, identified the leakage signal, and used the GWO-VMD plus cross-correlation method to locate the leakage signal under low signal-to-noise ratio conditions.</a:t>
            </a:r>
            <a:endParaRPr lang="zh-CN" altLang="en-US" dirty="0"/>
          </a:p>
        </p:txBody>
      </p:sp>
      <p:sp>
        <p:nvSpPr>
          <p:cNvPr id="4" name="灯片编号占位符 3">
            <a:extLst>
              <a:ext uri="{FF2B5EF4-FFF2-40B4-BE49-F238E27FC236}">
                <a16:creationId xmlns:a16="http://schemas.microsoft.com/office/drawing/2014/main" id="{54CB8B93-4EA7-0984-C6E1-B5B6D0EA22B0}"/>
              </a:ext>
            </a:extLst>
          </p:cNvPr>
          <p:cNvSpPr>
            <a:spLocks noGrp="1"/>
          </p:cNvSpPr>
          <p:nvPr>
            <p:ph type="sldNum" sz="quarter" idx="5"/>
          </p:nvPr>
        </p:nvSpPr>
        <p:spPr/>
        <p:txBody>
          <a:bodyPr/>
          <a:lstStyle/>
          <a:p>
            <a:pPr>
              <a:defRPr/>
            </a:pPr>
            <a:fld id="{9AE57DE0-C03D-4A38-8935-CF5836EEAF83}" type="slidenum">
              <a:rPr lang="en-US" altLang="zh-CN" smtClean="0"/>
              <a:t>11</a:t>
            </a:fld>
            <a:endParaRPr lang="zh-CN" altLang="en-US"/>
          </a:p>
        </p:txBody>
      </p:sp>
    </p:spTree>
    <p:extLst>
      <p:ext uri="{BB962C8B-B14F-4D97-AF65-F5344CB8AC3E}">
        <p14:creationId xmlns:p14="http://schemas.microsoft.com/office/powerpoint/2010/main" val="398819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465FC-63DD-CD1F-68A6-147658E147D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47F7A85-3689-3EB7-64FB-01AEF6901EFB}"/>
              </a:ext>
            </a:extLst>
          </p:cNvPr>
          <p:cNvSpPr>
            <a:spLocks noGrp="1" noRot="1" noChangeAspect="1"/>
          </p:cNvSpPr>
          <p:nvPr>
            <p:ph type="sldImg"/>
          </p:nvPr>
        </p:nvSpPr>
        <p:spPr>
          <a:xfrm>
            <a:off x="1246188" y="1279525"/>
            <a:ext cx="4606925" cy="34544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65B05D06-2398-688E-E432-5F1C643D844E}"/>
              </a:ext>
            </a:extLst>
          </p:cNvPr>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Our design the experiment as shown in the figure. A total of 6(</a:t>
            </a:r>
            <a:r>
              <a:rPr lang="en-US" altLang="zh-CN" sz="1800" b="1" kern="100" dirty="0">
                <a:effectLst/>
                <a:latin typeface="等线" panose="02010600030101010101" pitchFamily="2" charset="-122"/>
                <a:ea typeface="等线" panose="02010600030101010101" pitchFamily="2" charset="-122"/>
                <a:cs typeface="Times New Roman" panose="02020603050405020304" pitchFamily="18" charset="0"/>
              </a:rPr>
              <a:t>six</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valves were set up to simulate 6 (</a:t>
            </a:r>
            <a:r>
              <a:rPr lang="en-US" altLang="zh-CN" sz="1800" b="1" kern="100" dirty="0">
                <a:effectLst/>
                <a:latin typeface="等线" panose="02010600030101010101" pitchFamily="2" charset="-122"/>
                <a:ea typeface="等线" panose="02010600030101010101" pitchFamily="2" charset="-122"/>
                <a:cs typeface="Times New Roman" panose="02020603050405020304" pitchFamily="18" charset="0"/>
              </a:rPr>
              <a:t>six</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)different leakage sources. The number of leakage sources was controlled through the valves. Three-axis acceleration sensors were placed on both sides of the leakage source pipeline to collect the leakage signals.</a:t>
            </a:r>
            <a:endParaRPr lang="zh-CN" altLang="en-US" dirty="0"/>
          </a:p>
        </p:txBody>
      </p:sp>
      <p:sp>
        <p:nvSpPr>
          <p:cNvPr id="4" name="灯片编号占位符 3">
            <a:extLst>
              <a:ext uri="{FF2B5EF4-FFF2-40B4-BE49-F238E27FC236}">
                <a16:creationId xmlns:a16="http://schemas.microsoft.com/office/drawing/2014/main" id="{B1FCADD2-F517-BFA8-D26E-DDEE47226498}"/>
              </a:ext>
            </a:extLst>
          </p:cNvPr>
          <p:cNvSpPr>
            <a:spLocks noGrp="1"/>
          </p:cNvSpPr>
          <p:nvPr>
            <p:ph type="sldNum" sz="quarter" idx="5"/>
          </p:nvPr>
        </p:nvSpPr>
        <p:spPr/>
        <p:txBody>
          <a:bodyPr/>
          <a:lstStyle/>
          <a:p>
            <a:pPr>
              <a:defRPr/>
            </a:pPr>
            <a:fld id="{9AE57DE0-C03D-4A38-8935-CF5836EEAF83}" type="slidenum">
              <a:rPr lang="en-US" altLang="zh-CN" smtClean="0"/>
              <a:t>12</a:t>
            </a:fld>
            <a:endParaRPr lang="zh-CN" altLang="en-US"/>
          </a:p>
        </p:txBody>
      </p:sp>
    </p:spTree>
    <p:extLst>
      <p:ext uri="{BB962C8B-B14F-4D97-AF65-F5344CB8AC3E}">
        <p14:creationId xmlns:p14="http://schemas.microsoft.com/office/powerpoint/2010/main" val="2572120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7925F-F580-A242-7C1B-1CD702EF35A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61FD3FD-6662-53B8-6FBF-C9D4AF5058C4}"/>
              </a:ext>
            </a:extLst>
          </p:cNvPr>
          <p:cNvSpPr>
            <a:spLocks noGrp="1" noRot="1" noChangeAspect="1"/>
          </p:cNvSpPr>
          <p:nvPr>
            <p:ph type="sldImg"/>
          </p:nvPr>
        </p:nvSpPr>
        <p:spPr>
          <a:xfrm>
            <a:off x="1246188" y="1279525"/>
            <a:ext cx="4606925" cy="34544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95D56936-A9DC-3D71-242A-646C74F31049}"/>
              </a:ext>
            </a:extLst>
          </p:cNvPr>
          <p:cNvSpPr>
            <a:spLocks noGrp="1"/>
          </p:cNvSpPr>
          <p:nvPr>
            <p:ph type="body" idx="1"/>
          </p:nvPr>
        </p:nvSpPr>
        <p:spPr/>
        <p:txBody>
          <a:bodyPr/>
          <a:lstStyle/>
          <a:p>
            <a:r>
              <a:rPr lang="en-US" altLang="zh-CN" dirty="0"/>
              <a:t>We proposed an end-to-end adaptive noise-resistant neural network framework named </a:t>
            </a:r>
            <a:r>
              <a:rPr lang="en-US" altLang="zh-CN" dirty="0" err="1"/>
              <a:t>CaCNN-SaBiGRU</a:t>
            </a:r>
            <a:r>
              <a:rPr lang="en-US" altLang="zh-CN" dirty="0"/>
              <a:t>, which is used for the intelligent identification of the number of water supply pipeline leaks in noisy environments.</a:t>
            </a:r>
            <a:endParaRPr lang="zh-CN" altLang="en-US" dirty="0"/>
          </a:p>
        </p:txBody>
      </p:sp>
      <p:sp>
        <p:nvSpPr>
          <p:cNvPr id="4" name="灯片编号占位符 3">
            <a:extLst>
              <a:ext uri="{FF2B5EF4-FFF2-40B4-BE49-F238E27FC236}">
                <a16:creationId xmlns:a16="http://schemas.microsoft.com/office/drawing/2014/main" id="{86D8393A-C542-F6C4-ADF8-0817E6DCEC76}"/>
              </a:ext>
            </a:extLst>
          </p:cNvPr>
          <p:cNvSpPr>
            <a:spLocks noGrp="1"/>
          </p:cNvSpPr>
          <p:nvPr>
            <p:ph type="sldNum" sz="quarter" idx="5"/>
          </p:nvPr>
        </p:nvSpPr>
        <p:spPr/>
        <p:txBody>
          <a:bodyPr/>
          <a:lstStyle/>
          <a:p>
            <a:pPr>
              <a:defRPr/>
            </a:pPr>
            <a:fld id="{9AE57DE0-C03D-4A38-8935-CF5836EEAF83}" type="slidenum">
              <a:rPr lang="en-US" altLang="zh-CN" smtClean="0"/>
              <a:t>13</a:t>
            </a:fld>
            <a:endParaRPr lang="zh-CN" altLang="en-US"/>
          </a:p>
        </p:txBody>
      </p:sp>
    </p:spTree>
    <p:extLst>
      <p:ext uri="{BB962C8B-B14F-4D97-AF65-F5344CB8AC3E}">
        <p14:creationId xmlns:p14="http://schemas.microsoft.com/office/powerpoint/2010/main" val="2422970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8A52A-56F2-2630-D21A-E89E605F774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455EEBE-36B0-4946-AD32-7CA3B0F3FDC9}"/>
              </a:ext>
            </a:extLst>
          </p:cNvPr>
          <p:cNvSpPr>
            <a:spLocks noGrp="1" noRot="1" noChangeAspect="1"/>
          </p:cNvSpPr>
          <p:nvPr>
            <p:ph type="sldImg"/>
          </p:nvPr>
        </p:nvSpPr>
        <p:spPr>
          <a:xfrm>
            <a:off x="1246188" y="1279525"/>
            <a:ext cx="4606925" cy="34544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568B49C0-D43C-28BE-11D7-636732D128FE}"/>
              </a:ext>
            </a:extLst>
          </p:cNvPr>
          <p:cNvSpPr>
            <a:spLocks noGrp="1"/>
          </p:cNvSpPr>
          <p:nvPr>
            <p:ph type="body" idx="1"/>
          </p:nvPr>
        </p:nvSpPr>
        <p:spPr/>
        <p:txBody>
          <a:bodyPr/>
          <a:lstStyle/>
          <a:p>
            <a:r>
              <a:rPr lang="en-US" altLang="zh-CN" dirty="0"/>
              <a:t>The above model is mainly divided into four parts: the huge kernel convolution, the </a:t>
            </a:r>
            <a:r>
              <a:rPr lang="en-US" altLang="zh-CN" dirty="0" err="1"/>
              <a:t>CaCNN</a:t>
            </a:r>
            <a:r>
              <a:rPr lang="en-US" altLang="zh-CN" dirty="0"/>
              <a:t> module, the </a:t>
            </a:r>
            <a:r>
              <a:rPr lang="en-US" altLang="zh-CN" dirty="0" err="1"/>
              <a:t>SaBiGRU</a:t>
            </a:r>
            <a:r>
              <a:rPr lang="en-US" altLang="zh-CN" dirty="0"/>
              <a:t> module and the fully connected layer.</a:t>
            </a:r>
            <a:endParaRPr lang="zh-CN" altLang="en-US" dirty="0"/>
          </a:p>
        </p:txBody>
      </p:sp>
      <p:sp>
        <p:nvSpPr>
          <p:cNvPr id="4" name="灯片编号占位符 3">
            <a:extLst>
              <a:ext uri="{FF2B5EF4-FFF2-40B4-BE49-F238E27FC236}">
                <a16:creationId xmlns:a16="http://schemas.microsoft.com/office/drawing/2014/main" id="{B90AD36A-8577-3AB5-3361-BF6D883E1B76}"/>
              </a:ext>
            </a:extLst>
          </p:cNvPr>
          <p:cNvSpPr>
            <a:spLocks noGrp="1"/>
          </p:cNvSpPr>
          <p:nvPr>
            <p:ph type="sldNum" sz="quarter" idx="5"/>
          </p:nvPr>
        </p:nvSpPr>
        <p:spPr/>
        <p:txBody>
          <a:bodyPr/>
          <a:lstStyle/>
          <a:p>
            <a:pPr>
              <a:defRPr/>
            </a:pPr>
            <a:fld id="{9AE57DE0-C03D-4A38-8935-CF5836EEAF83}" type="slidenum">
              <a:rPr lang="en-US" altLang="zh-CN" smtClean="0"/>
              <a:t>14</a:t>
            </a:fld>
            <a:endParaRPr lang="zh-CN" altLang="en-US"/>
          </a:p>
        </p:txBody>
      </p:sp>
    </p:spTree>
    <p:extLst>
      <p:ext uri="{BB962C8B-B14F-4D97-AF65-F5344CB8AC3E}">
        <p14:creationId xmlns:p14="http://schemas.microsoft.com/office/powerpoint/2010/main" val="2086832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6C2E1-A1AD-BE65-211F-F6C4E4D9CFD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D96BDD1-0671-D1A0-FAC0-D8ADA022AF57}"/>
              </a:ext>
            </a:extLst>
          </p:cNvPr>
          <p:cNvSpPr>
            <a:spLocks noGrp="1" noRot="1" noChangeAspect="1"/>
          </p:cNvSpPr>
          <p:nvPr>
            <p:ph type="sldImg"/>
          </p:nvPr>
        </p:nvSpPr>
        <p:spPr>
          <a:xfrm>
            <a:off x="1246188" y="1279525"/>
            <a:ext cx="4606925" cy="34544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FCE9AA1E-A76E-ECC4-5D14-1E5EAABBCF54}"/>
              </a:ext>
            </a:extLst>
          </p:cNvPr>
          <p:cNvSpPr>
            <a:spLocks noGrp="1"/>
          </p:cNvSpPr>
          <p:nvPr>
            <p:ph type="body" idx="1"/>
          </p:nvPr>
        </p:nvSpPr>
        <p:spPr/>
        <p:txBody>
          <a:bodyPr/>
          <a:lstStyle/>
          <a:p>
            <a:r>
              <a:rPr lang="en-US" altLang="zh-CN" dirty="0"/>
              <a:t>The accuracy rate of this model is higher than that of the advanced benchmark model, and the overall recognition rate has reached 91%(</a:t>
            </a:r>
            <a:r>
              <a:rPr lang="nl-NL" altLang="zh-CN" sz="1200" b="1" i="0" kern="1200" dirty="0">
                <a:solidFill>
                  <a:schemeClr val="tx1"/>
                </a:solidFill>
                <a:effectLst/>
                <a:latin typeface="Arial" panose="020B0604020202020204" pitchFamily="34" charset="0"/>
                <a:ea typeface="宋体" panose="02010600030101010101" pitchFamily="2" charset="-122"/>
                <a:cs typeface="+mn-cs"/>
              </a:rPr>
              <a:t>Ninety-one percent)</a:t>
            </a:r>
            <a:r>
              <a:rPr lang="en-US" altLang="zh-CN" dirty="0"/>
              <a:t>. Different categories are more distinctly distinguished in this model.</a:t>
            </a:r>
            <a:endParaRPr lang="zh-CN" altLang="en-US" dirty="0"/>
          </a:p>
        </p:txBody>
      </p:sp>
      <p:sp>
        <p:nvSpPr>
          <p:cNvPr id="4" name="灯片编号占位符 3">
            <a:extLst>
              <a:ext uri="{FF2B5EF4-FFF2-40B4-BE49-F238E27FC236}">
                <a16:creationId xmlns:a16="http://schemas.microsoft.com/office/drawing/2014/main" id="{52DDA4FB-609D-5AFB-5002-462C40C966D2}"/>
              </a:ext>
            </a:extLst>
          </p:cNvPr>
          <p:cNvSpPr>
            <a:spLocks noGrp="1"/>
          </p:cNvSpPr>
          <p:nvPr>
            <p:ph type="sldNum" sz="quarter" idx="5"/>
          </p:nvPr>
        </p:nvSpPr>
        <p:spPr/>
        <p:txBody>
          <a:bodyPr/>
          <a:lstStyle/>
          <a:p>
            <a:pPr>
              <a:defRPr/>
            </a:pPr>
            <a:fld id="{9AE57DE0-C03D-4A38-8935-CF5836EEAF83}" type="slidenum">
              <a:rPr lang="en-US" altLang="zh-CN" smtClean="0"/>
              <a:t>15</a:t>
            </a:fld>
            <a:endParaRPr lang="zh-CN" altLang="en-US"/>
          </a:p>
        </p:txBody>
      </p:sp>
    </p:spTree>
    <p:extLst>
      <p:ext uri="{BB962C8B-B14F-4D97-AF65-F5344CB8AC3E}">
        <p14:creationId xmlns:p14="http://schemas.microsoft.com/office/powerpoint/2010/main" val="2654569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10C05-6217-9E87-6324-5C2CD6BCC25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59E99E5-5C2B-AE72-E212-FC3359DD0A31}"/>
              </a:ext>
            </a:extLst>
          </p:cNvPr>
          <p:cNvSpPr>
            <a:spLocks noGrp="1" noRot="1" noChangeAspect="1"/>
          </p:cNvSpPr>
          <p:nvPr>
            <p:ph type="sldImg"/>
          </p:nvPr>
        </p:nvSpPr>
        <p:spPr>
          <a:xfrm>
            <a:off x="1246188" y="1279525"/>
            <a:ext cx="4606925" cy="34544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EECA3951-A45D-2E52-D4F6-559B42BC19CD}"/>
              </a:ext>
            </a:extLst>
          </p:cNvPr>
          <p:cNvSpPr>
            <a:spLocks noGrp="1"/>
          </p:cNvSpPr>
          <p:nvPr>
            <p:ph type="body" idx="1"/>
          </p:nvPr>
        </p:nvSpPr>
        <p:spPr/>
        <p:txBody>
          <a:bodyPr/>
          <a:lstStyle/>
          <a:p>
            <a:r>
              <a:rPr lang="en-US" altLang="zh-CN" dirty="0"/>
              <a:t>And the proposed model has the strongest anti-noise ability compared to the baseline model, and achieves the highest recognition accuracy under low leakage conditions.</a:t>
            </a:r>
            <a:endParaRPr lang="zh-CN" altLang="en-US" dirty="0"/>
          </a:p>
        </p:txBody>
      </p:sp>
      <p:sp>
        <p:nvSpPr>
          <p:cNvPr id="4" name="灯片编号占位符 3">
            <a:extLst>
              <a:ext uri="{FF2B5EF4-FFF2-40B4-BE49-F238E27FC236}">
                <a16:creationId xmlns:a16="http://schemas.microsoft.com/office/drawing/2014/main" id="{4C33AC1E-7E16-6016-1A1C-2A42BD6374B6}"/>
              </a:ext>
            </a:extLst>
          </p:cNvPr>
          <p:cNvSpPr>
            <a:spLocks noGrp="1"/>
          </p:cNvSpPr>
          <p:nvPr>
            <p:ph type="sldNum" sz="quarter" idx="5"/>
          </p:nvPr>
        </p:nvSpPr>
        <p:spPr/>
        <p:txBody>
          <a:bodyPr/>
          <a:lstStyle/>
          <a:p>
            <a:pPr>
              <a:defRPr/>
            </a:pPr>
            <a:fld id="{9AE57DE0-C03D-4A38-8935-CF5836EEAF83}" type="slidenum">
              <a:rPr lang="en-US" altLang="zh-CN" smtClean="0"/>
              <a:t>16</a:t>
            </a:fld>
            <a:endParaRPr lang="zh-CN" altLang="en-US"/>
          </a:p>
        </p:txBody>
      </p:sp>
    </p:spTree>
    <p:extLst>
      <p:ext uri="{BB962C8B-B14F-4D97-AF65-F5344CB8AC3E}">
        <p14:creationId xmlns:p14="http://schemas.microsoft.com/office/powerpoint/2010/main" val="3885101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E8276-8FF3-0261-D825-54403803E8D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670A3ED-7565-D66F-B881-9774037ECFDA}"/>
              </a:ext>
            </a:extLst>
          </p:cNvPr>
          <p:cNvSpPr>
            <a:spLocks noGrp="1" noRot="1" noChangeAspect="1"/>
          </p:cNvSpPr>
          <p:nvPr>
            <p:ph type="sldImg"/>
          </p:nvPr>
        </p:nvSpPr>
        <p:spPr>
          <a:xfrm>
            <a:off x="1246188" y="1279525"/>
            <a:ext cx="4606925" cy="34544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0CA8995E-D8C9-B8BE-3B93-A144C4994FCD}"/>
              </a:ext>
            </a:extLst>
          </p:cNvPr>
          <p:cNvSpPr>
            <a:spLocks noGrp="1"/>
          </p:cNvSpPr>
          <p:nvPr>
            <p:ph type="body" idx="1"/>
          </p:nvPr>
        </p:nvSpPr>
        <p:spPr/>
        <p:txBody>
          <a:bodyPr/>
          <a:lstStyle/>
          <a:p>
            <a:pPr algn="just">
              <a:lnSpc>
                <a:spcPct val="125000"/>
              </a:lnSpc>
            </a:pPr>
            <a:r>
              <a:rPr lang="en-US" altLang="zh-CN" sz="1800" b="0" dirty="0">
                <a:latin typeface="Times New Roman" panose="02020603050405020304" pitchFamily="18" charset="0"/>
                <a:ea typeface="微软雅黑" panose="020B0503020204020204" pitchFamily="34" charset="-122"/>
                <a:cs typeface="Times New Roman" panose="02020603050405020304" pitchFamily="18" charset="0"/>
              </a:rPr>
              <a:t>Next</a:t>
            </a:r>
            <a:r>
              <a:rPr lang="zh-CN" altLang="en-US" sz="1800" b="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800" b="0" dirty="0">
                <a:latin typeface="Times New Roman" panose="02020603050405020304" pitchFamily="18" charset="0"/>
                <a:ea typeface="微软雅黑" panose="020B0503020204020204" pitchFamily="34" charset="-122"/>
                <a:cs typeface="Times New Roman" panose="02020603050405020304" pitchFamily="18" charset="0"/>
              </a:rPr>
              <a:t>through ablation experiments, it was verified that the main modules have a significant effect in improving the performance of the model.</a:t>
            </a:r>
            <a:endParaRPr lang="zh-CN" altLang="en-US" sz="1800" b="0" dirty="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25000"/>
              </a:lnSpc>
            </a:pPr>
            <a:endParaRPr lang="zh-CN" altLang="en-US" sz="1800" b="0" dirty="0">
              <a:latin typeface="Times New Roman" panose="02020603050405020304" pitchFamily="18" charset="0"/>
              <a:ea typeface="微软雅黑" panose="020B0503020204020204" pitchFamily="34" charset="-122"/>
              <a:cs typeface="Times New Roman" panose="02020603050405020304" pitchFamily="18" charset="0"/>
            </a:endParaRPr>
          </a:p>
          <a:p>
            <a:endParaRPr lang="zh-CN" altLang="en-US" dirty="0"/>
          </a:p>
        </p:txBody>
      </p:sp>
      <p:sp>
        <p:nvSpPr>
          <p:cNvPr id="4" name="灯片编号占位符 3">
            <a:extLst>
              <a:ext uri="{FF2B5EF4-FFF2-40B4-BE49-F238E27FC236}">
                <a16:creationId xmlns:a16="http://schemas.microsoft.com/office/drawing/2014/main" id="{882A222C-E739-0A9F-C777-920BE7BD81F2}"/>
              </a:ext>
            </a:extLst>
          </p:cNvPr>
          <p:cNvSpPr>
            <a:spLocks noGrp="1"/>
          </p:cNvSpPr>
          <p:nvPr>
            <p:ph type="sldNum" sz="quarter" idx="5"/>
          </p:nvPr>
        </p:nvSpPr>
        <p:spPr/>
        <p:txBody>
          <a:bodyPr/>
          <a:lstStyle/>
          <a:p>
            <a:pPr>
              <a:defRPr/>
            </a:pPr>
            <a:fld id="{9AE57DE0-C03D-4A38-8935-CF5836EEAF83}" type="slidenum">
              <a:rPr lang="en-US" altLang="zh-CN" smtClean="0"/>
              <a:t>17</a:t>
            </a:fld>
            <a:endParaRPr lang="zh-CN" altLang="en-US"/>
          </a:p>
        </p:txBody>
      </p:sp>
    </p:spTree>
    <p:extLst>
      <p:ext uri="{BB962C8B-B14F-4D97-AF65-F5344CB8AC3E}">
        <p14:creationId xmlns:p14="http://schemas.microsoft.com/office/powerpoint/2010/main" val="2156936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08FE0-59AA-5E49-B810-AB5DD9CB7ED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C17C722-C02E-E1AA-71CA-AD45C88B8EE5}"/>
              </a:ext>
            </a:extLst>
          </p:cNvPr>
          <p:cNvSpPr>
            <a:spLocks noGrp="1" noRot="1" noChangeAspect="1"/>
          </p:cNvSpPr>
          <p:nvPr>
            <p:ph type="sldImg"/>
          </p:nvPr>
        </p:nvSpPr>
        <p:spPr>
          <a:xfrm>
            <a:off x="1246188" y="1279525"/>
            <a:ext cx="4606925" cy="34544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1C483721-319C-3AF0-A27E-CE3EA7A56806}"/>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b="0" dirty="0">
                <a:latin typeface="Times New Roman" panose="02020603050405020304" pitchFamily="18" charset="0"/>
                <a:ea typeface="微软雅黑" panose="020B0503020204020204" pitchFamily="34" charset="-122"/>
                <a:cs typeface="Times New Roman" panose="02020603050405020304" pitchFamily="18" charset="0"/>
              </a:rPr>
              <a:t>Finally, the GWO-VMD-CC algorithm was used to locate the single leakage point under the condition of low signal-to-noise ratio.</a:t>
            </a:r>
            <a:endParaRPr lang="zh-CN" altLang="en-US" sz="1200" b="0" dirty="0">
              <a:latin typeface="Times New Roman" panose="02020603050405020304" pitchFamily="18" charset="0"/>
              <a:ea typeface="微软雅黑" panose="020B0503020204020204" pitchFamily="34" charset="-122"/>
              <a:cs typeface="Times New Roman" panose="02020603050405020304" pitchFamily="18" charset="0"/>
            </a:endParaRPr>
          </a:p>
          <a:p>
            <a:endParaRPr lang="zh-CN" altLang="en-US" dirty="0"/>
          </a:p>
        </p:txBody>
      </p:sp>
      <p:sp>
        <p:nvSpPr>
          <p:cNvPr id="4" name="灯片编号占位符 3">
            <a:extLst>
              <a:ext uri="{FF2B5EF4-FFF2-40B4-BE49-F238E27FC236}">
                <a16:creationId xmlns:a16="http://schemas.microsoft.com/office/drawing/2014/main" id="{0858510D-3E75-57CA-FEA7-20A6BC0EB068}"/>
              </a:ext>
            </a:extLst>
          </p:cNvPr>
          <p:cNvSpPr>
            <a:spLocks noGrp="1"/>
          </p:cNvSpPr>
          <p:nvPr>
            <p:ph type="sldNum" sz="quarter" idx="5"/>
          </p:nvPr>
        </p:nvSpPr>
        <p:spPr/>
        <p:txBody>
          <a:bodyPr/>
          <a:lstStyle/>
          <a:p>
            <a:pPr>
              <a:defRPr/>
            </a:pPr>
            <a:fld id="{9AE57DE0-C03D-4A38-8935-CF5836EEAF83}" type="slidenum">
              <a:rPr lang="en-US" altLang="zh-CN" smtClean="0"/>
              <a:t>18</a:t>
            </a:fld>
            <a:endParaRPr lang="zh-CN" altLang="en-US"/>
          </a:p>
        </p:txBody>
      </p:sp>
    </p:spTree>
    <p:extLst>
      <p:ext uri="{BB962C8B-B14F-4D97-AF65-F5344CB8AC3E}">
        <p14:creationId xmlns:p14="http://schemas.microsoft.com/office/powerpoint/2010/main" val="1604588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E8CDB-2BC9-34E5-5AD8-DF214497C6C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5B0F90F-96AB-A4D8-4FA5-AE71EFCA30FC}"/>
              </a:ext>
            </a:extLst>
          </p:cNvPr>
          <p:cNvSpPr>
            <a:spLocks noGrp="1" noRot="1" noChangeAspect="1"/>
          </p:cNvSpPr>
          <p:nvPr>
            <p:ph type="sldImg"/>
          </p:nvPr>
        </p:nvSpPr>
        <p:spPr>
          <a:xfrm>
            <a:off x="1246188" y="1279525"/>
            <a:ext cx="4606925" cy="34544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C60461F0-B187-3ABB-4D1E-B16CAC5BCE0C}"/>
              </a:ext>
            </a:extLst>
          </p:cNvPr>
          <p:cNvSpPr>
            <a:spLocks noGrp="1"/>
          </p:cNvSpPr>
          <p:nvPr>
            <p:ph type="body" idx="1"/>
          </p:nvPr>
        </p:nvSpPr>
        <p:spPr/>
        <p:txBody>
          <a:bodyPr/>
          <a:lstStyle/>
          <a:p>
            <a:pPr algn="just">
              <a:lnSpc>
                <a:spcPct val="125000"/>
              </a:lnSpc>
            </a:pPr>
            <a:r>
              <a:rPr lang="en-US" altLang="zh-CN" sz="1800" b="0" dirty="0">
                <a:latin typeface="Times New Roman" panose="02020603050405020304" pitchFamily="18" charset="0"/>
                <a:ea typeface="微软雅黑" panose="020B0503020204020204" pitchFamily="34" charset="-122"/>
                <a:cs typeface="Times New Roman" panose="02020603050405020304" pitchFamily="18" charset="0"/>
              </a:rPr>
              <a:t>After being processed by the GWO-VMD-CC algorithm, the cross-correlation function shows a distinct peak, and the estimated delay is 30(</a:t>
            </a:r>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rPr>
              <a:t>thirty</a:t>
            </a:r>
            <a:r>
              <a:rPr lang="en-US" altLang="zh-CN" sz="1800" b="0" dirty="0">
                <a:latin typeface="Times New Roman" panose="02020603050405020304" pitchFamily="18" charset="0"/>
                <a:ea typeface="微软雅黑" panose="020B0503020204020204" pitchFamily="34" charset="-122"/>
                <a:cs typeface="Times New Roman" panose="02020603050405020304" pitchFamily="18" charset="0"/>
              </a:rPr>
              <a:t>). By substituting the parameters of the pipeline, the wave velocity of the cast iron pipe is calculated to be 1160 m/s(</a:t>
            </a:r>
            <a:r>
              <a:rPr lang="en-US" altLang="zh-CN" sz="1200" b="1" i="0" kern="1200" dirty="0">
                <a:solidFill>
                  <a:schemeClr val="tx1"/>
                </a:solidFill>
                <a:effectLst/>
                <a:latin typeface="Arial" panose="020B0604020202020204" pitchFamily="34" charset="0"/>
                <a:ea typeface="宋体" panose="02010600030101010101" pitchFamily="2" charset="-122"/>
                <a:cs typeface="+mn-cs"/>
              </a:rPr>
              <a:t>one thousand one hundred and sixty </a:t>
            </a:r>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rPr>
              <a:t>meters per second</a:t>
            </a:r>
            <a:r>
              <a:rPr lang="en-US" altLang="zh-CN" sz="1800" b="0" dirty="0">
                <a:latin typeface="Times New Roman" panose="02020603050405020304" pitchFamily="18" charset="0"/>
                <a:ea typeface="微软雅黑" panose="020B0503020204020204" pitchFamily="34" charset="-122"/>
                <a:cs typeface="Times New Roman" panose="02020603050405020304" pitchFamily="18" charset="0"/>
              </a:rPr>
              <a:t>). Combining with the linear formula, the location of the leakage is determined to be 12.04 (</a:t>
            </a:r>
            <a:r>
              <a:rPr lang="nl-NL" altLang="zh-CN" sz="1200" b="1" i="0" kern="1200" dirty="0">
                <a:solidFill>
                  <a:schemeClr val="tx1"/>
                </a:solidFill>
                <a:effectLst/>
                <a:latin typeface="Arial" panose="020B0604020202020204" pitchFamily="34" charset="0"/>
                <a:ea typeface="宋体" panose="02010600030101010101" pitchFamily="2" charset="-122"/>
                <a:cs typeface="+mn-cs"/>
              </a:rPr>
              <a:t>Twelve point o four</a:t>
            </a:r>
            <a:r>
              <a:rPr lang="en-US" altLang="zh-CN" sz="1800" b="0">
                <a:latin typeface="Times New Roman" panose="02020603050405020304" pitchFamily="18" charset="0"/>
                <a:ea typeface="微软雅黑" panose="020B0503020204020204" pitchFamily="34" charset="-122"/>
                <a:cs typeface="Times New Roman" panose="02020603050405020304" pitchFamily="18" charset="0"/>
              </a:rPr>
              <a:t>) m, </a:t>
            </a:r>
            <a:r>
              <a:rPr lang="en-US" altLang="zh-CN" sz="1800" b="0" dirty="0">
                <a:latin typeface="Times New Roman" panose="02020603050405020304" pitchFamily="18" charset="0"/>
                <a:ea typeface="微软雅黑" panose="020B0503020204020204" pitchFamily="34" charset="-122"/>
                <a:cs typeface="Times New Roman" panose="02020603050405020304" pitchFamily="18" charset="0"/>
              </a:rPr>
              <a:t>which is very close to the actual leakage point position of 12.2</a:t>
            </a:r>
            <a:r>
              <a:rPr lang="en-US" altLang="zh-CN" sz="2800" b="0" dirty="0">
                <a:latin typeface="Times New Roman" panose="02020603050405020304" pitchFamily="18" charset="0"/>
                <a:ea typeface="微软雅黑" panose="020B0503020204020204" pitchFamily="34" charset="-122"/>
                <a:cs typeface="Times New Roman" panose="02020603050405020304" pitchFamily="18" charset="0"/>
              </a:rPr>
              <a:t>(</a:t>
            </a:r>
            <a:r>
              <a:rPr lang="nl-NL" altLang="zh-CN" sz="1800" b="1" i="0" kern="1200" dirty="0">
                <a:solidFill>
                  <a:schemeClr val="tx1"/>
                </a:solidFill>
                <a:effectLst/>
                <a:latin typeface="Arial" panose="020B0604020202020204" pitchFamily="34" charset="0"/>
                <a:ea typeface="宋体" panose="02010600030101010101" pitchFamily="2" charset="-122"/>
                <a:cs typeface="+mn-cs"/>
              </a:rPr>
              <a:t>Twelve point two</a:t>
            </a:r>
            <a:r>
              <a:rPr lang="en-US" altLang="zh-CN" sz="2800" b="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800" b="0" dirty="0">
                <a:latin typeface="Times New Roman" panose="02020603050405020304" pitchFamily="18" charset="0"/>
                <a:ea typeface="微软雅黑" panose="020B0503020204020204" pitchFamily="34" charset="-122"/>
                <a:cs typeface="Times New Roman" panose="02020603050405020304" pitchFamily="18" charset="0"/>
              </a:rPr>
              <a:t>m. Thus, precise positioning has been achieved.</a:t>
            </a:r>
            <a:endParaRPr lang="zh-CN" altLang="en-US" sz="1800" b="0" dirty="0">
              <a:latin typeface="Times New Roman" panose="02020603050405020304" pitchFamily="18" charset="0"/>
              <a:ea typeface="微软雅黑" panose="020B0503020204020204" pitchFamily="34" charset="-122"/>
              <a:cs typeface="Times New Roman" panose="02020603050405020304" pitchFamily="18" charset="0"/>
            </a:endParaRPr>
          </a:p>
          <a:p>
            <a:endParaRPr lang="zh-CN" altLang="en-US" dirty="0"/>
          </a:p>
        </p:txBody>
      </p:sp>
      <p:sp>
        <p:nvSpPr>
          <p:cNvPr id="4" name="灯片编号占位符 3">
            <a:extLst>
              <a:ext uri="{FF2B5EF4-FFF2-40B4-BE49-F238E27FC236}">
                <a16:creationId xmlns:a16="http://schemas.microsoft.com/office/drawing/2014/main" id="{6AA4A707-8764-5639-A847-5D94A2AF0012}"/>
              </a:ext>
            </a:extLst>
          </p:cNvPr>
          <p:cNvSpPr>
            <a:spLocks noGrp="1"/>
          </p:cNvSpPr>
          <p:nvPr>
            <p:ph type="sldNum" sz="quarter" idx="5"/>
          </p:nvPr>
        </p:nvSpPr>
        <p:spPr/>
        <p:txBody>
          <a:bodyPr/>
          <a:lstStyle/>
          <a:p>
            <a:pPr>
              <a:defRPr/>
            </a:pPr>
            <a:fld id="{9AE57DE0-C03D-4A38-8935-CF5836EEAF83}" type="slidenum">
              <a:rPr lang="en-US" altLang="zh-CN" smtClean="0"/>
              <a:t>19</a:t>
            </a:fld>
            <a:endParaRPr lang="zh-CN" altLang="en-US"/>
          </a:p>
        </p:txBody>
      </p:sp>
    </p:spTree>
    <p:extLst>
      <p:ext uri="{BB962C8B-B14F-4D97-AF65-F5344CB8AC3E}">
        <p14:creationId xmlns:p14="http://schemas.microsoft.com/office/powerpoint/2010/main" val="1290520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B05DA-7910-B9AE-3AAC-C3379BC62372}"/>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C54B993A-DD9A-7AD6-91EE-83A650DA83B9}"/>
              </a:ext>
            </a:extLst>
          </p:cNvPr>
          <p:cNvSpPr>
            <a:spLocks noGrp="1"/>
          </p:cNvSpPr>
          <p:nvPr>
            <p:ph type="body" idx="3"/>
          </p:nvPr>
        </p:nvSpPr>
        <p:spPr/>
        <p:txBody>
          <a:bodyPr/>
          <a:lstStyle/>
          <a:p>
            <a:r>
              <a:rPr lang="en-US" altLang="zh-CN" sz="1800" dirty="0">
                <a:effectLst/>
                <a:latin typeface="等线" panose="02010600030101010101" pitchFamily="2" charset="-122"/>
                <a:cs typeface="Times New Roman" panose="02020603050405020304" pitchFamily="18" charset="0"/>
              </a:rPr>
              <a:t>Next, I will elaborate from three aspects: research background, research methods and conclusions.</a:t>
            </a:r>
            <a:endParaRPr lang="zh-CN" altLang="en-US" dirty="0"/>
          </a:p>
        </p:txBody>
      </p:sp>
    </p:spTree>
    <p:extLst>
      <p:ext uri="{BB962C8B-B14F-4D97-AF65-F5344CB8AC3E}">
        <p14:creationId xmlns:p14="http://schemas.microsoft.com/office/powerpoint/2010/main" val="3497211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2A91E-B015-FE9E-F3FA-A90DEC9D8405}"/>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314BA73B-9A7F-218B-2287-86BC49B7FE6B}"/>
              </a:ext>
            </a:extLst>
          </p:cNvPr>
          <p:cNvSpPr>
            <a:spLocks noGrp="1"/>
          </p:cNvSpPr>
          <p:nvPr>
            <p:ph type="body" idx="3"/>
          </p:nvPr>
        </p:nvSpPr>
        <p:spPr/>
        <p:txBody>
          <a:bodyPr/>
          <a:lstStyle/>
          <a:p>
            <a:r>
              <a:rPr lang="en-US" altLang="zh-CN" sz="1800" dirty="0">
                <a:effectLst/>
                <a:latin typeface="等线" panose="02010600030101010101" pitchFamily="2" charset="-122"/>
                <a:cs typeface="Times New Roman" panose="02020603050405020304" pitchFamily="18" charset="0"/>
              </a:rPr>
              <a:t>That is all of my presentation. If there are any questions we can discuss privately, here is my </a:t>
            </a:r>
            <a:r>
              <a:rPr lang="en-US" altLang="zh-CN" sz="1800">
                <a:effectLst/>
                <a:latin typeface="等线" panose="02010600030101010101" pitchFamily="2" charset="-122"/>
                <a:cs typeface="Times New Roman" panose="02020603050405020304" pitchFamily="18" charset="0"/>
              </a:rPr>
              <a:t>email address.</a:t>
            </a:r>
            <a:endParaRPr lang="zh-CN" altLang="en-US" dirty="0"/>
          </a:p>
        </p:txBody>
      </p:sp>
    </p:spTree>
    <p:extLst>
      <p:ext uri="{BB962C8B-B14F-4D97-AF65-F5344CB8AC3E}">
        <p14:creationId xmlns:p14="http://schemas.microsoft.com/office/powerpoint/2010/main" val="4276838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a:prstGeom prst="rect">
            <a:avLst/>
          </a:prstGeom>
          <a:noFill/>
          <a:ln w="12700">
            <a:solidFill>
              <a:prstClr val="black"/>
            </a:solidFill>
          </a:ln>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Arial" panose="020B0604020202020204" pitchFamily="34" charset="0"/>
                <a:ea typeface="宋体" panose="02010600030101010101" pitchFamily="2" charset="-122"/>
                <a:cs typeface="+mn-cs"/>
              </a:rPr>
              <a:t>Water supply networks often suffer from diseases such as scaling, corrosion, damage, and deformation, which cause leakage and other situations, leading to functional deterioration and reduced safety performance, hindering social and economic development, and even threatening personal safety. Their main characteristics are large scale, strong concealment, high complexity, great randomness, and significant harm. Therefore, leakage detection of the network is of great significance.</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5"/>
          </p:nvPr>
        </p:nvSpPr>
        <p:spPr/>
        <p:txBody>
          <a:bodyPr/>
          <a:lstStyle/>
          <a:p>
            <a:pPr>
              <a:defRPr/>
            </a:pPr>
            <a:fld id="{9AE57DE0-C03D-4A38-8935-CF5836EEAF83}" type="slidenum">
              <a:rPr lang="en-US" altLang="zh-CN" smtClean="0"/>
              <a:t>3</a:t>
            </a:fld>
            <a:endParaRPr lang="zh-CN" altLang="en-US"/>
          </a:p>
        </p:txBody>
      </p:sp>
    </p:spTree>
    <p:extLst>
      <p:ext uri="{BB962C8B-B14F-4D97-AF65-F5344CB8AC3E}">
        <p14:creationId xmlns:p14="http://schemas.microsoft.com/office/powerpoint/2010/main" val="1720955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27383-B2AE-3233-84A2-5706E35DBE7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D5FDC2F-9111-842D-F13F-CB6015DED564}"/>
              </a:ext>
            </a:extLst>
          </p:cNvPr>
          <p:cNvSpPr>
            <a:spLocks noGrp="1" noRot="1" noChangeAspect="1"/>
          </p:cNvSpPr>
          <p:nvPr>
            <p:ph type="sldImg"/>
          </p:nvPr>
        </p:nvSpPr>
        <p:spPr>
          <a:xfrm>
            <a:off x="1246188" y="1279525"/>
            <a:ext cx="4606925" cy="34544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E4416E6D-CC7C-A3FF-BCEA-D95860C05EC2}"/>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The current mainstream methods include IR, which has the advantages of non-contact and simple operation, but is limited by weather, road conditions and soil conditions, and is susceptible to interference from other heat sources; the hydraulic model method, which compares the data detected by flow meters and water pressure gauges with the values of the model, and alarms for abnormal values to detect leaks; and GPR method.</a:t>
            </a:r>
            <a:endParaRPr lang="zh-CN" altLang="en-US" sz="1200" b="1" dirty="0">
              <a:solidFill>
                <a:srgbClr val="000510"/>
              </a:solidFill>
            </a:endParaRPr>
          </a:p>
          <a:p>
            <a:endParaRPr lang="zh-CN" altLang="en-US" dirty="0"/>
          </a:p>
        </p:txBody>
      </p:sp>
      <p:sp>
        <p:nvSpPr>
          <p:cNvPr id="4" name="灯片编号占位符 3">
            <a:extLst>
              <a:ext uri="{FF2B5EF4-FFF2-40B4-BE49-F238E27FC236}">
                <a16:creationId xmlns:a16="http://schemas.microsoft.com/office/drawing/2014/main" id="{A20422EA-1523-A3B6-46D0-1CCD77B8924F}"/>
              </a:ext>
            </a:extLst>
          </p:cNvPr>
          <p:cNvSpPr>
            <a:spLocks noGrp="1"/>
          </p:cNvSpPr>
          <p:nvPr>
            <p:ph type="sldNum" sz="quarter" idx="5"/>
          </p:nvPr>
        </p:nvSpPr>
        <p:spPr/>
        <p:txBody>
          <a:bodyPr/>
          <a:lstStyle/>
          <a:p>
            <a:pPr>
              <a:defRPr/>
            </a:pPr>
            <a:fld id="{9AE57DE0-C03D-4A38-8935-CF5836EEAF83}" type="slidenum">
              <a:rPr lang="en-US" altLang="zh-CN" smtClean="0"/>
              <a:t>4</a:t>
            </a:fld>
            <a:endParaRPr lang="zh-CN" altLang="en-US"/>
          </a:p>
        </p:txBody>
      </p:sp>
    </p:spTree>
    <p:extLst>
      <p:ext uri="{BB962C8B-B14F-4D97-AF65-F5344CB8AC3E}">
        <p14:creationId xmlns:p14="http://schemas.microsoft.com/office/powerpoint/2010/main" val="1897784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9558C-777F-43AD-22F2-23893E740BB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7B3FCF1-88CA-8B25-E93B-88A4CAF60544}"/>
              </a:ext>
            </a:extLst>
          </p:cNvPr>
          <p:cNvSpPr>
            <a:spLocks noGrp="1" noRot="1" noChangeAspect="1"/>
          </p:cNvSpPr>
          <p:nvPr>
            <p:ph type="sldImg"/>
          </p:nvPr>
        </p:nvSpPr>
        <p:spPr>
          <a:xfrm>
            <a:off x="1246188" y="1279525"/>
            <a:ext cx="4606925" cy="34544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B42EA23F-5933-C027-6486-8F65C029BC13}"/>
              </a:ext>
            </a:extLst>
          </p:cNvPr>
          <p:cNvSpPr>
            <a:spLocks noGrp="1"/>
          </p:cNvSpPr>
          <p:nvPr>
            <p:ph type="body" idx="1"/>
          </p:nvPr>
        </p:nvSpPr>
        <p:spPr/>
        <p:txBody>
          <a:bodyPr/>
          <a:lstStyle/>
          <a:p>
            <a:pPr marL="0" marR="0" lvl="0" indent="0" algn="just" defTabSz="914400" rtl="0" eaLnBrk="0" fontAlgn="base" latinLnBrk="0" hangingPunct="0">
              <a:lnSpc>
                <a:spcPct val="100000"/>
              </a:lnSpc>
              <a:spcBef>
                <a:spcPct val="30000"/>
              </a:spcBef>
              <a:spcAft>
                <a:spcPct val="0"/>
              </a:spcAft>
              <a:buClrTx/>
              <a:buSzTx/>
              <a:buFontTx/>
              <a:buNone/>
              <a:tabLst/>
              <a:defRPr/>
            </a:pP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 </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In addition, there is the pipe inspection method ; the smart ball method, the tracer gas method and </a:t>
            </a:r>
            <a:r>
              <a:rPr lang="nl-NL"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Acoustic detection method.</a:t>
            </a:r>
            <a:endPar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just" defTabSz="914400" rtl="0" eaLnBrk="0" fontAlgn="base" latinLnBrk="0" hangingPunct="0">
              <a:lnSpc>
                <a:spcPct val="100000"/>
              </a:lnSpc>
              <a:spcBef>
                <a:spcPct val="30000"/>
              </a:spcBef>
              <a:spcAft>
                <a:spcPct val="0"/>
              </a:spcAft>
              <a:buClrTx/>
              <a:buSzTx/>
              <a:buFontTx/>
              <a:buNone/>
              <a:tabLst/>
              <a:defRPr/>
            </a:pPr>
            <a:endParaRPr lang="zh-CN" altLang="en-US" sz="1200" b="1" dirty="0">
              <a:solidFill>
                <a:srgbClr val="FF0000"/>
              </a:solidFill>
            </a:endParaRPr>
          </a:p>
          <a:p>
            <a:pPr marL="0" marR="0" lvl="0" indent="0" algn="just" defTabSz="914400" rtl="0" eaLnBrk="0" fontAlgn="base" latinLnBrk="0" hangingPunct="0">
              <a:lnSpc>
                <a:spcPct val="100000"/>
              </a:lnSpc>
              <a:spcBef>
                <a:spcPct val="30000"/>
              </a:spcBef>
              <a:spcAft>
                <a:spcPct val="0"/>
              </a:spcAft>
              <a:buClrTx/>
              <a:buSzTx/>
              <a:buFontTx/>
              <a:buNone/>
              <a:tabLst/>
              <a:defRPr/>
            </a:pPr>
            <a:endParaRPr lang="zh-CN" altLang="en-US" sz="1200" b="1" dirty="0">
              <a:solidFill>
                <a:srgbClr val="000510"/>
              </a:solidFill>
            </a:endParaRPr>
          </a:p>
          <a:p>
            <a:pPr marL="0" marR="0" lvl="0" indent="0" algn="just" defTabSz="914400" rtl="0" eaLnBrk="0" fontAlgn="base" latinLnBrk="0" hangingPunct="0">
              <a:lnSpc>
                <a:spcPct val="100000"/>
              </a:lnSpc>
              <a:spcBef>
                <a:spcPct val="30000"/>
              </a:spcBef>
              <a:spcAft>
                <a:spcPct val="0"/>
              </a:spcAft>
              <a:buClrTx/>
              <a:buSzTx/>
              <a:buFontTx/>
              <a:buNone/>
              <a:tabLst/>
              <a:defRPr/>
            </a:pPr>
            <a:endParaRPr lang="zh-CN" altLang="en-US" sz="1200" b="1" dirty="0">
              <a:solidFill>
                <a:srgbClr val="FF0000"/>
              </a:solidFill>
            </a:endParaRPr>
          </a:p>
          <a:p>
            <a:pPr marL="0" marR="0" lvl="0" indent="0" algn="just" defTabSz="914400" rtl="0" eaLnBrk="0" fontAlgn="base" latinLnBrk="0" hangingPunct="0">
              <a:lnSpc>
                <a:spcPct val="100000"/>
              </a:lnSpc>
              <a:spcBef>
                <a:spcPct val="30000"/>
              </a:spcBef>
              <a:spcAft>
                <a:spcPct val="0"/>
              </a:spcAft>
              <a:buClrTx/>
              <a:buSzTx/>
              <a:buFontTx/>
              <a:buNone/>
              <a:tabLst/>
              <a:defRPr/>
            </a:pPr>
            <a:endParaRPr lang="zh-CN" altLang="en-US" sz="1200" b="1" dirty="0">
              <a:solidFill>
                <a:srgbClr val="000510"/>
              </a:solidFill>
            </a:endParaRPr>
          </a:p>
          <a:p>
            <a:pPr algn="just"/>
            <a:endParaRPr lang="zh-CN" altLang="en-US" dirty="0"/>
          </a:p>
        </p:txBody>
      </p:sp>
      <p:sp>
        <p:nvSpPr>
          <p:cNvPr id="4" name="灯片编号占位符 3">
            <a:extLst>
              <a:ext uri="{FF2B5EF4-FFF2-40B4-BE49-F238E27FC236}">
                <a16:creationId xmlns:a16="http://schemas.microsoft.com/office/drawing/2014/main" id="{0AE6DE2D-84C9-E063-5471-994654CE7095}"/>
              </a:ext>
            </a:extLst>
          </p:cNvPr>
          <p:cNvSpPr>
            <a:spLocks noGrp="1"/>
          </p:cNvSpPr>
          <p:nvPr>
            <p:ph type="sldNum" sz="quarter" idx="5"/>
          </p:nvPr>
        </p:nvSpPr>
        <p:spPr/>
        <p:txBody>
          <a:bodyPr/>
          <a:lstStyle/>
          <a:p>
            <a:pPr>
              <a:defRPr/>
            </a:pPr>
            <a:fld id="{9AE57DE0-C03D-4A38-8935-CF5836EEAF83}" type="slidenum">
              <a:rPr lang="en-US" altLang="zh-CN" smtClean="0"/>
              <a:t>5</a:t>
            </a:fld>
            <a:endParaRPr lang="zh-CN" altLang="en-US"/>
          </a:p>
        </p:txBody>
      </p:sp>
    </p:spTree>
    <p:extLst>
      <p:ext uri="{BB962C8B-B14F-4D97-AF65-F5344CB8AC3E}">
        <p14:creationId xmlns:p14="http://schemas.microsoft.com/office/powerpoint/2010/main" val="247171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a:prstGeom prst="rect">
            <a:avLst/>
          </a:prstGeom>
          <a:noFill/>
          <a:ln w="12700">
            <a:solidFill>
              <a:prstClr val="black"/>
            </a:solidFill>
          </a:ln>
        </p:spPr>
      </p:sp>
      <p:sp>
        <p:nvSpPr>
          <p:cNvPr id="3" name="备注占位符 2"/>
          <p:cNvSpPr>
            <a:spLocks noGrp="1"/>
          </p:cNvSpPr>
          <p:nvPr>
            <p:ph type="body" idx="1"/>
          </p:nvPr>
        </p:nvSpPr>
        <p:spPr/>
        <p:txBody>
          <a:bodyPr/>
          <a:lstStyle/>
          <a:p>
            <a:r>
              <a:rPr lang="en-US" altLang="zh-CN" dirty="0"/>
              <a:t>Based on hydrophone equipment</a:t>
            </a:r>
            <a:r>
              <a:rPr lang="zh-CN" altLang="en-US" dirty="0"/>
              <a:t>，</a:t>
            </a:r>
            <a:r>
              <a:rPr lang="en-US" altLang="zh-CN" dirty="0"/>
              <a:t>we gradually established the adaptive DA-RF adaptive feature extraction model, which is capable of extracting various features of the </a:t>
            </a:r>
            <a:r>
              <a:rPr lang="en-US" altLang="zh-CN" dirty="0" err="1"/>
              <a:t>signal;Then</a:t>
            </a:r>
            <a:r>
              <a:rPr lang="en-US" altLang="zh-CN" dirty="0"/>
              <a:t>, Gaussian random signals are used to simulate signals with different leakage degrees to verify the classification performance of the model; Finally, by screening the signals collected from the on-site full-scale experiments, reconstructing abnormal data, adding noise, and denoising, the model was verified through examples.</a:t>
            </a:r>
            <a:endParaRPr lang="zh-CN" altLang="en-US" dirty="0"/>
          </a:p>
        </p:txBody>
      </p:sp>
      <p:sp>
        <p:nvSpPr>
          <p:cNvPr id="4" name="灯片编号占位符 3"/>
          <p:cNvSpPr>
            <a:spLocks noGrp="1"/>
          </p:cNvSpPr>
          <p:nvPr>
            <p:ph type="sldNum" sz="quarter" idx="5"/>
          </p:nvPr>
        </p:nvSpPr>
        <p:spPr/>
        <p:txBody>
          <a:bodyPr/>
          <a:lstStyle/>
          <a:p>
            <a:pPr>
              <a:defRPr/>
            </a:pPr>
            <a:fld id="{9AE57DE0-C03D-4A38-8935-CF5836EEAF83}" type="slidenum">
              <a:rPr lang="en-US" altLang="zh-CN" smtClean="0"/>
              <a:t>6</a:t>
            </a:fld>
            <a:endParaRPr lang="zh-CN" altLang="en-US"/>
          </a:p>
        </p:txBody>
      </p:sp>
    </p:spTree>
    <p:extLst>
      <p:ext uri="{BB962C8B-B14F-4D97-AF65-F5344CB8AC3E}">
        <p14:creationId xmlns:p14="http://schemas.microsoft.com/office/powerpoint/2010/main" val="1000997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a:prstGeom prst="rect">
            <a:avLst/>
          </a:prstGeom>
          <a:noFill/>
          <a:ln w="12700">
            <a:solidFill>
              <a:prstClr val="black"/>
            </a:solidFill>
          </a:ln>
        </p:spPr>
      </p:sp>
      <p:sp>
        <p:nvSpPr>
          <p:cNvPr id="3" name="备注占位符 2"/>
          <p:cNvSpPr>
            <a:spLocks noGrp="1"/>
          </p:cNvSpPr>
          <p:nvPr>
            <p:ph type="body" idx="1"/>
          </p:nvPr>
        </p:nvSpPr>
        <p:spPr/>
        <p:txBody>
          <a:bodyPr/>
          <a:lstStyle/>
          <a:p>
            <a:r>
              <a:rPr lang="en-US" altLang="zh-CN" dirty="0"/>
              <a:t>We established an adaptive feature extraction DA-RF model, and for a total of 360 (</a:t>
            </a:r>
            <a:r>
              <a:rPr lang="nl-NL" altLang="zh-CN" sz="1200" b="1" i="0" kern="1200" dirty="0">
                <a:solidFill>
                  <a:schemeClr val="tx1"/>
                </a:solidFill>
                <a:effectLst/>
                <a:latin typeface="Arial" panose="020B0604020202020204" pitchFamily="34" charset="0"/>
                <a:ea typeface="宋体" panose="02010600030101010101" pitchFamily="2" charset="-122"/>
                <a:cs typeface="+mn-cs"/>
              </a:rPr>
              <a:t>Three-hundred-and-sixty</a:t>
            </a:r>
            <a:r>
              <a:rPr lang="en-US" altLang="zh-CN" dirty="0"/>
              <a:t>)groups of leakage analog signals with three leakage degrees of large, medium and small, and divided the data set into 80(</a:t>
            </a:r>
            <a:r>
              <a:rPr lang="nl-NL" altLang="zh-CN" sz="1200" b="1" i="0" kern="1200" dirty="0">
                <a:solidFill>
                  <a:schemeClr val="tx1"/>
                </a:solidFill>
                <a:effectLst/>
                <a:latin typeface="Arial" panose="020B0604020202020204" pitchFamily="34" charset="0"/>
                <a:ea typeface="宋体" panose="02010600030101010101" pitchFamily="2" charset="-122"/>
                <a:cs typeface="+mn-cs"/>
              </a:rPr>
              <a:t>Eighty</a:t>
            </a:r>
            <a:r>
              <a:rPr lang="en-US" altLang="zh-CN" dirty="0"/>
              <a:t>)%(</a:t>
            </a:r>
            <a:r>
              <a:rPr lang="nl-NL" altLang="zh-CN" sz="1200" b="1" i="0" kern="1200" dirty="0">
                <a:solidFill>
                  <a:schemeClr val="tx1"/>
                </a:solidFill>
                <a:effectLst/>
                <a:latin typeface="Arial" panose="020B0604020202020204" pitchFamily="34" charset="0"/>
                <a:ea typeface="宋体" panose="02010600030101010101" pitchFamily="2" charset="-122"/>
                <a:cs typeface="+mn-cs"/>
              </a:rPr>
              <a:t>percent)</a:t>
            </a:r>
            <a:r>
              <a:rPr lang="en-US" altLang="zh-CN" dirty="0"/>
              <a:t> of the training set and 20(</a:t>
            </a:r>
            <a:r>
              <a:rPr lang="nl-NL" altLang="zh-CN" sz="1200" b="1" i="0" kern="1200" dirty="0">
                <a:solidFill>
                  <a:schemeClr val="tx1"/>
                </a:solidFill>
                <a:effectLst/>
                <a:latin typeface="Arial" panose="020B0604020202020204" pitchFamily="34" charset="0"/>
                <a:ea typeface="宋体" panose="02010600030101010101" pitchFamily="2" charset="-122"/>
                <a:cs typeface="+mn-cs"/>
              </a:rPr>
              <a:t>Twenty</a:t>
            </a:r>
            <a:r>
              <a:rPr lang="en-US" altLang="zh-CN" dirty="0"/>
              <a:t>)%(</a:t>
            </a:r>
            <a:r>
              <a:rPr lang="nl-NL" altLang="zh-CN" sz="1200" b="1" i="0" kern="1200" dirty="0">
                <a:solidFill>
                  <a:schemeClr val="tx1"/>
                </a:solidFill>
                <a:effectLst/>
                <a:latin typeface="Arial" panose="020B0604020202020204" pitchFamily="34" charset="0"/>
                <a:ea typeface="宋体" panose="02010600030101010101" pitchFamily="2" charset="-122"/>
                <a:cs typeface="+mn-cs"/>
              </a:rPr>
              <a:t>percent</a:t>
            </a:r>
            <a:r>
              <a:rPr lang="en-US" altLang="zh-CN" dirty="0"/>
              <a:t>) of the test set. Through the established adaptive function, adaptive feature extraction and recognition classification were carried out, and finally the performance of the model was evaluated and verified by evaluation indicators such as recall rate.</a:t>
            </a:r>
            <a:endParaRPr lang="zh-CN" altLang="en-US" dirty="0"/>
          </a:p>
        </p:txBody>
      </p:sp>
      <p:sp>
        <p:nvSpPr>
          <p:cNvPr id="4" name="灯片编号占位符 3"/>
          <p:cNvSpPr>
            <a:spLocks noGrp="1"/>
          </p:cNvSpPr>
          <p:nvPr>
            <p:ph type="sldNum" sz="quarter" idx="5"/>
          </p:nvPr>
        </p:nvSpPr>
        <p:spPr/>
        <p:txBody>
          <a:bodyPr/>
          <a:lstStyle/>
          <a:p>
            <a:pPr>
              <a:defRPr/>
            </a:pPr>
            <a:fld id="{9AE57DE0-C03D-4A38-8935-CF5836EEAF83}" type="slidenum">
              <a:rPr lang="en-US" altLang="zh-CN" smtClean="0"/>
              <a:t>7</a:t>
            </a:fld>
            <a:endParaRPr lang="zh-CN" altLang="en-US"/>
          </a:p>
        </p:txBody>
      </p:sp>
    </p:spTree>
    <p:extLst>
      <p:ext uri="{BB962C8B-B14F-4D97-AF65-F5344CB8AC3E}">
        <p14:creationId xmlns:p14="http://schemas.microsoft.com/office/powerpoint/2010/main" val="3574380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a:prstGeom prst="rect">
            <a:avLst/>
          </a:prstGeom>
          <a:noFill/>
          <a:ln w="12700">
            <a:solidFill>
              <a:prstClr val="black"/>
            </a:solidFill>
          </a:ln>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We established an underground water supply pipeline system in a site that is 20(</a:t>
            </a:r>
            <a:r>
              <a:rPr lang="en-US" altLang="zh-CN" sz="2800" b="1" i="0" dirty="0">
                <a:solidFill>
                  <a:srgbClr val="4F6BED"/>
                </a:solidFill>
                <a:effectLst/>
                <a:latin typeface="Arial" panose="020B0604020202020204" pitchFamily="34" charset="0"/>
              </a:rPr>
              <a:t>Twenty</a:t>
            </a:r>
            <a:r>
              <a:rPr lang="en-US" altLang="zh-CN" sz="1800" dirty="0">
                <a:effectLst/>
                <a:latin typeface="等线" panose="02010600030101010101" pitchFamily="2" charset="-122"/>
                <a:cs typeface="Times New Roman" panose="02020603050405020304" pitchFamily="18" charset="0"/>
              </a:rPr>
              <a:t>) meters long, 8 meters wide and 1.2 (</a:t>
            </a:r>
            <a:r>
              <a:rPr lang="en-US" altLang="zh-CN" sz="2800" b="1" i="0" dirty="0">
                <a:effectLst/>
                <a:latin typeface="Arial" panose="020B0604020202020204" pitchFamily="34" charset="0"/>
              </a:rPr>
              <a:t>one point two</a:t>
            </a:r>
            <a:r>
              <a:rPr lang="en-US" altLang="zh-CN" sz="1800" dirty="0">
                <a:effectLst/>
                <a:latin typeface="等线" panose="02010600030101010101" pitchFamily="2" charset="-122"/>
                <a:cs typeface="Times New Roman" panose="02020603050405020304" pitchFamily="18" charset="0"/>
              </a:rPr>
              <a:t>)meters deep. Different leakage conditions were simulated through pressure, and then the data were collected by the equipment inside the pipeline. And the </a:t>
            </a:r>
            <a:r>
              <a:rPr lang="en-US" altLang="zh-CN" sz="1800" dirty="0" err="1">
                <a:effectLst/>
                <a:latin typeface="等线" panose="02010600030101010101" pitchFamily="2" charset="-122"/>
                <a:cs typeface="Times New Roman" panose="02020603050405020304" pitchFamily="18" charset="0"/>
              </a:rPr>
              <a:t>GS_aware</a:t>
            </a:r>
            <a:r>
              <a:rPr lang="en-US" altLang="zh-CN" sz="1800" dirty="0">
                <a:effectLst/>
                <a:latin typeface="等线" panose="02010600030101010101" pitchFamily="2" charset="-122"/>
                <a:cs typeface="Times New Roman" panose="02020603050405020304" pitchFamily="18" charset="0"/>
              </a:rPr>
              <a:t>-CNN model is utilized to reconstruct the collected abnormally missing data and construct the leaked data set.</a:t>
            </a:r>
            <a:endParaRPr lang="zh-CN" altLang="en-US" dirty="0"/>
          </a:p>
        </p:txBody>
      </p:sp>
      <p:sp>
        <p:nvSpPr>
          <p:cNvPr id="4" name="灯片编号占位符 3"/>
          <p:cNvSpPr>
            <a:spLocks noGrp="1"/>
          </p:cNvSpPr>
          <p:nvPr>
            <p:ph type="sldNum" sz="quarter" idx="5"/>
          </p:nvPr>
        </p:nvSpPr>
        <p:spPr/>
        <p:txBody>
          <a:bodyPr/>
          <a:lstStyle/>
          <a:p>
            <a:pPr>
              <a:defRPr/>
            </a:pPr>
            <a:fld id="{9AE57DE0-C03D-4A38-8935-CF5836EEAF83}" type="slidenum">
              <a:rPr lang="en-US" altLang="zh-CN" smtClean="0"/>
              <a:t>8</a:t>
            </a:fld>
            <a:endParaRPr lang="zh-CN" altLang="en-US"/>
          </a:p>
        </p:txBody>
      </p:sp>
    </p:spTree>
    <p:extLst>
      <p:ext uri="{BB962C8B-B14F-4D97-AF65-F5344CB8AC3E}">
        <p14:creationId xmlns:p14="http://schemas.microsoft.com/office/powerpoint/2010/main" val="8431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a:prstGeom prst="rect">
            <a:avLst/>
          </a:prstGeom>
          <a:noFill/>
          <a:ln w="12700">
            <a:solidFill>
              <a:prstClr val="black"/>
            </a:solidFill>
          </a:ln>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During the acquisition process, noise is often present. Therefore, we use various methods such as LMS, FIR, and IIR to denoise the signal, and utilize the signal-to-noise ratio (SNR) as an evaluation index to determine the effectiveness of each method.</a:t>
            </a:r>
            <a:endParaRPr lang="zh-CN" altLang="en-US" dirty="0"/>
          </a:p>
        </p:txBody>
      </p:sp>
      <p:sp>
        <p:nvSpPr>
          <p:cNvPr id="4" name="灯片编号占位符 3"/>
          <p:cNvSpPr>
            <a:spLocks noGrp="1"/>
          </p:cNvSpPr>
          <p:nvPr>
            <p:ph type="sldNum" sz="quarter" idx="5"/>
          </p:nvPr>
        </p:nvSpPr>
        <p:spPr/>
        <p:txBody>
          <a:bodyPr/>
          <a:lstStyle/>
          <a:p>
            <a:pPr>
              <a:defRPr/>
            </a:pPr>
            <a:fld id="{9AE57DE0-C03D-4A38-8935-CF5836EEAF83}" type="slidenum">
              <a:rPr lang="en-US" altLang="zh-CN" smtClean="0"/>
              <a:t>9</a:t>
            </a:fld>
            <a:endParaRPr lang="zh-CN" altLang="en-US"/>
          </a:p>
        </p:txBody>
      </p:sp>
    </p:spTree>
    <p:extLst>
      <p:ext uri="{BB962C8B-B14F-4D97-AF65-F5344CB8AC3E}">
        <p14:creationId xmlns:p14="http://schemas.microsoft.com/office/powerpoint/2010/main" val="2463172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noProof="1"/>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Rectangle 4"/>
          <p:cNvSpPr>
            <a:spLocks noGrp="1" noChangeArrowheads="1"/>
          </p:cNvSpPr>
          <p:nvPr>
            <p:ph type="dt" sz="half" idx="10"/>
          </p:nvPr>
        </p:nvSpPr>
        <p:spPr/>
        <p:txBody>
          <a:bodyPr/>
          <a:lstStyle>
            <a:lvl1pPr>
              <a:defRPr/>
            </a:lvl1pPr>
          </a:lstStyle>
          <a:p>
            <a:pPr>
              <a:defRPr/>
            </a:pPr>
            <a:fld id="{5DECD72F-A242-44AC-9317-B0369D991118}"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67265F8B-FC6C-47B5-A242-5360103F77A4}" type="slidenum">
              <a:rPr altLang="zh-CN"/>
              <a:t>‹#›</a:t>
            </a:fld>
            <a:endParaRPr lang="zh-CN" altLang="zh-CN"/>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fld id="{D717B552-E1D5-433B-92F0-1F01E88CD1AD}"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D269AFE0-51CA-4C03-9610-A84C05760D92}" type="slidenum">
              <a:rPr altLang="zh-CN"/>
              <a:t>‹#›</a:t>
            </a:fld>
            <a:endParaRPr lang="zh-CN" altLang="zh-CN"/>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4975" y="274638"/>
            <a:ext cx="2108200" cy="1785937"/>
          </a:xfrm>
          <a:prstGeom prst="rect">
            <a:avLst/>
          </a:prstGeo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175375" cy="1785937"/>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fld id="{1F213AFC-7D9D-42FD-BBF2-D3CBA0467E34}"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9A4C07C2-99BF-47C1-ADFD-8846B08D091F}" type="slidenum">
              <a:rPr altLang="zh-CN"/>
              <a:t>‹#›</a:t>
            </a:fld>
            <a:endParaRPr lang="zh-CN" altLang="zh-CN"/>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noProof="1"/>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Rectangle 4"/>
          <p:cNvSpPr>
            <a:spLocks noGrp="1" noChangeArrowheads="1"/>
          </p:cNvSpPr>
          <p:nvPr>
            <p:ph type="dt" sz="half" idx="10"/>
          </p:nvPr>
        </p:nvSpPr>
        <p:spPr/>
        <p:txBody>
          <a:bodyPr/>
          <a:lstStyle>
            <a:lvl1pPr>
              <a:defRPr/>
            </a:lvl1pPr>
          </a:lstStyle>
          <a:p>
            <a:pPr>
              <a:defRPr/>
            </a:pPr>
            <a:fld id="{674C423F-1C06-49F0-8BD6-CC517E1DDF7C}"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AE3A7915-40AF-4A09-98ED-F7166749B08F}" type="slidenum">
              <a:rPr altLang="zh-CN"/>
              <a:t>‹#›</a:t>
            </a:fld>
            <a:endParaRPr lang="zh-CN" altLang="zh-CN"/>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fld id="{AB497CC8-C06B-4EEB-9A2A-FDD99BB6DC2C}"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CCDDD3D5-1C21-4B85-A92E-0FF2EC94B530}" type="slidenum">
              <a:rPr altLang="zh-CN"/>
              <a:t>‹#›</a:t>
            </a:fld>
            <a:endParaRPr lang="zh-CN" altLang="zh-CN"/>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fld id="{CD2988EE-A74A-475C-8660-A199145F7AA9}"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0060B3B2-FA24-44D8-9671-9B11B004337C}" type="slidenum">
              <a:rPr altLang="zh-CN"/>
              <a:t>‹#›</a:t>
            </a:fld>
            <a:endParaRPr lang="zh-CN" altLang="zh-CN"/>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内容占位符 2"/>
          <p:cNvSpPr>
            <a:spLocks noGrp="1"/>
          </p:cNvSpPr>
          <p:nvPr>
            <p:ph sz="half" idx="1"/>
          </p:nvPr>
        </p:nvSpPr>
        <p:spPr>
          <a:xfrm>
            <a:off x="663575" y="1066800"/>
            <a:ext cx="4038600" cy="993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854575" y="1066800"/>
            <a:ext cx="4038600" cy="993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p:txBody>
          <a:bodyPr/>
          <a:lstStyle>
            <a:lvl1pPr>
              <a:defRPr/>
            </a:lvl1pPr>
          </a:lstStyle>
          <a:p>
            <a:pPr>
              <a:defRPr/>
            </a:pPr>
            <a:fld id="{FFEE2073-96D9-46A9-A463-7C6466DDF912}"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49DA323B-D382-4F32-AF35-5F90DC126AFC}" type="slidenum">
              <a:rPr altLang="zh-CN"/>
              <a:t>‹#›</a:t>
            </a:fld>
            <a:endParaRPr lang="zh-CN" altLang="zh-CN"/>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0"/>
          </p:nvPr>
        </p:nvSpPr>
        <p:spPr/>
        <p:txBody>
          <a:bodyPr/>
          <a:lstStyle>
            <a:lvl1pPr>
              <a:defRPr/>
            </a:lvl1pPr>
          </a:lstStyle>
          <a:p>
            <a:pPr>
              <a:defRPr/>
            </a:pPr>
            <a:fld id="{0E79A5B7-A846-4040-A255-0AB2FD295BDE}" type="datetime1">
              <a:rPr lang="zh-CN" altLang="en-US"/>
              <a:t>2025/6/11</a:t>
            </a:fld>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44466CC2-85C3-4366-88D1-E95E9FA61350}" type="slidenum">
              <a:rPr altLang="zh-CN"/>
              <a:t>‹#›</a:t>
            </a:fld>
            <a:endParaRPr lang="zh-CN" altLang="zh-CN"/>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fld id="{C033507A-DA10-4625-A33E-DEF2195973A8}" type="datetime1">
              <a:rPr lang="zh-CN" altLang="en-US"/>
              <a:t>2025/6/11</a:t>
            </a:fld>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A015370F-093C-418C-B1F8-306110B5EBFC}" type="slidenum">
              <a:rPr altLang="zh-CN"/>
              <a:t>‹#›</a:t>
            </a:fld>
            <a:endParaRPr lang="zh-CN" altLang="zh-CN"/>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07E59F2C-BB28-4998-A953-C8E3C36A2736}" type="datetime1">
              <a:rPr lang="zh-CN" altLang="en-US"/>
              <a:t>2025/6/11</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E5C5E3A2-0164-4FDF-B160-4680BDD85B2D}" type="slidenum">
              <a:rPr altLang="zh-CN"/>
              <a:t>‹#›</a:t>
            </a:fld>
            <a:endParaRPr lang="zh-CN" altLang="zh-CN"/>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50660979-6A87-4DEF-B3E1-DFE6DCD81256}"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EE48A45B-7C67-4F0A-9E94-F2E403582331}" type="slidenum">
              <a:rPr altLang="zh-CN"/>
              <a:t>‹#›</a:t>
            </a:fld>
            <a:endParaRPr lang="zh-CN" altLang="zh-C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fld id="{E6B40B06-000F-402E-BBD6-DBD75A990B24}"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61D3D70A-9850-412D-AD57-CC65498D7FA0}" type="slidenum">
              <a:rPr altLang="zh-CN"/>
              <a:t>‹#›</a:t>
            </a:fld>
            <a:endParaRPr lang="zh-CN" altLang="zh-CN"/>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5525D2DE-58CC-4136-A238-FCDA6802DEE4}"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38964E61-5D7D-4A05-8CAC-6069C2DCC5DC}" type="slidenum">
              <a:rPr altLang="zh-CN"/>
              <a:t>‹#›</a:t>
            </a:fld>
            <a:endParaRPr lang="zh-CN" altLang="zh-CN"/>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fld id="{10001F5F-B0EA-4FC4-9B19-58E6FD36FC8A}"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91B63749-C8F5-4519-A0A0-77D5ACF5D11F}" type="slidenum">
              <a:rPr altLang="zh-CN"/>
              <a:t>‹#›</a:t>
            </a:fld>
            <a:endParaRPr lang="zh-CN" altLang="zh-CN"/>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4975" y="274638"/>
            <a:ext cx="2108200" cy="1785937"/>
          </a:xfrm>
          <a:prstGeom prst="rect">
            <a:avLst/>
          </a:prstGeo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175375" cy="1785937"/>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fld id="{2284BB44-AF1A-4280-8976-9DA63EAB12E2}"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49FB201B-5EBA-43EC-A913-D0E8EFDDC78D}" type="slidenum">
              <a:rPr altLang="zh-CN"/>
              <a:t>‹#›</a:t>
            </a:fld>
            <a:endParaRPr lang="zh-CN" altLang="zh-CN"/>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noProof="1"/>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Rectangle 4"/>
          <p:cNvSpPr>
            <a:spLocks noGrp="1" noChangeArrowheads="1"/>
          </p:cNvSpPr>
          <p:nvPr>
            <p:ph type="dt" sz="half" idx="10"/>
          </p:nvPr>
        </p:nvSpPr>
        <p:spPr/>
        <p:txBody>
          <a:bodyPr/>
          <a:lstStyle>
            <a:lvl1pPr>
              <a:defRPr/>
            </a:lvl1pPr>
          </a:lstStyle>
          <a:p>
            <a:pPr>
              <a:defRPr/>
            </a:pPr>
            <a:fld id="{F566673D-97DF-4D5E-BEAB-05A35D38C622}"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4EF3318B-093F-44AA-8E37-85241C9BD0D8}" type="slidenum">
              <a:rPr altLang="zh-CN"/>
              <a:t>‹#›</a:t>
            </a:fld>
            <a:endParaRPr lang="zh-CN" altLang="zh-CN"/>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fld id="{3FCD639B-1C05-4719-A151-453821873928}"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D8D54123-0447-4C5A-81D9-32B5F11BF3A5}" type="slidenum">
              <a:rPr altLang="zh-CN"/>
              <a:t>‹#›</a:t>
            </a:fld>
            <a:endParaRPr lang="zh-CN" altLang="zh-CN"/>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fld id="{A13C90E2-31D5-4BAB-9D26-03CCE1DB6AC2}"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4ED5FF6A-7336-4F3F-A366-E863542C528D}" type="slidenum">
              <a:rPr altLang="zh-CN"/>
              <a:t>‹#›</a:t>
            </a:fld>
            <a:endParaRPr lang="zh-CN" altLang="zh-CN"/>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内容占位符 2"/>
          <p:cNvSpPr>
            <a:spLocks noGrp="1"/>
          </p:cNvSpPr>
          <p:nvPr>
            <p:ph sz="half" idx="1"/>
          </p:nvPr>
        </p:nvSpPr>
        <p:spPr>
          <a:xfrm>
            <a:off x="663575" y="1066800"/>
            <a:ext cx="4038600" cy="993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854575" y="1066800"/>
            <a:ext cx="4038600" cy="993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p:txBody>
          <a:bodyPr/>
          <a:lstStyle>
            <a:lvl1pPr>
              <a:defRPr/>
            </a:lvl1pPr>
          </a:lstStyle>
          <a:p>
            <a:pPr>
              <a:defRPr/>
            </a:pPr>
            <a:fld id="{8C238E7D-809C-4772-8240-D0AC0326DA9C}"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AD04E91D-E214-467F-AE32-775453656C12}" type="slidenum">
              <a:rPr altLang="zh-CN"/>
              <a:t>‹#›</a:t>
            </a:fld>
            <a:endParaRPr lang="zh-CN" altLang="zh-CN"/>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0"/>
          </p:nvPr>
        </p:nvSpPr>
        <p:spPr/>
        <p:txBody>
          <a:bodyPr/>
          <a:lstStyle>
            <a:lvl1pPr>
              <a:defRPr/>
            </a:lvl1pPr>
          </a:lstStyle>
          <a:p>
            <a:pPr>
              <a:defRPr/>
            </a:pPr>
            <a:fld id="{51A67DF1-E33F-427D-BF9A-BC5BC4D19B73}" type="datetime1">
              <a:rPr lang="zh-CN" altLang="en-US"/>
              <a:t>2025/6/11</a:t>
            </a:fld>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0AAE9CF8-77D1-41C5-96EB-566A13AF8574}" type="slidenum">
              <a:rPr altLang="zh-CN"/>
              <a:t>‹#›</a:t>
            </a:fld>
            <a:endParaRPr lang="zh-CN" altLang="zh-CN"/>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fld id="{9D746560-2C1B-4564-A4AB-09D5440A7E03}" type="datetime1">
              <a:rPr lang="zh-CN" altLang="en-US"/>
              <a:t>2025/6/11</a:t>
            </a:fld>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ABB8DE89-8080-491C-AAA7-C079C3DBD63B}" type="slidenum">
              <a:rPr altLang="zh-CN"/>
              <a:t>‹#›</a:t>
            </a:fld>
            <a:endParaRPr lang="zh-CN" altLang="zh-CN"/>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C2681102-33DD-4038-B607-36B7AF5459B2}" type="datetime1">
              <a:rPr lang="zh-CN" altLang="en-US"/>
              <a:t>2025/6/11</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7D0646FB-FA60-4C27-9467-2A2A7AE83633}" type="slidenum">
              <a:rPr altLang="zh-CN"/>
              <a:t>‹#›</a:t>
            </a:fld>
            <a:endParaRPr lang="zh-CN" altLang="zh-C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fld id="{E2CE1C67-4356-4EF5-9F0F-652FF5FC3CE8}"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BFEB7640-D212-4ED6-964E-655DE669C3B2}" type="slidenum">
              <a:rPr altLang="zh-CN"/>
              <a:t>‹#›</a:t>
            </a:fld>
            <a:endParaRPr lang="zh-CN" altLang="zh-CN"/>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366D195C-241D-4B2D-ADA8-FB0FA1F6A349}"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A9C469FB-F810-484A-B585-2ADA729451A3}" type="slidenum">
              <a:rPr altLang="zh-CN"/>
              <a:t>‹#›</a:t>
            </a:fld>
            <a:endParaRPr lang="zh-CN" altLang="zh-CN"/>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399DD1D7-BD38-4AF8-83E2-9CF8E6BD8987}"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1A45AC18-7907-4B9F-BBE9-1D7C615F2E04}" type="slidenum">
              <a:rPr altLang="zh-CN"/>
              <a:t>‹#›</a:t>
            </a:fld>
            <a:endParaRPr lang="zh-CN" altLang="zh-CN"/>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fld id="{D8E7407E-DE6A-49A7-8B63-56E10C7881DC}"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9DAD1139-3346-49AE-8CE4-B2D15D9C7222}" type="slidenum">
              <a:rPr altLang="zh-CN"/>
              <a:t>‹#›</a:t>
            </a:fld>
            <a:endParaRPr lang="zh-CN" altLang="zh-CN"/>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4975" y="274638"/>
            <a:ext cx="2108200" cy="1785937"/>
          </a:xfrm>
          <a:prstGeom prst="rect">
            <a:avLst/>
          </a:prstGeo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175375" cy="1785937"/>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fld id="{6EB22D79-917A-41F7-B0B3-3D5A2654CCF2}"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7F3C70C2-373F-43C8-B5C6-F6BACB481E4B}" type="slidenum">
              <a:rPr altLang="zh-CN"/>
              <a:t>‹#›</a:t>
            </a:fld>
            <a:endParaRPr lang="zh-CN" altLang="zh-CN"/>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noProof="1"/>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Rectangle 4"/>
          <p:cNvSpPr>
            <a:spLocks noGrp="1" noChangeArrowheads="1"/>
          </p:cNvSpPr>
          <p:nvPr>
            <p:ph type="dt" sz="half" idx="10"/>
          </p:nvPr>
        </p:nvSpPr>
        <p:spPr/>
        <p:txBody>
          <a:bodyPr/>
          <a:lstStyle>
            <a:lvl1pPr>
              <a:defRPr/>
            </a:lvl1pPr>
          </a:lstStyle>
          <a:p>
            <a:pPr>
              <a:defRPr/>
            </a:pPr>
            <a:fld id="{F14FC495-F454-4153-B89B-86417128D400}"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6E7C27DA-7508-48CC-BC89-7C9B7A54CC82}" type="slidenum">
              <a:rPr altLang="zh-CN"/>
              <a:t>‹#›</a:t>
            </a:fld>
            <a:endParaRPr lang="zh-CN" altLang="zh-CN"/>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fld id="{DE83DB1C-A84A-489A-B36E-C7FCFA98EDA1}"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50031C7B-6D85-4F38-B0E6-8AF22BFBF46B}" type="slidenum">
              <a:rPr altLang="zh-CN"/>
              <a:t>‹#›</a:t>
            </a:fld>
            <a:endParaRPr lang="zh-CN" altLang="zh-CN"/>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fld id="{64B9EE11-74B8-464D-AFE9-33ACD2A8F633}"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941B51B3-6601-430E-8611-22E71087EDB9}" type="slidenum">
              <a:rPr altLang="zh-CN"/>
              <a:t>‹#›</a:t>
            </a:fld>
            <a:endParaRPr lang="zh-CN" altLang="zh-CN"/>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内容占位符 2"/>
          <p:cNvSpPr>
            <a:spLocks noGrp="1"/>
          </p:cNvSpPr>
          <p:nvPr>
            <p:ph sz="half" idx="1"/>
          </p:nvPr>
        </p:nvSpPr>
        <p:spPr>
          <a:xfrm>
            <a:off x="663575" y="1066800"/>
            <a:ext cx="4038600" cy="993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854575" y="1066800"/>
            <a:ext cx="4038600" cy="993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p:txBody>
          <a:bodyPr/>
          <a:lstStyle>
            <a:lvl1pPr>
              <a:defRPr/>
            </a:lvl1pPr>
          </a:lstStyle>
          <a:p>
            <a:pPr>
              <a:defRPr/>
            </a:pPr>
            <a:fld id="{AEA7ED18-AF55-4E66-B0E8-3DE2E09E9B52}"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362E54A0-143A-4200-95F1-B90A6AD4501A}" type="slidenum">
              <a:rPr altLang="zh-CN"/>
              <a:t>‹#›</a:t>
            </a:fld>
            <a:endParaRPr lang="zh-CN" altLang="zh-CN"/>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0"/>
          </p:nvPr>
        </p:nvSpPr>
        <p:spPr/>
        <p:txBody>
          <a:bodyPr/>
          <a:lstStyle>
            <a:lvl1pPr>
              <a:defRPr/>
            </a:lvl1pPr>
          </a:lstStyle>
          <a:p>
            <a:pPr>
              <a:defRPr/>
            </a:pPr>
            <a:fld id="{FB85A5E7-D587-45DD-9A00-42E0AC905BB1}" type="datetime1">
              <a:rPr lang="zh-CN" altLang="en-US"/>
              <a:t>2025/6/11</a:t>
            </a:fld>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65B0D3CF-B86E-48C2-9597-D66E25FFA730}" type="slidenum">
              <a:rPr altLang="zh-CN"/>
              <a:t>‹#›</a:t>
            </a:fld>
            <a:endParaRPr lang="zh-CN" altLang="zh-CN"/>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fld id="{3580C338-E250-4C2D-861E-3A5C2EB52A5B}" type="datetime1">
              <a:rPr lang="zh-CN" altLang="en-US"/>
              <a:t>2025/6/11</a:t>
            </a:fld>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94EC9045-C3BC-4DF8-8E08-449AE7DD9694}" type="slidenum">
              <a:rPr altLang="zh-CN"/>
              <a:t>‹#›</a:t>
            </a:fld>
            <a:endParaRPr lang="zh-CN" altLang="zh-CN"/>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内容占位符 2"/>
          <p:cNvSpPr>
            <a:spLocks noGrp="1"/>
          </p:cNvSpPr>
          <p:nvPr>
            <p:ph sz="half" idx="1"/>
          </p:nvPr>
        </p:nvSpPr>
        <p:spPr>
          <a:xfrm>
            <a:off x="663575" y="1066800"/>
            <a:ext cx="4038600" cy="993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854575" y="1066800"/>
            <a:ext cx="4038600" cy="993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p:txBody>
          <a:bodyPr/>
          <a:lstStyle>
            <a:lvl1pPr>
              <a:defRPr/>
            </a:lvl1pPr>
          </a:lstStyle>
          <a:p>
            <a:pPr>
              <a:defRPr/>
            </a:pPr>
            <a:fld id="{8A556B3F-F509-461F-A061-5C4E3665D39A}"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B0C7E5FE-6EF9-4726-97F4-438961AC8C7A}" type="slidenum">
              <a:rPr altLang="zh-CN"/>
              <a:t>‹#›</a:t>
            </a:fld>
            <a:endParaRPr lang="zh-CN" altLang="zh-CN"/>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789ADBE5-20A6-484A-ACEE-4C83ADEA7111}" type="datetime1">
              <a:rPr lang="zh-CN" altLang="en-US"/>
              <a:t>2025/6/11</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B51B9E73-9C21-4D55-BD30-8A7E805DC24F}" type="slidenum">
              <a:rPr altLang="zh-CN"/>
              <a:t>‹#›</a:t>
            </a:fld>
            <a:endParaRPr lang="zh-CN" altLang="zh-CN"/>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AEA5F932-17DB-4BB3-9D8B-54BDC153B19F}"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A589F487-8212-4BC1-BF3E-9897D30BEB7A}" type="slidenum">
              <a:rPr altLang="zh-CN"/>
              <a:t>‹#›</a:t>
            </a:fld>
            <a:endParaRPr lang="zh-CN" altLang="zh-CN"/>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B5678323-65AF-4B2D-970A-C24FCC31A56B}"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5386B28E-B379-4223-9E98-B535F344DFF0}" type="slidenum">
              <a:rPr altLang="zh-CN"/>
              <a:t>‹#›</a:t>
            </a:fld>
            <a:endParaRPr lang="zh-CN" altLang="zh-CN"/>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fld id="{5B0053EE-2218-4588-A401-59C934F0F02D}"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5A28CE29-F438-4B47-805A-2E481EEE098A}" type="slidenum">
              <a:rPr altLang="zh-CN"/>
              <a:t>‹#›</a:t>
            </a:fld>
            <a:endParaRPr lang="zh-CN" altLang="zh-CN"/>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4975" y="274638"/>
            <a:ext cx="2108200" cy="1785937"/>
          </a:xfrm>
          <a:prstGeom prst="rect">
            <a:avLst/>
          </a:prstGeo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175375" cy="1785937"/>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fld id="{ADD1C210-4D8C-402E-92D0-5BCE8AF811A6}"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F6B9F7E8-CFCC-4233-9EA2-4AB9FF086006}" type="slidenum">
              <a:rPr altLang="zh-CN"/>
              <a:t>‹#›</a:t>
            </a:fld>
            <a:endParaRPr lang="zh-CN" altLang="zh-CN"/>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noProof="1"/>
              <a:t>单击此处编辑母版标题样式</a:t>
            </a:r>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Rectangle 4"/>
          <p:cNvSpPr>
            <a:spLocks noGrp="1" noChangeArrowheads="1"/>
          </p:cNvSpPr>
          <p:nvPr>
            <p:ph type="dt" sz="half" idx="10"/>
          </p:nvPr>
        </p:nvSpPr>
        <p:spPr/>
        <p:txBody>
          <a:bodyPr/>
          <a:lstStyle>
            <a:lvl1pPr>
              <a:defRPr/>
            </a:lvl1pPr>
          </a:lstStyle>
          <a:p>
            <a:pPr>
              <a:defRPr/>
            </a:pPr>
            <a:fld id="{7442265B-7E86-499D-82B6-B4E70608C1A8}"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9DDF10E6-F5C1-44F8-A75A-9F0343AFA786}" type="slidenum">
              <a:rPr altLang="zh-CN"/>
              <a:t>‹#›</a:t>
            </a:fld>
            <a:endParaRPr lang="zh-CN" altLang="zh-CN"/>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fld id="{1474A04D-5CAF-4E05-8645-9E42DC9DB460}"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E66F5DF0-84A0-40EA-A740-294CD1B679AD}" type="slidenum">
              <a:rPr altLang="zh-CN"/>
              <a:t>‹#›</a:t>
            </a:fld>
            <a:endParaRPr lang="zh-CN" altLang="zh-CN"/>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fld id="{491ABBD4-E761-4732-9AB0-49B41D1D5B39}"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63F5B631-BD3A-47F4-8FDB-F5EC309CF3AD}" type="slidenum">
              <a:rPr altLang="zh-CN"/>
              <a:t>‹#›</a:t>
            </a:fld>
            <a:endParaRPr lang="zh-CN" altLang="zh-CN"/>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p:txBody>
          <a:bodyPr/>
          <a:lstStyle>
            <a:lvl1pPr>
              <a:defRPr/>
            </a:lvl1pPr>
          </a:lstStyle>
          <a:p>
            <a:pPr>
              <a:defRPr/>
            </a:pPr>
            <a:fld id="{E00D5D32-90F5-4ED1-9924-2535EFBFB66B}"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10D2005A-CCCA-44C8-B85A-3A945833C9C1}" type="slidenum">
              <a:rPr altLang="zh-CN"/>
              <a:t>‹#›</a:t>
            </a:fld>
            <a:endParaRPr lang="zh-CN" altLang="zh-CN"/>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0"/>
          </p:nvPr>
        </p:nvSpPr>
        <p:spPr/>
        <p:txBody>
          <a:bodyPr/>
          <a:lstStyle>
            <a:lvl1pPr>
              <a:defRPr/>
            </a:lvl1pPr>
          </a:lstStyle>
          <a:p>
            <a:pPr>
              <a:defRPr/>
            </a:pPr>
            <a:fld id="{7AE89B05-4BC5-4B8E-B163-5F8D59F0FC80}" type="datetime1">
              <a:rPr lang="zh-CN" altLang="en-US"/>
              <a:t>2025/6/11</a:t>
            </a:fld>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B3A174E9-DDC6-4966-BAAD-41C78B043099}" type="slidenum">
              <a:rPr altLang="zh-CN"/>
              <a:t>‹#›</a:t>
            </a:fld>
            <a:endParaRPr lang="zh-CN" altLang="zh-CN"/>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0"/>
          </p:nvPr>
        </p:nvSpPr>
        <p:spPr/>
        <p:txBody>
          <a:bodyPr/>
          <a:lstStyle>
            <a:lvl1pPr>
              <a:defRPr/>
            </a:lvl1pPr>
          </a:lstStyle>
          <a:p>
            <a:pPr>
              <a:defRPr/>
            </a:pPr>
            <a:fld id="{C700CC0F-24D2-442D-A0D4-B5E291A578CC}" type="datetime1">
              <a:rPr lang="zh-CN" altLang="en-US"/>
              <a:t>2025/6/11</a:t>
            </a:fld>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3F9C53A8-4468-49E7-BBA2-D60B73A94A53}" type="slidenum">
              <a:rPr altLang="zh-CN"/>
              <a:t>‹#›</a:t>
            </a:fld>
            <a:endParaRPr lang="zh-CN" altLang="zh-CN"/>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fld id="{20E6788C-8F66-48BA-A4F6-F753D9BB308E}" type="datetime1">
              <a:rPr lang="zh-CN" altLang="en-US"/>
              <a:t>2025/6/11</a:t>
            </a:fld>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06FEE59D-9A86-462C-ADF7-F5C4FF1096D8}" type="slidenum">
              <a:rPr altLang="zh-CN"/>
              <a:t>‹#›</a:t>
            </a:fld>
            <a:endParaRPr lang="zh-CN" altLang="zh-CN"/>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04BF443B-3FA2-429E-913D-AD515132774D}" type="datetime1">
              <a:rPr lang="zh-CN" altLang="en-US"/>
              <a:t>2025/6/11</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BB440158-F0E9-473D-A742-28140FBD92F2}" type="slidenum">
              <a:rPr altLang="zh-CN"/>
              <a:t>‹#›</a:t>
            </a:fld>
            <a:endParaRPr lang="zh-CN" altLang="zh-CN"/>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326D78BF-DF43-4648-8470-071348026F97}"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29FDCCFE-BB08-424F-A5C8-D78B869D9028}" type="slidenum">
              <a:rPr altLang="zh-CN"/>
              <a:t>‹#›</a:t>
            </a:fld>
            <a:endParaRPr lang="zh-CN" altLang="zh-CN"/>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E16096A4-9732-47FF-B84A-8F0D4E2FEFF9}"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F3883480-D13C-4A5F-BF9F-DFA87F6993C3}" type="slidenum">
              <a:rPr altLang="zh-CN"/>
              <a:t>‹#›</a:t>
            </a:fld>
            <a:endParaRPr lang="zh-CN" altLang="zh-CN"/>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fld id="{CE3A8EBC-7458-4F30-947D-4BC96FAC8638}"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5AB56156-8CA5-4944-A774-0DA6970B08D3}" type="slidenum">
              <a:rPr altLang="zh-CN"/>
              <a:t>‹#›</a:t>
            </a:fld>
            <a:endParaRPr lang="zh-CN" altLang="zh-CN"/>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fld id="{943723BA-E2F1-4B49-ADE0-DC3B2FEE0E2D}"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9048F163-4BE6-4A9F-BB43-A933AFA456FE}" type="slidenum">
              <a:rPr altLang="zh-CN"/>
              <a:t>‹#›</a:t>
            </a:fld>
            <a:endParaRPr lang="zh-CN" altLang="zh-CN"/>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noProof="1"/>
              <a:t>单击此处编辑母版标题样式</a:t>
            </a:r>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Rectangle 4"/>
          <p:cNvSpPr>
            <a:spLocks noGrp="1" noChangeArrowheads="1"/>
          </p:cNvSpPr>
          <p:nvPr>
            <p:ph type="dt" sz="half" idx="10"/>
          </p:nvPr>
        </p:nvSpPr>
        <p:spPr/>
        <p:txBody>
          <a:bodyPr/>
          <a:lstStyle>
            <a:lvl1pPr>
              <a:defRPr/>
            </a:lvl1pPr>
          </a:lstStyle>
          <a:p>
            <a:pPr>
              <a:defRPr/>
            </a:pPr>
            <a:fld id="{59263A2A-988F-4E59-A8D0-88659FF70834}"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4B83F531-15BB-49E3-848E-CFBA6D281294}" type="slidenum">
              <a:rPr altLang="zh-CN"/>
              <a:t>‹#›</a:t>
            </a:fld>
            <a:endParaRPr lang="zh-CN" altLang="zh-CN"/>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fld id="{949DBBE2-3020-488F-928D-A2AFA7A7DD9A}"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5C9069E7-917E-47C3-9F73-5D935BFF142B}" type="slidenum">
              <a:rPr altLang="zh-CN"/>
              <a:t>‹#›</a:t>
            </a:fld>
            <a:endParaRPr lang="zh-CN" altLang="zh-CN"/>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fld id="{EE7CCA0F-D7D7-4220-A135-1475369E7979}"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339521A2-20A2-4E06-8C3F-DCD93B6483AE}" type="slidenum">
              <a:rPr altLang="zh-CN"/>
              <a:t>‹#›</a:t>
            </a:fld>
            <a:endParaRPr lang="zh-CN" altLang="zh-CN"/>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p:txBody>
          <a:bodyPr/>
          <a:lstStyle>
            <a:lvl1pPr>
              <a:defRPr/>
            </a:lvl1pPr>
          </a:lstStyle>
          <a:p>
            <a:pPr>
              <a:defRPr/>
            </a:pPr>
            <a:fld id="{8690B189-BCF6-4132-B415-2E7F422DD842}"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EF19C24A-7336-4F81-B989-A2DBFDDD1624}" type="slidenum">
              <a:rPr altLang="zh-CN"/>
              <a:t>‹#›</a:t>
            </a:fld>
            <a:endParaRPr lang="zh-CN" altLang="zh-CN"/>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fld id="{79C430F5-6A5F-4516-8820-0E91AA2D6E80}" type="datetime1">
              <a:rPr lang="zh-CN" altLang="en-US"/>
              <a:t>2025/6/11</a:t>
            </a:fld>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7B38F36F-CD15-4F4B-A619-F15EB86FC676}" type="slidenum">
              <a:rPr altLang="zh-CN"/>
              <a:t>‹#›</a:t>
            </a:fld>
            <a:endParaRPr lang="zh-CN" altLang="zh-CN"/>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0"/>
          </p:nvPr>
        </p:nvSpPr>
        <p:spPr/>
        <p:txBody>
          <a:bodyPr/>
          <a:lstStyle>
            <a:lvl1pPr>
              <a:defRPr/>
            </a:lvl1pPr>
          </a:lstStyle>
          <a:p>
            <a:pPr>
              <a:defRPr/>
            </a:pPr>
            <a:fld id="{84BFC21D-8200-49BF-AB13-7F2DFF7BB0CC}" type="datetime1">
              <a:rPr lang="zh-CN" altLang="en-US"/>
              <a:t>2025/6/11</a:t>
            </a:fld>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C6D90A21-C66C-4E66-A5D6-F1988846E3CF}" type="slidenum">
              <a:rPr altLang="zh-CN"/>
              <a:t>‹#›</a:t>
            </a:fld>
            <a:endParaRPr lang="zh-CN" altLang="zh-CN"/>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fld id="{60C315CE-A2BD-47E3-A53C-5FFEC9181B7A}" type="datetime1">
              <a:rPr lang="zh-CN" altLang="en-US"/>
              <a:t>2025/6/11</a:t>
            </a:fld>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004FA179-0010-417C-967F-12CA879CFBEB}" type="slidenum">
              <a:rPr altLang="zh-CN"/>
              <a:t>‹#›</a:t>
            </a:fld>
            <a:endParaRPr lang="zh-CN" altLang="zh-CN"/>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F0F03222-10D3-43AE-85A3-14924D6C07E2}" type="datetime1">
              <a:rPr lang="zh-CN" altLang="en-US"/>
              <a:t>2025/6/11</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F0786C78-1430-4AB1-AD4C-58AF5ECA3570}" type="slidenum">
              <a:rPr altLang="zh-CN"/>
              <a:t>‹#›</a:t>
            </a:fld>
            <a:endParaRPr lang="zh-CN" altLang="zh-CN"/>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C3FC0203-B71E-4C70-9599-B4DAB6BBC33D}"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A3E021B0-9A9A-4B65-84FB-E52CD69046AA}" type="slidenum">
              <a:rPr altLang="zh-CN"/>
              <a:t>‹#›</a:t>
            </a:fld>
            <a:endParaRPr lang="zh-CN" altLang="zh-CN"/>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1A1D4468-012B-416B-9141-6D8E268BC59D}"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0D0CD906-2D4F-4ADA-8D7D-1115DDB5D40E}" type="slidenum">
              <a:rPr altLang="zh-CN"/>
              <a:t>‹#›</a:t>
            </a:fld>
            <a:endParaRPr lang="zh-CN" altLang="zh-CN"/>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fld id="{B4D3870B-3009-47ED-9024-086715F7E00E}"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BDF7E3B4-3982-42EB-B08C-16E75A2F6ED8}" type="slidenum">
              <a:rPr altLang="zh-CN"/>
              <a:t>‹#›</a:t>
            </a:fld>
            <a:endParaRPr lang="zh-CN" altLang="zh-CN"/>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fld id="{D9E9551E-7AB5-4F0C-AB81-AE6B52396982}"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57AACB6C-860E-441A-8A49-90FBED7D5EA6}" type="slidenum">
              <a:rPr altLang="zh-CN"/>
              <a:t>‹#›</a:t>
            </a:fld>
            <a:endParaRPr lang="zh-CN" altLang="zh-CN"/>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p:txBody>
          <a:bodyPr/>
          <a:lstStyle>
            <a:lvl1pPr>
              <a:defRPr/>
            </a:lvl1pPr>
          </a:lstStyle>
          <a:p>
            <a:pPr>
              <a:defRPr/>
            </a:pPr>
            <a:fld id="{0F6E24C1-1D3E-4117-9254-BB5AC2484242}"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1E157CD-B6F5-44D5-8020-208FD2729446}" type="slidenum">
              <a:rPr lang="en-US" altLang="zh-CN"/>
              <a:t>‹#›</a:t>
            </a:fld>
            <a:endParaRPr lang="en-US" altLang="zh-CN"/>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fld id="{2FBD60AE-5322-4D15-9DAD-C869A6942C00}"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1B48A9-2DA6-4CCB-9F33-B9105069DED3}" type="slidenum">
              <a:rPr lang="en-US" altLang="zh-CN"/>
              <a:t>‹#›</a:t>
            </a:fld>
            <a:endParaRPr lang="en-US" altLang="zh-CN"/>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fld id="{9506A2F9-72EB-4D59-8FCF-C3CC83554D7D}"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863F83D-035F-458B-B8D2-CDACA496BC45}" type="slidenum">
              <a:rPr lang="en-US" altLang="zh-CN"/>
              <a:t>‹#›</a:t>
            </a:fld>
            <a:endParaRPr lang="en-US" altLang="zh-CN"/>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812DD4A6-C874-41D0-B815-18766B969EF0}" type="datetime1">
              <a:rPr lang="zh-CN" altLang="en-US"/>
              <a:t>2025/6/11</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2620D2E3-5BFE-4D27-BC19-DACCFB7DCA57}" type="slidenum">
              <a:rPr altLang="zh-CN"/>
              <a:t>‹#›</a:t>
            </a:fld>
            <a:endParaRPr lang="zh-CN" altLang="zh-CN"/>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63575" y="1066800"/>
            <a:ext cx="4038600" cy="993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854575" y="1066800"/>
            <a:ext cx="4038600" cy="993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p:txBody>
          <a:bodyPr/>
          <a:lstStyle>
            <a:lvl1pPr>
              <a:defRPr/>
            </a:lvl1pPr>
          </a:lstStyle>
          <a:p>
            <a:pPr>
              <a:defRPr/>
            </a:pPr>
            <a:fld id="{F6B56C68-31B2-4933-BFDA-31184AC8126A}"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3DB72F7-F6AA-495A-BCF6-4597889A5066}" type="slidenum">
              <a:rPr lang="en-US" altLang="zh-CN"/>
              <a:t>‹#›</a:t>
            </a:fld>
            <a:endParaRPr lang="en-US" altLang="zh-CN"/>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p:txBody>
          <a:bodyPr/>
          <a:lstStyle>
            <a:lvl1pPr>
              <a:defRPr/>
            </a:lvl1pPr>
          </a:lstStyle>
          <a:p>
            <a:pPr>
              <a:defRPr/>
            </a:pPr>
            <a:fld id="{221788FB-1555-4BF0-94A8-395D2C1A931B}" type="datetime1">
              <a:rPr lang="zh-CN" altLang="en-US"/>
              <a:t>2025/6/11</a:t>
            </a:fld>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3818138-BBA2-40B3-8111-F7B3CF65A90C}" type="slidenum">
              <a:rPr lang="en-US" altLang="zh-CN"/>
              <a:t>‹#›</a:t>
            </a:fld>
            <a:endParaRPr lang="en-US" altLang="zh-CN"/>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fld id="{8187617C-2131-4473-9D71-B51EA81E3620}" type="datetime1">
              <a:rPr lang="zh-CN" altLang="en-US"/>
              <a:t>2025/6/11</a:t>
            </a:fld>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8CA25B4-308E-429C-9D5A-16073DB9D791}" type="slidenum">
              <a:rPr lang="en-US" altLang="zh-CN"/>
              <a:t>‹#›</a:t>
            </a:fld>
            <a:endParaRPr lang="en-US" altLang="zh-CN"/>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0255F0B5-E9F1-4166-AB44-C12146B7CA15}" type="datetime1">
              <a:rPr lang="zh-CN" altLang="en-US"/>
              <a:t>2025/6/11</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7771BAE-A867-463F-BC8D-07E5ADC35B02}" type="slidenum">
              <a:rPr lang="en-US" altLang="zh-CN"/>
              <a:t>‹#›</a:t>
            </a:fld>
            <a:endParaRPr lang="en-US" altLang="zh-CN"/>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E3F275BD-5C2B-4DAE-93FB-C90D442B84BD}"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CC18427-3BEA-4910-95BB-B5B55A56654D}" type="slidenum">
              <a:rPr lang="en-US" altLang="zh-CN"/>
              <a:t>‹#›</a:t>
            </a:fld>
            <a:endParaRPr lang="en-US" altLang="zh-CN"/>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A000FC8F-36E2-4755-BDD0-E7D740F0A4D2}"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4124F13-4C60-4A4C-8D6A-6D54E90FF5EB}" type="slidenum">
              <a:rPr lang="en-US" altLang="zh-CN"/>
              <a:t>‹#›</a:t>
            </a:fld>
            <a:endParaRPr lang="en-US" altLang="zh-CN"/>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fld id="{9FB73C14-1DF9-4153-B906-3839057F3B97}"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915BA8C-3A82-4DB5-A89B-6B0B7B36A09D}" type="slidenum">
              <a:rPr lang="en-US" altLang="zh-CN"/>
              <a:t>‹#›</a:t>
            </a:fld>
            <a:endParaRPr lang="en-US" altLang="zh-CN"/>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4975" y="274638"/>
            <a:ext cx="2108200" cy="178593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175375" cy="17859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fld id="{1AFC051A-40EF-481A-8C90-B60BFD444762}" type="datetime1">
              <a:rPr lang="zh-CN" altLang="en-US"/>
              <a:t>2025/6/11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F771FCE-D84B-4715-95B1-303596C4EEB0}" type="slidenum">
              <a:rPr lang="en-US" altLang="zh-CN"/>
              <a:t>‹#›</a:t>
            </a:fld>
            <a:endParaRPr lang="en-US" altLang="zh-CN"/>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8B7BB7A1-9E78-4BF2-98C6-B990B8065BCC}"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34675AD1-9984-466F-8FEB-D7F155017097}" type="slidenum">
              <a:rPr altLang="zh-CN"/>
              <a:t>‹#›</a:t>
            </a:fld>
            <a:endParaRPr lang="zh-CN" altLang="zh-CN"/>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3B3FCF26-3C86-4359-884C-849375040201}" type="datetime1">
              <a:rPr lang="zh-CN" altLang="en-US"/>
              <a:t>2025/6/11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B918F2AD-4504-485E-B432-76FA0982DDF1}" type="slidenum">
              <a:rPr altLang="zh-CN"/>
              <a:t>‹#›</a:t>
            </a:fld>
            <a:endParaRPr lang="zh-CN" altLang="zh-CN"/>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4294967295"/>
          </p:nvPr>
        </p:nvSpPr>
        <p:spPr bwMode="auto">
          <a:xfrm>
            <a:off x="663575" y="1066800"/>
            <a:ext cx="8229600" cy="993775"/>
          </a:xfrm>
          <a:prstGeom prst="rect">
            <a:avLst/>
          </a:prstGeom>
          <a:noFill/>
          <a:ln w="9525">
            <a:noFill/>
            <a:miter lim="800000"/>
          </a:ln>
        </p:spPr>
        <p:txBody>
          <a:bodyPr vert="horz" wrap="square" lIns="91408" tIns="45704" rIns="91408" bIns="45704" numCol="1" anchor="t" anchorCtr="0" compatLnSpc="1"/>
          <a:lstStyle/>
          <a:p>
            <a:pPr lvl="0"/>
            <a:r>
              <a:rPr lang="zh-CN" altLang="en-US"/>
              <a:t>单击此处编辑母版文本样式</a:t>
            </a:r>
          </a:p>
        </p:txBody>
      </p:sp>
      <p:sp>
        <p:nvSpPr>
          <p:cNvPr id="1027" name="Rectangle 4"/>
          <p:cNvSpPr>
            <a:spLocks noGrp="1" noChangeArrowheads="1"/>
          </p:cNvSpPr>
          <p:nvPr>
            <p:ph type="dt" sz="half" idx="2"/>
          </p:nvPr>
        </p:nvSpPr>
        <p:spPr bwMode="auto">
          <a:xfrm>
            <a:off x="590550" y="6245225"/>
            <a:ext cx="2133600" cy="476250"/>
          </a:xfrm>
          <a:prstGeom prst="rect">
            <a:avLst/>
          </a:prstGeom>
          <a:noFill/>
          <a:ln>
            <a:noFill/>
          </a:ln>
        </p:spPr>
        <p:txBody>
          <a:bodyPr vert="horz" wrap="square" lIns="91408" tIns="45704" rIns="91408" bIns="45704" numCol="1" anchor="t" anchorCtr="0" compatLnSpc="1"/>
          <a:lstStyle>
            <a:lvl1pPr eaLnBrk="1" hangingPunct="1">
              <a:buFont typeface="Arial" panose="020B0604020202020204" pitchFamily="34" charset="0"/>
              <a:buNone/>
              <a:defRPr sz="1400" b="0">
                <a:solidFill>
                  <a:schemeClr val="tx1"/>
                </a:solidFill>
                <a:latin typeface="Arial" panose="020B0604020202020204" pitchFamily="34" charset="0"/>
                <a:ea typeface="+mn-ea"/>
              </a:defRPr>
            </a:lvl1pPr>
          </a:lstStyle>
          <a:p>
            <a:pPr>
              <a:defRPr/>
            </a:pPr>
            <a:fld id="{15611BF2-252E-4BDD-ACD0-7207CF256E04}" type="datetime1">
              <a:rPr lang="zh-CN" altLang="en-US"/>
              <a:t>2025/6/11</a:t>
            </a:fld>
            <a:endParaRPr lang="en-US"/>
          </a:p>
        </p:txBody>
      </p:sp>
      <p:sp>
        <p:nvSpPr>
          <p:cNvPr id="1028" name="Rectangle 5"/>
          <p:cNvSpPr>
            <a:spLocks noGrp="1" noChangeArrowheads="1"/>
          </p:cNvSpPr>
          <p:nvPr>
            <p:ph type="ftr" sz="quarter" idx="3"/>
          </p:nvPr>
        </p:nvSpPr>
        <p:spPr bwMode="auto">
          <a:xfrm>
            <a:off x="3257550" y="6245225"/>
            <a:ext cx="2895600" cy="476250"/>
          </a:xfrm>
          <a:prstGeom prst="rect">
            <a:avLst/>
          </a:prstGeom>
          <a:noFill/>
          <a:ln>
            <a:noFill/>
          </a:ln>
        </p:spPr>
        <p:txBody>
          <a:bodyPr vert="horz" wrap="square" lIns="91408" tIns="45704" rIns="91408" bIns="45704" numCol="1" anchor="t" anchorCtr="0" compatLnSpc="1"/>
          <a:lstStyle>
            <a:lvl1pPr algn="ctr" eaLnBrk="1" hangingPunct="1">
              <a:buFont typeface="Arial" panose="020B0604020202020204" pitchFamily="34" charset="0"/>
              <a:buNone/>
              <a:defRPr sz="1400" b="0">
                <a:solidFill>
                  <a:schemeClr val="tx1"/>
                </a:solidFill>
                <a:latin typeface="Arial" panose="020B0604020202020204" pitchFamily="34" charset="0"/>
                <a:ea typeface="宋体" panose="02010600030101010101" pitchFamily="2" charset="-122"/>
              </a:defRPr>
            </a:lvl1pPr>
          </a:lstStyle>
          <a:p>
            <a:pPr>
              <a:defRPr/>
            </a:pPr>
            <a:endParaRPr lang="en-US" altLang="zh-CN"/>
          </a:p>
        </p:txBody>
      </p:sp>
      <p:sp>
        <p:nvSpPr>
          <p:cNvPr id="1029" name="Line 7"/>
          <p:cNvSpPr>
            <a:spLocks noChangeShapeType="1"/>
          </p:cNvSpPr>
          <p:nvPr/>
        </p:nvSpPr>
        <p:spPr bwMode="auto">
          <a:xfrm>
            <a:off x="468313" y="981075"/>
            <a:ext cx="6624637" cy="0"/>
          </a:xfrm>
          <a:prstGeom prst="line">
            <a:avLst/>
          </a:prstGeom>
          <a:noFill/>
          <a:ln w="38100">
            <a:solidFill>
              <a:srgbClr val="960000"/>
            </a:solidFill>
            <a:round/>
          </a:ln>
        </p:spPr>
        <p:txBody>
          <a:bodyPr lIns="91408" tIns="45704" rIns="91408" bIns="45704"/>
          <a:lstStyle/>
          <a:p>
            <a:pPr eaLnBrk="0" hangingPunct="0">
              <a:defRPr/>
            </a:pPr>
            <a:endParaRPr lang="zh-CN" altLang="en-US">
              <a:latin typeface="Arial" panose="020B0604020202020204" pitchFamily="34" charset="0"/>
              <a:ea typeface="宋体" panose="02010600030101010101" pitchFamily="2" charset="-122"/>
            </a:endParaRPr>
          </a:p>
        </p:txBody>
      </p:sp>
      <p:sp>
        <p:nvSpPr>
          <p:cNvPr id="1030" name="Rectangle 8"/>
          <p:cNvSpPr>
            <a:spLocks noChangeArrowheads="1"/>
          </p:cNvSpPr>
          <p:nvPr/>
        </p:nvSpPr>
        <p:spPr bwMode="auto">
          <a:xfrm>
            <a:off x="0" y="0"/>
            <a:ext cx="468313" cy="6858000"/>
          </a:xfrm>
          <a:prstGeom prst="rect">
            <a:avLst/>
          </a:prstGeom>
          <a:solidFill>
            <a:srgbClr val="960000"/>
          </a:solidFill>
          <a:ln>
            <a:noFill/>
          </a:ln>
        </p:spPr>
        <p:txBody>
          <a:bodyPr wrap="none" lIns="91408" tIns="45704" rIns="91408" bIns="45704"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a:spcBef>
                <a:spcPct val="20000"/>
              </a:spcBef>
              <a:buFont typeface="Arial" panose="020B0604020202020204" pitchFamily="34" charset="0"/>
              <a:buChar char="•"/>
              <a:defRPr/>
            </a:pPr>
            <a:endParaRPr lang="zh-CN" altLang="en-US" sz="2400" b="0">
              <a:solidFill>
                <a:srgbClr val="336699"/>
              </a:solidFill>
              <a:latin typeface="Times New Roman" panose="02020603050405020304" pitchFamily="18" charset="0"/>
              <a:ea typeface="宋体" panose="02010600030101010101" pitchFamily="2" charset="-122"/>
            </a:endParaRPr>
          </a:p>
        </p:txBody>
      </p:sp>
      <p:sp>
        <p:nvSpPr>
          <p:cNvPr id="1031" name="Rectangle 17"/>
          <p:cNvSpPr>
            <a:spLocks noChangeArrowheads="1"/>
          </p:cNvSpPr>
          <p:nvPr/>
        </p:nvSpPr>
        <p:spPr bwMode="auto">
          <a:xfrm>
            <a:off x="804863" y="2997200"/>
            <a:ext cx="8229600" cy="647700"/>
          </a:xfrm>
          <a:prstGeom prst="rect">
            <a:avLst/>
          </a:prstGeom>
          <a:noFill/>
          <a:ln>
            <a:noFill/>
          </a:ln>
        </p:spPr>
        <p:txBody>
          <a:bodyPr lIns="91408" tIns="45704" rIns="91408" bIns="45704"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a:buFont typeface="Arial" panose="020B0604020202020204" pitchFamily="34" charset="0"/>
              <a:buNone/>
              <a:defRPr/>
            </a:pPr>
            <a:endParaRPr lang="zh-CN" altLang="en-US" sz="3600" b="0">
              <a:solidFill>
                <a:schemeClr val="tx2"/>
              </a:solidFill>
              <a:latin typeface="Times New Roman" panose="02020603050405020304" pitchFamily="18" charset="0"/>
            </a:endParaRPr>
          </a:p>
        </p:txBody>
      </p:sp>
      <p:sp>
        <p:nvSpPr>
          <p:cNvPr id="1032" name="Line 27"/>
          <p:cNvSpPr>
            <a:spLocks noChangeShapeType="1"/>
          </p:cNvSpPr>
          <p:nvPr/>
        </p:nvSpPr>
        <p:spPr bwMode="auto">
          <a:xfrm>
            <a:off x="0" y="981075"/>
            <a:ext cx="468313" cy="0"/>
          </a:xfrm>
          <a:prstGeom prst="line">
            <a:avLst/>
          </a:prstGeom>
          <a:noFill/>
          <a:ln w="38100">
            <a:solidFill>
              <a:schemeClr val="bg1"/>
            </a:solidFill>
            <a:round/>
          </a:ln>
        </p:spPr>
        <p:txBody>
          <a:bodyPr lIns="91408" tIns="45704" rIns="91408" bIns="45704"/>
          <a:lstStyle/>
          <a:p>
            <a:pPr eaLnBrk="0" hangingPunct="0">
              <a:defRPr/>
            </a:pPr>
            <a:endParaRPr lang="zh-CN" altLang="en-US">
              <a:latin typeface="Arial" panose="020B0604020202020204" pitchFamily="34" charset="0"/>
              <a:ea typeface="宋体" panose="02010600030101010101" pitchFamily="2" charset="-122"/>
            </a:endParaRPr>
          </a:p>
        </p:txBody>
      </p:sp>
      <p:sp>
        <p:nvSpPr>
          <p:cNvPr id="1033" name="AutoShape 10"/>
          <p:cNvSpPr>
            <a:spLocks noChangeArrowheads="1"/>
          </p:cNvSpPr>
          <p:nvPr/>
        </p:nvSpPr>
        <p:spPr bwMode="auto">
          <a:xfrm rot="-5400000">
            <a:off x="8762206" y="6474620"/>
            <a:ext cx="403225" cy="360362"/>
          </a:xfrm>
          <a:prstGeom prst="rtTriangle">
            <a:avLst/>
          </a:prstGeom>
          <a:solidFill>
            <a:srgbClr val="C00000"/>
          </a:solidFill>
          <a:ln w="9525">
            <a:solidFill>
              <a:schemeClr val="tx1"/>
            </a:solidFill>
            <a:miter lim="800000"/>
          </a:ln>
          <a:effectLst/>
        </p:spPr>
        <p:txBody>
          <a:bodyPr wrap="none"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eaLnBrk="0" hangingPunct="0">
              <a:buFont typeface="Arial" panose="020B0604020202020204" pitchFamily="34" charset="0"/>
              <a:buNone/>
              <a:defRPr/>
            </a:pPr>
            <a:endParaRPr lang="zh-CN" altLang="en-US" b="0"/>
          </a:p>
        </p:txBody>
      </p:sp>
      <p:sp>
        <p:nvSpPr>
          <p:cNvPr id="1034" name="Rectangle 6"/>
          <p:cNvSpPr>
            <a:spLocks noGrp="1" noChangeArrowheads="1"/>
          </p:cNvSpPr>
          <p:nvPr>
            <p:ph type="sldNum" sz="quarter" idx="4"/>
          </p:nvPr>
        </p:nvSpPr>
        <p:spPr bwMode="auto">
          <a:xfrm>
            <a:off x="7966075" y="6600825"/>
            <a:ext cx="2133600" cy="476250"/>
          </a:xfrm>
          <a:prstGeom prst="rect">
            <a:avLst/>
          </a:prstGeom>
          <a:noFill/>
          <a:ln>
            <a:noFill/>
          </a:ln>
        </p:spPr>
        <p:txBody>
          <a:bodyPr vert="horz" wrap="square" lIns="91408" tIns="45704" rIns="91408" bIns="45704" numCol="1" anchor="t" anchorCtr="0" compatLnSpc="1"/>
          <a:lstStyle>
            <a:lvl1pPr algn="ctr" eaLnBrk="1" hangingPunct="1">
              <a:buFont typeface="Arial" panose="020B0604020202020204" pitchFamily="34" charset="0"/>
              <a:buNone/>
              <a:defRPr sz="1000" b="0" noProof="1">
                <a:solidFill>
                  <a:schemeClr val="bg1"/>
                </a:solidFill>
                <a:latin typeface="Arial" panose="020B0604020202020204" pitchFamily="34" charset="0"/>
                <a:ea typeface="黑体" panose="02010609060101010101" pitchFamily="49" charset="-122"/>
                <a:cs typeface="宋体" panose="02010600030101010101" pitchFamily="2" charset="-122"/>
              </a:defRPr>
            </a:lvl1pPr>
          </a:lstStyle>
          <a:p>
            <a:pPr>
              <a:defRPr/>
            </a:pPr>
            <a:fld id="{9638708C-A941-444C-AFF9-B6946D77F63D}" type="slidenum">
              <a:rPr altLang="zh-CN"/>
              <a:t>‹#›</a:t>
            </a:fld>
            <a:endParaRPr lang="zh-CN"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5pPr>
      <a:lvl6pPr marL="457200"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6pPr>
      <a:lvl7pPr marL="914400"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7pPr>
      <a:lvl8pPr marL="1371600"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8pPr>
      <a:lvl9pPr marL="1828800"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9pPr>
    </p:titleStyle>
    <p:bodyStyle>
      <a:lvl1pPr marL="341630" indent="-341630" algn="l" rtl="0" eaLnBrk="0" fontAlgn="base" hangingPunct="0">
        <a:spcBef>
          <a:spcPct val="20000"/>
        </a:spcBef>
        <a:spcAft>
          <a:spcPct val="0"/>
        </a:spcAft>
        <a:buFont typeface="Wingdings" panose="05000000000000000000" pitchFamily="2" charset="2"/>
        <a:buChar char="p"/>
        <a:defRPr sz="2600">
          <a:solidFill>
            <a:srgbClr val="0000FF"/>
          </a:solidFill>
          <a:latin typeface="+mn-lt"/>
          <a:ea typeface="+mn-ea"/>
          <a:cs typeface="+mn-cs"/>
        </a:defRPr>
      </a:lvl1pPr>
      <a:lvl2pPr marL="741680" indent="-284480" algn="l" rtl="0" eaLnBrk="0" fontAlgn="base" hangingPunct="0">
        <a:spcBef>
          <a:spcPct val="20000"/>
        </a:spcBef>
        <a:spcAft>
          <a:spcPct val="0"/>
        </a:spcAft>
        <a:buFont typeface="Wingdings" panose="05000000000000000000" pitchFamily="2" charset="2"/>
        <a:buChar char="Ø"/>
        <a:defRPr sz="2800">
          <a:solidFill>
            <a:schemeClr val="tx1"/>
          </a:solidFill>
          <a:latin typeface="Times New Roman" panose="02020603050405020304" pitchFamily="18" charset="0"/>
          <a:ea typeface="+mn-ea"/>
        </a:defRPr>
      </a:lvl2pPr>
      <a:lvl3pPr marL="1141730" indent="-227330" algn="l" rtl="0" eaLnBrk="0" fontAlgn="base" hangingPunct="0">
        <a:spcBef>
          <a:spcPct val="20000"/>
        </a:spcBef>
        <a:spcAft>
          <a:spcPct val="0"/>
        </a:spcAft>
        <a:buFont typeface="Wingdings" panose="05000000000000000000" pitchFamily="2" charset="2"/>
        <a:buChar char="l"/>
        <a:defRPr sz="2400">
          <a:solidFill>
            <a:schemeClr val="tx1"/>
          </a:solidFill>
          <a:latin typeface="Times New Roman" panose="02020603050405020304" pitchFamily="18" charset="0"/>
          <a:ea typeface="+mn-ea"/>
        </a:defRPr>
      </a:lvl3pPr>
      <a:lvl4pPr marL="15989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n-ea"/>
        </a:defRPr>
      </a:lvl4pPr>
      <a:lvl5pPr marL="20561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n-ea"/>
        </a:defRPr>
      </a:lvl5pPr>
      <a:lvl6pPr marL="25133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n-ea"/>
        </a:defRPr>
      </a:lvl6pPr>
      <a:lvl7pPr marL="29705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n-ea"/>
        </a:defRPr>
      </a:lvl7pPr>
      <a:lvl8pPr marL="34277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n-ea"/>
        </a:defRPr>
      </a:lvl8pPr>
      <a:lvl9pPr marL="38849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body" idx="4294967295"/>
          </p:nvPr>
        </p:nvSpPr>
        <p:spPr bwMode="auto">
          <a:xfrm>
            <a:off x="663575" y="1066800"/>
            <a:ext cx="8229600" cy="993775"/>
          </a:xfrm>
          <a:prstGeom prst="rect">
            <a:avLst/>
          </a:prstGeom>
          <a:noFill/>
          <a:ln w="9525">
            <a:noFill/>
            <a:miter lim="800000"/>
          </a:ln>
        </p:spPr>
        <p:txBody>
          <a:bodyPr vert="horz" wrap="square" lIns="91408" tIns="45704" rIns="91408" bIns="45704" numCol="1" anchor="t" anchorCtr="0" compatLnSpc="1"/>
          <a:lstStyle/>
          <a:p>
            <a:pPr lvl="0"/>
            <a:r>
              <a:rPr lang="zh-CN" altLang="en-US"/>
              <a:t>单击此处编辑母版文本样式</a:t>
            </a:r>
          </a:p>
        </p:txBody>
      </p:sp>
      <p:sp>
        <p:nvSpPr>
          <p:cNvPr id="2051" name="Rectangle 4"/>
          <p:cNvSpPr>
            <a:spLocks noGrp="1" noChangeArrowheads="1"/>
          </p:cNvSpPr>
          <p:nvPr>
            <p:ph type="dt" sz="half" idx="2"/>
          </p:nvPr>
        </p:nvSpPr>
        <p:spPr bwMode="auto">
          <a:xfrm>
            <a:off x="590550" y="6245225"/>
            <a:ext cx="2133600" cy="476250"/>
          </a:xfrm>
          <a:prstGeom prst="rect">
            <a:avLst/>
          </a:prstGeom>
          <a:noFill/>
          <a:ln>
            <a:noFill/>
          </a:ln>
        </p:spPr>
        <p:txBody>
          <a:bodyPr vert="horz" wrap="square" lIns="91408" tIns="45704" rIns="91408" bIns="45704" numCol="1" anchor="t" anchorCtr="0" compatLnSpc="1"/>
          <a:lstStyle>
            <a:lvl1pPr eaLnBrk="1" hangingPunct="1">
              <a:buFont typeface="Arial" panose="020B0604020202020204" pitchFamily="34" charset="0"/>
              <a:buNone/>
              <a:defRPr sz="1400" b="0">
                <a:solidFill>
                  <a:schemeClr val="tx1"/>
                </a:solidFill>
                <a:latin typeface="Arial" panose="020B0604020202020204" pitchFamily="34" charset="0"/>
                <a:ea typeface="+mj-ea"/>
              </a:defRPr>
            </a:lvl1pPr>
          </a:lstStyle>
          <a:p>
            <a:pPr>
              <a:defRPr/>
            </a:pPr>
            <a:fld id="{B268275F-ADD3-4675-94E5-38A58CC67A6E}" type="datetime1">
              <a:rPr lang="zh-CN" altLang="en-US"/>
              <a:t>2025/6/11</a:t>
            </a:fld>
            <a:endParaRPr lang="en-US"/>
          </a:p>
        </p:txBody>
      </p:sp>
      <p:sp>
        <p:nvSpPr>
          <p:cNvPr id="2052" name="Rectangle 5"/>
          <p:cNvSpPr>
            <a:spLocks noGrp="1" noChangeArrowheads="1"/>
          </p:cNvSpPr>
          <p:nvPr>
            <p:ph type="ftr" sz="quarter" idx="3"/>
          </p:nvPr>
        </p:nvSpPr>
        <p:spPr bwMode="auto">
          <a:xfrm>
            <a:off x="3257550" y="6245225"/>
            <a:ext cx="2895600" cy="476250"/>
          </a:xfrm>
          <a:prstGeom prst="rect">
            <a:avLst/>
          </a:prstGeom>
          <a:noFill/>
          <a:ln>
            <a:noFill/>
          </a:ln>
        </p:spPr>
        <p:txBody>
          <a:bodyPr vert="horz" wrap="square" lIns="91408" tIns="45704" rIns="91408" bIns="45704" numCol="1" anchor="t" anchorCtr="0" compatLnSpc="1"/>
          <a:lstStyle>
            <a:lvl1pPr algn="ctr" eaLnBrk="1" hangingPunct="1">
              <a:buFont typeface="Arial" panose="020B0604020202020204" pitchFamily="34" charset="0"/>
              <a:buNone/>
              <a:defRPr sz="1400" b="0">
                <a:solidFill>
                  <a:schemeClr val="tx1"/>
                </a:solidFill>
                <a:latin typeface="Arial" panose="020B0604020202020204" pitchFamily="34" charset="0"/>
                <a:ea typeface="宋体" panose="02010600030101010101" pitchFamily="2" charset="-122"/>
              </a:defRPr>
            </a:lvl1pPr>
          </a:lstStyle>
          <a:p>
            <a:pPr>
              <a:defRPr/>
            </a:pPr>
            <a:endParaRPr lang="en-US" altLang="zh-CN"/>
          </a:p>
        </p:txBody>
      </p:sp>
      <p:sp>
        <p:nvSpPr>
          <p:cNvPr id="2054" name="Rectangle 8"/>
          <p:cNvSpPr>
            <a:spLocks noChangeArrowheads="1"/>
          </p:cNvSpPr>
          <p:nvPr/>
        </p:nvSpPr>
        <p:spPr bwMode="auto">
          <a:xfrm>
            <a:off x="0" y="0"/>
            <a:ext cx="468313" cy="6858000"/>
          </a:xfrm>
          <a:prstGeom prst="rect">
            <a:avLst/>
          </a:prstGeom>
          <a:solidFill>
            <a:srgbClr val="960000"/>
          </a:solidFill>
          <a:ln>
            <a:noFill/>
          </a:ln>
        </p:spPr>
        <p:txBody>
          <a:bodyPr wrap="none" lIns="91408" tIns="45704" rIns="91408" bIns="45704"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a:spcBef>
                <a:spcPct val="20000"/>
              </a:spcBef>
              <a:buFont typeface="Arial" panose="020B0604020202020204" pitchFamily="34" charset="0"/>
              <a:buChar char="•"/>
              <a:defRPr/>
            </a:pPr>
            <a:endParaRPr lang="zh-CN" altLang="en-US" sz="2400" b="0">
              <a:solidFill>
                <a:srgbClr val="336699"/>
              </a:solidFill>
              <a:latin typeface="Times New Roman" panose="02020603050405020304" pitchFamily="18" charset="0"/>
              <a:ea typeface="宋体" panose="02010600030101010101" pitchFamily="2" charset="-122"/>
            </a:endParaRPr>
          </a:p>
        </p:txBody>
      </p:sp>
      <p:sp>
        <p:nvSpPr>
          <p:cNvPr id="2055" name="Rectangle 17"/>
          <p:cNvSpPr>
            <a:spLocks noChangeArrowheads="1"/>
          </p:cNvSpPr>
          <p:nvPr/>
        </p:nvSpPr>
        <p:spPr bwMode="auto">
          <a:xfrm>
            <a:off x="804863" y="2997200"/>
            <a:ext cx="8229600" cy="647700"/>
          </a:xfrm>
          <a:prstGeom prst="rect">
            <a:avLst/>
          </a:prstGeom>
          <a:noFill/>
          <a:ln>
            <a:noFill/>
          </a:ln>
        </p:spPr>
        <p:txBody>
          <a:bodyPr lIns="91408" tIns="45704" rIns="91408" bIns="45704"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a:buFont typeface="Arial" panose="020B0604020202020204" pitchFamily="34" charset="0"/>
              <a:buNone/>
              <a:defRPr/>
            </a:pPr>
            <a:endParaRPr lang="zh-CN" altLang="en-US" sz="3600" b="0">
              <a:solidFill>
                <a:schemeClr val="tx2"/>
              </a:solidFill>
              <a:latin typeface="Times New Roman" panose="02020603050405020304" pitchFamily="18" charset="0"/>
            </a:endParaRPr>
          </a:p>
        </p:txBody>
      </p:sp>
      <p:sp>
        <p:nvSpPr>
          <p:cNvPr id="2056" name="Rectangle 2"/>
          <p:cNvSpPr txBox="1">
            <a:spLocks noChangeArrowheads="1"/>
          </p:cNvSpPr>
          <p:nvPr/>
        </p:nvSpPr>
        <p:spPr bwMode="auto">
          <a:xfrm>
            <a:off x="468313" y="288925"/>
            <a:ext cx="8675687" cy="908050"/>
          </a:xfrm>
          <a:prstGeom prst="rect">
            <a:avLst/>
          </a:prstGeom>
          <a:noFill/>
          <a:ln>
            <a:noFill/>
          </a:ln>
        </p:spPr>
        <p:txBody>
          <a:bodyPr lIns="80119" tIns="40060" rIns="80119" bIns="40060"/>
          <a:lstStyle>
            <a:lvl1pPr defTabSz="995045">
              <a:defRPr sz="2800">
                <a:solidFill>
                  <a:srgbClr val="C00000"/>
                </a:solidFill>
                <a:latin typeface="Arial" panose="020B0604020202020204" pitchFamily="34" charset="0"/>
                <a:ea typeface="黑体" panose="02010609060101010101" pitchFamily="49" charset="-122"/>
              </a:defRPr>
            </a:lvl1pPr>
            <a:lvl2pPr marL="742950" indent="-285750" defTabSz="995045">
              <a:defRPr sz="2800">
                <a:solidFill>
                  <a:srgbClr val="C00000"/>
                </a:solidFill>
                <a:latin typeface="Arial" panose="020B0604020202020204" pitchFamily="34" charset="0"/>
                <a:ea typeface="黑体" panose="02010609060101010101" pitchFamily="49" charset="-122"/>
              </a:defRPr>
            </a:lvl2pPr>
            <a:lvl3pPr marL="1143000" indent="-228600" defTabSz="995045">
              <a:defRPr sz="2800">
                <a:solidFill>
                  <a:srgbClr val="C00000"/>
                </a:solidFill>
                <a:latin typeface="Arial" panose="020B0604020202020204" pitchFamily="34" charset="0"/>
                <a:ea typeface="黑体" panose="02010609060101010101" pitchFamily="49" charset="-122"/>
              </a:defRPr>
            </a:lvl3pPr>
            <a:lvl4pPr marL="1600200" indent="-228600" defTabSz="995045">
              <a:defRPr sz="2800">
                <a:solidFill>
                  <a:srgbClr val="C00000"/>
                </a:solidFill>
                <a:latin typeface="Arial" panose="020B0604020202020204" pitchFamily="34" charset="0"/>
                <a:ea typeface="黑体" panose="02010609060101010101" pitchFamily="49" charset="-122"/>
              </a:defRPr>
            </a:lvl4pPr>
            <a:lvl5pPr marL="2057400" indent="-228600" defTabSz="995045">
              <a:defRPr sz="2800">
                <a:solidFill>
                  <a:srgbClr val="C00000"/>
                </a:solidFill>
                <a:latin typeface="Arial" panose="020B0604020202020204" pitchFamily="34" charset="0"/>
                <a:ea typeface="黑体" panose="02010609060101010101" pitchFamily="49" charset="-122"/>
              </a:defRPr>
            </a:lvl5pPr>
            <a:lvl6pPr marL="2514600" indent="-228600" defTabSz="995045"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defTabSz="995045"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defTabSz="995045"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defTabSz="995045"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a:buFont typeface="Arial" panose="020B0604020202020204" pitchFamily="34" charset="0"/>
              <a:buNone/>
              <a:defRPr/>
            </a:pPr>
            <a:r>
              <a:rPr lang="zh-CN" altLang="en-US" sz="3500" b="0" dirty="0">
                <a:solidFill>
                  <a:schemeClr val="tx1"/>
                </a:solidFill>
                <a:latin typeface="黑体" panose="02010609060101010101" pitchFamily="49" charset="-122"/>
              </a:rPr>
              <a:t>成果一：防渗修复高聚物材料</a:t>
            </a:r>
          </a:p>
        </p:txBody>
      </p:sp>
      <p:sp>
        <p:nvSpPr>
          <p:cNvPr id="2" name="Line 27"/>
          <p:cNvSpPr>
            <a:spLocks noChangeShapeType="1"/>
          </p:cNvSpPr>
          <p:nvPr/>
        </p:nvSpPr>
        <p:spPr bwMode="auto">
          <a:xfrm>
            <a:off x="0" y="981075"/>
            <a:ext cx="468313" cy="0"/>
          </a:xfrm>
          <a:prstGeom prst="line">
            <a:avLst/>
          </a:prstGeom>
          <a:noFill/>
          <a:ln w="38100">
            <a:solidFill>
              <a:schemeClr val="bg1"/>
            </a:solidFill>
            <a:round/>
          </a:ln>
        </p:spPr>
        <p:txBody>
          <a:bodyPr lIns="91408" tIns="45704" rIns="91408" bIns="45704"/>
          <a:lstStyle/>
          <a:p>
            <a:pPr eaLnBrk="0" hangingPunct="0">
              <a:defRPr/>
            </a:pPr>
            <a:endParaRPr lang="zh-CN" altLang="en-US">
              <a:latin typeface="Arial" panose="020B0604020202020204" pitchFamily="34" charset="0"/>
              <a:ea typeface="宋体" panose="02010600030101010101" pitchFamily="2" charset="-122"/>
            </a:endParaRPr>
          </a:p>
        </p:txBody>
      </p:sp>
      <p:sp>
        <p:nvSpPr>
          <p:cNvPr id="2058" name="AutoShape 11"/>
          <p:cNvSpPr>
            <a:spLocks noChangeArrowheads="1"/>
          </p:cNvSpPr>
          <p:nvPr/>
        </p:nvSpPr>
        <p:spPr bwMode="auto">
          <a:xfrm rot="-5400000">
            <a:off x="8762206" y="6474620"/>
            <a:ext cx="403225" cy="360362"/>
          </a:xfrm>
          <a:prstGeom prst="rtTriangle">
            <a:avLst/>
          </a:prstGeom>
          <a:solidFill>
            <a:srgbClr val="C00000"/>
          </a:solidFill>
          <a:ln w="9525">
            <a:solidFill>
              <a:schemeClr val="tx1"/>
            </a:solidFill>
            <a:miter lim="800000"/>
          </a:ln>
          <a:effectLst/>
        </p:spPr>
        <p:txBody>
          <a:bodyPr wrap="none"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eaLnBrk="0" hangingPunct="0">
              <a:buFont typeface="Arial" panose="020B0604020202020204" pitchFamily="34" charset="0"/>
              <a:buNone/>
              <a:defRPr/>
            </a:pPr>
            <a:endParaRPr lang="zh-CN" altLang="en-US" b="0"/>
          </a:p>
        </p:txBody>
      </p:sp>
      <p:sp>
        <p:nvSpPr>
          <p:cNvPr id="2059" name="Rectangle 6"/>
          <p:cNvSpPr>
            <a:spLocks noGrp="1" noChangeArrowheads="1"/>
          </p:cNvSpPr>
          <p:nvPr>
            <p:ph type="sldNum" sz="quarter" idx="4"/>
          </p:nvPr>
        </p:nvSpPr>
        <p:spPr bwMode="auto">
          <a:xfrm>
            <a:off x="7966075" y="6600825"/>
            <a:ext cx="2133600" cy="476250"/>
          </a:xfrm>
          <a:prstGeom prst="rect">
            <a:avLst/>
          </a:prstGeom>
          <a:noFill/>
          <a:ln>
            <a:noFill/>
          </a:ln>
        </p:spPr>
        <p:txBody>
          <a:bodyPr vert="horz" wrap="square" lIns="91408" tIns="45704" rIns="91408" bIns="45704" numCol="1" anchor="t" anchorCtr="0" compatLnSpc="1"/>
          <a:lstStyle>
            <a:lvl1pPr algn="ctr" eaLnBrk="1" hangingPunct="1">
              <a:buFont typeface="Arial" panose="020B0604020202020204" pitchFamily="34" charset="0"/>
              <a:buNone/>
              <a:defRPr sz="1000" b="0" noProof="1">
                <a:solidFill>
                  <a:schemeClr val="bg1"/>
                </a:solidFill>
                <a:latin typeface="Arial" panose="020B0604020202020204" pitchFamily="34" charset="0"/>
                <a:ea typeface="黑体" panose="02010609060101010101" pitchFamily="49" charset="-122"/>
              </a:defRPr>
            </a:lvl1pPr>
          </a:lstStyle>
          <a:p>
            <a:pPr>
              <a:defRPr/>
            </a:pPr>
            <a:fld id="{26DE314D-CE4E-4831-B4F5-5E676CF3D5D8}" type="slidenum">
              <a:rPr altLang="zh-CN"/>
              <a:t>‹#›</a:t>
            </a:fld>
            <a:endParaRPr lang="zh-CN" altLang="zh-CN"/>
          </a:p>
        </p:txBody>
      </p:sp>
      <p:sp>
        <p:nvSpPr>
          <p:cNvPr id="3" name="Line 7"/>
          <p:cNvSpPr>
            <a:spLocks noChangeShapeType="1"/>
          </p:cNvSpPr>
          <p:nvPr/>
        </p:nvSpPr>
        <p:spPr bwMode="auto">
          <a:xfrm>
            <a:off x="468313" y="981075"/>
            <a:ext cx="6624637" cy="0"/>
          </a:xfrm>
          <a:prstGeom prst="line">
            <a:avLst/>
          </a:prstGeom>
          <a:noFill/>
          <a:ln w="38100">
            <a:solidFill>
              <a:srgbClr val="960000"/>
            </a:solidFill>
            <a:round/>
          </a:ln>
        </p:spPr>
        <p:txBody>
          <a:bodyPr lIns="91408" tIns="45704" rIns="91408" bIns="45704"/>
          <a:lstStyle/>
          <a:p>
            <a:pPr eaLnBrk="0" hangingPunct="0">
              <a:defRPr/>
            </a:pPr>
            <a:endParaRPr lang="zh-CN" altLang="en-US">
              <a:latin typeface="Arial" panose="020B060402020202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5pPr>
      <a:lvl6pPr marL="457200"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6pPr>
      <a:lvl7pPr marL="914400"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7pPr>
      <a:lvl8pPr marL="1371600"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8pPr>
      <a:lvl9pPr marL="1828800"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9pPr>
    </p:titleStyle>
    <p:bodyStyle>
      <a:lvl1pPr marL="341630" indent="-341630" algn="l" rtl="0" eaLnBrk="0" fontAlgn="base" hangingPunct="0">
        <a:spcBef>
          <a:spcPct val="20000"/>
        </a:spcBef>
        <a:spcAft>
          <a:spcPct val="0"/>
        </a:spcAft>
        <a:buFont typeface="Wingdings" panose="05000000000000000000" pitchFamily="2" charset="2"/>
        <a:buChar char="p"/>
        <a:defRPr sz="2600">
          <a:solidFill>
            <a:srgbClr val="0000FF"/>
          </a:solidFill>
          <a:latin typeface="+mn-lt"/>
          <a:ea typeface="+mn-ea"/>
          <a:cs typeface="+mn-cs"/>
        </a:defRPr>
      </a:lvl1pPr>
      <a:lvl2pPr marL="741680" indent="-284480" algn="l" rtl="0" eaLnBrk="0" fontAlgn="base" hangingPunct="0">
        <a:spcBef>
          <a:spcPct val="20000"/>
        </a:spcBef>
        <a:spcAft>
          <a:spcPct val="0"/>
        </a:spcAft>
        <a:buFont typeface="Wingdings" panose="05000000000000000000" pitchFamily="2" charset="2"/>
        <a:buChar char="Ø"/>
        <a:defRPr sz="2800">
          <a:solidFill>
            <a:schemeClr val="tx1"/>
          </a:solidFill>
          <a:latin typeface="Times New Roman" panose="02020603050405020304" pitchFamily="18" charset="0"/>
          <a:ea typeface="+mj-ea"/>
        </a:defRPr>
      </a:lvl2pPr>
      <a:lvl3pPr marL="1141730" indent="-227330" algn="l" rtl="0" eaLnBrk="0" fontAlgn="base" hangingPunct="0">
        <a:spcBef>
          <a:spcPct val="20000"/>
        </a:spcBef>
        <a:spcAft>
          <a:spcPct val="0"/>
        </a:spcAft>
        <a:buFont typeface="Wingdings" panose="05000000000000000000" pitchFamily="2" charset="2"/>
        <a:buChar char="l"/>
        <a:defRPr sz="2400">
          <a:solidFill>
            <a:schemeClr val="tx1"/>
          </a:solidFill>
          <a:latin typeface="Times New Roman" panose="02020603050405020304" pitchFamily="18" charset="0"/>
          <a:ea typeface="+mj-ea"/>
        </a:defRPr>
      </a:lvl3pPr>
      <a:lvl4pPr marL="15989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j-ea"/>
        </a:defRPr>
      </a:lvl4pPr>
      <a:lvl5pPr marL="20561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j-ea"/>
        </a:defRPr>
      </a:lvl5pPr>
      <a:lvl6pPr marL="25133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j-ea"/>
        </a:defRPr>
      </a:lvl6pPr>
      <a:lvl7pPr marL="29705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j-ea"/>
        </a:defRPr>
      </a:lvl7pPr>
      <a:lvl8pPr marL="34277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j-ea"/>
        </a:defRPr>
      </a:lvl8pPr>
      <a:lvl9pPr marL="38849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j-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5602" name="Rectangle 3"/>
          <p:cNvSpPr>
            <a:spLocks noGrp="1" noChangeArrowheads="1"/>
          </p:cNvSpPr>
          <p:nvPr>
            <p:ph type="body" idx="4294967295"/>
          </p:nvPr>
        </p:nvSpPr>
        <p:spPr bwMode="auto">
          <a:xfrm>
            <a:off x="663575" y="1066800"/>
            <a:ext cx="8229600" cy="993775"/>
          </a:xfrm>
          <a:prstGeom prst="rect">
            <a:avLst/>
          </a:prstGeom>
          <a:noFill/>
          <a:ln w="9525">
            <a:noFill/>
            <a:miter lim="800000"/>
          </a:ln>
        </p:spPr>
        <p:txBody>
          <a:bodyPr vert="horz" wrap="square" lIns="91408" tIns="45704" rIns="91408" bIns="45704" numCol="1" anchor="t" anchorCtr="0" compatLnSpc="1"/>
          <a:lstStyle/>
          <a:p>
            <a:pPr lvl="0"/>
            <a:r>
              <a:rPr lang="zh-CN" altLang="en-US"/>
              <a:t>单击此处编辑母版文本样式</a:t>
            </a:r>
          </a:p>
        </p:txBody>
      </p:sp>
      <p:sp>
        <p:nvSpPr>
          <p:cNvPr id="3075" name="Rectangle 4"/>
          <p:cNvSpPr>
            <a:spLocks noGrp="1" noChangeArrowheads="1"/>
          </p:cNvSpPr>
          <p:nvPr>
            <p:ph type="dt" sz="half" idx="2"/>
          </p:nvPr>
        </p:nvSpPr>
        <p:spPr bwMode="auto">
          <a:xfrm>
            <a:off x="590550" y="6245225"/>
            <a:ext cx="2133600" cy="476250"/>
          </a:xfrm>
          <a:prstGeom prst="rect">
            <a:avLst/>
          </a:prstGeom>
          <a:noFill/>
          <a:ln>
            <a:noFill/>
          </a:ln>
        </p:spPr>
        <p:txBody>
          <a:bodyPr vert="horz" wrap="square" lIns="91408" tIns="45704" rIns="91408" bIns="45704" numCol="1" anchor="t" anchorCtr="0" compatLnSpc="1"/>
          <a:lstStyle>
            <a:lvl1pPr eaLnBrk="1" hangingPunct="1">
              <a:buFont typeface="Arial" panose="020B0604020202020204" pitchFamily="34" charset="0"/>
              <a:buNone/>
              <a:defRPr sz="1400" b="0">
                <a:solidFill>
                  <a:schemeClr val="tx1"/>
                </a:solidFill>
                <a:latin typeface="Arial" panose="020B0604020202020204" pitchFamily="34" charset="0"/>
                <a:ea typeface="+mj-ea"/>
              </a:defRPr>
            </a:lvl1pPr>
          </a:lstStyle>
          <a:p>
            <a:pPr>
              <a:defRPr/>
            </a:pPr>
            <a:fld id="{4B229C81-3407-4F90-9ADD-EB7CCC4C01C8}" type="datetime1">
              <a:rPr lang="zh-CN" altLang="en-US"/>
              <a:t>2025/6/11</a:t>
            </a:fld>
            <a:endParaRPr lang="en-US"/>
          </a:p>
        </p:txBody>
      </p:sp>
      <p:sp>
        <p:nvSpPr>
          <p:cNvPr id="3076" name="Rectangle 5"/>
          <p:cNvSpPr>
            <a:spLocks noGrp="1" noChangeArrowheads="1"/>
          </p:cNvSpPr>
          <p:nvPr>
            <p:ph type="ftr" sz="quarter" idx="3"/>
          </p:nvPr>
        </p:nvSpPr>
        <p:spPr bwMode="auto">
          <a:xfrm>
            <a:off x="3257550" y="6245225"/>
            <a:ext cx="2895600" cy="476250"/>
          </a:xfrm>
          <a:prstGeom prst="rect">
            <a:avLst/>
          </a:prstGeom>
          <a:noFill/>
          <a:ln>
            <a:noFill/>
          </a:ln>
        </p:spPr>
        <p:txBody>
          <a:bodyPr vert="horz" wrap="square" lIns="91408" tIns="45704" rIns="91408" bIns="45704" numCol="1" anchor="t" anchorCtr="0" compatLnSpc="1"/>
          <a:lstStyle>
            <a:lvl1pPr algn="ctr" eaLnBrk="1" hangingPunct="1">
              <a:buFont typeface="Arial" panose="020B0604020202020204" pitchFamily="34" charset="0"/>
              <a:buNone/>
              <a:defRPr sz="1400" b="0">
                <a:solidFill>
                  <a:schemeClr val="tx1"/>
                </a:solidFill>
                <a:latin typeface="Arial" panose="020B0604020202020204" pitchFamily="34" charset="0"/>
                <a:ea typeface="宋体" panose="02010600030101010101" pitchFamily="2" charset="-122"/>
              </a:defRPr>
            </a:lvl1pPr>
          </a:lstStyle>
          <a:p>
            <a:pPr>
              <a:defRPr/>
            </a:pPr>
            <a:endParaRPr lang="en-US" altLang="zh-CN"/>
          </a:p>
        </p:txBody>
      </p:sp>
      <p:sp>
        <p:nvSpPr>
          <p:cNvPr id="3078" name="Rectangle 8"/>
          <p:cNvSpPr>
            <a:spLocks noChangeArrowheads="1"/>
          </p:cNvSpPr>
          <p:nvPr/>
        </p:nvSpPr>
        <p:spPr bwMode="auto">
          <a:xfrm>
            <a:off x="0" y="0"/>
            <a:ext cx="468313" cy="6858000"/>
          </a:xfrm>
          <a:prstGeom prst="rect">
            <a:avLst/>
          </a:prstGeom>
          <a:solidFill>
            <a:srgbClr val="960000"/>
          </a:solidFill>
          <a:ln>
            <a:noFill/>
          </a:ln>
        </p:spPr>
        <p:txBody>
          <a:bodyPr wrap="none" lIns="91408" tIns="45704" rIns="91408" bIns="45704"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a:spcBef>
                <a:spcPct val="20000"/>
              </a:spcBef>
              <a:buFont typeface="Arial" panose="020B0604020202020204" pitchFamily="34" charset="0"/>
              <a:buChar char="•"/>
              <a:defRPr/>
            </a:pPr>
            <a:endParaRPr lang="zh-CN" altLang="en-US" sz="2400" b="0">
              <a:solidFill>
                <a:srgbClr val="336699"/>
              </a:solidFill>
              <a:latin typeface="Times New Roman" panose="02020603050405020304" pitchFamily="18" charset="0"/>
              <a:ea typeface="宋体" panose="02010600030101010101" pitchFamily="2" charset="-122"/>
            </a:endParaRPr>
          </a:p>
        </p:txBody>
      </p:sp>
      <p:sp>
        <p:nvSpPr>
          <p:cNvPr id="3079" name="Rectangle 17"/>
          <p:cNvSpPr>
            <a:spLocks noChangeArrowheads="1"/>
          </p:cNvSpPr>
          <p:nvPr/>
        </p:nvSpPr>
        <p:spPr bwMode="auto">
          <a:xfrm>
            <a:off x="804863" y="2997200"/>
            <a:ext cx="8229600" cy="647700"/>
          </a:xfrm>
          <a:prstGeom prst="rect">
            <a:avLst/>
          </a:prstGeom>
          <a:noFill/>
          <a:ln>
            <a:noFill/>
          </a:ln>
        </p:spPr>
        <p:txBody>
          <a:bodyPr lIns="91408" tIns="45704" rIns="91408" bIns="45704"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a:buFont typeface="Arial" panose="020B0604020202020204" pitchFamily="34" charset="0"/>
              <a:buNone/>
              <a:defRPr/>
            </a:pPr>
            <a:endParaRPr lang="zh-CN" altLang="en-US" sz="3600" b="0">
              <a:solidFill>
                <a:schemeClr val="tx2"/>
              </a:solidFill>
              <a:latin typeface="Times New Roman" panose="02020603050405020304" pitchFamily="18" charset="0"/>
            </a:endParaRPr>
          </a:p>
        </p:txBody>
      </p:sp>
      <p:sp>
        <p:nvSpPr>
          <p:cNvPr id="2" name="Line 27"/>
          <p:cNvSpPr>
            <a:spLocks noChangeShapeType="1"/>
          </p:cNvSpPr>
          <p:nvPr/>
        </p:nvSpPr>
        <p:spPr bwMode="auto">
          <a:xfrm>
            <a:off x="0" y="981075"/>
            <a:ext cx="468313" cy="0"/>
          </a:xfrm>
          <a:prstGeom prst="line">
            <a:avLst/>
          </a:prstGeom>
          <a:noFill/>
          <a:ln w="38100">
            <a:solidFill>
              <a:schemeClr val="bg1"/>
            </a:solidFill>
            <a:round/>
          </a:ln>
        </p:spPr>
        <p:txBody>
          <a:bodyPr lIns="91408" tIns="45704" rIns="91408" bIns="45704"/>
          <a:lstStyle/>
          <a:p>
            <a:pPr eaLnBrk="0" hangingPunct="0">
              <a:defRPr/>
            </a:pPr>
            <a:endParaRPr lang="zh-CN" altLang="en-US">
              <a:latin typeface="Arial" panose="020B0604020202020204" pitchFamily="34" charset="0"/>
              <a:ea typeface="宋体" panose="02010600030101010101" pitchFamily="2" charset="-122"/>
            </a:endParaRPr>
          </a:p>
        </p:txBody>
      </p:sp>
      <p:sp>
        <p:nvSpPr>
          <p:cNvPr id="3081" name="Rectangle 2"/>
          <p:cNvSpPr txBox="1">
            <a:spLocks noChangeArrowheads="1"/>
          </p:cNvSpPr>
          <p:nvPr/>
        </p:nvSpPr>
        <p:spPr bwMode="auto">
          <a:xfrm>
            <a:off x="468313" y="288925"/>
            <a:ext cx="8675687" cy="908050"/>
          </a:xfrm>
          <a:prstGeom prst="rect">
            <a:avLst/>
          </a:prstGeom>
          <a:noFill/>
          <a:ln>
            <a:noFill/>
          </a:ln>
        </p:spPr>
        <p:txBody>
          <a:bodyPr lIns="80119" tIns="40060" rIns="80119" bIns="40060"/>
          <a:lstStyle>
            <a:lvl1pPr defTabSz="995045">
              <a:defRPr sz="2800">
                <a:solidFill>
                  <a:srgbClr val="C00000"/>
                </a:solidFill>
                <a:latin typeface="Arial" panose="020B0604020202020204" pitchFamily="34" charset="0"/>
                <a:ea typeface="黑体" panose="02010609060101010101" pitchFamily="49" charset="-122"/>
              </a:defRPr>
            </a:lvl1pPr>
            <a:lvl2pPr marL="742950" indent="-285750" defTabSz="995045">
              <a:defRPr sz="2800">
                <a:solidFill>
                  <a:srgbClr val="C00000"/>
                </a:solidFill>
                <a:latin typeface="Arial" panose="020B0604020202020204" pitchFamily="34" charset="0"/>
                <a:ea typeface="黑体" panose="02010609060101010101" pitchFamily="49" charset="-122"/>
              </a:defRPr>
            </a:lvl2pPr>
            <a:lvl3pPr marL="1143000" indent="-228600" defTabSz="995045">
              <a:defRPr sz="2800">
                <a:solidFill>
                  <a:srgbClr val="C00000"/>
                </a:solidFill>
                <a:latin typeface="Arial" panose="020B0604020202020204" pitchFamily="34" charset="0"/>
                <a:ea typeface="黑体" panose="02010609060101010101" pitchFamily="49" charset="-122"/>
              </a:defRPr>
            </a:lvl3pPr>
            <a:lvl4pPr marL="1600200" indent="-228600" defTabSz="995045">
              <a:defRPr sz="2800">
                <a:solidFill>
                  <a:srgbClr val="C00000"/>
                </a:solidFill>
                <a:latin typeface="Arial" panose="020B0604020202020204" pitchFamily="34" charset="0"/>
                <a:ea typeface="黑体" panose="02010609060101010101" pitchFamily="49" charset="-122"/>
              </a:defRPr>
            </a:lvl4pPr>
            <a:lvl5pPr marL="2057400" indent="-228600" defTabSz="995045">
              <a:defRPr sz="2800">
                <a:solidFill>
                  <a:srgbClr val="C00000"/>
                </a:solidFill>
                <a:latin typeface="Arial" panose="020B0604020202020204" pitchFamily="34" charset="0"/>
                <a:ea typeface="黑体" panose="02010609060101010101" pitchFamily="49" charset="-122"/>
              </a:defRPr>
            </a:lvl5pPr>
            <a:lvl6pPr marL="2514600" indent="-228600" defTabSz="995045"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defTabSz="995045"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defTabSz="995045"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defTabSz="995045"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a:buFont typeface="Arial" panose="020B0604020202020204" pitchFamily="34" charset="0"/>
              <a:buNone/>
              <a:defRPr/>
            </a:pPr>
            <a:r>
              <a:rPr lang="zh-CN" altLang="en-US" sz="3500" b="0" dirty="0">
                <a:solidFill>
                  <a:schemeClr val="tx1"/>
                </a:solidFill>
                <a:latin typeface="黑体" panose="02010609060101010101" pitchFamily="49" charset="-122"/>
              </a:rPr>
              <a:t>成果二：渗漏防治技术及装备</a:t>
            </a:r>
          </a:p>
        </p:txBody>
      </p:sp>
      <p:sp>
        <p:nvSpPr>
          <p:cNvPr id="3082" name="AutoShape 11"/>
          <p:cNvSpPr>
            <a:spLocks noChangeArrowheads="1"/>
          </p:cNvSpPr>
          <p:nvPr/>
        </p:nvSpPr>
        <p:spPr bwMode="auto">
          <a:xfrm rot="-5400000">
            <a:off x="8762206" y="6474620"/>
            <a:ext cx="403225" cy="360362"/>
          </a:xfrm>
          <a:prstGeom prst="rtTriangle">
            <a:avLst/>
          </a:prstGeom>
          <a:solidFill>
            <a:srgbClr val="C00000"/>
          </a:solidFill>
          <a:ln w="9525">
            <a:solidFill>
              <a:schemeClr val="tx1"/>
            </a:solidFill>
            <a:miter lim="800000"/>
          </a:ln>
          <a:effectLst/>
        </p:spPr>
        <p:txBody>
          <a:bodyPr wrap="none"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eaLnBrk="0" hangingPunct="0">
              <a:buFont typeface="Arial" panose="020B0604020202020204" pitchFamily="34" charset="0"/>
              <a:buNone/>
              <a:defRPr/>
            </a:pPr>
            <a:endParaRPr lang="zh-CN" altLang="en-US" b="0"/>
          </a:p>
        </p:txBody>
      </p:sp>
      <p:sp>
        <p:nvSpPr>
          <p:cNvPr id="3083" name="Rectangle 6"/>
          <p:cNvSpPr>
            <a:spLocks noGrp="1" noChangeArrowheads="1"/>
          </p:cNvSpPr>
          <p:nvPr>
            <p:ph type="sldNum" sz="quarter" idx="4"/>
          </p:nvPr>
        </p:nvSpPr>
        <p:spPr bwMode="auto">
          <a:xfrm>
            <a:off x="7966075" y="6600825"/>
            <a:ext cx="2133600" cy="476250"/>
          </a:xfrm>
          <a:prstGeom prst="rect">
            <a:avLst/>
          </a:prstGeom>
          <a:noFill/>
          <a:ln>
            <a:noFill/>
          </a:ln>
        </p:spPr>
        <p:txBody>
          <a:bodyPr vert="horz" wrap="square" lIns="91408" tIns="45704" rIns="91408" bIns="45704" numCol="1" anchor="t" anchorCtr="0" compatLnSpc="1"/>
          <a:lstStyle>
            <a:lvl1pPr algn="ctr" eaLnBrk="1" hangingPunct="1">
              <a:buFont typeface="Arial" panose="020B0604020202020204" pitchFamily="34" charset="0"/>
              <a:buNone/>
              <a:defRPr sz="1000" b="0" noProof="1">
                <a:solidFill>
                  <a:schemeClr val="bg1"/>
                </a:solidFill>
                <a:latin typeface="Arial" panose="020B0604020202020204" pitchFamily="34" charset="0"/>
                <a:ea typeface="黑体" panose="02010609060101010101" pitchFamily="49" charset="-122"/>
              </a:defRPr>
            </a:lvl1pPr>
          </a:lstStyle>
          <a:p>
            <a:pPr>
              <a:defRPr/>
            </a:pPr>
            <a:fld id="{94A9B1D7-1420-4125-B388-13584261E989}" type="slidenum">
              <a:rPr altLang="zh-CN"/>
              <a:t>‹#›</a:t>
            </a:fld>
            <a:endParaRPr lang="zh-CN" altLang="zh-CN"/>
          </a:p>
        </p:txBody>
      </p:sp>
      <p:sp>
        <p:nvSpPr>
          <p:cNvPr id="3" name="Line 7"/>
          <p:cNvSpPr>
            <a:spLocks noChangeShapeType="1"/>
          </p:cNvSpPr>
          <p:nvPr/>
        </p:nvSpPr>
        <p:spPr bwMode="auto">
          <a:xfrm>
            <a:off x="468313" y="981075"/>
            <a:ext cx="6624637" cy="0"/>
          </a:xfrm>
          <a:prstGeom prst="line">
            <a:avLst/>
          </a:prstGeom>
          <a:noFill/>
          <a:ln w="38100">
            <a:solidFill>
              <a:srgbClr val="960000"/>
            </a:solidFill>
            <a:round/>
          </a:ln>
        </p:spPr>
        <p:txBody>
          <a:bodyPr lIns="91408" tIns="45704" rIns="91408" bIns="45704"/>
          <a:lstStyle/>
          <a:p>
            <a:pPr eaLnBrk="0" hangingPunct="0">
              <a:defRPr/>
            </a:pPr>
            <a:endParaRPr lang="zh-CN" altLang="en-US">
              <a:latin typeface="Arial" panose="020B060402020202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5pPr>
      <a:lvl6pPr marL="457200"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6pPr>
      <a:lvl7pPr marL="914400"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7pPr>
      <a:lvl8pPr marL="1371600"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8pPr>
      <a:lvl9pPr marL="1828800"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9pPr>
    </p:titleStyle>
    <p:bodyStyle>
      <a:lvl1pPr marL="341630" indent="-341630" algn="l" rtl="0" eaLnBrk="0" fontAlgn="base" hangingPunct="0">
        <a:spcBef>
          <a:spcPct val="20000"/>
        </a:spcBef>
        <a:spcAft>
          <a:spcPct val="0"/>
        </a:spcAft>
        <a:buFont typeface="Wingdings" panose="05000000000000000000" pitchFamily="2" charset="2"/>
        <a:buChar char="p"/>
        <a:defRPr sz="2600">
          <a:solidFill>
            <a:srgbClr val="0000FF"/>
          </a:solidFill>
          <a:latin typeface="+mn-lt"/>
          <a:ea typeface="+mn-ea"/>
          <a:cs typeface="+mn-cs"/>
        </a:defRPr>
      </a:lvl1pPr>
      <a:lvl2pPr marL="741680" indent="-284480" algn="l" rtl="0" eaLnBrk="0" fontAlgn="base" hangingPunct="0">
        <a:spcBef>
          <a:spcPct val="20000"/>
        </a:spcBef>
        <a:spcAft>
          <a:spcPct val="0"/>
        </a:spcAft>
        <a:buFont typeface="Wingdings" panose="05000000000000000000" pitchFamily="2" charset="2"/>
        <a:buChar char="Ø"/>
        <a:defRPr sz="2800">
          <a:solidFill>
            <a:schemeClr val="tx1"/>
          </a:solidFill>
          <a:latin typeface="Times New Roman" panose="02020603050405020304" pitchFamily="18" charset="0"/>
          <a:ea typeface="+mj-ea"/>
        </a:defRPr>
      </a:lvl2pPr>
      <a:lvl3pPr marL="1141730" indent="-227330" algn="l" rtl="0" eaLnBrk="0" fontAlgn="base" hangingPunct="0">
        <a:spcBef>
          <a:spcPct val="20000"/>
        </a:spcBef>
        <a:spcAft>
          <a:spcPct val="0"/>
        </a:spcAft>
        <a:buFont typeface="Wingdings" panose="05000000000000000000" pitchFamily="2" charset="2"/>
        <a:buChar char="l"/>
        <a:defRPr sz="2400">
          <a:solidFill>
            <a:schemeClr val="tx1"/>
          </a:solidFill>
          <a:latin typeface="Times New Roman" panose="02020603050405020304" pitchFamily="18" charset="0"/>
          <a:ea typeface="+mj-ea"/>
        </a:defRPr>
      </a:lvl3pPr>
      <a:lvl4pPr marL="15989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j-ea"/>
        </a:defRPr>
      </a:lvl4pPr>
      <a:lvl5pPr marL="20561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j-ea"/>
        </a:defRPr>
      </a:lvl5pPr>
      <a:lvl6pPr marL="25133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j-ea"/>
        </a:defRPr>
      </a:lvl6pPr>
      <a:lvl7pPr marL="29705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j-ea"/>
        </a:defRPr>
      </a:lvl7pPr>
      <a:lvl8pPr marL="34277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j-ea"/>
        </a:defRPr>
      </a:lvl8pPr>
      <a:lvl9pPr marL="38849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j-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37890" name="Rectangle 3"/>
          <p:cNvSpPr>
            <a:spLocks noGrp="1" noChangeArrowheads="1"/>
          </p:cNvSpPr>
          <p:nvPr>
            <p:ph type="body" idx="4294967295"/>
          </p:nvPr>
        </p:nvSpPr>
        <p:spPr bwMode="auto">
          <a:xfrm>
            <a:off x="663575" y="1066800"/>
            <a:ext cx="8229600" cy="993775"/>
          </a:xfrm>
          <a:prstGeom prst="rect">
            <a:avLst/>
          </a:prstGeom>
          <a:noFill/>
          <a:ln w="9525">
            <a:noFill/>
            <a:miter lim="800000"/>
          </a:ln>
        </p:spPr>
        <p:txBody>
          <a:bodyPr vert="horz" wrap="square" lIns="91408" tIns="45704" rIns="91408" bIns="45704" numCol="1" anchor="t" anchorCtr="0" compatLnSpc="1"/>
          <a:lstStyle/>
          <a:p>
            <a:pPr lvl="0"/>
            <a:r>
              <a:rPr lang="zh-CN" altLang="en-US"/>
              <a:t>单击此处编辑母版文本样式</a:t>
            </a:r>
          </a:p>
        </p:txBody>
      </p:sp>
      <p:sp>
        <p:nvSpPr>
          <p:cNvPr id="4099" name="Rectangle 4"/>
          <p:cNvSpPr>
            <a:spLocks noGrp="1" noChangeArrowheads="1"/>
          </p:cNvSpPr>
          <p:nvPr>
            <p:ph type="dt" sz="half" idx="2"/>
          </p:nvPr>
        </p:nvSpPr>
        <p:spPr bwMode="auto">
          <a:xfrm>
            <a:off x="590550" y="6245225"/>
            <a:ext cx="2133600" cy="476250"/>
          </a:xfrm>
          <a:prstGeom prst="rect">
            <a:avLst/>
          </a:prstGeom>
          <a:noFill/>
          <a:ln>
            <a:noFill/>
          </a:ln>
        </p:spPr>
        <p:txBody>
          <a:bodyPr vert="horz" wrap="square" lIns="91408" tIns="45704" rIns="91408" bIns="45704" numCol="1" anchor="t" anchorCtr="0" compatLnSpc="1"/>
          <a:lstStyle>
            <a:lvl1pPr eaLnBrk="1" hangingPunct="1">
              <a:buFont typeface="Arial" panose="020B0604020202020204" pitchFamily="34" charset="0"/>
              <a:buNone/>
              <a:defRPr sz="1400" b="0">
                <a:solidFill>
                  <a:schemeClr val="tx1"/>
                </a:solidFill>
                <a:latin typeface="Arial" panose="020B0604020202020204" pitchFamily="34" charset="0"/>
                <a:ea typeface="+mn-ea"/>
              </a:defRPr>
            </a:lvl1pPr>
          </a:lstStyle>
          <a:p>
            <a:pPr>
              <a:defRPr/>
            </a:pPr>
            <a:fld id="{ECB0532E-AFA9-48E9-A55F-327CA0823BA0}" type="datetime1">
              <a:rPr lang="zh-CN" altLang="en-US"/>
              <a:t>2025/6/11</a:t>
            </a:fld>
            <a:endParaRPr lang="en-US"/>
          </a:p>
        </p:txBody>
      </p:sp>
      <p:sp>
        <p:nvSpPr>
          <p:cNvPr id="4100" name="Rectangle 5"/>
          <p:cNvSpPr>
            <a:spLocks noGrp="1" noChangeArrowheads="1"/>
          </p:cNvSpPr>
          <p:nvPr>
            <p:ph type="ftr" sz="quarter" idx="3"/>
          </p:nvPr>
        </p:nvSpPr>
        <p:spPr bwMode="auto">
          <a:xfrm>
            <a:off x="3257550" y="6245225"/>
            <a:ext cx="2895600" cy="476250"/>
          </a:xfrm>
          <a:prstGeom prst="rect">
            <a:avLst/>
          </a:prstGeom>
          <a:noFill/>
          <a:ln>
            <a:noFill/>
          </a:ln>
        </p:spPr>
        <p:txBody>
          <a:bodyPr vert="horz" wrap="square" lIns="91408" tIns="45704" rIns="91408" bIns="45704" numCol="1" anchor="t" anchorCtr="0" compatLnSpc="1"/>
          <a:lstStyle>
            <a:lvl1pPr algn="ctr" eaLnBrk="1" hangingPunct="1">
              <a:buFont typeface="Arial" panose="020B0604020202020204" pitchFamily="34" charset="0"/>
              <a:buNone/>
              <a:defRPr sz="1400" b="0">
                <a:solidFill>
                  <a:schemeClr val="tx1"/>
                </a:solidFill>
                <a:latin typeface="Arial" panose="020B0604020202020204" pitchFamily="34" charset="0"/>
                <a:ea typeface="宋体" panose="02010600030101010101" pitchFamily="2" charset="-122"/>
              </a:defRPr>
            </a:lvl1pPr>
          </a:lstStyle>
          <a:p>
            <a:pPr>
              <a:defRPr/>
            </a:pPr>
            <a:endParaRPr lang="en-US" altLang="zh-CN"/>
          </a:p>
        </p:txBody>
      </p:sp>
      <p:sp>
        <p:nvSpPr>
          <p:cNvPr id="4102" name="Rectangle 8"/>
          <p:cNvSpPr>
            <a:spLocks noChangeArrowheads="1"/>
          </p:cNvSpPr>
          <p:nvPr/>
        </p:nvSpPr>
        <p:spPr bwMode="auto">
          <a:xfrm>
            <a:off x="0" y="0"/>
            <a:ext cx="468313" cy="6858000"/>
          </a:xfrm>
          <a:prstGeom prst="rect">
            <a:avLst/>
          </a:prstGeom>
          <a:solidFill>
            <a:srgbClr val="960000"/>
          </a:solidFill>
          <a:ln>
            <a:noFill/>
          </a:ln>
        </p:spPr>
        <p:txBody>
          <a:bodyPr wrap="none" lIns="91408" tIns="45704" rIns="91408" bIns="45704"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a:spcBef>
                <a:spcPct val="20000"/>
              </a:spcBef>
              <a:buFont typeface="Arial" panose="020B0604020202020204" pitchFamily="34" charset="0"/>
              <a:buChar char="•"/>
              <a:defRPr/>
            </a:pPr>
            <a:endParaRPr lang="zh-CN" altLang="en-US" sz="2400" b="0">
              <a:solidFill>
                <a:srgbClr val="336699"/>
              </a:solidFill>
              <a:latin typeface="Times New Roman" panose="02020603050405020304" pitchFamily="18" charset="0"/>
              <a:ea typeface="宋体" panose="02010600030101010101" pitchFamily="2" charset="-122"/>
            </a:endParaRPr>
          </a:p>
        </p:txBody>
      </p:sp>
      <p:sp>
        <p:nvSpPr>
          <p:cNvPr id="4103" name="Rectangle 17"/>
          <p:cNvSpPr>
            <a:spLocks noChangeArrowheads="1"/>
          </p:cNvSpPr>
          <p:nvPr/>
        </p:nvSpPr>
        <p:spPr bwMode="auto">
          <a:xfrm>
            <a:off x="804863" y="2997200"/>
            <a:ext cx="8229600" cy="647700"/>
          </a:xfrm>
          <a:prstGeom prst="rect">
            <a:avLst/>
          </a:prstGeom>
          <a:noFill/>
          <a:ln>
            <a:noFill/>
          </a:ln>
        </p:spPr>
        <p:txBody>
          <a:bodyPr lIns="91408" tIns="45704" rIns="91408" bIns="45704"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a:buFont typeface="Arial" panose="020B0604020202020204" pitchFamily="34" charset="0"/>
              <a:buNone/>
              <a:defRPr/>
            </a:pPr>
            <a:endParaRPr lang="zh-CN" altLang="en-US" sz="3600" b="0">
              <a:solidFill>
                <a:schemeClr val="tx2"/>
              </a:solidFill>
              <a:latin typeface="Times New Roman" panose="02020603050405020304" pitchFamily="18" charset="0"/>
            </a:endParaRPr>
          </a:p>
        </p:txBody>
      </p:sp>
      <p:sp>
        <p:nvSpPr>
          <p:cNvPr id="2" name="Line 27"/>
          <p:cNvSpPr>
            <a:spLocks noChangeShapeType="1"/>
          </p:cNvSpPr>
          <p:nvPr/>
        </p:nvSpPr>
        <p:spPr bwMode="auto">
          <a:xfrm>
            <a:off x="0" y="981075"/>
            <a:ext cx="468313" cy="0"/>
          </a:xfrm>
          <a:prstGeom prst="line">
            <a:avLst/>
          </a:prstGeom>
          <a:noFill/>
          <a:ln w="38100">
            <a:solidFill>
              <a:schemeClr val="bg1"/>
            </a:solidFill>
            <a:round/>
          </a:ln>
        </p:spPr>
        <p:txBody>
          <a:bodyPr lIns="91408" tIns="45704" rIns="91408" bIns="45704"/>
          <a:lstStyle/>
          <a:p>
            <a:pPr eaLnBrk="0" hangingPunct="0">
              <a:defRPr/>
            </a:pPr>
            <a:endParaRPr lang="zh-CN" altLang="en-US">
              <a:latin typeface="Arial" panose="020B0604020202020204" pitchFamily="34" charset="0"/>
              <a:ea typeface="宋体" panose="02010600030101010101" pitchFamily="2" charset="-122"/>
            </a:endParaRPr>
          </a:p>
        </p:txBody>
      </p:sp>
      <p:sp>
        <p:nvSpPr>
          <p:cNvPr id="4105" name="Rectangle 2"/>
          <p:cNvSpPr txBox="1">
            <a:spLocks noChangeArrowheads="1"/>
          </p:cNvSpPr>
          <p:nvPr/>
        </p:nvSpPr>
        <p:spPr bwMode="auto">
          <a:xfrm>
            <a:off x="468313" y="288925"/>
            <a:ext cx="8675687" cy="908050"/>
          </a:xfrm>
          <a:prstGeom prst="rect">
            <a:avLst/>
          </a:prstGeom>
          <a:noFill/>
          <a:ln>
            <a:noFill/>
          </a:ln>
        </p:spPr>
        <p:txBody>
          <a:bodyPr lIns="80119" tIns="40060" rIns="80119" bIns="40060"/>
          <a:lstStyle>
            <a:lvl1pPr defTabSz="995045">
              <a:defRPr sz="2800">
                <a:solidFill>
                  <a:srgbClr val="C00000"/>
                </a:solidFill>
                <a:latin typeface="Arial" panose="020B0604020202020204" pitchFamily="34" charset="0"/>
                <a:ea typeface="黑体" panose="02010609060101010101" pitchFamily="49" charset="-122"/>
              </a:defRPr>
            </a:lvl1pPr>
            <a:lvl2pPr marL="742950" indent="-285750" defTabSz="995045">
              <a:defRPr sz="2800">
                <a:solidFill>
                  <a:srgbClr val="C00000"/>
                </a:solidFill>
                <a:latin typeface="Arial" panose="020B0604020202020204" pitchFamily="34" charset="0"/>
                <a:ea typeface="黑体" panose="02010609060101010101" pitchFamily="49" charset="-122"/>
              </a:defRPr>
            </a:lvl2pPr>
            <a:lvl3pPr marL="1143000" indent="-228600" defTabSz="995045">
              <a:defRPr sz="2800">
                <a:solidFill>
                  <a:srgbClr val="C00000"/>
                </a:solidFill>
                <a:latin typeface="Arial" panose="020B0604020202020204" pitchFamily="34" charset="0"/>
                <a:ea typeface="黑体" panose="02010609060101010101" pitchFamily="49" charset="-122"/>
              </a:defRPr>
            </a:lvl3pPr>
            <a:lvl4pPr marL="1600200" indent="-228600" defTabSz="995045">
              <a:defRPr sz="2800">
                <a:solidFill>
                  <a:srgbClr val="C00000"/>
                </a:solidFill>
                <a:latin typeface="Arial" panose="020B0604020202020204" pitchFamily="34" charset="0"/>
                <a:ea typeface="黑体" panose="02010609060101010101" pitchFamily="49" charset="-122"/>
              </a:defRPr>
            </a:lvl4pPr>
            <a:lvl5pPr marL="2057400" indent="-228600" defTabSz="995045">
              <a:defRPr sz="2800">
                <a:solidFill>
                  <a:srgbClr val="C00000"/>
                </a:solidFill>
                <a:latin typeface="Arial" panose="020B0604020202020204" pitchFamily="34" charset="0"/>
                <a:ea typeface="黑体" panose="02010609060101010101" pitchFamily="49" charset="-122"/>
              </a:defRPr>
            </a:lvl5pPr>
            <a:lvl6pPr marL="2514600" indent="-228600" defTabSz="995045"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defTabSz="995045"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defTabSz="995045"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defTabSz="995045"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a:buFont typeface="Arial" panose="020B0604020202020204" pitchFamily="34" charset="0"/>
              <a:buNone/>
              <a:defRPr/>
            </a:pPr>
            <a:r>
              <a:rPr lang="zh-CN" altLang="en-US" sz="3500" b="0" dirty="0">
                <a:solidFill>
                  <a:schemeClr val="tx1"/>
                </a:solidFill>
                <a:latin typeface="黑体" panose="02010609060101010101" pitchFamily="49" charset="-122"/>
              </a:rPr>
              <a:t>成果三：隐蔽病害诊治技术</a:t>
            </a:r>
          </a:p>
          <a:p>
            <a:pPr>
              <a:buFont typeface="Arial" panose="020B0604020202020204" pitchFamily="34" charset="0"/>
              <a:buNone/>
              <a:defRPr/>
            </a:pPr>
            <a:endParaRPr lang="zh-CN" altLang="en-US" sz="3500" b="0" dirty="0">
              <a:solidFill>
                <a:schemeClr val="tx1"/>
              </a:solidFill>
              <a:latin typeface="黑体" panose="02010609060101010101" pitchFamily="49" charset="-122"/>
            </a:endParaRPr>
          </a:p>
        </p:txBody>
      </p:sp>
      <p:sp>
        <p:nvSpPr>
          <p:cNvPr id="4106" name="AutoShape 11"/>
          <p:cNvSpPr>
            <a:spLocks noChangeArrowheads="1"/>
          </p:cNvSpPr>
          <p:nvPr/>
        </p:nvSpPr>
        <p:spPr bwMode="auto">
          <a:xfrm rot="-5400000">
            <a:off x="8762206" y="6474620"/>
            <a:ext cx="403225" cy="360362"/>
          </a:xfrm>
          <a:prstGeom prst="rtTriangle">
            <a:avLst/>
          </a:prstGeom>
          <a:solidFill>
            <a:srgbClr val="C00000"/>
          </a:solidFill>
          <a:ln w="9525">
            <a:solidFill>
              <a:schemeClr val="tx1"/>
            </a:solidFill>
            <a:miter lim="800000"/>
          </a:ln>
          <a:effectLst/>
        </p:spPr>
        <p:txBody>
          <a:bodyPr wrap="none"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eaLnBrk="0" hangingPunct="0">
              <a:buFont typeface="Arial" panose="020B0604020202020204" pitchFamily="34" charset="0"/>
              <a:buNone/>
              <a:defRPr/>
            </a:pPr>
            <a:endParaRPr lang="zh-CN" altLang="en-US" b="0"/>
          </a:p>
        </p:txBody>
      </p:sp>
      <p:sp>
        <p:nvSpPr>
          <p:cNvPr id="4107" name="Rectangle 6"/>
          <p:cNvSpPr>
            <a:spLocks noGrp="1" noChangeArrowheads="1"/>
          </p:cNvSpPr>
          <p:nvPr>
            <p:ph type="sldNum" sz="quarter" idx="4"/>
          </p:nvPr>
        </p:nvSpPr>
        <p:spPr bwMode="auto">
          <a:xfrm>
            <a:off x="7966075" y="6600825"/>
            <a:ext cx="2133600" cy="476250"/>
          </a:xfrm>
          <a:prstGeom prst="rect">
            <a:avLst/>
          </a:prstGeom>
          <a:noFill/>
          <a:ln>
            <a:noFill/>
          </a:ln>
        </p:spPr>
        <p:txBody>
          <a:bodyPr vert="horz" wrap="square" lIns="91408" tIns="45704" rIns="91408" bIns="45704" numCol="1" anchor="t" anchorCtr="0" compatLnSpc="1"/>
          <a:lstStyle>
            <a:lvl1pPr algn="ctr" eaLnBrk="1" hangingPunct="1">
              <a:buFont typeface="Arial" panose="020B0604020202020204" pitchFamily="34" charset="0"/>
              <a:buNone/>
              <a:defRPr sz="1000" b="0" noProof="1">
                <a:solidFill>
                  <a:schemeClr val="bg1"/>
                </a:solidFill>
                <a:latin typeface="Arial" panose="020B0604020202020204" pitchFamily="34" charset="0"/>
                <a:ea typeface="黑体" panose="02010609060101010101" pitchFamily="49" charset="-122"/>
                <a:cs typeface="宋体" panose="02010600030101010101" pitchFamily="2" charset="-122"/>
              </a:defRPr>
            </a:lvl1pPr>
          </a:lstStyle>
          <a:p>
            <a:pPr>
              <a:defRPr/>
            </a:pPr>
            <a:fld id="{F0A9412F-ECDC-4275-9BD6-9213E9210213}" type="slidenum">
              <a:rPr altLang="zh-CN"/>
              <a:t>‹#›</a:t>
            </a:fld>
            <a:endParaRPr lang="zh-CN" altLang="zh-CN"/>
          </a:p>
        </p:txBody>
      </p:sp>
      <p:sp>
        <p:nvSpPr>
          <p:cNvPr id="3" name="Line 7"/>
          <p:cNvSpPr>
            <a:spLocks noChangeShapeType="1"/>
          </p:cNvSpPr>
          <p:nvPr/>
        </p:nvSpPr>
        <p:spPr bwMode="auto">
          <a:xfrm>
            <a:off x="468313" y="981075"/>
            <a:ext cx="6624637" cy="0"/>
          </a:xfrm>
          <a:prstGeom prst="line">
            <a:avLst/>
          </a:prstGeom>
          <a:noFill/>
          <a:ln w="38100">
            <a:solidFill>
              <a:srgbClr val="960000"/>
            </a:solidFill>
            <a:round/>
          </a:ln>
        </p:spPr>
        <p:txBody>
          <a:bodyPr lIns="91408" tIns="45704" rIns="91408" bIns="45704"/>
          <a:lstStyle/>
          <a:p>
            <a:pPr eaLnBrk="0" hangingPunct="0">
              <a:defRPr/>
            </a:pPr>
            <a:endParaRPr lang="zh-CN" altLang="en-US">
              <a:latin typeface="Arial" panose="020B060402020202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5pPr>
      <a:lvl6pPr marL="457200"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6pPr>
      <a:lvl7pPr marL="914400"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7pPr>
      <a:lvl8pPr marL="1371600"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8pPr>
      <a:lvl9pPr marL="1828800"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9pPr>
    </p:titleStyle>
    <p:bodyStyle>
      <a:lvl1pPr marL="341630" indent="-341630" algn="l" rtl="0" eaLnBrk="0" fontAlgn="base" hangingPunct="0">
        <a:spcBef>
          <a:spcPct val="20000"/>
        </a:spcBef>
        <a:spcAft>
          <a:spcPct val="0"/>
        </a:spcAft>
        <a:buFont typeface="Wingdings" panose="05000000000000000000" pitchFamily="2" charset="2"/>
        <a:buChar char="p"/>
        <a:defRPr sz="2600">
          <a:solidFill>
            <a:srgbClr val="0000FF"/>
          </a:solidFill>
          <a:latin typeface="+mn-lt"/>
          <a:ea typeface="+mn-ea"/>
          <a:cs typeface="+mn-cs"/>
        </a:defRPr>
      </a:lvl1pPr>
      <a:lvl2pPr marL="741680" indent="-284480" algn="l" rtl="0" eaLnBrk="0" fontAlgn="base" hangingPunct="0">
        <a:spcBef>
          <a:spcPct val="20000"/>
        </a:spcBef>
        <a:spcAft>
          <a:spcPct val="0"/>
        </a:spcAft>
        <a:buFont typeface="Wingdings" panose="05000000000000000000" pitchFamily="2" charset="2"/>
        <a:buChar char="Ø"/>
        <a:defRPr sz="2800">
          <a:solidFill>
            <a:schemeClr val="tx1"/>
          </a:solidFill>
          <a:latin typeface="Times New Roman" panose="02020603050405020304" pitchFamily="18" charset="0"/>
          <a:ea typeface="+mn-ea"/>
        </a:defRPr>
      </a:lvl2pPr>
      <a:lvl3pPr marL="1141730" indent="-227330" algn="l" rtl="0" eaLnBrk="0" fontAlgn="base" hangingPunct="0">
        <a:spcBef>
          <a:spcPct val="20000"/>
        </a:spcBef>
        <a:spcAft>
          <a:spcPct val="0"/>
        </a:spcAft>
        <a:buFont typeface="Wingdings" panose="05000000000000000000" pitchFamily="2" charset="2"/>
        <a:buChar char="l"/>
        <a:defRPr sz="2400">
          <a:solidFill>
            <a:schemeClr val="tx1"/>
          </a:solidFill>
          <a:latin typeface="Times New Roman" panose="02020603050405020304" pitchFamily="18" charset="0"/>
          <a:ea typeface="+mn-ea"/>
        </a:defRPr>
      </a:lvl3pPr>
      <a:lvl4pPr marL="15989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n-ea"/>
        </a:defRPr>
      </a:lvl4pPr>
      <a:lvl5pPr marL="20561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n-ea"/>
        </a:defRPr>
      </a:lvl5pPr>
      <a:lvl6pPr marL="25133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n-ea"/>
        </a:defRPr>
      </a:lvl6pPr>
      <a:lvl7pPr marL="29705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n-ea"/>
        </a:defRPr>
      </a:lvl7pPr>
      <a:lvl8pPr marL="34277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n-ea"/>
        </a:defRPr>
      </a:lvl8pPr>
      <a:lvl9pPr marL="38849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5122" name="Rectangle 4"/>
          <p:cNvSpPr>
            <a:spLocks noGrp="1" noChangeArrowheads="1"/>
          </p:cNvSpPr>
          <p:nvPr>
            <p:ph type="dt" sz="half" idx="2"/>
          </p:nvPr>
        </p:nvSpPr>
        <p:spPr bwMode="auto">
          <a:xfrm>
            <a:off x="590550" y="6245225"/>
            <a:ext cx="2133600" cy="476250"/>
          </a:xfrm>
          <a:prstGeom prst="rect">
            <a:avLst/>
          </a:prstGeom>
          <a:noFill/>
          <a:ln>
            <a:noFill/>
          </a:ln>
        </p:spPr>
        <p:txBody>
          <a:bodyPr vert="horz" wrap="square" lIns="91408" tIns="45704" rIns="91408" bIns="45704" numCol="1" anchor="t" anchorCtr="0" compatLnSpc="1"/>
          <a:lstStyle>
            <a:lvl1pPr eaLnBrk="1" hangingPunct="1">
              <a:buFont typeface="Arial" panose="020B0604020202020204" pitchFamily="34" charset="0"/>
              <a:buNone/>
              <a:defRPr sz="1400" b="0">
                <a:solidFill>
                  <a:schemeClr val="tx1"/>
                </a:solidFill>
                <a:latin typeface="Arial" panose="020B0604020202020204" pitchFamily="34" charset="0"/>
                <a:ea typeface="宋体" panose="02010600030101010101" pitchFamily="2" charset="-122"/>
              </a:defRPr>
            </a:lvl1pPr>
          </a:lstStyle>
          <a:p>
            <a:pPr>
              <a:defRPr/>
            </a:pPr>
            <a:fld id="{17FB3C51-7FC1-4C46-AA0F-37D3149B57A7}" type="datetime1">
              <a:rPr lang="zh-CN" altLang="en-US"/>
              <a:t>2025/6/11</a:t>
            </a:fld>
            <a:endParaRPr lang="en-US"/>
          </a:p>
        </p:txBody>
      </p:sp>
      <p:sp>
        <p:nvSpPr>
          <p:cNvPr id="5123" name="Rectangle 5"/>
          <p:cNvSpPr>
            <a:spLocks noGrp="1" noChangeArrowheads="1"/>
          </p:cNvSpPr>
          <p:nvPr>
            <p:ph type="ftr" sz="quarter" idx="3"/>
          </p:nvPr>
        </p:nvSpPr>
        <p:spPr bwMode="auto">
          <a:xfrm>
            <a:off x="3257550" y="6245225"/>
            <a:ext cx="2895600" cy="476250"/>
          </a:xfrm>
          <a:prstGeom prst="rect">
            <a:avLst/>
          </a:prstGeom>
          <a:noFill/>
          <a:ln>
            <a:noFill/>
          </a:ln>
        </p:spPr>
        <p:txBody>
          <a:bodyPr vert="horz" wrap="square" lIns="91408" tIns="45704" rIns="91408" bIns="45704" numCol="1" anchor="t" anchorCtr="0" compatLnSpc="1"/>
          <a:lstStyle>
            <a:lvl1pPr algn="ctr" eaLnBrk="1" hangingPunct="1">
              <a:buFont typeface="Arial" panose="020B0604020202020204" pitchFamily="34" charset="0"/>
              <a:buNone/>
              <a:defRPr sz="1400" b="0">
                <a:solidFill>
                  <a:schemeClr val="tx1"/>
                </a:solidFill>
                <a:latin typeface="Arial" panose="020B0604020202020204" pitchFamily="34" charset="0"/>
                <a:ea typeface="宋体" panose="02010600030101010101" pitchFamily="2" charset="-122"/>
              </a:defRPr>
            </a:lvl1pPr>
          </a:lstStyle>
          <a:p>
            <a:pPr>
              <a:defRPr/>
            </a:pPr>
            <a:endParaRPr lang="en-US" altLang="zh-CN"/>
          </a:p>
        </p:txBody>
      </p:sp>
      <p:sp>
        <p:nvSpPr>
          <p:cNvPr id="5124" name="Rectangle 8"/>
          <p:cNvSpPr>
            <a:spLocks noChangeArrowheads="1"/>
          </p:cNvSpPr>
          <p:nvPr/>
        </p:nvSpPr>
        <p:spPr bwMode="auto">
          <a:xfrm>
            <a:off x="0" y="0"/>
            <a:ext cx="468313" cy="6858000"/>
          </a:xfrm>
          <a:prstGeom prst="rect">
            <a:avLst/>
          </a:prstGeom>
          <a:solidFill>
            <a:srgbClr val="960000"/>
          </a:solidFill>
          <a:ln>
            <a:noFill/>
          </a:ln>
        </p:spPr>
        <p:txBody>
          <a:bodyPr wrap="none" lIns="91408" tIns="45704" rIns="91408" bIns="45704"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a:spcBef>
                <a:spcPct val="20000"/>
              </a:spcBef>
              <a:buFont typeface="Arial" panose="020B0604020202020204" pitchFamily="34" charset="0"/>
              <a:buChar char="•"/>
              <a:defRPr/>
            </a:pPr>
            <a:endParaRPr lang="zh-CN" altLang="en-US" sz="2400" b="0">
              <a:solidFill>
                <a:srgbClr val="336699"/>
              </a:solidFill>
              <a:latin typeface="Times New Roman" panose="02020603050405020304" pitchFamily="18" charset="0"/>
              <a:ea typeface="宋体" panose="02010600030101010101" pitchFamily="2" charset="-122"/>
            </a:endParaRPr>
          </a:p>
        </p:txBody>
      </p:sp>
      <p:sp>
        <p:nvSpPr>
          <p:cNvPr id="5125" name="Rectangle 17"/>
          <p:cNvSpPr>
            <a:spLocks noChangeArrowheads="1"/>
          </p:cNvSpPr>
          <p:nvPr/>
        </p:nvSpPr>
        <p:spPr bwMode="auto">
          <a:xfrm>
            <a:off x="804863" y="2997200"/>
            <a:ext cx="8229600" cy="647700"/>
          </a:xfrm>
          <a:prstGeom prst="rect">
            <a:avLst/>
          </a:prstGeom>
          <a:noFill/>
          <a:ln>
            <a:noFill/>
          </a:ln>
        </p:spPr>
        <p:txBody>
          <a:bodyPr lIns="91408" tIns="45704" rIns="91408" bIns="45704"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a:buFont typeface="Arial" panose="020B0604020202020204" pitchFamily="34" charset="0"/>
              <a:buNone/>
              <a:defRPr/>
            </a:pPr>
            <a:endParaRPr lang="zh-CN" altLang="en-US" sz="3600" b="0">
              <a:solidFill>
                <a:schemeClr val="tx2"/>
              </a:solidFill>
              <a:latin typeface="Times New Roman" panose="02020603050405020304" pitchFamily="18" charset="0"/>
            </a:endParaRPr>
          </a:p>
        </p:txBody>
      </p:sp>
      <p:sp>
        <p:nvSpPr>
          <p:cNvPr id="5126" name="Line 27"/>
          <p:cNvSpPr>
            <a:spLocks noChangeShapeType="1"/>
          </p:cNvSpPr>
          <p:nvPr/>
        </p:nvSpPr>
        <p:spPr bwMode="auto">
          <a:xfrm>
            <a:off x="0" y="1916113"/>
            <a:ext cx="468313" cy="0"/>
          </a:xfrm>
          <a:prstGeom prst="line">
            <a:avLst/>
          </a:prstGeom>
          <a:noFill/>
          <a:ln w="38100">
            <a:solidFill>
              <a:schemeClr val="bg1"/>
            </a:solidFill>
            <a:round/>
          </a:ln>
        </p:spPr>
        <p:txBody>
          <a:bodyPr lIns="91408" tIns="45704" rIns="91408" bIns="45704"/>
          <a:lstStyle/>
          <a:p>
            <a:pPr eaLnBrk="0" hangingPunct="0">
              <a:defRPr/>
            </a:pPr>
            <a:endParaRPr lang="zh-CN" altLang="en-US">
              <a:latin typeface="Arial" panose="020B0604020202020204" pitchFamily="34" charset="0"/>
              <a:ea typeface="宋体" panose="02010600030101010101" pitchFamily="2" charset="-122"/>
            </a:endParaRPr>
          </a:p>
        </p:txBody>
      </p:sp>
      <p:sp>
        <p:nvSpPr>
          <p:cNvPr id="5127" name="Line 7"/>
          <p:cNvSpPr>
            <a:spLocks noChangeShapeType="1"/>
          </p:cNvSpPr>
          <p:nvPr/>
        </p:nvSpPr>
        <p:spPr bwMode="auto">
          <a:xfrm>
            <a:off x="468313" y="1916113"/>
            <a:ext cx="6624637" cy="0"/>
          </a:xfrm>
          <a:prstGeom prst="line">
            <a:avLst/>
          </a:prstGeom>
          <a:noFill/>
          <a:ln w="38100">
            <a:solidFill>
              <a:srgbClr val="960000"/>
            </a:solidFill>
            <a:round/>
          </a:ln>
        </p:spPr>
        <p:txBody>
          <a:bodyPr lIns="91408" tIns="45704" rIns="91408" bIns="45704"/>
          <a:lstStyle/>
          <a:p>
            <a:pPr eaLnBrk="0" hangingPunct="0">
              <a:defRPr/>
            </a:pPr>
            <a:endParaRPr lang="zh-CN" altLang="en-US">
              <a:latin typeface="Arial" panose="020B0604020202020204" pitchFamily="34" charset="0"/>
              <a:ea typeface="宋体" panose="02010600030101010101" pitchFamily="2" charset="-122"/>
            </a:endParaRPr>
          </a:p>
        </p:txBody>
      </p:sp>
      <p:sp>
        <p:nvSpPr>
          <p:cNvPr id="5128" name="AutoShape 9"/>
          <p:cNvSpPr>
            <a:spLocks noChangeArrowheads="1"/>
          </p:cNvSpPr>
          <p:nvPr/>
        </p:nvSpPr>
        <p:spPr bwMode="auto">
          <a:xfrm rot="-5400000">
            <a:off x="8762206" y="6474620"/>
            <a:ext cx="403225" cy="360362"/>
          </a:xfrm>
          <a:prstGeom prst="rtTriangle">
            <a:avLst/>
          </a:prstGeom>
          <a:solidFill>
            <a:srgbClr val="C00000"/>
          </a:solidFill>
          <a:ln w="9525">
            <a:solidFill>
              <a:schemeClr val="tx1"/>
            </a:solidFill>
            <a:miter lim="800000"/>
          </a:ln>
          <a:effectLst/>
        </p:spPr>
        <p:txBody>
          <a:bodyPr wrap="none"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eaLnBrk="0" hangingPunct="0">
              <a:buFont typeface="Arial" panose="020B0604020202020204" pitchFamily="34" charset="0"/>
              <a:buNone/>
              <a:defRPr/>
            </a:pPr>
            <a:endParaRPr lang="zh-CN" altLang="en-US" b="0"/>
          </a:p>
        </p:txBody>
      </p:sp>
      <p:sp>
        <p:nvSpPr>
          <p:cNvPr id="5129" name="Rectangle 6"/>
          <p:cNvSpPr>
            <a:spLocks noGrp="1" noChangeArrowheads="1"/>
          </p:cNvSpPr>
          <p:nvPr>
            <p:ph type="sldNum" sz="quarter" idx="4"/>
          </p:nvPr>
        </p:nvSpPr>
        <p:spPr bwMode="auto">
          <a:xfrm>
            <a:off x="7966075" y="6600825"/>
            <a:ext cx="2133600" cy="476250"/>
          </a:xfrm>
          <a:prstGeom prst="rect">
            <a:avLst/>
          </a:prstGeom>
          <a:noFill/>
          <a:ln>
            <a:noFill/>
          </a:ln>
        </p:spPr>
        <p:txBody>
          <a:bodyPr vert="horz" wrap="square" lIns="91408" tIns="45704" rIns="91408" bIns="45704" numCol="1" anchor="t" anchorCtr="0" compatLnSpc="1"/>
          <a:lstStyle>
            <a:lvl1pPr algn="ctr" eaLnBrk="1" hangingPunct="1">
              <a:buFont typeface="Arial" panose="020B0604020202020204" pitchFamily="34" charset="0"/>
              <a:buNone/>
              <a:defRPr sz="1000" b="0" noProof="1">
                <a:solidFill>
                  <a:schemeClr val="bg1"/>
                </a:solidFill>
                <a:latin typeface="Arial" panose="020B0604020202020204" pitchFamily="34" charset="0"/>
                <a:ea typeface="黑体" panose="02010609060101010101" pitchFamily="49" charset="-122"/>
              </a:defRPr>
            </a:lvl1pPr>
          </a:lstStyle>
          <a:p>
            <a:pPr>
              <a:defRPr/>
            </a:pPr>
            <a:fld id="{97C75604-CF2D-433B-B009-49E71CFF61FE}" type="slidenum">
              <a:rPr altLang="zh-CN"/>
              <a:t>‹#›</a:t>
            </a:fld>
            <a:endParaRPr lang="zh-CN" altLang="zh-CN"/>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anose="02020603050405020304" pitchFamily="18" charset="0"/>
          <a:ea typeface="黑体" panose="02010609060101010101" pitchFamily="49" charset="-122"/>
        </a:defRPr>
      </a:lvl2pPr>
      <a:lvl3pPr algn="l" rtl="0" eaLnBrk="0" fontAlgn="base" hangingPunct="0">
        <a:spcBef>
          <a:spcPct val="0"/>
        </a:spcBef>
        <a:spcAft>
          <a:spcPct val="0"/>
        </a:spcAft>
        <a:defRPr sz="3600">
          <a:solidFill>
            <a:schemeClr val="tx2"/>
          </a:solidFill>
          <a:latin typeface="Times New Roman" panose="02020603050405020304" pitchFamily="18" charset="0"/>
          <a:ea typeface="黑体" panose="02010609060101010101" pitchFamily="49" charset="-122"/>
        </a:defRPr>
      </a:lvl3pPr>
      <a:lvl4pPr algn="l" rtl="0" eaLnBrk="0" fontAlgn="base" hangingPunct="0">
        <a:spcBef>
          <a:spcPct val="0"/>
        </a:spcBef>
        <a:spcAft>
          <a:spcPct val="0"/>
        </a:spcAft>
        <a:defRPr sz="3600">
          <a:solidFill>
            <a:schemeClr val="tx2"/>
          </a:solidFill>
          <a:latin typeface="Times New Roman" panose="02020603050405020304" pitchFamily="18" charset="0"/>
          <a:ea typeface="黑体" panose="02010609060101010101" pitchFamily="49" charset="-122"/>
        </a:defRPr>
      </a:lvl4pPr>
      <a:lvl5pPr algn="l" rtl="0" eaLnBrk="0" fontAlgn="base" hangingPunct="0">
        <a:spcBef>
          <a:spcPct val="0"/>
        </a:spcBef>
        <a:spcAft>
          <a:spcPct val="0"/>
        </a:spcAft>
        <a:defRPr sz="3600">
          <a:solidFill>
            <a:schemeClr val="tx2"/>
          </a:solidFill>
          <a:latin typeface="Times New Roman" panose="02020603050405020304" pitchFamily="18" charset="0"/>
          <a:ea typeface="黑体" panose="02010609060101010101" pitchFamily="49" charset="-122"/>
        </a:defRPr>
      </a:lvl5pPr>
      <a:lvl6pPr marL="457200" algn="l" rtl="0" eaLnBrk="0" fontAlgn="base" hangingPunct="0">
        <a:spcBef>
          <a:spcPct val="0"/>
        </a:spcBef>
        <a:spcAft>
          <a:spcPct val="0"/>
        </a:spcAft>
        <a:defRPr sz="3600">
          <a:solidFill>
            <a:schemeClr val="tx2"/>
          </a:solidFill>
          <a:latin typeface="Times New Roman" panose="02020603050405020304" pitchFamily="18" charset="0"/>
          <a:ea typeface="黑体" panose="02010609060101010101" pitchFamily="49" charset="-122"/>
        </a:defRPr>
      </a:lvl6pPr>
      <a:lvl7pPr marL="914400" algn="l" rtl="0" eaLnBrk="0" fontAlgn="base" hangingPunct="0">
        <a:spcBef>
          <a:spcPct val="0"/>
        </a:spcBef>
        <a:spcAft>
          <a:spcPct val="0"/>
        </a:spcAft>
        <a:defRPr sz="3600">
          <a:solidFill>
            <a:schemeClr val="tx2"/>
          </a:solidFill>
          <a:latin typeface="Times New Roman" panose="02020603050405020304" pitchFamily="18" charset="0"/>
          <a:ea typeface="黑体" panose="02010609060101010101" pitchFamily="49" charset="-122"/>
        </a:defRPr>
      </a:lvl7pPr>
      <a:lvl8pPr marL="1371600" algn="l" rtl="0" eaLnBrk="0" fontAlgn="base" hangingPunct="0">
        <a:spcBef>
          <a:spcPct val="0"/>
        </a:spcBef>
        <a:spcAft>
          <a:spcPct val="0"/>
        </a:spcAft>
        <a:defRPr sz="3600">
          <a:solidFill>
            <a:schemeClr val="tx2"/>
          </a:solidFill>
          <a:latin typeface="Times New Roman" panose="02020603050405020304" pitchFamily="18" charset="0"/>
          <a:ea typeface="黑体" panose="02010609060101010101" pitchFamily="49" charset="-122"/>
        </a:defRPr>
      </a:lvl8pPr>
      <a:lvl9pPr marL="1828800" algn="l" rtl="0" eaLnBrk="0" fontAlgn="base" hangingPunct="0">
        <a:spcBef>
          <a:spcPct val="0"/>
        </a:spcBef>
        <a:spcAft>
          <a:spcPct val="0"/>
        </a:spcAft>
        <a:defRPr sz="3600">
          <a:solidFill>
            <a:schemeClr val="tx2"/>
          </a:solidFill>
          <a:latin typeface="Times New Roman" panose="02020603050405020304" pitchFamily="18" charset="0"/>
          <a:ea typeface="黑体" panose="02010609060101010101" pitchFamily="49" charset="-122"/>
        </a:defRPr>
      </a:lvl9pPr>
    </p:titleStyle>
    <p:bodyStyle>
      <a:lvl1pPr marL="341630" indent="-341630" algn="l" rtl="0" eaLnBrk="0" fontAlgn="base" hangingPunct="0">
        <a:spcBef>
          <a:spcPct val="20000"/>
        </a:spcBef>
        <a:spcAft>
          <a:spcPct val="0"/>
        </a:spcAft>
        <a:buFont typeface="Wingdings" panose="05000000000000000000" pitchFamily="2" charset="2"/>
        <a:buChar char="p"/>
        <a:defRPr sz="2600">
          <a:solidFill>
            <a:srgbClr val="0000FF"/>
          </a:solidFill>
          <a:latin typeface="+mn-lt"/>
          <a:ea typeface="+mn-ea"/>
          <a:cs typeface="+mn-cs"/>
        </a:defRPr>
      </a:lvl1pPr>
      <a:lvl2pPr marL="741680" indent="-284480" algn="l" rtl="0" eaLnBrk="0" fontAlgn="base" hangingPunct="0">
        <a:spcBef>
          <a:spcPct val="20000"/>
        </a:spcBef>
        <a:spcAft>
          <a:spcPct val="0"/>
        </a:spcAft>
        <a:buFont typeface="Wingdings" panose="05000000000000000000" pitchFamily="2" charset="2"/>
        <a:buChar char="ü"/>
        <a:defRPr sz="2800">
          <a:solidFill>
            <a:schemeClr val="tx1"/>
          </a:solidFill>
          <a:latin typeface="+mn-lt"/>
          <a:ea typeface="+mn-ea"/>
        </a:defRPr>
      </a:lvl2pPr>
      <a:lvl3pPr marL="1141730" indent="-227330" algn="l" rtl="0" eaLnBrk="0" fontAlgn="base" hangingPunct="0">
        <a:spcBef>
          <a:spcPct val="20000"/>
        </a:spcBef>
        <a:spcAft>
          <a:spcPct val="0"/>
        </a:spcAft>
        <a:buFont typeface="Wingdings" panose="05000000000000000000" pitchFamily="2" charset="2"/>
        <a:buChar char="•"/>
        <a:defRPr sz="2400">
          <a:solidFill>
            <a:schemeClr val="tx1"/>
          </a:solidFill>
          <a:latin typeface="+mn-lt"/>
          <a:ea typeface="+mn-ea"/>
        </a:defRPr>
      </a:lvl3pPr>
      <a:lvl4pPr marL="15989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defRPr>
      </a:lvl4pPr>
      <a:lvl5pPr marL="20561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defRPr>
      </a:lvl5pPr>
      <a:lvl6pPr marL="25133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defRPr>
      </a:lvl6pPr>
      <a:lvl7pPr marL="29705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defRPr>
      </a:lvl7pPr>
      <a:lvl8pPr marL="34277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defRPr>
      </a:lvl8pPr>
      <a:lvl9pPr marL="38849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dt" sz="half" idx="2"/>
          </p:nvPr>
        </p:nvSpPr>
        <p:spPr bwMode="auto">
          <a:xfrm>
            <a:off x="590550" y="6245225"/>
            <a:ext cx="2133600" cy="476250"/>
          </a:xfrm>
          <a:prstGeom prst="rect">
            <a:avLst/>
          </a:prstGeom>
          <a:noFill/>
          <a:ln>
            <a:noFill/>
          </a:ln>
        </p:spPr>
        <p:txBody>
          <a:bodyPr vert="horz" wrap="square" lIns="91408" tIns="45704" rIns="91408" bIns="45704" numCol="1" anchor="t" anchorCtr="0" compatLnSpc="1"/>
          <a:lstStyle>
            <a:lvl1pPr eaLnBrk="1" hangingPunct="1">
              <a:buFont typeface="Arial" panose="020B0604020202020204" pitchFamily="34" charset="0"/>
              <a:buNone/>
              <a:defRPr sz="1400" b="0">
                <a:solidFill>
                  <a:schemeClr val="tx1"/>
                </a:solidFill>
                <a:latin typeface="Arial" panose="020B0604020202020204" pitchFamily="34" charset="0"/>
                <a:ea typeface="宋体" panose="02010600030101010101" pitchFamily="2" charset="-122"/>
              </a:defRPr>
            </a:lvl1pPr>
          </a:lstStyle>
          <a:p>
            <a:pPr>
              <a:defRPr/>
            </a:pPr>
            <a:fld id="{D3835217-1DB1-4945-90EF-6DE17D82CB85}" type="datetime1">
              <a:rPr lang="zh-CN" altLang="en-US"/>
              <a:t>2025/6/11</a:t>
            </a:fld>
            <a:endParaRPr lang="en-US"/>
          </a:p>
        </p:txBody>
      </p:sp>
      <p:sp>
        <p:nvSpPr>
          <p:cNvPr id="6147" name="Rectangle 5"/>
          <p:cNvSpPr>
            <a:spLocks noGrp="1" noChangeArrowheads="1"/>
          </p:cNvSpPr>
          <p:nvPr>
            <p:ph type="ftr" sz="quarter" idx="3"/>
          </p:nvPr>
        </p:nvSpPr>
        <p:spPr bwMode="auto">
          <a:xfrm>
            <a:off x="3257550" y="6245225"/>
            <a:ext cx="2895600" cy="476250"/>
          </a:xfrm>
          <a:prstGeom prst="rect">
            <a:avLst/>
          </a:prstGeom>
          <a:noFill/>
          <a:ln>
            <a:noFill/>
          </a:ln>
        </p:spPr>
        <p:txBody>
          <a:bodyPr vert="horz" wrap="square" lIns="91408" tIns="45704" rIns="91408" bIns="45704" numCol="1" anchor="t" anchorCtr="0" compatLnSpc="1"/>
          <a:lstStyle>
            <a:lvl1pPr algn="ctr" eaLnBrk="1" hangingPunct="1">
              <a:buFont typeface="Arial" panose="020B0604020202020204" pitchFamily="34" charset="0"/>
              <a:buNone/>
              <a:defRPr sz="1400" b="0">
                <a:solidFill>
                  <a:schemeClr val="tx1"/>
                </a:solidFill>
                <a:latin typeface="Arial" panose="020B0604020202020204" pitchFamily="34" charset="0"/>
                <a:ea typeface="宋体" panose="02010600030101010101" pitchFamily="2" charset="-122"/>
              </a:defRPr>
            </a:lvl1pPr>
          </a:lstStyle>
          <a:p>
            <a:pPr>
              <a:defRPr/>
            </a:pPr>
            <a:endParaRPr lang="en-US" altLang="zh-CN"/>
          </a:p>
        </p:txBody>
      </p:sp>
      <p:sp>
        <p:nvSpPr>
          <p:cNvPr id="6148" name="Rectangle 8"/>
          <p:cNvSpPr>
            <a:spLocks noChangeArrowheads="1"/>
          </p:cNvSpPr>
          <p:nvPr/>
        </p:nvSpPr>
        <p:spPr bwMode="auto">
          <a:xfrm>
            <a:off x="0" y="0"/>
            <a:ext cx="468313" cy="6858000"/>
          </a:xfrm>
          <a:prstGeom prst="rect">
            <a:avLst/>
          </a:prstGeom>
          <a:solidFill>
            <a:srgbClr val="960000"/>
          </a:solidFill>
          <a:ln>
            <a:noFill/>
          </a:ln>
        </p:spPr>
        <p:txBody>
          <a:bodyPr wrap="none" lIns="91408" tIns="45704" rIns="91408" bIns="45704"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a:spcBef>
                <a:spcPct val="20000"/>
              </a:spcBef>
              <a:buFont typeface="Arial" panose="020B0604020202020204" pitchFamily="34" charset="0"/>
              <a:buChar char="•"/>
              <a:defRPr/>
            </a:pPr>
            <a:endParaRPr lang="zh-CN" altLang="en-US" sz="2400" b="0">
              <a:solidFill>
                <a:srgbClr val="336699"/>
              </a:solidFill>
              <a:latin typeface="Times New Roman" panose="02020603050405020304" pitchFamily="18" charset="0"/>
              <a:ea typeface="宋体" panose="02010600030101010101" pitchFamily="2" charset="-122"/>
            </a:endParaRPr>
          </a:p>
        </p:txBody>
      </p:sp>
      <p:sp>
        <p:nvSpPr>
          <p:cNvPr id="6149" name="Rectangle 17"/>
          <p:cNvSpPr>
            <a:spLocks noChangeArrowheads="1"/>
          </p:cNvSpPr>
          <p:nvPr/>
        </p:nvSpPr>
        <p:spPr bwMode="auto">
          <a:xfrm>
            <a:off x="804863" y="2997200"/>
            <a:ext cx="8229600" cy="647700"/>
          </a:xfrm>
          <a:prstGeom prst="rect">
            <a:avLst/>
          </a:prstGeom>
          <a:noFill/>
          <a:ln>
            <a:noFill/>
          </a:ln>
        </p:spPr>
        <p:txBody>
          <a:bodyPr lIns="91408" tIns="45704" rIns="91408" bIns="45704"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a:buFont typeface="Arial" panose="020B0604020202020204" pitchFamily="34" charset="0"/>
              <a:buNone/>
              <a:defRPr/>
            </a:pPr>
            <a:endParaRPr lang="zh-CN" altLang="en-US" sz="3600" b="0">
              <a:solidFill>
                <a:schemeClr val="tx2"/>
              </a:solidFill>
              <a:latin typeface="Times New Roman" panose="02020603050405020304" pitchFamily="18" charset="0"/>
            </a:endParaRPr>
          </a:p>
        </p:txBody>
      </p:sp>
      <p:sp>
        <p:nvSpPr>
          <p:cNvPr id="6150" name="AutoShape 7"/>
          <p:cNvSpPr>
            <a:spLocks noChangeArrowheads="1"/>
          </p:cNvSpPr>
          <p:nvPr/>
        </p:nvSpPr>
        <p:spPr bwMode="auto">
          <a:xfrm rot="-5400000">
            <a:off x="8762206" y="6474620"/>
            <a:ext cx="403225" cy="360362"/>
          </a:xfrm>
          <a:prstGeom prst="rtTriangle">
            <a:avLst/>
          </a:prstGeom>
          <a:solidFill>
            <a:srgbClr val="C00000"/>
          </a:solidFill>
          <a:ln w="9525">
            <a:solidFill>
              <a:schemeClr val="tx1"/>
            </a:solidFill>
            <a:miter lim="800000"/>
          </a:ln>
          <a:effectLst/>
        </p:spPr>
        <p:txBody>
          <a:bodyPr wrap="none"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eaLnBrk="0" hangingPunct="0">
              <a:buFont typeface="Arial" panose="020B0604020202020204" pitchFamily="34" charset="0"/>
              <a:buNone/>
              <a:defRPr/>
            </a:pPr>
            <a:endParaRPr lang="zh-CN" altLang="en-US" b="0"/>
          </a:p>
        </p:txBody>
      </p:sp>
      <p:sp>
        <p:nvSpPr>
          <p:cNvPr id="6151" name="Rectangle 6"/>
          <p:cNvSpPr>
            <a:spLocks noGrp="1" noChangeArrowheads="1"/>
          </p:cNvSpPr>
          <p:nvPr>
            <p:ph type="sldNum" sz="quarter" idx="4"/>
          </p:nvPr>
        </p:nvSpPr>
        <p:spPr bwMode="auto">
          <a:xfrm>
            <a:off x="7966075" y="6600825"/>
            <a:ext cx="2133600" cy="476250"/>
          </a:xfrm>
          <a:prstGeom prst="rect">
            <a:avLst/>
          </a:prstGeom>
          <a:noFill/>
          <a:ln>
            <a:noFill/>
          </a:ln>
        </p:spPr>
        <p:txBody>
          <a:bodyPr vert="horz" wrap="square" lIns="91408" tIns="45704" rIns="91408" bIns="45704" numCol="1" anchor="t" anchorCtr="0" compatLnSpc="1"/>
          <a:lstStyle>
            <a:lvl1pPr algn="ctr" eaLnBrk="1" hangingPunct="1">
              <a:buFont typeface="Arial" panose="020B0604020202020204" pitchFamily="34" charset="0"/>
              <a:buNone/>
              <a:defRPr sz="1000" b="0" noProof="1">
                <a:solidFill>
                  <a:schemeClr val="bg1"/>
                </a:solidFill>
                <a:latin typeface="Arial" panose="020B0604020202020204" pitchFamily="34" charset="0"/>
                <a:ea typeface="黑体" panose="02010609060101010101" pitchFamily="49" charset="-122"/>
              </a:defRPr>
            </a:lvl1pPr>
          </a:lstStyle>
          <a:p>
            <a:pPr>
              <a:defRPr/>
            </a:pPr>
            <a:fld id="{D0FD17B3-ACAF-43B2-86FB-4BD15486EC31}" type="slidenum">
              <a:rPr altLang="zh-CN"/>
              <a:t>‹#›</a:t>
            </a:fld>
            <a:endParaRPr lang="zh-CN" altLang="zh-CN"/>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anose="02020603050405020304" pitchFamily="18" charset="0"/>
          <a:ea typeface="黑体" panose="02010609060101010101" pitchFamily="49" charset="-122"/>
        </a:defRPr>
      </a:lvl2pPr>
      <a:lvl3pPr algn="l" rtl="0" eaLnBrk="0" fontAlgn="base" hangingPunct="0">
        <a:spcBef>
          <a:spcPct val="0"/>
        </a:spcBef>
        <a:spcAft>
          <a:spcPct val="0"/>
        </a:spcAft>
        <a:defRPr sz="3600">
          <a:solidFill>
            <a:schemeClr val="tx2"/>
          </a:solidFill>
          <a:latin typeface="Times New Roman" panose="02020603050405020304" pitchFamily="18" charset="0"/>
          <a:ea typeface="黑体" panose="02010609060101010101" pitchFamily="49" charset="-122"/>
        </a:defRPr>
      </a:lvl3pPr>
      <a:lvl4pPr algn="l" rtl="0" eaLnBrk="0" fontAlgn="base" hangingPunct="0">
        <a:spcBef>
          <a:spcPct val="0"/>
        </a:spcBef>
        <a:spcAft>
          <a:spcPct val="0"/>
        </a:spcAft>
        <a:defRPr sz="3600">
          <a:solidFill>
            <a:schemeClr val="tx2"/>
          </a:solidFill>
          <a:latin typeface="Times New Roman" panose="02020603050405020304" pitchFamily="18" charset="0"/>
          <a:ea typeface="黑体" panose="02010609060101010101" pitchFamily="49" charset="-122"/>
        </a:defRPr>
      </a:lvl4pPr>
      <a:lvl5pPr algn="l" rtl="0" eaLnBrk="0" fontAlgn="base" hangingPunct="0">
        <a:spcBef>
          <a:spcPct val="0"/>
        </a:spcBef>
        <a:spcAft>
          <a:spcPct val="0"/>
        </a:spcAft>
        <a:defRPr sz="3600">
          <a:solidFill>
            <a:schemeClr val="tx2"/>
          </a:solidFill>
          <a:latin typeface="Times New Roman" panose="02020603050405020304" pitchFamily="18" charset="0"/>
          <a:ea typeface="黑体" panose="02010609060101010101" pitchFamily="49" charset="-122"/>
        </a:defRPr>
      </a:lvl5pPr>
      <a:lvl6pPr marL="457200" algn="l" rtl="0" eaLnBrk="0" fontAlgn="base" hangingPunct="0">
        <a:spcBef>
          <a:spcPct val="0"/>
        </a:spcBef>
        <a:spcAft>
          <a:spcPct val="0"/>
        </a:spcAft>
        <a:defRPr sz="3600">
          <a:solidFill>
            <a:schemeClr val="tx2"/>
          </a:solidFill>
          <a:latin typeface="Times New Roman" panose="02020603050405020304" pitchFamily="18" charset="0"/>
          <a:ea typeface="黑体" panose="02010609060101010101" pitchFamily="49" charset="-122"/>
        </a:defRPr>
      </a:lvl6pPr>
      <a:lvl7pPr marL="914400" algn="l" rtl="0" eaLnBrk="0" fontAlgn="base" hangingPunct="0">
        <a:spcBef>
          <a:spcPct val="0"/>
        </a:spcBef>
        <a:spcAft>
          <a:spcPct val="0"/>
        </a:spcAft>
        <a:defRPr sz="3600">
          <a:solidFill>
            <a:schemeClr val="tx2"/>
          </a:solidFill>
          <a:latin typeface="Times New Roman" panose="02020603050405020304" pitchFamily="18" charset="0"/>
          <a:ea typeface="黑体" panose="02010609060101010101" pitchFamily="49" charset="-122"/>
        </a:defRPr>
      </a:lvl7pPr>
      <a:lvl8pPr marL="1371600" algn="l" rtl="0" eaLnBrk="0" fontAlgn="base" hangingPunct="0">
        <a:spcBef>
          <a:spcPct val="0"/>
        </a:spcBef>
        <a:spcAft>
          <a:spcPct val="0"/>
        </a:spcAft>
        <a:defRPr sz="3600">
          <a:solidFill>
            <a:schemeClr val="tx2"/>
          </a:solidFill>
          <a:latin typeface="Times New Roman" panose="02020603050405020304" pitchFamily="18" charset="0"/>
          <a:ea typeface="黑体" panose="02010609060101010101" pitchFamily="49" charset="-122"/>
        </a:defRPr>
      </a:lvl8pPr>
      <a:lvl9pPr marL="1828800" algn="l" rtl="0" eaLnBrk="0" fontAlgn="base" hangingPunct="0">
        <a:spcBef>
          <a:spcPct val="0"/>
        </a:spcBef>
        <a:spcAft>
          <a:spcPct val="0"/>
        </a:spcAft>
        <a:defRPr sz="3600">
          <a:solidFill>
            <a:schemeClr val="tx2"/>
          </a:solidFill>
          <a:latin typeface="Times New Roman" panose="02020603050405020304" pitchFamily="18" charset="0"/>
          <a:ea typeface="黑体" panose="02010609060101010101" pitchFamily="49" charset="-122"/>
        </a:defRPr>
      </a:lvl9pPr>
    </p:titleStyle>
    <p:bodyStyle>
      <a:lvl1pPr marL="341630" indent="-341630" algn="l" rtl="0" eaLnBrk="0" fontAlgn="base" hangingPunct="0">
        <a:spcBef>
          <a:spcPct val="20000"/>
        </a:spcBef>
        <a:spcAft>
          <a:spcPct val="0"/>
        </a:spcAft>
        <a:buFont typeface="Wingdings" panose="05000000000000000000" pitchFamily="2" charset="2"/>
        <a:buChar char="p"/>
        <a:defRPr sz="2600">
          <a:solidFill>
            <a:srgbClr val="0000FF"/>
          </a:solidFill>
          <a:latin typeface="+mn-lt"/>
          <a:ea typeface="+mn-ea"/>
          <a:cs typeface="+mn-cs"/>
        </a:defRPr>
      </a:lvl1pPr>
      <a:lvl2pPr marL="741680" indent="-284480" algn="l" rtl="0" eaLnBrk="0" fontAlgn="base" hangingPunct="0">
        <a:spcBef>
          <a:spcPct val="20000"/>
        </a:spcBef>
        <a:spcAft>
          <a:spcPct val="0"/>
        </a:spcAft>
        <a:buFont typeface="Wingdings" panose="05000000000000000000" pitchFamily="2" charset="2"/>
        <a:buChar char="ü"/>
        <a:defRPr sz="2800">
          <a:solidFill>
            <a:schemeClr val="tx1"/>
          </a:solidFill>
          <a:latin typeface="+mn-lt"/>
          <a:ea typeface="+mn-ea"/>
        </a:defRPr>
      </a:lvl2pPr>
      <a:lvl3pPr marL="1141730" indent="-227330" algn="l" rtl="0" eaLnBrk="0" fontAlgn="base" hangingPunct="0">
        <a:spcBef>
          <a:spcPct val="20000"/>
        </a:spcBef>
        <a:spcAft>
          <a:spcPct val="0"/>
        </a:spcAft>
        <a:buFont typeface="Wingdings" panose="05000000000000000000" pitchFamily="2" charset="2"/>
        <a:buChar char="•"/>
        <a:defRPr sz="2400">
          <a:solidFill>
            <a:schemeClr val="tx1"/>
          </a:solidFill>
          <a:latin typeface="+mn-lt"/>
          <a:ea typeface="+mn-ea"/>
        </a:defRPr>
      </a:lvl3pPr>
      <a:lvl4pPr marL="15989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defRPr>
      </a:lvl4pPr>
      <a:lvl5pPr marL="20561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defRPr>
      </a:lvl5pPr>
      <a:lvl6pPr marL="25133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defRPr>
      </a:lvl6pPr>
      <a:lvl7pPr marL="29705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defRPr>
      </a:lvl7pPr>
      <a:lvl8pPr marL="34277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defRPr>
      </a:lvl8pPr>
      <a:lvl9pPr marL="38849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74754" name="Rectangle 3"/>
          <p:cNvSpPr>
            <a:spLocks noGrp="1" noChangeArrowheads="1"/>
          </p:cNvSpPr>
          <p:nvPr>
            <p:ph type="body" idx="1"/>
          </p:nvPr>
        </p:nvSpPr>
        <p:spPr bwMode="auto">
          <a:xfrm>
            <a:off x="663575" y="1066800"/>
            <a:ext cx="8229600" cy="993775"/>
          </a:xfrm>
          <a:prstGeom prst="rect">
            <a:avLst/>
          </a:prstGeom>
          <a:noFill/>
          <a:ln w="9525">
            <a:noFill/>
            <a:miter lim="800000"/>
          </a:ln>
        </p:spPr>
        <p:txBody>
          <a:bodyPr vert="horz" wrap="square" lIns="91408" tIns="45704" rIns="91408" bIns="45704" numCol="1" anchor="t" anchorCtr="0" compatLnSpc="1"/>
          <a:lstStyle/>
          <a:p>
            <a:pPr lvl="0"/>
            <a:r>
              <a:rPr lang="zh-CN" altLang="en-US"/>
              <a:t>单击此处编辑母版文本样式</a:t>
            </a:r>
          </a:p>
        </p:txBody>
      </p:sp>
      <p:sp>
        <p:nvSpPr>
          <p:cNvPr id="1027" name="Rectangle 4"/>
          <p:cNvSpPr>
            <a:spLocks noGrp="1" noChangeArrowheads="1"/>
          </p:cNvSpPr>
          <p:nvPr>
            <p:ph type="dt" sz="half" idx="2"/>
          </p:nvPr>
        </p:nvSpPr>
        <p:spPr bwMode="auto">
          <a:xfrm>
            <a:off x="590550" y="6245225"/>
            <a:ext cx="2133600" cy="476250"/>
          </a:xfrm>
          <a:prstGeom prst="rect">
            <a:avLst/>
          </a:prstGeom>
          <a:noFill/>
          <a:ln>
            <a:noFill/>
          </a:ln>
        </p:spPr>
        <p:txBody>
          <a:bodyPr vert="horz" wrap="square" lIns="91408" tIns="45704" rIns="91408" bIns="45704" numCol="1" anchor="t" anchorCtr="0" compatLnSpc="1"/>
          <a:lstStyle>
            <a:lvl1pPr eaLnBrk="1" hangingPunct="1">
              <a:buFont typeface="Arial" panose="020B0604020202020204" pitchFamily="34" charset="0"/>
              <a:buNone/>
              <a:defRPr sz="1400" b="0">
                <a:solidFill>
                  <a:schemeClr val="tx1"/>
                </a:solidFill>
                <a:latin typeface="Arial" panose="020B0604020202020204" pitchFamily="34" charset="0"/>
                <a:ea typeface="+mn-ea"/>
              </a:defRPr>
            </a:lvl1pPr>
          </a:lstStyle>
          <a:p>
            <a:pPr>
              <a:defRPr/>
            </a:pPr>
            <a:fld id="{EE7F591D-CC26-4C6B-B17B-0492EAD94462}" type="datetime1">
              <a:rPr lang="zh-CN" altLang="en-US"/>
              <a:t>2025/6/11</a:t>
            </a:fld>
            <a:endParaRPr lang="en-US"/>
          </a:p>
        </p:txBody>
      </p:sp>
      <p:sp>
        <p:nvSpPr>
          <p:cNvPr id="1028" name="Rectangle 5"/>
          <p:cNvSpPr>
            <a:spLocks noGrp="1" noChangeArrowheads="1"/>
          </p:cNvSpPr>
          <p:nvPr>
            <p:ph type="ftr" sz="quarter" idx="3"/>
          </p:nvPr>
        </p:nvSpPr>
        <p:spPr bwMode="auto">
          <a:xfrm>
            <a:off x="3257550" y="6245225"/>
            <a:ext cx="2895600" cy="476250"/>
          </a:xfrm>
          <a:prstGeom prst="rect">
            <a:avLst/>
          </a:prstGeom>
          <a:noFill/>
          <a:ln>
            <a:noFill/>
          </a:ln>
        </p:spPr>
        <p:txBody>
          <a:bodyPr vert="horz" wrap="square" lIns="91408" tIns="45704" rIns="91408" bIns="45704" numCol="1" anchor="t" anchorCtr="0" compatLnSpc="1"/>
          <a:lstStyle>
            <a:lvl1pPr algn="ctr" eaLnBrk="1" hangingPunct="1">
              <a:buFont typeface="Arial" panose="020B0604020202020204" pitchFamily="34" charset="0"/>
              <a:buNone/>
              <a:defRPr sz="1400" b="0">
                <a:solidFill>
                  <a:schemeClr val="tx1"/>
                </a:solidFill>
                <a:latin typeface="Arial" panose="020B0604020202020204" pitchFamily="34" charset="0"/>
                <a:ea typeface="+mn-ea"/>
              </a:defRPr>
            </a:lvl1pPr>
          </a:lstStyle>
          <a:p>
            <a:pPr>
              <a:defRPr/>
            </a:pPr>
            <a:endParaRPr lang="en-US"/>
          </a:p>
        </p:txBody>
      </p:sp>
      <p:sp>
        <p:nvSpPr>
          <p:cNvPr id="7173" name="Line 7"/>
          <p:cNvSpPr>
            <a:spLocks noChangeShapeType="1"/>
          </p:cNvSpPr>
          <p:nvPr userDrawn="1"/>
        </p:nvSpPr>
        <p:spPr bwMode="auto">
          <a:xfrm>
            <a:off x="468313" y="981075"/>
            <a:ext cx="6624637" cy="0"/>
          </a:xfrm>
          <a:prstGeom prst="line">
            <a:avLst/>
          </a:prstGeom>
          <a:noFill/>
          <a:ln w="38100">
            <a:solidFill>
              <a:srgbClr val="960000"/>
            </a:solidFill>
            <a:round/>
          </a:ln>
        </p:spPr>
        <p:txBody>
          <a:bodyPr lIns="91408" tIns="45704" rIns="91408" bIns="45704"/>
          <a:lstStyle/>
          <a:p>
            <a:pPr eaLnBrk="0" hangingPunct="0">
              <a:defRPr/>
            </a:pPr>
            <a:endParaRPr lang="zh-CN" altLang="en-US">
              <a:latin typeface="Arial" panose="020B0604020202020204" pitchFamily="34" charset="0"/>
              <a:ea typeface="宋体" panose="02010600030101010101" pitchFamily="2" charset="-122"/>
            </a:endParaRPr>
          </a:p>
        </p:txBody>
      </p:sp>
      <p:sp>
        <p:nvSpPr>
          <p:cNvPr id="1030" name="Rectangle 8"/>
          <p:cNvSpPr>
            <a:spLocks noChangeArrowheads="1"/>
          </p:cNvSpPr>
          <p:nvPr userDrawn="1"/>
        </p:nvSpPr>
        <p:spPr bwMode="auto">
          <a:xfrm>
            <a:off x="0" y="0"/>
            <a:ext cx="468313" cy="6858000"/>
          </a:xfrm>
          <a:prstGeom prst="rect">
            <a:avLst/>
          </a:prstGeom>
          <a:solidFill>
            <a:srgbClr val="960000"/>
          </a:solidFill>
          <a:ln>
            <a:noFill/>
          </a:ln>
        </p:spPr>
        <p:txBody>
          <a:bodyPr wrap="none" lIns="91408" tIns="45704" rIns="91408" bIns="45704"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a:spcBef>
                <a:spcPct val="20000"/>
              </a:spcBef>
              <a:buFont typeface="Arial" panose="020B0604020202020204" pitchFamily="34" charset="0"/>
              <a:buChar char="•"/>
              <a:defRPr/>
            </a:pPr>
            <a:endParaRPr lang="zh-CN" altLang="en-US" sz="2400" b="0">
              <a:solidFill>
                <a:srgbClr val="336699"/>
              </a:solidFill>
              <a:latin typeface="Times New Roman" panose="02020603050405020304" pitchFamily="18" charset="0"/>
              <a:ea typeface="宋体" panose="02010600030101010101" pitchFamily="2" charset="-122"/>
            </a:endParaRPr>
          </a:p>
        </p:txBody>
      </p:sp>
      <p:sp>
        <p:nvSpPr>
          <p:cNvPr id="1031" name="Rectangle 17"/>
          <p:cNvSpPr>
            <a:spLocks noChangeArrowheads="1"/>
          </p:cNvSpPr>
          <p:nvPr userDrawn="1"/>
        </p:nvSpPr>
        <p:spPr bwMode="auto">
          <a:xfrm>
            <a:off x="804863" y="2997200"/>
            <a:ext cx="8229600" cy="647700"/>
          </a:xfrm>
          <a:prstGeom prst="rect">
            <a:avLst/>
          </a:prstGeom>
          <a:noFill/>
          <a:ln>
            <a:noFill/>
          </a:ln>
        </p:spPr>
        <p:txBody>
          <a:bodyPr lIns="91408" tIns="45704" rIns="91408" bIns="45704"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a:buFont typeface="Arial" panose="020B0604020202020204" pitchFamily="34" charset="0"/>
              <a:buNone/>
              <a:defRPr/>
            </a:pPr>
            <a:endParaRPr lang="zh-CN" altLang="en-US" sz="3600" b="0">
              <a:solidFill>
                <a:schemeClr val="tx2"/>
              </a:solidFill>
              <a:latin typeface="Times New Roman" panose="02020603050405020304" pitchFamily="18" charset="0"/>
            </a:endParaRPr>
          </a:p>
        </p:txBody>
      </p:sp>
      <p:sp>
        <p:nvSpPr>
          <p:cNvPr id="7176" name="Line 27"/>
          <p:cNvSpPr>
            <a:spLocks noChangeShapeType="1"/>
          </p:cNvSpPr>
          <p:nvPr userDrawn="1"/>
        </p:nvSpPr>
        <p:spPr bwMode="auto">
          <a:xfrm>
            <a:off x="0" y="981075"/>
            <a:ext cx="468313" cy="0"/>
          </a:xfrm>
          <a:prstGeom prst="line">
            <a:avLst/>
          </a:prstGeom>
          <a:noFill/>
          <a:ln w="38100">
            <a:solidFill>
              <a:schemeClr val="bg1"/>
            </a:solidFill>
            <a:round/>
          </a:ln>
        </p:spPr>
        <p:txBody>
          <a:bodyPr lIns="91408" tIns="45704" rIns="91408" bIns="45704"/>
          <a:lstStyle/>
          <a:p>
            <a:pPr eaLnBrk="0" hangingPunct="0">
              <a:defRPr/>
            </a:pPr>
            <a:endParaRPr lang="zh-CN" altLang="en-US">
              <a:latin typeface="Arial" panose="020B0604020202020204" pitchFamily="34" charset="0"/>
              <a:ea typeface="宋体" panose="02010600030101010101" pitchFamily="2" charset="-122"/>
            </a:endParaRPr>
          </a:p>
        </p:txBody>
      </p:sp>
      <p:sp>
        <p:nvSpPr>
          <p:cNvPr id="1033" name="AutoShape 10"/>
          <p:cNvSpPr>
            <a:spLocks noChangeArrowheads="1"/>
          </p:cNvSpPr>
          <p:nvPr userDrawn="1"/>
        </p:nvSpPr>
        <p:spPr bwMode="auto">
          <a:xfrm rot="-5400000">
            <a:off x="8762206" y="6474620"/>
            <a:ext cx="403225" cy="360362"/>
          </a:xfrm>
          <a:prstGeom prst="rtTriangle">
            <a:avLst/>
          </a:prstGeom>
          <a:solidFill>
            <a:srgbClr val="C00000"/>
          </a:solidFill>
          <a:ln w="9525">
            <a:solidFill>
              <a:schemeClr val="tx1"/>
            </a:solidFill>
            <a:miter lim="800000"/>
          </a:ln>
          <a:effectLst/>
        </p:spPr>
        <p:txBody>
          <a:bodyPr wrap="none" anchor="ctr"/>
          <a:lstStyle>
            <a:lvl1pPr>
              <a:defRPr sz="2800">
                <a:solidFill>
                  <a:srgbClr val="C00000"/>
                </a:solidFill>
                <a:latin typeface="Arial" panose="020B0604020202020204" pitchFamily="34" charset="0"/>
                <a:ea typeface="黑体" panose="02010609060101010101" pitchFamily="49" charset="-122"/>
              </a:defRPr>
            </a:lvl1pPr>
            <a:lvl2pPr marL="742950" indent="-285750">
              <a:defRPr sz="2800">
                <a:solidFill>
                  <a:srgbClr val="C00000"/>
                </a:solidFill>
                <a:latin typeface="Arial" panose="020B0604020202020204" pitchFamily="34" charset="0"/>
                <a:ea typeface="黑体" panose="02010609060101010101" pitchFamily="49" charset="-122"/>
              </a:defRPr>
            </a:lvl2pPr>
            <a:lvl3pPr marL="1143000" indent="-228600">
              <a:defRPr sz="2800">
                <a:solidFill>
                  <a:srgbClr val="C00000"/>
                </a:solidFill>
                <a:latin typeface="Arial" panose="020B0604020202020204" pitchFamily="34" charset="0"/>
                <a:ea typeface="黑体" panose="02010609060101010101" pitchFamily="49" charset="-122"/>
              </a:defRPr>
            </a:lvl3pPr>
            <a:lvl4pPr marL="1600200" indent="-228600">
              <a:defRPr sz="2800">
                <a:solidFill>
                  <a:srgbClr val="C00000"/>
                </a:solidFill>
                <a:latin typeface="Arial" panose="020B0604020202020204" pitchFamily="34" charset="0"/>
                <a:ea typeface="黑体" panose="02010609060101010101" pitchFamily="49" charset="-122"/>
              </a:defRPr>
            </a:lvl4pPr>
            <a:lvl5pPr marL="2057400" indent="-228600">
              <a:defRPr sz="2800">
                <a:solidFill>
                  <a:srgbClr val="C00000"/>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rgbClr val="C00000"/>
                </a:solidFill>
                <a:latin typeface="Arial" panose="020B0604020202020204" pitchFamily="34" charset="0"/>
                <a:ea typeface="黑体" panose="02010609060101010101" pitchFamily="49" charset="-122"/>
              </a:defRPr>
            </a:lvl9pPr>
          </a:lstStyle>
          <a:p>
            <a:pPr>
              <a:buFont typeface="Arial" panose="020B0604020202020204" pitchFamily="34" charset="0"/>
              <a:buNone/>
              <a:defRPr/>
            </a:pPr>
            <a:endParaRPr lang="zh-CN" altLang="en-US" b="0"/>
          </a:p>
        </p:txBody>
      </p:sp>
      <p:sp>
        <p:nvSpPr>
          <p:cNvPr id="1034" name="Rectangle 6"/>
          <p:cNvSpPr>
            <a:spLocks noGrp="1" noChangeArrowheads="1"/>
          </p:cNvSpPr>
          <p:nvPr>
            <p:ph type="sldNum" sz="quarter" idx="4"/>
          </p:nvPr>
        </p:nvSpPr>
        <p:spPr bwMode="auto">
          <a:xfrm>
            <a:off x="7966075" y="6600825"/>
            <a:ext cx="2133600" cy="476250"/>
          </a:xfrm>
          <a:prstGeom prst="rect">
            <a:avLst/>
          </a:prstGeom>
          <a:noFill/>
          <a:ln>
            <a:noFill/>
          </a:ln>
        </p:spPr>
        <p:txBody>
          <a:bodyPr vert="horz" wrap="square" lIns="91408" tIns="45704" rIns="91408" bIns="45704" numCol="1" anchor="t" anchorCtr="0" compatLnSpc="1"/>
          <a:lstStyle>
            <a:lvl1pPr algn="ctr" eaLnBrk="1" hangingPunct="1">
              <a:buFont typeface="Arial" panose="020B0604020202020204" pitchFamily="34" charset="0"/>
              <a:buNone/>
              <a:defRPr sz="1000" b="0">
                <a:solidFill>
                  <a:schemeClr val="bg1"/>
                </a:solidFill>
                <a:latin typeface="Arial" panose="020B0604020202020204" pitchFamily="34" charset="0"/>
                <a:ea typeface="宋体" panose="02010600030101010101" pitchFamily="2" charset="-122"/>
              </a:defRPr>
            </a:lvl1pPr>
          </a:lstStyle>
          <a:p>
            <a:pPr>
              <a:defRPr/>
            </a:pPr>
            <a:fld id="{AC416628-D9D8-4550-B2CB-C5295D993D4C}" type="slidenum">
              <a:rPr lang="en-US" altLang="zh-CN"/>
              <a:t>‹#›</a:t>
            </a:fld>
            <a:endParaRPr lang="en-US" altLang="zh-CN"/>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5pPr>
      <a:lvl6pPr marL="457200"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6pPr>
      <a:lvl7pPr marL="914400"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7pPr>
      <a:lvl8pPr marL="1371600"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8pPr>
      <a:lvl9pPr marL="1828800" algn="l" rtl="0" eaLnBrk="0" fontAlgn="base" hangingPunct="0">
        <a:spcBef>
          <a:spcPct val="0"/>
        </a:spcBef>
        <a:spcAft>
          <a:spcPct val="0"/>
        </a:spcAft>
        <a:defRPr sz="3600">
          <a:solidFill>
            <a:schemeClr val="tx2"/>
          </a:solidFill>
          <a:latin typeface="Arial" panose="020B0604020202020204" pitchFamily="34" charset="0"/>
          <a:ea typeface="宋体" panose="02010600030101010101" pitchFamily="2" charset="-122"/>
        </a:defRPr>
      </a:lvl9pPr>
    </p:titleStyle>
    <p:bodyStyle>
      <a:lvl1pPr marL="341630" indent="-341630" algn="l" rtl="0" eaLnBrk="0" fontAlgn="base" hangingPunct="0">
        <a:spcBef>
          <a:spcPct val="20000"/>
        </a:spcBef>
        <a:spcAft>
          <a:spcPct val="0"/>
        </a:spcAft>
        <a:buFont typeface="Wingdings" panose="05000000000000000000" pitchFamily="2" charset="2"/>
        <a:buChar char="p"/>
        <a:defRPr sz="2600">
          <a:solidFill>
            <a:srgbClr val="0000FF"/>
          </a:solidFill>
          <a:latin typeface="+mn-lt"/>
          <a:ea typeface="+mn-ea"/>
          <a:cs typeface="+mn-cs"/>
        </a:defRPr>
      </a:lvl1pPr>
      <a:lvl2pPr marL="741680" indent="-284480" algn="l" rtl="0" eaLnBrk="0" fontAlgn="base" hangingPunct="0">
        <a:spcBef>
          <a:spcPct val="20000"/>
        </a:spcBef>
        <a:spcAft>
          <a:spcPct val="0"/>
        </a:spcAft>
        <a:buFont typeface="Wingdings" panose="05000000000000000000" pitchFamily="2" charset="2"/>
        <a:buChar char="Ø"/>
        <a:defRPr sz="2800">
          <a:solidFill>
            <a:schemeClr val="tx1"/>
          </a:solidFill>
          <a:latin typeface="Times New Roman" panose="02020603050405020304" pitchFamily="18" charset="0"/>
          <a:ea typeface="+mn-ea"/>
        </a:defRPr>
      </a:lvl2pPr>
      <a:lvl3pPr marL="1141730" indent="-227330" algn="l" rtl="0" eaLnBrk="0" fontAlgn="base" hangingPunct="0">
        <a:spcBef>
          <a:spcPct val="20000"/>
        </a:spcBef>
        <a:spcAft>
          <a:spcPct val="0"/>
        </a:spcAft>
        <a:buFont typeface="Wingdings" panose="05000000000000000000" pitchFamily="2" charset="2"/>
        <a:buChar char="l"/>
        <a:defRPr sz="2400">
          <a:solidFill>
            <a:schemeClr val="tx1"/>
          </a:solidFill>
          <a:latin typeface="Times New Roman" panose="02020603050405020304" pitchFamily="18" charset="0"/>
          <a:ea typeface="+mn-ea"/>
        </a:defRPr>
      </a:lvl3pPr>
      <a:lvl4pPr marL="15989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n-ea"/>
        </a:defRPr>
      </a:lvl4pPr>
      <a:lvl5pPr marL="20561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n-ea"/>
        </a:defRPr>
      </a:lvl5pPr>
      <a:lvl6pPr marL="25133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n-ea"/>
        </a:defRPr>
      </a:lvl6pPr>
      <a:lvl7pPr marL="29705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n-ea"/>
        </a:defRPr>
      </a:lvl7pPr>
      <a:lvl8pPr marL="34277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n-ea"/>
        </a:defRPr>
      </a:lvl8pPr>
      <a:lvl9pPr marL="3884930" indent="-227330" algn="l" rtl="0" eaLnBrk="0" fontAlgn="base" hangingPunct="0">
        <a:spcBef>
          <a:spcPct val="20000"/>
        </a:spcBef>
        <a:spcAft>
          <a:spcPct val="0"/>
        </a:spcAft>
        <a:buFont typeface="Wingdings" panose="05000000000000000000" pitchFamily="2" charset="2"/>
        <a:buChar char="»"/>
        <a:defRPr sz="2000">
          <a:solidFill>
            <a:schemeClr val="tx1"/>
          </a:solidFill>
          <a:latin typeface="Times New Roman" panose="02020603050405020304" pitchFamily="18"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png"/><Relationship Id="rId3" Type="http://schemas.openxmlformats.org/officeDocument/2006/relationships/tags" Target="../tags/tag18.xml"/><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tags" Target="../tags/tag17.xml"/><Relationship Id="rId1" Type="http://schemas.openxmlformats.org/officeDocument/2006/relationships/themeOverride" Target="../theme/themeOverride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notesSlide" Target="../notesSlides/notesSlide10.xml"/><Relationship Id="rId10" Type="http://schemas.openxmlformats.org/officeDocument/2006/relationships/image" Target="../media/image39.png"/><Relationship Id="rId4" Type="http://schemas.openxmlformats.org/officeDocument/2006/relationships/slideLayout" Target="../slideLayouts/slideLayout2.xml"/><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tiff"/><Relationship Id="rId5" Type="http://schemas.openxmlformats.org/officeDocument/2006/relationships/image" Target="../media/image44.tiff"/><Relationship Id="rId4" Type="http://schemas.openxmlformats.org/officeDocument/2006/relationships/image" Target="../media/image43.tif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8.tiff"/><Relationship Id="rId4" Type="http://schemas.openxmlformats.org/officeDocument/2006/relationships/image" Target="../media/image47.tif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1.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tiff"/><Relationship Id="rId5" Type="http://schemas.openxmlformats.org/officeDocument/2006/relationships/image" Target="../media/image49.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3.tiff"/><Relationship Id="rId4" Type="http://schemas.openxmlformats.org/officeDocument/2006/relationships/image" Target="../media/image52.tif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tif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57.em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image" Target="../media/image5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2.png"/><Relationship Id="rId26" Type="http://schemas.openxmlformats.org/officeDocument/2006/relationships/image" Target="../media/image10.GIF"/><Relationship Id="rId3" Type="http://schemas.openxmlformats.org/officeDocument/2006/relationships/tags" Target="../tags/tag4.xml"/><Relationship Id="rId21" Type="http://schemas.openxmlformats.org/officeDocument/2006/relationships/image" Target="../media/image5.jpe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notesSlide" Target="../notesSlides/notesSlide3.xml"/><Relationship Id="rId25" Type="http://schemas.openxmlformats.org/officeDocument/2006/relationships/image" Target="../media/image9.GIF"/><Relationship Id="rId2" Type="http://schemas.openxmlformats.org/officeDocument/2006/relationships/tags" Target="../tags/tag3.xml"/><Relationship Id="rId16" Type="http://schemas.openxmlformats.org/officeDocument/2006/relationships/slideLayout" Target="../slideLayouts/slideLayout2.xml"/><Relationship Id="rId20" Type="http://schemas.openxmlformats.org/officeDocument/2006/relationships/image" Target="../media/image4.jpe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8.GIF"/><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image" Target="../media/image7.GIF"/><Relationship Id="rId10" Type="http://schemas.openxmlformats.org/officeDocument/2006/relationships/tags" Target="../tags/tag11.xml"/><Relationship Id="rId19" Type="http://schemas.openxmlformats.org/officeDocument/2006/relationships/image" Target="../media/image3.jpe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GIF"/><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585700" y="4725144"/>
            <a:ext cx="4522470" cy="1249637"/>
          </a:xfrm>
          <a:prstGeom prst="rect">
            <a:avLst/>
          </a:prstGeom>
          <a:noFill/>
        </p:spPr>
        <p:txBody>
          <a:bodyPr wrap="square" rtlCol="0">
            <a:spAutoFit/>
          </a:bodyPr>
          <a:lstStyle/>
          <a:p>
            <a:pPr algn="ctr" eaLnBrk="1" latinLnBrk="0" hangingPunct="1">
              <a:lnSpc>
                <a:spcPct val="130000"/>
              </a:lnSpc>
            </a:pPr>
            <a:r>
              <a:rPr lang="en-US" altLang="zh-CN" sz="2000" dirty="0">
                <a:solidFill>
                  <a:schemeClr val="tx1"/>
                </a:solidFill>
                <a:latin typeface="Times New Roman" panose="02020603050405020304" pitchFamily="18" charset="0"/>
                <a:cs typeface="Times New Roman" panose="02020603050405020304" pitchFamily="18" charset="0"/>
              </a:rPr>
              <a:t>Speaker</a:t>
            </a:r>
            <a:r>
              <a:rPr lang="zh-CN" altLang="en-US" sz="2000" dirty="0">
                <a:solidFill>
                  <a:schemeClr val="tx1"/>
                </a:solidFill>
                <a:latin typeface="Times New Roman" panose="02020603050405020304" pitchFamily="18" charset="0"/>
                <a:cs typeface="Times New Roman" panose="02020603050405020304" pitchFamily="18" charset="0"/>
              </a:rPr>
              <a:t>：</a:t>
            </a:r>
            <a:r>
              <a:rPr lang="en-US" altLang="zh-CN" sz="2000" dirty="0" err="1">
                <a:solidFill>
                  <a:schemeClr val="tx1"/>
                </a:solidFill>
                <a:latin typeface="Times New Roman" panose="02020603050405020304" pitchFamily="18" charset="0"/>
                <a:cs typeface="Times New Roman" panose="02020603050405020304" pitchFamily="18" charset="0"/>
              </a:rPr>
              <a:t>Kuankuan</a:t>
            </a:r>
            <a:r>
              <a:rPr lang="en-US" altLang="zh-CN" sz="2000" dirty="0">
                <a:solidFill>
                  <a:schemeClr val="tx1"/>
                </a:solidFill>
                <a:latin typeface="Times New Roman" panose="02020603050405020304" pitchFamily="18" charset="0"/>
                <a:cs typeface="Times New Roman" panose="02020603050405020304" pitchFamily="18" charset="0"/>
              </a:rPr>
              <a:t> Zhang</a:t>
            </a:r>
          </a:p>
          <a:p>
            <a:pPr algn="ctr" eaLnBrk="1" latinLnBrk="0" hangingPunct="1">
              <a:lnSpc>
                <a:spcPct val="130000"/>
              </a:lnSpc>
            </a:pPr>
            <a:r>
              <a:rPr lang="en-US" altLang="zh-CN" sz="2000" dirty="0">
                <a:solidFill>
                  <a:schemeClr val="tx1"/>
                </a:solidFill>
                <a:latin typeface="Times New Roman" panose="02020603050405020304" pitchFamily="18" charset="0"/>
                <a:cs typeface="Times New Roman" panose="02020603050405020304" pitchFamily="18" charset="0"/>
              </a:rPr>
              <a:t>Email: zkk_zzu@outlook.com</a:t>
            </a:r>
            <a:endParaRPr lang="zh-CN" altLang="en-US" sz="2000" dirty="0">
              <a:solidFill>
                <a:schemeClr val="tx1"/>
              </a:solidFill>
              <a:latin typeface="Times New Roman" panose="02020603050405020304" pitchFamily="18" charset="0"/>
              <a:cs typeface="Times New Roman" panose="02020603050405020304" pitchFamily="18" charset="0"/>
            </a:endParaRPr>
          </a:p>
          <a:p>
            <a:pPr algn="ctr" eaLnBrk="1" latinLnBrk="0" hangingPunct="1">
              <a:lnSpc>
                <a:spcPct val="130000"/>
              </a:lnSpc>
            </a:pPr>
            <a:r>
              <a:rPr lang="en-US" altLang="zh-CN" sz="2000" dirty="0">
                <a:solidFill>
                  <a:schemeClr val="tx1"/>
                </a:solidFill>
                <a:latin typeface="Times New Roman" panose="02020603050405020304" pitchFamily="18" charset="0"/>
                <a:cs typeface="Times New Roman" panose="02020603050405020304" pitchFamily="18" charset="0"/>
              </a:rPr>
              <a:t>Major</a:t>
            </a:r>
            <a:r>
              <a:rPr lang="zh-CN" altLang="en-US" sz="2000" dirty="0">
                <a:solidFill>
                  <a:schemeClr val="tx1"/>
                </a:solidFill>
                <a:latin typeface="Times New Roman" panose="02020603050405020304" pitchFamily="18" charset="0"/>
                <a:cs typeface="Times New Roman" panose="02020603050405020304" pitchFamily="18" charset="0"/>
              </a:rPr>
              <a:t>：</a:t>
            </a:r>
            <a:r>
              <a:rPr lang="en-US" altLang="zh-CN" sz="2000" dirty="0">
                <a:solidFill>
                  <a:schemeClr val="tx1"/>
                </a:solidFill>
                <a:latin typeface="Times New Roman" panose="02020603050405020304" pitchFamily="18" charset="0"/>
                <a:cs typeface="Times New Roman" panose="02020603050405020304" pitchFamily="18" charset="0"/>
              </a:rPr>
              <a:t>Zhengzhou University</a:t>
            </a:r>
            <a:endParaRPr lang="zh-CN" altLang="en-US" sz="2000" dirty="0">
              <a:solidFill>
                <a:schemeClr val="tx1"/>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418443" y="2796036"/>
            <a:ext cx="8856984" cy="1363900"/>
          </a:xfrm>
          <a:prstGeom prst="rect">
            <a:avLst/>
          </a:prstGeom>
          <a:noFill/>
        </p:spPr>
        <p:txBody>
          <a:bodyPr wrap="square" rtlCol="0">
            <a:spAutoFit/>
          </a:bodyPr>
          <a:lstStyle/>
          <a:p>
            <a:pPr algn="ctr">
              <a:lnSpc>
                <a:spcPct val="120000"/>
              </a:lnSpc>
            </a:pPr>
            <a:r>
              <a:rPr lang="en-US" altLang="zh-CN" sz="3600" dirty="0">
                <a:solidFill>
                  <a:schemeClr val="tx1"/>
                </a:solidFill>
                <a:latin typeface="Times New Roman" panose="02020603050405020304" pitchFamily="18" charset="0"/>
                <a:ea typeface="+mn-lt"/>
                <a:cs typeface="Times New Roman" panose="02020603050405020304" pitchFamily="18" charset="0"/>
              </a:rPr>
              <a:t>DA-RF based multi-class signal recognition method for water supply pipes</a:t>
            </a:r>
            <a:endParaRPr lang="zh-CN" altLang="en-US" sz="3600" dirty="0">
              <a:solidFill>
                <a:schemeClr val="tx1"/>
              </a:solidFill>
              <a:latin typeface="Times New Roman" panose="02020603050405020304" pitchFamily="18" charset="0"/>
              <a:ea typeface="+mn-lt"/>
              <a:cs typeface="Times New Roman" panose="02020603050405020304" pitchFamily="18" charset="0"/>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8885" y="332105"/>
            <a:ext cx="1878330" cy="187833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文本框 1">
            <a:extLst>
              <a:ext uri="{FF2B5EF4-FFF2-40B4-BE49-F238E27FC236}">
                <a16:creationId xmlns:a16="http://schemas.microsoft.com/office/drawing/2014/main" id="{742B8F82-C86D-93FE-855C-2D5A8A93EF4D}"/>
              </a:ext>
            </a:extLst>
          </p:cNvPr>
          <p:cNvSpPr txBox="1"/>
          <p:nvPr/>
        </p:nvSpPr>
        <p:spPr>
          <a:xfrm>
            <a:off x="3925849" y="2348880"/>
            <a:ext cx="1842171" cy="523220"/>
          </a:xfrm>
          <a:prstGeom prst="rect">
            <a:avLst/>
          </a:prstGeom>
          <a:noFill/>
        </p:spPr>
        <p:txBody>
          <a:bodyPr wrap="none" rtlCol="0">
            <a:spAutoFit/>
          </a:bodyPr>
          <a:lstStyle/>
          <a:p>
            <a:r>
              <a:rPr lang="en-US" altLang="zh-CN" dirty="0"/>
              <a:t>OES 2025</a:t>
            </a:r>
            <a:endParaRPr lang="zh-CN" alt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7E2E90-F2FD-010F-7AC8-0BE129C9A7FE}"/>
            </a:ext>
          </a:extLst>
        </p:cNvPr>
        <p:cNvGrpSpPr/>
        <p:nvPr/>
      </p:nvGrpSpPr>
      <p:grpSpPr>
        <a:xfrm>
          <a:off x="0" y="0"/>
          <a:ext cx="0" cy="0"/>
          <a:chOff x="0" y="0"/>
          <a:chExt cx="0" cy="0"/>
        </a:xfrm>
      </p:grpSpPr>
      <p:sp>
        <p:nvSpPr>
          <p:cNvPr id="96" name="矩形 95">
            <a:extLst>
              <a:ext uri="{FF2B5EF4-FFF2-40B4-BE49-F238E27FC236}">
                <a16:creationId xmlns:a16="http://schemas.microsoft.com/office/drawing/2014/main" id="{DEC9BEED-906C-ECF8-48A6-FDFEE3A621BB}"/>
              </a:ext>
            </a:extLst>
          </p:cNvPr>
          <p:cNvSpPr/>
          <p:nvPr/>
        </p:nvSpPr>
        <p:spPr>
          <a:xfrm>
            <a:off x="899592" y="5371533"/>
            <a:ext cx="7634792" cy="793066"/>
          </a:xfrm>
          <a:prstGeom prst="rect">
            <a:avLst/>
          </a:prstGeom>
          <a:ln w="19050" cmpd="sng">
            <a:solidFill>
              <a:srgbClr val="002060"/>
            </a:solidFill>
            <a:prstDash val="dash"/>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lstStyle/>
          <a:p>
            <a:pPr eaLnBrk="0" hangingPunct="0"/>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We selected the spectral subtraction method to denoise the signal through comparison, which has obvious advantages over the other methods. </a:t>
            </a:r>
            <a:endPar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文本框 8">
            <a:extLst>
              <a:ext uri="{FF2B5EF4-FFF2-40B4-BE49-F238E27FC236}">
                <a16:creationId xmlns:a16="http://schemas.microsoft.com/office/drawing/2014/main" id="{30D4CEFC-F576-C964-62B6-A7560AF6EDBB}"/>
              </a:ext>
            </a:extLst>
          </p:cNvPr>
          <p:cNvSpPr txBox="1"/>
          <p:nvPr/>
        </p:nvSpPr>
        <p:spPr>
          <a:xfrm>
            <a:off x="467543" y="260649"/>
            <a:ext cx="7282556" cy="646331"/>
          </a:xfrm>
          <a:prstGeom prst="rect">
            <a:avLst/>
          </a:prstGeom>
          <a:noFill/>
        </p:spPr>
        <p:txBody>
          <a:bodyPr wrap="square" rtlCol="0">
            <a:spAutoFit/>
          </a:bodyPr>
          <a:lstStyle/>
          <a:p>
            <a:pPr marL="342900" indent="-342900">
              <a:buFont typeface="Wingdings" panose="05000000000000000000" charset="0"/>
              <a:buChar char="Ø"/>
            </a:pPr>
            <a:r>
              <a:rPr lang="en-US" altLang="zh-CN" sz="36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3</a:t>
            </a:r>
            <a:r>
              <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 Conclusion-</a:t>
            </a:r>
            <a:r>
              <a:rPr lang="en-US" altLang="zh-CN" sz="36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 </a:t>
            </a:r>
            <a:r>
              <a:rPr lang="en-US" altLang="zh-CN" sz="20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Based on hydrophone equipment</a:t>
            </a:r>
            <a:endParaRPr lang="zh-CN" altLang="en-US" sz="2000" dirty="0">
              <a:solidFill>
                <a:schemeClr val="tx1">
                  <a:lumMod val="50000"/>
                </a:schemeClr>
              </a:solidFill>
              <a:latin typeface="Times New Roman" panose="02020603050405020304" pitchFamily="18" charset="0"/>
              <a:ea typeface="微软雅黑" charset="0"/>
              <a:cs typeface="Times New Roman" panose="02020603050405020304" pitchFamily="18" charset="0"/>
            </a:endParaRPr>
          </a:p>
        </p:txBody>
      </p:sp>
      <p:pic>
        <p:nvPicPr>
          <p:cNvPr id="4" name="图片 3">
            <a:extLst>
              <a:ext uri="{FF2B5EF4-FFF2-40B4-BE49-F238E27FC236}">
                <a16:creationId xmlns:a16="http://schemas.microsoft.com/office/drawing/2014/main" id="{371A4405-F4A2-1CAF-976D-3D4DB0DE14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8382" y="3492685"/>
            <a:ext cx="2576278" cy="1186352"/>
          </a:xfrm>
          <a:prstGeom prst="rect">
            <a:avLst/>
          </a:prstGeom>
        </p:spPr>
      </p:pic>
      <p:sp>
        <p:nvSpPr>
          <p:cNvPr id="34" name="右箭头 55">
            <a:extLst>
              <a:ext uri="{FF2B5EF4-FFF2-40B4-BE49-F238E27FC236}">
                <a16:creationId xmlns:a16="http://schemas.microsoft.com/office/drawing/2014/main" id="{7BC0AFBD-B2BE-C0D7-CDDE-A9E52830373D}"/>
              </a:ext>
            </a:extLst>
          </p:cNvPr>
          <p:cNvSpPr/>
          <p:nvPr>
            <p:custDataLst>
              <p:tags r:id="rId2"/>
            </p:custDataLst>
          </p:nvPr>
        </p:nvSpPr>
        <p:spPr>
          <a:xfrm>
            <a:off x="5658412" y="3113884"/>
            <a:ext cx="459970" cy="228034"/>
          </a:xfrm>
          <a:prstGeom prst="rightArrow">
            <a:avLst>
              <a:gd name="adj1" fmla="val 50000"/>
              <a:gd name="adj2" fmla="val 941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Times New Roman" panose="02020603050405020304" pitchFamily="18" charset="0"/>
              <a:ea typeface="汉仪中圆简" panose="02010600030101010101" charset="-122"/>
              <a:cs typeface="Times New Roman" panose="02020603050405020304" pitchFamily="18" charset="0"/>
            </a:endParaRPr>
          </a:p>
        </p:txBody>
      </p:sp>
      <p:pic>
        <p:nvPicPr>
          <p:cNvPr id="66" name="图片 65">
            <a:extLst>
              <a:ext uri="{FF2B5EF4-FFF2-40B4-BE49-F238E27FC236}">
                <a16:creationId xmlns:a16="http://schemas.microsoft.com/office/drawing/2014/main" id="{FE51AEF9-EE2C-E9A0-A8BA-311924A232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18870" y="3341918"/>
            <a:ext cx="2333069" cy="1894548"/>
          </a:xfrm>
          <a:prstGeom prst="rect">
            <a:avLst/>
          </a:prstGeom>
        </p:spPr>
      </p:pic>
      <p:sp>
        <p:nvSpPr>
          <p:cNvPr id="71" name="右箭头 55">
            <a:extLst>
              <a:ext uri="{FF2B5EF4-FFF2-40B4-BE49-F238E27FC236}">
                <a16:creationId xmlns:a16="http://schemas.microsoft.com/office/drawing/2014/main" id="{2E2C85E0-D896-1B4F-03DE-8B8F700764DE}"/>
              </a:ext>
            </a:extLst>
          </p:cNvPr>
          <p:cNvSpPr/>
          <p:nvPr>
            <p:custDataLst>
              <p:tags r:id="rId3"/>
            </p:custDataLst>
          </p:nvPr>
        </p:nvSpPr>
        <p:spPr>
          <a:xfrm>
            <a:off x="3060724" y="3185617"/>
            <a:ext cx="459970" cy="228034"/>
          </a:xfrm>
          <a:prstGeom prst="rightArrow">
            <a:avLst>
              <a:gd name="adj1" fmla="val 50000"/>
              <a:gd name="adj2" fmla="val 941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Times New Roman" panose="02020603050405020304" pitchFamily="18" charset="0"/>
              <a:ea typeface="汉仪中圆简" panose="02010600030101010101" charset="-122"/>
              <a:cs typeface="Times New Roman" panose="02020603050405020304" pitchFamily="18" charset="0"/>
            </a:endParaRPr>
          </a:p>
        </p:txBody>
      </p:sp>
      <p:pic>
        <p:nvPicPr>
          <p:cNvPr id="10" name="图片 9">
            <a:extLst>
              <a:ext uri="{FF2B5EF4-FFF2-40B4-BE49-F238E27FC236}">
                <a16:creationId xmlns:a16="http://schemas.microsoft.com/office/drawing/2014/main" id="{7958A875-0532-2E74-3991-F6E6525176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8946" y="1396069"/>
            <a:ext cx="1006022" cy="847630"/>
          </a:xfrm>
          <a:prstGeom prst="rect">
            <a:avLst/>
          </a:prstGeom>
        </p:spPr>
      </p:pic>
      <p:pic>
        <p:nvPicPr>
          <p:cNvPr id="11" name="图片 10">
            <a:extLst>
              <a:ext uri="{FF2B5EF4-FFF2-40B4-BE49-F238E27FC236}">
                <a16:creationId xmlns:a16="http://schemas.microsoft.com/office/drawing/2014/main" id="{E718FFD9-B7D5-10BD-A35E-F0F8490BBFB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70621" y="1368641"/>
            <a:ext cx="1001014" cy="847630"/>
          </a:xfrm>
          <a:prstGeom prst="rect">
            <a:avLst/>
          </a:prstGeom>
          <a:noFill/>
          <a:ln>
            <a:noFill/>
          </a:ln>
        </p:spPr>
      </p:pic>
      <p:pic>
        <p:nvPicPr>
          <p:cNvPr id="12" name="图片 11">
            <a:extLst>
              <a:ext uri="{FF2B5EF4-FFF2-40B4-BE49-F238E27FC236}">
                <a16:creationId xmlns:a16="http://schemas.microsoft.com/office/drawing/2014/main" id="{854BCF4F-6BDE-F1B4-86A8-C9DEBDE863C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39822" y="2353419"/>
            <a:ext cx="984270" cy="847631"/>
          </a:xfrm>
          <a:prstGeom prst="rect">
            <a:avLst/>
          </a:prstGeom>
          <a:noFill/>
          <a:ln>
            <a:noFill/>
          </a:ln>
        </p:spPr>
      </p:pic>
      <p:pic>
        <p:nvPicPr>
          <p:cNvPr id="13" name="图片 12">
            <a:extLst>
              <a:ext uri="{FF2B5EF4-FFF2-40B4-BE49-F238E27FC236}">
                <a16:creationId xmlns:a16="http://schemas.microsoft.com/office/drawing/2014/main" id="{533A5166-5F0B-90AE-3A24-A511C4C5335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55268" y="2296960"/>
            <a:ext cx="984269" cy="847631"/>
          </a:xfrm>
          <a:prstGeom prst="rect">
            <a:avLst/>
          </a:prstGeom>
          <a:noFill/>
          <a:ln>
            <a:noFill/>
          </a:ln>
        </p:spPr>
      </p:pic>
      <p:sp>
        <p:nvSpPr>
          <p:cNvPr id="2" name="文本框 1">
            <a:extLst>
              <a:ext uri="{FF2B5EF4-FFF2-40B4-BE49-F238E27FC236}">
                <a16:creationId xmlns:a16="http://schemas.microsoft.com/office/drawing/2014/main" id="{87BB59D3-3DBC-D309-62E4-102A5D2DA05E}"/>
              </a:ext>
            </a:extLst>
          </p:cNvPr>
          <p:cNvSpPr txBox="1"/>
          <p:nvPr/>
        </p:nvSpPr>
        <p:spPr>
          <a:xfrm>
            <a:off x="3935845" y="1801627"/>
            <a:ext cx="1490205" cy="307777"/>
          </a:xfrm>
          <a:prstGeom prst="rect">
            <a:avLst/>
          </a:prstGeom>
          <a:noFill/>
        </p:spPr>
        <p:txBody>
          <a:bodyPr wrap="square" rtlCol="0">
            <a:spAutoFit/>
          </a:bodyPr>
          <a:lstStyle/>
          <a:p>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Simulation</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49AA8DBA-B314-D05F-A71E-0197288137F2}"/>
              </a:ext>
            </a:extLst>
          </p:cNvPr>
          <p:cNvSpPr txBox="1"/>
          <p:nvPr/>
        </p:nvSpPr>
        <p:spPr>
          <a:xfrm>
            <a:off x="3971944" y="4024643"/>
            <a:ext cx="1637662" cy="307777"/>
          </a:xfrm>
          <a:prstGeom prst="rect">
            <a:avLst/>
          </a:prstGeom>
          <a:noFill/>
        </p:spPr>
        <p:txBody>
          <a:bodyPr wrap="square" rtlCol="0">
            <a:spAutoFit/>
          </a:bodyPr>
          <a:lstStyle>
            <a:defPPr>
              <a:defRPr lang="zh-CN"/>
            </a:defPPr>
            <a:lvl1pPr>
              <a:defRPr sz="1400" b="0">
                <a:solidFill>
                  <a:schemeClr val="dk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dirty="0"/>
              <a:t>Experiment</a:t>
            </a:r>
            <a:endParaRPr lang="zh-CN" altLang="en-US" dirty="0"/>
          </a:p>
        </p:txBody>
      </p:sp>
      <p:sp>
        <p:nvSpPr>
          <p:cNvPr id="15" name="文本框 14">
            <a:extLst>
              <a:ext uri="{FF2B5EF4-FFF2-40B4-BE49-F238E27FC236}">
                <a16:creationId xmlns:a16="http://schemas.microsoft.com/office/drawing/2014/main" id="{7937CB1D-C64C-5965-681A-7D5EBB8637EC}"/>
              </a:ext>
            </a:extLst>
          </p:cNvPr>
          <p:cNvSpPr txBox="1"/>
          <p:nvPr/>
        </p:nvSpPr>
        <p:spPr>
          <a:xfrm>
            <a:off x="3597395" y="3110925"/>
            <a:ext cx="1874240" cy="307777"/>
          </a:xfrm>
          <a:prstGeom prst="rect">
            <a:avLst/>
          </a:prstGeom>
          <a:noFill/>
        </p:spPr>
        <p:txBody>
          <a:bodyPr wrap="square" rtlCol="0">
            <a:spAutoFit/>
          </a:bodyPr>
          <a:lstStyle>
            <a:defPPr>
              <a:defRPr lang="zh-CN"/>
            </a:defPPr>
            <a:lvl1pPr>
              <a:defRPr sz="1400" b="0">
                <a:solidFill>
                  <a:schemeClr val="dk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dirty="0"/>
              <a:t>Classification accuracy</a:t>
            </a:r>
            <a:endParaRPr lang="zh-CN" altLang="en-US" dirty="0"/>
          </a:p>
        </p:txBody>
      </p:sp>
      <p:pic>
        <p:nvPicPr>
          <p:cNvPr id="3" name="图片 2">
            <a:extLst>
              <a:ext uri="{FF2B5EF4-FFF2-40B4-BE49-F238E27FC236}">
                <a16:creationId xmlns:a16="http://schemas.microsoft.com/office/drawing/2014/main" id="{F7B0FA0B-D6C9-4660-EA49-2C4CE5152BF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4686" y="2502415"/>
            <a:ext cx="2333068" cy="1786777"/>
          </a:xfrm>
          <a:prstGeom prst="rect">
            <a:avLst/>
          </a:prstGeom>
          <a:noFill/>
          <a:ln>
            <a:noFill/>
          </a:ln>
        </p:spPr>
      </p:pic>
      <p:sp>
        <p:nvSpPr>
          <p:cNvPr id="6" name="文本框 5">
            <a:extLst>
              <a:ext uri="{FF2B5EF4-FFF2-40B4-BE49-F238E27FC236}">
                <a16:creationId xmlns:a16="http://schemas.microsoft.com/office/drawing/2014/main" id="{B980E1A7-872E-8FA1-5285-D0A58D82354E}"/>
              </a:ext>
            </a:extLst>
          </p:cNvPr>
          <p:cNvSpPr txBox="1"/>
          <p:nvPr/>
        </p:nvSpPr>
        <p:spPr>
          <a:xfrm>
            <a:off x="452542" y="2318126"/>
            <a:ext cx="3355627" cy="307777"/>
          </a:xfrm>
          <a:prstGeom prst="rect">
            <a:avLst/>
          </a:prstGeom>
          <a:noFill/>
        </p:spPr>
        <p:txBody>
          <a:bodyPr wrap="square" rtlCol="0">
            <a:spAutoFit/>
          </a:bodyPr>
          <a:lstStyle/>
          <a:p>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Comparison of denoising performance</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a:extLst>
              <a:ext uri="{FF2B5EF4-FFF2-40B4-BE49-F238E27FC236}">
                <a16:creationId xmlns:a16="http://schemas.microsoft.com/office/drawing/2014/main" id="{D87B7083-32C2-7BCA-85CF-546F11F6760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3530" y="1559656"/>
            <a:ext cx="1891672" cy="1515167"/>
          </a:xfrm>
          <a:prstGeom prst="rect">
            <a:avLst/>
          </a:prstGeom>
          <a:noFill/>
          <a:ln>
            <a:noFill/>
          </a:ln>
        </p:spPr>
      </p:pic>
      <p:sp>
        <p:nvSpPr>
          <p:cNvPr id="32" name="文本框 31">
            <a:extLst>
              <a:ext uri="{FF2B5EF4-FFF2-40B4-BE49-F238E27FC236}">
                <a16:creationId xmlns:a16="http://schemas.microsoft.com/office/drawing/2014/main" id="{7064353F-50CA-6F5E-CFEE-A4A4B93B2DF1}"/>
              </a:ext>
            </a:extLst>
          </p:cNvPr>
          <p:cNvSpPr txBox="1"/>
          <p:nvPr/>
        </p:nvSpPr>
        <p:spPr>
          <a:xfrm>
            <a:off x="6148731" y="3126211"/>
            <a:ext cx="3012612" cy="307777"/>
          </a:xfrm>
          <a:prstGeom prst="rect">
            <a:avLst/>
          </a:prstGeom>
          <a:noFill/>
        </p:spPr>
        <p:txBody>
          <a:bodyPr wrap="square" rtlCol="0">
            <a:spAutoFit/>
          </a:bodyPr>
          <a:lstStyle>
            <a:defPPr>
              <a:defRPr lang="zh-CN"/>
            </a:defPPr>
            <a:lvl1pPr>
              <a:defRPr sz="1400" b="0">
                <a:solidFill>
                  <a:schemeClr val="dk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dirty="0"/>
              <a:t>Performance evaluation of each model</a:t>
            </a:r>
            <a:endParaRPr lang="zh-CN" altLang="en-US" dirty="0"/>
          </a:p>
        </p:txBody>
      </p:sp>
      <p:pic>
        <p:nvPicPr>
          <p:cNvPr id="8" name="图片 7">
            <a:extLst>
              <a:ext uri="{FF2B5EF4-FFF2-40B4-BE49-F238E27FC236}">
                <a16:creationId xmlns:a16="http://schemas.microsoft.com/office/drawing/2014/main" id="{9B6582EB-D142-AD30-D6CF-F049592AD94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50099" y="-38508"/>
            <a:ext cx="1244642" cy="12446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73809639"/>
      </p:ext>
    </p:extLst>
  </p:cSld>
  <p:clrMapOvr>
    <a:overrideClrMapping bg1="lt1" tx1="dk1" bg2="lt2" tx2="dk2" accent1="accent1" accent2="accent2" accent3="accent3" accent4="accent4" accent5="accent5" accent6="accent6" hlink="hlink" folHlink="folHlink"/>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A44C7-6DD2-58F5-8BD0-8F12E3C6A0B9}"/>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00FBBDAF-F136-0CCA-3DB6-FDDD6928E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44625"/>
            <a:ext cx="1244642" cy="12446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文本框 8">
            <a:extLst>
              <a:ext uri="{FF2B5EF4-FFF2-40B4-BE49-F238E27FC236}">
                <a16:creationId xmlns:a16="http://schemas.microsoft.com/office/drawing/2014/main" id="{F5CE81FB-1323-57E7-4F78-B2BEB5B5463F}"/>
              </a:ext>
            </a:extLst>
          </p:cNvPr>
          <p:cNvSpPr txBox="1"/>
          <p:nvPr/>
        </p:nvSpPr>
        <p:spPr>
          <a:xfrm>
            <a:off x="467544" y="260648"/>
            <a:ext cx="8026406" cy="1200329"/>
          </a:xfrm>
          <a:prstGeom prst="rect">
            <a:avLst/>
          </a:prstGeom>
          <a:noFill/>
        </p:spPr>
        <p:txBody>
          <a:bodyPr wrap="square" rtlCol="0">
            <a:spAutoFit/>
          </a:bodyPr>
          <a:lstStyle/>
          <a:p>
            <a:pPr marL="342900" indent="-342900">
              <a:buFont typeface="Wingdings" panose="05000000000000000000" charset="0"/>
              <a:buChar char="Ø"/>
            </a:pPr>
            <a:r>
              <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4. Methodology</a:t>
            </a:r>
            <a:r>
              <a:rPr lang="en-US" altLang="zh-CN" sz="36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 </a:t>
            </a:r>
            <a:r>
              <a:rPr lang="en-US" altLang="zh-CN" sz="20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Based on sensors</a:t>
            </a:r>
            <a:endPar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endParaRPr>
          </a:p>
          <a:p>
            <a:pPr marL="342900" indent="-342900">
              <a:buFont typeface="Wingdings" panose="05000000000000000000" charset="0"/>
              <a:buChar char="Ø"/>
            </a:pPr>
            <a:endParaRPr lang="zh-CN" altLang="en-US" sz="3600" dirty="0"/>
          </a:p>
        </p:txBody>
      </p:sp>
      <p:pic>
        <p:nvPicPr>
          <p:cNvPr id="6" name="图片 5">
            <a:extLst>
              <a:ext uri="{FF2B5EF4-FFF2-40B4-BE49-F238E27FC236}">
                <a16:creationId xmlns:a16="http://schemas.microsoft.com/office/drawing/2014/main" id="{0BE01D39-6CE0-4754-7684-BFA190B7F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1124744"/>
            <a:ext cx="6552728" cy="5647358"/>
          </a:xfrm>
          <a:prstGeom prst="rect">
            <a:avLst/>
          </a:prstGeom>
        </p:spPr>
      </p:pic>
    </p:spTree>
    <p:extLst>
      <p:ext uri="{BB962C8B-B14F-4D97-AF65-F5344CB8AC3E}">
        <p14:creationId xmlns:p14="http://schemas.microsoft.com/office/powerpoint/2010/main" val="262998329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05D86-B0C2-4DEE-4DAA-0378E9CC4E5D}"/>
            </a:ext>
          </a:extLst>
        </p:cNvPr>
        <p:cNvGrpSpPr/>
        <p:nvPr/>
      </p:nvGrpSpPr>
      <p:grpSpPr>
        <a:xfrm>
          <a:off x="0" y="0"/>
          <a:ext cx="0" cy="0"/>
          <a:chOff x="0" y="0"/>
          <a:chExt cx="0" cy="0"/>
        </a:xfrm>
      </p:grpSpPr>
      <p:sp>
        <p:nvSpPr>
          <p:cNvPr id="96" name="矩形 95">
            <a:extLst>
              <a:ext uri="{FF2B5EF4-FFF2-40B4-BE49-F238E27FC236}">
                <a16:creationId xmlns:a16="http://schemas.microsoft.com/office/drawing/2014/main" id="{495A9ED2-158C-1B6E-491B-DD51EDDF553A}"/>
              </a:ext>
            </a:extLst>
          </p:cNvPr>
          <p:cNvSpPr/>
          <p:nvPr/>
        </p:nvSpPr>
        <p:spPr>
          <a:xfrm>
            <a:off x="650049" y="1124745"/>
            <a:ext cx="7234319" cy="646332"/>
          </a:xfrm>
          <a:prstGeom prst="rect">
            <a:avLst/>
          </a:prstGeom>
          <a:ln w="19050" cmpd="sng">
            <a:solidFill>
              <a:srgbClr val="002060"/>
            </a:solidFill>
            <a:prstDash val="dash"/>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lstStyle/>
          <a:p>
            <a:pPr algn="just" eaLnBrk="0" hangingPunct="0"/>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Design the experiment as shown in the figure. A total of 6 valves were set up to simulate 6 different leakage sources. </a:t>
            </a:r>
            <a:endPar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0CB4F108-110B-95BA-BB83-38BB433076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44625"/>
            <a:ext cx="1244642" cy="12446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文本框 8">
            <a:extLst>
              <a:ext uri="{FF2B5EF4-FFF2-40B4-BE49-F238E27FC236}">
                <a16:creationId xmlns:a16="http://schemas.microsoft.com/office/drawing/2014/main" id="{85C648D3-AB55-0C2B-D1D2-9E3253C5AD0A}"/>
              </a:ext>
            </a:extLst>
          </p:cNvPr>
          <p:cNvSpPr txBox="1"/>
          <p:nvPr/>
        </p:nvSpPr>
        <p:spPr>
          <a:xfrm>
            <a:off x="467544" y="260648"/>
            <a:ext cx="8026406" cy="646331"/>
          </a:xfrm>
          <a:prstGeom prst="rect">
            <a:avLst/>
          </a:prstGeom>
          <a:noFill/>
        </p:spPr>
        <p:txBody>
          <a:bodyPr wrap="square" rtlCol="0">
            <a:spAutoFit/>
          </a:bodyPr>
          <a:lstStyle/>
          <a:p>
            <a:pPr marL="342900" indent="-342900">
              <a:buFont typeface="Wingdings" panose="05000000000000000000" charset="0"/>
              <a:buChar char="Ø"/>
            </a:pPr>
            <a:r>
              <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4. Methodology</a:t>
            </a:r>
            <a:r>
              <a:rPr lang="en-US" altLang="zh-CN" sz="36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 </a:t>
            </a:r>
            <a:r>
              <a:rPr lang="en-US" altLang="zh-CN" sz="20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Based on sensors</a:t>
            </a:r>
            <a:endPar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endParaRPr>
          </a:p>
        </p:txBody>
      </p:sp>
      <p:pic>
        <p:nvPicPr>
          <p:cNvPr id="2" name="图片 1">
            <a:extLst>
              <a:ext uri="{FF2B5EF4-FFF2-40B4-BE49-F238E27FC236}">
                <a16:creationId xmlns:a16="http://schemas.microsoft.com/office/drawing/2014/main" id="{CFCFEA75-B37D-A65F-7047-BBAE2815CC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716" y="2156899"/>
            <a:ext cx="5528935" cy="2769073"/>
          </a:xfrm>
          <a:prstGeom prst="rect">
            <a:avLst/>
          </a:prstGeom>
        </p:spPr>
      </p:pic>
      <p:pic>
        <p:nvPicPr>
          <p:cNvPr id="4" name="图片 3">
            <a:extLst>
              <a:ext uri="{FF2B5EF4-FFF2-40B4-BE49-F238E27FC236}">
                <a16:creationId xmlns:a16="http://schemas.microsoft.com/office/drawing/2014/main" id="{EEC81242-39F3-37AF-FB76-C99073F8ED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783" y="3170432"/>
            <a:ext cx="3127217" cy="2634569"/>
          </a:xfrm>
          <a:prstGeom prst="rect">
            <a:avLst/>
          </a:prstGeom>
        </p:spPr>
      </p:pic>
      <p:pic>
        <p:nvPicPr>
          <p:cNvPr id="6" name="图片 5">
            <a:extLst>
              <a:ext uri="{FF2B5EF4-FFF2-40B4-BE49-F238E27FC236}">
                <a16:creationId xmlns:a16="http://schemas.microsoft.com/office/drawing/2014/main" id="{0214D6B1-4273-66FC-40C2-56B2BF4EA5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9803" y="4929019"/>
            <a:ext cx="3944760" cy="1789294"/>
          </a:xfrm>
          <a:prstGeom prst="rect">
            <a:avLst/>
          </a:prstGeom>
        </p:spPr>
      </p:pic>
    </p:spTree>
    <p:extLst>
      <p:ext uri="{BB962C8B-B14F-4D97-AF65-F5344CB8AC3E}">
        <p14:creationId xmlns:p14="http://schemas.microsoft.com/office/powerpoint/2010/main" val="229972625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AA6A8-A11B-782D-729E-84C822500C94}"/>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08281186-F45A-84E0-467D-2D424F9F16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44625"/>
            <a:ext cx="1244642" cy="12446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文本框 8">
            <a:extLst>
              <a:ext uri="{FF2B5EF4-FFF2-40B4-BE49-F238E27FC236}">
                <a16:creationId xmlns:a16="http://schemas.microsoft.com/office/drawing/2014/main" id="{DA254B67-1E7F-6CA1-6D93-5A1C6F2B1A5D}"/>
              </a:ext>
            </a:extLst>
          </p:cNvPr>
          <p:cNvSpPr txBox="1"/>
          <p:nvPr/>
        </p:nvSpPr>
        <p:spPr>
          <a:xfrm>
            <a:off x="467544" y="260648"/>
            <a:ext cx="8026406" cy="646331"/>
          </a:xfrm>
          <a:prstGeom prst="rect">
            <a:avLst/>
          </a:prstGeom>
          <a:noFill/>
        </p:spPr>
        <p:txBody>
          <a:bodyPr wrap="square" rtlCol="0">
            <a:spAutoFit/>
          </a:bodyPr>
          <a:lstStyle/>
          <a:p>
            <a:pPr marL="342900" indent="-342900">
              <a:buFont typeface="Wingdings" panose="05000000000000000000" charset="0"/>
              <a:buChar char="Ø"/>
            </a:pPr>
            <a:r>
              <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4. Methodology</a:t>
            </a:r>
            <a:r>
              <a:rPr lang="en-US" altLang="zh-CN" sz="36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 </a:t>
            </a:r>
            <a:r>
              <a:rPr lang="en-US" altLang="zh-CN" sz="20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Based on sensors</a:t>
            </a:r>
            <a:endPar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endParaRPr>
          </a:p>
        </p:txBody>
      </p:sp>
      <p:pic>
        <p:nvPicPr>
          <p:cNvPr id="3" name="图片 2">
            <a:extLst>
              <a:ext uri="{FF2B5EF4-FFF2-40B4-BE49-F238E27FC236}">
                <a16:creationId xmlns:a16="http://schemas.microsoft.com/office/drawing/2014/main" id="{A90F8BD0-6FC5-42A9-F99E-B7DAE0D7FC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018" y="2321167"/>
            <a:ext cx="7695671" cy="2906492"/>
          </a:xfrm>
          <a:prstGeom prst="rect">
            <a:avLst/>
          </a:prstGeom>
        </p:spPr>
      </p:pic>
      <p:sp>
        <p:nvSpPr>
          <p:cNvPr id="7" name="文本框 6">
            <a:extLst>
              <a:ext uri="{FF2B5EF4-FFF2-40B4-BE49-F238E27FC236}">
                <a16:creationId xmlns:a16="http://schemas.microsoft.com/office/drawing/2014/main" id="{8ACB021C-D49A-3FAF-E561-4FAF60172BE5}"/>
              </a:ext>
            </a:extLst>
          </p:cNvPr>
          <p:cNvSpPr txBox="1"/>
          <p:nvPr/>
        </p:nvSpPr>
        <p:spPr>
          <a:xfrm>
            <a:off x="3635896" y="5877272"/>
            <a:ext cx="1755609" cy="307777"/>
          </a:xfrm>
          <a:prstGeom prst="rect">
            <a:avLst/>
          </a:prstGeom>
          <a:noFill/>
        </p:spPr>
        <p:txBody>
          <a:bodyPr wrap="none" rtlCol="0">
            <a:spAutoFit/>
          </a:bodyPr>
          <a:lstStyle/>
          <a:p>
            <a:r>
              <a:rPr lang="en-US" altLang="zh-CN" sz="1400" dirty="0" err="1">
                <a:solidFill>
                  <a:schemeClr val="dk1"/>
                </a:solidFill>
                <a:latin typeface="微软雅黑" panose="020B0503020204020204" pitchFamily="34" charset="-122"/>
                <a:ea typeface="微软雅黑" panose="020B0503020204020204" pitchFamily="34" charset="-122"/>
              </a:rPr>
              <a:t>CaCNN-SaBiGRU</a:t>
            </a:r>
            <a:r>
              <a:rPr lang="en-US" altLang="zh-CN" sz="1400" dirty="0">
                <a:solidFill>
                  <a:schemeClr val="dk1"/>
                </a:solidFill>
                <a:latin typeface="微软雅黑" panose="020B0503020204020204" pitchFamily="34" charset="-122"/>
                <a:ea typeface="微软雅黑" panose="020B0503020204020204" pitchFamily="34" charset="-122"/>
              </a:rPr>
              <a:t> </a:t>
            </a:r>
            <a:endParaRPr lang="zh-CN" altLang="en-US" sz="1400" dirty="0">
              <a:solidFill>
                <a:schemeClr val="dk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9395339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E1C82-8C7E-E22F-EE7D-D75EE4AD352D}"/>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B0CD72F0-AB3A-6235-C48D-1876272B5D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44625"/>
            <a:ext cx="1244642" cy="12446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文本框 8">
            <a:extLst>
              <a:ext uri="{FF2B5EF4-FFF2-40B4-BE49-F238E27FC236}">
                <a16:creationId xmlns:a16="http://schemas.microsoft.com/office/drawing/2014/main" id="{885AFB46-9C0E-4BA2-780C-FAFE241DA201}"/>
              </a:ext>
            </a:extLst>
          </p:cNvPr>
          <p:cNvSpPr txBox="1"/>
          <p:nvPr/>
        </p:nvSpPr>
        <p:spPr>
          <a:xfrm>
            <a:off x="467544" y="260648"/>
            <a:ext cx="8026406" cy="1200329"/>
          </a:xfrm>
          <a:prstGeom prst="rect">
            <a:avLst/>
          </a:prstGeom>
          <a:noFill/>
        </p:spPr>
        <p:txBody>
          <a:bodyPr wrap="square" rtlCol="0">
            <a:spAutoFit/>
          </a:bodyPr>
          <a:lstStyle/>
          <a:p>
            <a:pPr marL="342900" indent="-342900">
              <a:buFont typeface="Wingdings" panose="05000000000000000000" charset="0"/>
              <a:buChar char="Ø"/>
            </a:pPr>
            <a:r>
              <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4. Methodology</a:t>
            </a:r>
            <a:r>
              <a:rPr lang="en-US" altLang="zh-CN" sz="36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 </a:t>
            </a:r>
            <a:r>
              <a:rPr lang="en-US" altLang="zh-CN" sz="20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Based on sensors</a:t>
            </a:r>
            <a:endPar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endParaRPr>
          </a:p>
          <a:p>
            <a:pPr marL="342900" indent="-342900">
              <a:buFont typeface="Wingdings" panose="05000000000000000000" charset="0"/>
              <a:buChar char="Ø"/>
            </a:pPr>
            <a:endParaRPr lang="zh-CN" altLang="en-US" sz="3600" dirty="0"/>
          </a:p>
        </p:txBody>
      </p:sp>
      <p:pic>
        <p:nvPicPr>
          <p:cNvPr id="10" name="图片 9">
            <a:extLst>
              <a:ext uri="{FF2B5EF4-FFF2-40B4-BE49-F238E27FC236}">
                <a16:creationId xmlns:a16="http://schemas.microsoft.com/office/drawing/2014/main" id="{9CEE84C7-381B-B82C-F85C-E32B7BA5E3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7157" y="1169859"/>
            <a:ext cx="4789805" cy="2228850"/>
          </a:xfrm>
          <a:prstGeom prst="rect">
            <a:avLst/>
          </a:prstGeom>
        </p:spPr>
      </p:pic>
      <p:sp>
        <p:nvSpPr>
          <p:cNvPr id="11" name="文本框 10">
            <a:extLst>
              <a:ext uri="{FF2B5EF4-FFF2-40B4-BE49-F238E27FC236}">
                <a16:creationId xmlns:a16="http://schemas.microsoft.com/office/drawing/2014/main" id="{56C3F72C-8081-E441-DDA4-A10CE2D33023}"/>
              </a:ext>
            </a:extLst>
          </p:cNvPr>
          <p:cNvSpPr txBox="1"/>
          <p:nvPr/>
        </p:nvSpPr>
        <p:spPr>
          <a:xfrm>
            <a:off x="6699527" y="3501176"/>
            <a:ext cx="833883" cy="307777"/>
          </a:xfrm>
          <a:prstGeom prst="rect">
            <a:avLst/>
          </a:prstGeom>
          <a:noFill/>
        </p:spPr>
        <p:txBody>
          <a:bodyPr wrap="none" rtlCol="0">
            <a:spAutoFit/>
          </a:bodyPr>
          <a:lstStyle/>
          <a:p>
            <a:r>
              <a:rPr lang="en-US" altLang="zh-CN" sz="1400" dirty="0" err="1">
                <a:solidFill>
                  <a:schemeClr val="dk1"/>
                </a:solidFill>
                <a:latin typeface="微软雅黑" panose="020B0503020204020204" pitchFamily="34" charset="-122"/>
                <a:ea typeface="微软雅黑" panose="020B0503020204020204" pitchFamily="34" charset="-122"/>
              </a:rPr>
              <a:t>CaCNN</a:t>
            </a:r>
            <a:endParaRPr lang="zh-CN" altLang="en-US" sz="1400" dirty="0">
              <a:solidFill>
                <a:schemeClr val="dk1"/>
              </a:solidFill>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A94FB28E-7684-2862-A9F8-EF9B110DFE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970" y="4077072"/>
            <a:ext cx="4448175" cy="1847850"/>
          </a:xfrm>
          <a:prstGeom prst="rect">
            <a:avLst/>
          </a:prstGeom>
        </p:spPr>
      </p:pic>
      <p:sp>
        <p:nvSpPr>
          <p:cNvPr id="13" name="文本框 12">
            <a:extLst>
              <a:ext uri="{FF2B5EF4-FFF2-40B4-BE49-F238E27FC236}">
                <a16:creationId xmlns:a16="http://schemas.microsoft.com/office/drawing/2014/main" id="{FBAEB817-45D4-B1F8-6BDB-B9B430608C5A}"/>
              </a:ext>
            </a:extLst>
          </p:cNvPr>
          <p:cNvSpPr txBox="1"/>
          <p:nvPr/>
        </p:nvSpPr>
        <p:spPr>
          <a:xfrm>
            <a:off x="6628994" y="5924922"/>
            <a:ext cx="974947" cy="307777"/>
          </a:xfrm>
          <a:prstGeom prst="rect">
            <a:avLst/>
          </a:prstGeom>
          <a:noFill/>
        </p:spPr>
        <p:txBody>
          <a:bodyPr wrap="none" rtlCol="0">
            <a:spAutoFit/>
          </a:bodyPr>
          <a:lstStyle/>
          <a:p>
            <a:r>
              <a:rPr lang="en-US" altLang="zh-CN" sz="1400" dirty="0" err="1">
                <a:solidFill>
                  <a:schemeClr val="dk1"/>
                </a:solidFill>
                <a:latin typeface="微软雅黑" panose="020B0503020204020204" pitchFamily="34" charset="-122"/>
                <a:ea typeface="微软雅黑" panose="020B0503020204020204" pitchFamily="34" charset="-122"/>
              </a:rPr>
              <a:t>SaBiGRU</a:t>
            </a:r>
            <a:endParaRPr lang="zh-CN" altLang="en-US" sz="1400" dirty="0">
              <a:solidFill>
                <a:schemeClr val="dk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CE7C8E6B-4C82-6F41-1E73-98BE65750BC6}"/>
              </a:ext>
            </a:extLst>
          </p:cNvPr>
          <p:cNvSpPr/>
          <p:nvPr/>
        </p:nvSpPr>
        <p:spPr>
          <a:xfrm>
            <a:off x="551708" y="1613096"/>
            <a:ext cx="3926597" cy="4465714"/>
          </a:xfrm>
          <a:prstGeom prst="rect">
            <a:avLst/>
          </a:prstGeom>
          <a:ln w="19050" cmpd="sng">
            <a:solidFill>
              <a:srgbClr val="002060"/>
            </a:solidFill>
            <a:prstDash val="dash"/>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lstStyle/>
          <a:p>
            <a:pPr indent="457200">
              <a:lnSpc>
                <a:spcPct val="125000"/>
              </a:lnSpc>
              <a:spcAft>
                <a:spcPts val="1000"/>
              </a:spcAft>
            </a:pPr>
            <a:r>
              <a:rPr lang="en-US" altLang="zh-CN" sz="1400" b="0" dirty="0">
                <a:latin typeface="Times New Roman" panose="02020603050405020304" pitchFamily="18" charset="0"/>
                <a:ea typeface="微软雅黑" panose="020B0503020204020204" pitchFamily="34" charset="-122"/>
                <a:cs typeface="Times New Roman" panose="02020603050405020304" pitchFamily="18" charset="0"/>
              </a:rPr>
              <a:t>The above model consists of four main parts, namely the first layer of large convolution kernels, the </a:t>
            </a:r>
            <a:r>
              <a:rPr lang="en-US" altLang="zh-CN" sz="1400" b="0" dirty="0" err="1">
                <a:latin typeface="Times New Roman" panose="02020603050405020304" pitchFamily="18" charset="0"/>
                <a:ea typeface="微软雅黑" panose="020B0503020204020204" pitchFamily="34" charset="-122"/>
                <a:cs typeface="Times New Roman" panose="02020603050405020304" pitchFamily="18" charset="0"/>
              </a:rPr>
              <a:t>CaCNN</a:t>
            </a:r>
            <a:r>
              <a:rPr lang="en-US" altLang="zh-CN" sz="1400" b="0" dirty="0">
                <a:latin typeface="Times New Roman" panose="02020603050405020304" pitchFamily="18" charset="0"/>
                <a:ea typeface="微软雅黑" panose="020B0503020204020204" pitchFamily="34" charset="-122"/>
                <a:cs typeface="Times New Roman" panose="02020603050405020304" pitchFamily="18" charset="0"/>
              </a:rPr>
              <a:t> module, the </a:t>
            </a:r>
            <a:r>
              <a:rPr lang="en-US" altLang="zh-CN" sz="1400" b="0" dirty="0" err="1">
                <a:latin typeface="Times New Roman" panose="02020603050405020304" pitchFamily="18" charset="0"/>
                <a:ea typeface="微软雅黑" panose="020B0503020204020204" pitchFamily="34" charset="-122"/>
                <a:cs typeface="Times New Roman" panose="02020603050405020304" pitchFamily="18" charset="0"/>
              </a:rPr>
              <a:t>SaBiGRU</a:t>
            </a:r>
            <a:r>
              <a:rPr lang="en-US" altLang="zh-CN" sz="1400" b="0" dirty="0">
                <a:latin typeface="Times New Roman" panose="02020603050405020304" pitchFamily="18" charset="0"/>
                <a:ea typeface="微软雅黑" panose="020B0503020204020204" pitchFamily="34" charset="-122"/>
                <a:cs typeface="Times New Roman" panose="02020603050405020304" pitchFamily="18" charset="0"/>
              </a:rPr>
              <a:t> module, and the fully connected layer.</a:t>
            </a:r>
          </a:p>
          <a:p>
            <a:pPr indent="457200">
              <a:lnSpc>
                <a:spcPct val="125000"/>
              </a:lnSpc>
              <a:spcAft>
                <a:spcPts val="1000"/>
              </a:spcAft>
            </a:pPr>
            <a:r>
              <a:rPr lang="en-US" altLang="zh-CN" sz="1400" b="0" dirty="0">
                <a:latin typeface="Times New Roman" panose="02020603050405020304" pitchFamily="18" charset="0"/>
                <a:ea typeface="微软雅黑" panose="020B0503020204020204" pitchFamily="34" charset="-122"/>
                <a:cs typeface="Times New Roman" panose="02020603050405020304" pitchFamily="18" charset="0"/>
              </a:rPr>
              <a:t>The first layer of large kernel convolution: captures global features, which is beneficial for extracting wide-area temporal features and suppressing high-frequency noise.</a:t>
            </a:r>
          </a:p>
          <a:p>
            <a:pPr indent="457200">
              <a:lnSpc>
                <a:spcPct val="125000"/>
              </a:lnSpc>
              <a:spcAft>
                <a:spcPts val="1000"/>
              </a:spcAft>
            </a:pPr>
            <a:r>
              <a:rPr lang="en-US" altLang="zh-CN" sz="1400" b="0" dirty="0">
                <a:latin typeface="Times New Roman" panose="02020603050405020304" pitchFamily="18" charset="0"/>
                <a:ea typeface="微软雅黑" panose="020B0503020204020204" pitchFamily="34" charset="-122"/>
                <a:cs typeface="Times New Roman" panose="02020603050405020304" pitchFamily="18" charset="0"/>
              </a:rPr>
              <a:t>The </a:t>
            </a:r>
            <a:r>
              <a:rPr lang="en-US" altLang="zh-CN" sz="1400" b="0" dirty="0" err="1">
                <a:latin typeface="Times New Roman" panose="02020603050405020304" pitchFamily="18" charset="0"/>
                <a:ea typeface="微软雅黑" panose="020B0503020204020204" pitchFamily="34" charset="-122"/>
                <a:cs typeface="Times New Roman" panose="02020603050405020304" pitchFamily="18" charset="0"/>
              </a:rPr>
              <a:t>CaCNN</a:t>
            </a:r>
            <a:r>
              <a:rPr lang="en-US" altLang="zh-CN" sz="1400" b="0" dirty="0">
                <a:latin typeface="Times New Roman" panose="02020603050405020304" pitchFamily="18" charset="0"/>
                <a:ea typeface="微软雅黑" panose="020B0503020204020204" pitchFamily="34" charset="-122"/>
                <a:cs typeface="Times New Roman" panose="02020603050405020304" pitchFamily="18" charset="0"/>
              </a:rPr>
              <a:t> module: extracts features and adaptively enhances the attention of important </a:t>
            </a:r>
            <a:r>
              <a:rPr lang="en-US" altLang="zh-CN" sz="1400" b="0" dirty="0" err="1">
                <a:latin typeface="Times New Roman" panose="02020603050405020304" pitchFamily="18" charset="0"/>
                <a:ea typeface="微软雅黑" panose="020B0503020204020204" pitchFamily="34" charset="-122"/>
                <a:cs typeface="Times New Roman" panose="02020603050405020304" pitchFamily="18" charset="0"/>
              </a:rPr>
              <a:t>channels.The</a:t>
            </a:r>
            <a:r>
              <a:rPr lang="en-US" altLang="zh-CN" sz="1400" b="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0" dirty="0" err="1">
                <a:latin typeface="Times New Roman" panose="02020603050405020304" pitchFamily="18" charset="0"/>
                <a:ea typeface="微软雅黑" panose="020B0503020204020204" pitchFamily="34" charset="-122"/>
                <a:cs typeface="Times New Roman" panose="02020603050405020304" pitchFamily="18" charset="0"/>
              </a:rPr>
              <a:t>SaBiGRU</a:t>
            </a:r>
            <a:r>
              <a:rPr lang="en-US" altLang="zh-CN" sz="1400" b="0" dirty="0">
                <a:latin typeface="Times New Roman" panose="02020603050405020304" pitchFamily="18" charset="0"/>
                <a:ea typeface="微软雅黑" panose="020B0503020204020204" pitchFamily="34" charset="-122"/>
                <a:cs typeface="Times New Roman" panose="02020603050405020304" pitchFamily="18" charset="0"/>
              </a:rPr>
              <a:t>: further learns the extracted features and selectively focuses on important features.</a:t>
            </a:r>
          </a:p>
          <a:p>
            <a:pPr indent="457200">
              <a:lnSpc>
                <a:spcPct val="125000"/>
              </a:lnSpc>
              <a:spcAft>
                <a:spcPts val="1000"/>
              </a:spcAft>
            </a:pPr>
            <a:r>
              <a:rPr lang="en-US" altLang="zh-CN" sz="1400" b="0" dirty="0">
                <a:latin typeface="Times New Roman" panose="02020603050405020304" pitchFamily="18" charset="0"/>
                <a:ea typeface="微软雅黑" panose="020B0503020204020204" pitchFamily="34" charset="-122"/>
                <a:cs typeface="Times New Roman" panose="02020603050405020304" pitchFamily="18" charset="0"/>
              </a:rPr>
              <a:t>The fully connected layer: maps the feature representations to the final category labels.</a:t>
            </a:r>
          </a:p>
        </p:txBody>
      </p:sp>
    </p:spTree>
    <p:extLst>
      <p:ext uri="{BB962C8B-B14F-4D97-AF65-F5344CB8AC3E}">
        <p14:creationId xmlns:p14="http://schemas.microsoft.com/office/powerpoint/2010/main" val="316867862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94CA-CD63-357D-CB60-F47A91F450C1}"/>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9E79496F-BEE9-B6A1-4F73-A26D6979AD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44625"/>
            <a:ext cx="1244642" cy="12446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文本框 8">
            <a:extLst>
              <a:ext uri="{FF2B5EF4-FFF2-40B4-BE49-F238E27FC236}">
                <a16:creationId xmlns:a16="http://schemas.microsoft.com/office/drawing/2014/main" id="{58B85275-729F-AF9D-CE6C-0D45D46BCC58}"/>
              </a:ext>
            </a:extLst>
          </p:cNvPr>
          <p:cNvSpPr txBox="1"/>
          <p:nvPr/>
        </p:nvSpPr>
        <p:spPr>
          <a:xfrm>
            <a:off x="467544" y="260648"/>
            <a:ext cx="8026406" cy="646331"/>
          </a:xfrm>
          <a:prstGeom prst="rect">
            <a:avLst/>
          </a:prstGeom>
          <a:noFill/>
        </p:spPr>
        <p:txBody>
          <a:bodyPr wrap="square" rtlCol="0">
            <a:spAutoFit/>
          </a:bodyPr>
          <a:lstStyle/>
          <a:p>
            <a:pPr marL="342900" indent="-342900">
              <a:buFont typeface="Wingdings" panose="05000000000000000000" charset="0"/>
              <a:buChar char="Ø"/>
            </a:pPr>
            <a:r>
              <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5. </a:t>
            </a:r>
            <a:r>
              <a:rPr lang="en-US" altLang="zh-CN" sz="36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Conclusion -</a:t>
            </a:r>
            <a:r>
              <a:rPr lang="en-US" altLang="zh-CN" sz="20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Based on sensors</a:t>
            </a:r>
          </a:p>
        </p:txBody>
      </p:sp>
      <p:graphicFrame>
        <p:nvGraphicFramePr>
          <p:cNvPr id="2" name="对象 1">
            <a:extLst>
              <a:ext uri="{FF2B5EF4-FFF2-40B4-BE49-F238E27FC236}">
                <a16:creationId xmlns:a16="http://schemas.microsoft.com/office/drawing/2014/main" id="{F6ADC21C-CD41-E2CC-37E8-E264AB210310}"/>
              </a:ext>
            </a:extLst>
          </p:cNvPr>
          <p:cNvGraphicFramePr>
            <a:graphicFrameLocks noChangeAspect="1"/>
          </p:cNvGraphicFramePr>
          <p:nvPr>
            <p:extLst>
              <p:ext uri="{D42A27DB-BD31-4B8C-83A1-F6EECF244321}">
                <p14:modId xmlns:p14="http://schemas.microsoft.com/office/powerpoint/2010/main" val="359826397"/>
              </p:ext>
            </p:extLst>
          </p:nvPr>
        </p:nvGraphicFramePr>
        <p:xfrm>
          <a:off x="899592" y="2044668"/>
          <a:ext cx="2962275" cy="2463518"/>
        </p:xfrm>
        <a:graphic>
          <a:graphicData uri="http://schemas.openxmlformats.org/presentationml/2006/ole">
            <mc:AlternateContent xmlns:mc="http://schemas.openxmlformats.org/markup-compatibility/2006">
              <mc:Choice xmlns:v="urn:schemas-microsoft-com:vml" Requires="v">
                <p:oleObj name="Graph" r:id="rId4" imgW="3576793" imgH="2970292" progId="Origin95.Graph">
                  <p:embed/>
                </p:oleObj>
              </mc:Choice>
              <mc:Fallback>
                <p:oleObj name="Graph" r:id="rId4" imgW="3576793" imgH="2970292" progId="Origin95.Graph">
                  <p:embed/>
                  <p:pic>
                    <p:nvPicPr>
                      <p:cNvPr id="11" name="对象 10">
                        <a:extLst>
                          <a:ext uri="{FF2B5EF4-FFF2-40B4-BE49-F238E27FC236}">
                            <a16:creationId xmlns:a16="http://schemas.microsoft.com/office/drawing/2014/main" id="{3D4F03CA-BEEB-20DC-A857-F58AA39D39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2044668"/>
                        <a:ext cx="2962275" cy="2463518"/>
                      </a:xfrm>
                      <a:prstGeom prst="rect">
                        <a:avLst/>
                      </a:prstGeom>
                      <a:noFill/>
                    </p:spPr>
                  </p:pic>
                </p:oleObj>
              </mc:Fallback>
            </mc:AlternateContent>
          </a:graphicData>
        </a:graphic>
      </p:graphicFrame>
      <p:pic>
        <p:nvPicPr>
          <p:cNvPr id="3" name="图片 2">
            <a:extLst>
              <a:ext uri="{FF2B5EF4-FFF2-40B4-BE49-F238E27FC236}">
                <a16:creationId xmlns:a16="http://schemas.microsoft.com/office/drawing/2014/main" id="{57A51B7A-EE73-2C53-AD6D-E32BBB33EE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7453" y="1996616"/>
            <a:ext cx="3984107" cy="2453972"/>
          </a:xfrm>
          <a:prstGeom prst="rect">
            <a:avLst/>
          </a:prstGeom>
        </p:spPr>
      </p:pic>
      <p:pic>
        <p:nvPicPr>
          <p:cNvPr id="6" name="图片 5">
            <a:extLst>
              <a:ext uri="{FF2B5EF4-FFF2-40B4-BE49-F238E27FC236}">
                <a16:creationId xmlns:a16="http://schemas.microsoft.com/office/drawing/2014/main" id="{E666B845-0A79-1BDB-4769-A64FF4FF3C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55776" y="4476710"/>
            <a:ext cx="4217558" cy="2315443"/>
          </a:xfrm>
          <a:prstGeom prst="rect">
            <a:avLst/>
          </a:prstGeom>
        </p:spPr>
      </p:pic>
      <p:sp>
        <p:nvSpPr>
          <p:cNvPr id="8" name="矩形 7">
            <a:extLst>
              <a:ext uri="{FF2B5EF4-FFF2-40B4-BE49-F238E27FC236}">
                <a16:creationId xmlns:a16="http://schemas.microsoft.com/office/drawing/2014/main" id="{26166C87-1234-D28D-3D2D-AF24E3C9EEBF}"/>
              </a:ext>
            </a:extLst>
          </p:cNvPr>
          <p:cNvSpPr/>
          <p:nvPr/>
        </p:nvSpPr>
        <p:spPr>
          <a:xfrm>
            <a:off x="593666" y="1132520"/>
            <a:ext cx="7234319" cy="864096"/>
          </a:xfrm>
          <a:prstGeom prst="rect">
            <a:avLst/>
          </a:prstGeom>
          <a:ln w="19050" cmpd="sng">
            <a:solidFill>
              <a:srgbClr val="002060"/>
            </a:solidFill>
            <a:prstDash val="dash"/>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lstStyle/>
          <a:p>
            <a:pPr algn="just">
              <a:lnSpc>
                <a:spcPct val="125000"/>
              </a:lnSpc>
            </a:pP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The accuracy rate of this model is higher than that of the advanced benchmark model</a:t>
            </a:r>
            <a:endPar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6831252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5771B-0A4A-96C6-6987-C13EB07FC914}"/>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2BC7D502-998B-38E4-BCB3-4ED67F6419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44625"/>
            <a:ext cx="1244642" cy="12446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图片 7">
            <a:extLst>
              <a:ext uri="{FF2B5EF4-FFF2-40B4-BE49-F238E27FC236}">
                <a16:creationId xmlns:a16="http://schemas.microsoft.com/office/drawing/2014/main" id="{9738580C-CB88-3E26-BE47-22FE7646CD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2615620"/>
            <a:ext cx="3934829" cy="2307555"/>
          </a:xfrm>
          <a:prstGeom prst="rect">
            <a:avLst/>
          </a:prstGeom>
        </p:spPr>
      </p:pic>
      <p:pic>
        <p:nvPicPr>
          <p:cNvPr id="10" name="图片 9">
            <a:extLst>
              <a:ext uri="{FF2B5EF4-FFF2-40B4-BE49-F238E27FC236}">
                <a16:creationId xmlns:a16="http://schemas.microsoft.com/office/drawing/2014/main" id="{31A5D9E3-B9E2-701A-23AC-5D79BF7D05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2644117"/>
            <a:ext cx="3405566" cy="2250560"/>
          </a:xfrm>
          <a:prstGeom prst="rect">
            <a:avLst/>
          </a:prstGeom>
        </p:spPr>
      </p:pic>
      <p:sp>
        <p:nvSpPr>
          <p:cNvPr id="11" name="文本框 10">
            <a:extLst>
              <a:ext uri="{FF2B5EF4-FFF2-40B4-BE49-F238E27FC236}">
                <a16:creationId xmlns:a16="http://schemas.microsoft.com/office/drawing/2014/main" id="{2874F5FF-A393-59F4-D85F-021F447AB621}"/>
              </a:ext>
            </a:extLst>
          </p:cNvPr>
          <p:cNvSpPr txBox="1"/>
          <p:nvPr/>
        </p:nvSpPr>
        <p:spPr>
          <a:xfrm>
            <a:off x="1092418" y="5250358"/>
            <a:ext cx="3934829" cy="307777"/>
          </a:xfrm>
          <a:prstGeom prst="rect">
            <a:avLst/>
          </a:prstGeom>
          <a:noFill/>
        </p:spPr>
        <p:txBody>
          <a:bodyPr wrap="square">
            <a:spAutoFit/>
          </a:bodyPr>
          <a:lstStyle/>
          <a:p>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The influence of signal-to-noise ratio on the model</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11">
            <a:extLst>
              <a:ext uri="{FF2B5EF4-FFF2-40B4-BE49-F238E27FC236}">
                <a16:creationId xmlns:a16="http://schemas.microsoft.com/office/drawing/2014/main" id="{766EA1C4-9273-0384-DFD5-61929543A331}"/>
              </a:ext>
            </a:extLst>
          </p:cNvPr>
          <p:cNvSpPr txBox="1"/>
          <p:nvPr/>
        </p:nvSpPr>
        <p:spPr>
          <a:xfrm>
            <a:off x="5436097" y="5235738"/>
            <a:ext cx="3528392" cy="337015"/>
          </a:xfrm>
          <a:prstGeom prst="rect">
            <a:avLst/>
          </a:prstGeom>
          <a:noFill/>
        </p:spPr>
        <p:txBody>
          <a:bodyPr wrap="square">
            <a:spAutoFit/>
          </a:bodyPr>
          <a:lstStyle/>
          <a:p>
            <a:pPr indent="304800">
              <a:lnSpc>
                <a:spcPct val="125000"/>
              </a:lnSpc>
            </a:pP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The impact of leakage level on the model</a:t>
            </a:r>
            <a:endParaRPr lang="zh-CN"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矩形 13">
            <a:extLst>
              <a:ext uri="{FF2B5EF4-FFF2-40B4-BE49-F238E27FC236}">
                <a16:creationId xmlns:a16="http://schemas.microsoft.com/office/drawing/2014/main" id="{BE3DD053-17A0-41B9-BA3C-0105339BC7CB}"/>
              </a:ext>
            </a:extLst>
          </p:cNvPr>
          <p:cNvSpPr/>
          <p:nvPr/>
        </p:nvSpPr>
        <p:spPr>
          <a:xfrm>
            <a:off x="529562" y="1244952"/>
            <a:ext cx="7234319" cy="1244642"/>
          </a:xfrm>
          <a:prstGeom prst="rect">
            <a:avLst/>
          </a:prstGeom>
          <a:ln w="19050" cmpd="sng">
            <a:solidFill>
              <a:srgbClr val="002060"/>
            </a:solidFill>
            <a:prstDash val="dash"/>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lstStyle/>
          <a:p>
            <a:pPr algn="just">
              <a:lnSpc>
                <a:spcPct val="125000"/>
              </a:lnSpc>
            </a:pP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The proposed model has the strongest anti-noise ability compared to the baseline model, and achieves the highest recognition accuracy under low leakage conditions.</a:t>
            </a:r>
            <a:endPar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25000"/>
              </a:lnSpc>
            </a:pPr>
            <a:endParaRPr lang="zh-CN" altLang="en-US" sz="1400" b="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文本框 14">
            <a:extLst>
              <a:ext uri="{FF2B5EF4-FFF2-40B4-BE49-F238E27FC236}">
                <a16:creationId xmlns:a16="http://schemas.microsoft.com/office/drawing/2014/main" id="{6BB93692-10A7-9744-039C-3C5AD1B290E9}"/>
              </a:ext>
            </a:extLst>
          </p:cNvPr>
          <p:cNvSpPr txBox="1"/>
          <p:nvPr/>
        </p:nvSpPr>
        <p:spPr>
          <a:xfrm>
            <a:off x="467544" y="260648"/>
            <a:ext cx="8026406" cy="646331"/>
          </a:xfrm>
          <a:prstGeom prst="rect">
            <a:avLst/>
          </a:prstGeom>
          <a:noFill/>
        </p:spPr>
        <p:txBody>
          <a:bodyPr wrap="square" rtlCol="0">
            <a:spAutoFit/>
          </a:bodyPr>
          <a:lstStyle/>
          <a:p>
            <a:pPr marL="342900" indent="-342900">
              <a:buFont typeface="Wingdings" panose="05000000000000000000" charset="0"/>
              <a:buChar char="Ø"/>
            </a:pPr>
            <a:r>
              <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5. </a:t>
            </a:r>
            <a:r>
              <a:rPr lang="en-US" altLang="zh-CN" sz="36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Conclusion -</a:t>
            </a:r>
            <a:r>
              <a:rPr lang="en-US" altLang="zh-CN" sz="20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Based on sensors</a:t>
            </a:r>
          </a:p>
        </p:txBody>
      </p:sp>
    </p:spTree>
    <p:extLst>
      <p:ext uri="{BB962C8B-B14F-4D97-AF65-F5344CB8AC3E}">
        <p14:creationId xmlns:p14="http://schemas.microsoft.com/office/powerpoint/2010/main" val="42221558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58DB9-6E85-B974-1E83-E6AE4A4B30C0}"/>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E4940A55-EBC5-11DE-5BB3-0686CCE1C3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44625"/>
            <a:ext cx="1244642" cy="12446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 name="图片 1" descr="首层卷积">
            <a:extLst>
              <a:ext uri="{FF2B5EF4-FFF2-40B4-BE49-F238E27FC236}">
                <a16:creationId xmlns:a16="http://schemas.microsoft.com/office/drawing/2014/main" id="{77B39C14-DABB-1692-08F0-FFA1B7533C6F}"/>
              </a:ext>
            </a:extLst>
          </p:cNvPr>
          <p:cNvPicPr>
            <a:picLocks noChangeAspect="1"/>
          </p:cNvPicPr>
          <p:nvPr/>
        </p:nvPicPr>
        <p:blipFill>
          <a:blip r:embed="rId4"/>
          <a:stretch>
            <a:fillRect/>
          </a:stretch>
        </p:blipFill>
        <p:spPr>
          <a:xfrm>
            <a:off x="683568" y="2380305"/>
            <a:ext cx="4370461" cy="3054533"/>
          </a:xfrm>
          <a:prstGeom prst="rect">
            <a:avLst/>
          </a:prstGeom>
        </p:spPr>
      </p:pic>
      <p:pic>
        <p:nvPicPr>
          <p:cNvPr id="3" name="图片 2">
            <a:extLst>
              <a:ext uri="{FF2B5EF4-FFF2-40B4-BE49-F238E27FC236}">
                <a16:creationId xmlns:a16="http://schemas.microsoft.com/office/drawing/2014/main" id="{B0BB47ED-E9FF-D3D5-8291-DE29EFD44A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0061" y="2144536"/>
            <a:ext cx="3890082" cy="1765178"/>
          </a:xfrm>
          <a:prstGeom prst="rect">
            <a:avLst/>
          </a:prstGeom>
        </p:spPr>
      </p:pic>
      <p:pic>
        <p:nvPicPr>
          <p:cNvPr id="6" name="图片 5">
            <a:extLst>
              <a:ext uri="{FF2B5EF4-FFF2-40B4-BE49-F238E27FC236}">
                <a16:creationId xmlns:a16="http://schemas.microsoft.com/office/drawing/2014/main" id="{F44D0F17-7A6B-642E-6FCC-AAA2983FB9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0061" y="4346277"/>
            <a:ext cx="3935993" cy="1765179"/>
          </a:xfrm>
          <a:prstGeom prst="rect">
            <a:avLst/>
          </a:prstGeom>
        </p:spPr>
      </p:pic>
      <p:sp>
        <p:nvSpPr>
          <p:cNvPr id="7" name="文本框 6">
            <a:extLst>
              <a:ext uri="{FF2B5EF4-FFF2-40B4-BE49-F238E27FC236}">
                <a16:creationId xmlns:a16="http://schemas.microsoft.com/office/drawing/2014/main" id="{DADFDDDF-2B51-C87A-1CD0-82B4E4B7E300}"/>
              </a:ext>
            </a:extLst>
          </p:cNvPr>
          <p:cNvSpPr txBox="1"/>
          <p:nvPr/>
        </p:nvSpPr>
        <p:spPr>
          <a:xfrm>
            <a:off x="1002397" y="5570007"/>
            <a:ext cx="3281571" cy="523220"/>
          </a:xfrm>
          <a:prstGeom prst="rect">
            <a:avLst/>
          </a:prstGeom>
          <a:noFill/>
        </p:spPr>
        <p:txBody>
          <a:bodyPr wrap="square">
            <a:spAutoFit/>
          </a:bodyPr>
          <a:lstStyle/>
          <a:p>
            <a:pPr algn="ct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The influence of the size of the first layer's large convolution kernel on the model</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a:extLst>
              <a:ext uri="{FF2B5EF4-FFF2-40B4-BE49-F238E27FC236}">
                <a16:creationId xmlns:a16="http://schemas.microsoft.com/office/drawing/2014/main" id="{B4A2BE80-9332-0914-E58A-9D92D8573345}"/>
              </a:ext>
            </a:extLst>
          </p:cNvPr>
          <p:cNvSpPr txBox="1"/>
          <p:nvPr/>
        </p:nvSpPr>
        <p:spPr>
          <a:xfrm>
            <a:off x="6165210" y="3668278"/>
            <a:ext cx="2295222" cy="523220"/>
          </a:xfrm>
          <a:prstGeom prst="rect">
            <a:avLst/>
          </a:prstGeom>
          <a:noFill/>
        </p:spPr>
        <p:txBody>
          <a:bodyPr wrap="square">
            <a:spAutoFit/>
          </a:bodyPr>
          <a:lstStyle/>
          <a:p>
            <a:pPr algn="ct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The influence of channel attention</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987D6529-D5E0-1F43-0DD8-17D88A2CCA79}"/>
              </a:ext>
            </a:extLst>
          </p:cNvPr>
          <p:cNvSpPr txBox="1"/>
          <p:nvPr/>
        </p:nvSpPr>
        <p:spPr>
          <a:xfrm>
            <a:off x="6069591" y="6111456"/>
            <a:ext cx="2521971" cy="336439"/>
          </a:xfrm>
          <a:prstGeom prst="rect">
            <a:avLst/>
          </a:prstGeom>
          <a:noFill/>
        </p:spPr>
        <p:txBody>
          <a:bodyPr wrap="square">
            <a:spAutoFit/>
          </a:bodyPr>
          <a:lstStyle/>
          <a:p>
            <a:pPr indent="304800">
              <a:lnSpc>
                <a:spcPct val="125000"/>
              </a:lnSpc>
            </a:pP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The influence of </a:t>
            </a:r>
            <a:r>
              <a:rPr lang="en-US" altLang="zh-CN" sz="1400" b="0" dirty="0" err="1">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SaBiGRU</a:t>
            </a:r>
            <a:endParaRPr lang="zh-CN"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矩形 14">
            <a:extLst>
              <a:ext uri="{FF2B5EF4-FFF2-40B4-BE49-F238E27FC236}">
                <a16:creationId xmlns:a16="http://schemas.microsoft.com/office/drawing/2014/main" id="{96A96A8A-10F4-07ED-6F10-14D1694AA4BA}"/>
              </a:ext>
            </a:extLst>
          </p:cNvPr>
          <p:cNvSpPr/>
          <p:nvPr/>
        </p:nvSpPr>
        <p:spPr>
          <a:xfrm>
            <a:off x="519158" y="1116928"/>
            <a:ext cx="7234319" cy="846838"/>
          </a:xfrm>
          <a:prstGeom prst="rect">
            <a:avLst/>
          </a:prstGeom>
          <a:ln w="19050" cmpd="sng">
            <a:solidFill>
              <a:srgbClr val="002060"/>
            </a:solidFill>
            <a:prstDash val="dash"/>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lstStyle/>
          <a:p>
            <a:pPr algn="just">
              <a:lnSpc>
                <a:spcPct val="125000"/>
              </a:lnSpc>
            </a:pP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Through ablation experiments, it was verified that the main modules have a significant effect in improving the performance of the model.</a:t>
            </a:r>
            <a:endPar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25000"/>
              </a:lnSpc>
            </a:pPr>
            <a:endParaRPr lang="zh-CN" altLang="en-US" sz="1400" b="0" dirty="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25000"/>
              </a:lnSpc>
            </a:pPr>
            <a:endParaRPr lang="zh-CN" altLang="en-US" sz="1400" b="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文本框 17">
            <a:extLst>
              <a:ext uri="{FF2B5EF4-FFF2-40B4-BE49-F238E27FC236}">
                <a16:creationId xmlns:a16="http://schemas.microsoft.com/office/drawing/2014/main" id="{F7C581D1-53AC-8C28-F03F-0C4011E4055B}"/>
              </a:ext>
            </a:extLst>
          </p:cNvPr>
          <p:cNvSpPr txBox="1"/>
          <p:nvPr/>
        </p:nvSpPr>
        <p:spPr>
          <a:xfrm>
            <a:off x="467544" y="260648"/>
            <a:ext cx="8026406" cy="646331"/>
          </a:xfrm>
          <a:prstGeom prst="rect">
            <a:avLst/>
          </a:prstGeom>
          <a:noFill/>
        </p:spPr>
        <p:txBody>
          <a:bodyPr wrap="square" rtlCol="0">
            <a:spAutoFit/>
          </a:bodyPr>
          <a:lstStyle/>
          <a:p>
            <a:pPr marL="342900" indent="-342900">
              <a:buFont typeface="Wingdings" panose="05000000000000000000" charset="0"/>
              <a:buChar char="Ø"/>
            </a:pPr>
            <a:r>
              <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5. </a:t>
            </a:r>
            <a:r>
              <a:rPr lang="en-US" altLang="zh-CN" sz="36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Conclusion -</a:t>
            </a:r>
            <a:r>
              <a:rPr lang="en-US" altLang="zh-CN" sz="20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Based on sensors</a:t>
            </a:r>
          </a:p>
        </p:txBody>
      </p:sp>
    </p:spTree>
    <p:extLst>
      <p:ext uri="{BB962C8B-B14F-4D97-AF65-F5344CB8AC3E}">
        <p14:creationId xmlns:p14="http://schemas.microsoft.com/office/powerpoint/2010/main" val="325531286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61D91-88C1-67FD-358A-8703013BE6FE}"/>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0C847BA9-5CC1-E8ED-8FE5-D468FB0C0A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44625"/>
            <a:ext cx="1244642" cy="12446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图片 7">
            <a:extLst>
              <a:ext uri="{FF2B5EF4-FFF2-40B4-BE49-F238E27FC236}">
                <a16:creationId xmlns:a16="http://schemas.microsoft.com/office/drawing/2014/main" id="{F75E82C3-5010-F17F-9379-94604A821B9C}"/>
              </a:ext>
            </a:extLst>
          </p:cNvPr>
          <p:cNvPicPr/>
          <p:nvPr/>
        </p:nvPicPr>
        <p:blipFill>
          <a:blip r:embed="rId4">
            <a:extLst>
              <a:ext uri="{28A0092B-C50C-407E-A947-70E740481C1C}">
                <a14:useLocalDpi xmlns:a14="http://schemas.microsoft.com/office/drawing/2010/main" val="0"/>
              </a:ext>
            </a:extLst>
          </a:blip>
          <a:srcRect/>
          <a:stretch>
            <a:fillRect/>
          </a:stretch>
        </p:blipFill>
        <p:spPr>
          <a:xfrm>
            <a:off x="767453" y="1583474"/>
            <a:ext cx="5483160" cy="2565606"/>
          </a:xfrm>
          <a:prstGeom prst="rect">
            <a:avLst/>
          </a:prstGeom>
          <a:noFill/>
          <a:ln>
            <a:noFill/>
          </a:ln>
        </p:spPr>
      </p:pic>
      <p:pic>
        <p:nvPicPr>
          <p:cNvPr id="10" name="图片 9">
            <a:extLst>
              <a:ext uri="{FF2B5EF4-FFF2-40B4-BE49-F238E27FC236}">
                <a16:creationId xmlns:a16="http://schemas.microsoft.com/office/drawing/2014/main" id="{CC2EAABA-C779-7BE4-8299-1ED3742876B6}"/>
              </a:ext>
            </a:extLst>
          </p:cNvPr>
          <p:cNvPicPr/>
          <p:nvPr/>
        </p:nvPicPr>
        <p:blipFill>
          <a:blip r:embed="rId5">
            <a:extLst>
              <a:ext uri="{28A0092B-C50C-407E-A947-70E740481C1C}">
                <a14:useLocalDpi xmlns:a14="http://schemas.microsoft.com/office/drawing/2010/main" val="0"/>
              </a:ext>
            </a:extLst>
          </a:blip>
          <a:srcRect/>
          <a:stretch>
            <a:fillRect/>
          </a:stretch>
        </p:blipFill>
        <p:spPr>
          <a:xfrm>
            <a:off x="767453" y="4653136"/>
            <a:ext cx="5604747" cy="1728120"/>
          </a:xfrm>
          <a:prstGeom prst="rect">
            <a:avLst/>
          </a:prstGeom>
          <a:noFill/>
          <a:ln>
            <a:noFill/>
          </a:ln>
        </p:spPr>
      </p:pic>
      <p:sp>
        <p:nvSpPr>
          <p:cNvPr id="18" name="文本框 17">
            <a:extLst>
              <a:ext uri="{FF2B5EF4-FFF2-40B4-BE49-F238E27FC236}">
                <a16:creationId xmlns:a16="http://schemas.microsoft.com/office/drawing/2014/main" id="{3E7C5D77-7842-824F-C6CA-487108EBE1CF}"/>
              </a:ext>
            </a:extLst>
          </p:cNvPr>
          <p:cNvSpPr txBox="1"/>
          <p:nvPr/>
        </p:nvSpPr>
        <p:spPr>
          <a:xfrm>
            <a:off x="6250613" y="2475540"/>
            <a:ext cx="2638535" cy="1169551"/>
          </a:xfrm>
          <a:prstGeom prst="rect">
            <a:avLst/>
          </a:prstGeom>
          <a:noFill/>
        </p:spPr>
        <p:txBody>
          <a:bodyPr wrap="square">
            <a:spAutoFit/>
          </a:bodyPr>
          <a:lstStyle/>
          <a:p>
            <a:pPr algn="ctr"/>
            <a:r>
              <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The right figure shows the measured signal graph, and there is a very significant low-frequency noise signal present in its frequency.</a:t>
            </a:r>
          </a:p>
        </p:txBody>
      </p:sp>
      <p:sp>
        <p:nvSpPr>
          <p:cNvPr id="20" name="文本框 19">
            <a:extLst>
              <a:ext uri="{FF2B5EF4-FFF2-40B4-BE49-F238E27FC236}">
                <a16:creationId xmlns:a16="http://schemas.microsoft.com/office/drawing/2014/main" id="{6E37D383-3D8C-8E15-51A8-5AEA2F238569}"/>
              </a:ext>
            </a:extLst>
          </p:cNvPr>
          <p:cNvSpPr txBox="1"/>
          <p:nvPr/>
        </p:nvSpPr>
        <p:spPr>
          <a:xfrm>
            <a:off x="6508933" y="5328397"/>
            <a:ext cx="2592288" cy="307777"/>
          </a:xfrm>
          <a:prstGeom prst="rect">
            <a:avLst/>
          </a:prstGeom>
          <a:noFill/>
        </p:spPr>
        <p:txBody>
          <a:bodyPr wrap="square">
            <a:spAutoFit/>
          </a:bodyPr>
          <a:lstStyle/>
          <a:p>
            <a:r>
              <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Cross-correlation function graph</a:t>
            </a:r>
          </a:p>
        </p:txBody>
      </p:sp>
      <p:sp>
        <p:nvSpPr>
          <p:cNvPr id="21" name="文本框 20">
            <a:extLst>
              <a:ext uri="{FF2B5EF4-FFF2-40B4-BE49-F238E27FC236}">
                <a16:creationId xmlns:a16="http://schemas.microsoft.com/office/drawing/2014/main" id="{D2C13560-FA3D-B285-4B65-A98A961E6591}"/>
              </a:ext>
            </a:extLst>
          </p:cNvPr>
          <p:cNvSpPr txBox="1"/>
          <p:nvPr/>
        </p:nvSpPr>
        <p:spPr>
          <a:xfrm>
            <a:off x="467544" y="260648"/>
            <a:ext cx="8026406" cy="646331"/>
          </a:xfrm>
          <a:prstGeom prst="rect">
            <a:avLst/>
          </a:prstGeom>
          <a:noFill/>
        </p:spPr>
        <p:txBody>
          <a:bodyPr wrap="square" rtlCol="0">
            <a:spAutoFit/>
          </a:bodyPr>
          <a:lstStyle/>
          <a:p>
            <a:pPr marL="342900" indent="-342900">
              <a:buFont typeface="Wingdings" panose="05000000000000000000" charset="0"/>
              <a:buChar char="Ø"/>
            </a:pPr>
            <a:r>
              <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5. </a:t>
            </a:r>
            <a:r>
              <a:rPr lang="en-US" altLang="zh-CN" sz="36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Conclusion -</a:t>
            </a:r>
            <a:r>
              <a:rPr lang="en-US" altLang="zh-CN" sz="20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Based on sensors</a:t>
            </a:r>
          </a:p>
        </p:txBody>
      </p:sp>
    </p:spTree>
    <p:extLst>
      <p:ext uri="{BB962C8B-B14F-4D97-AF65-F5344CB8AC3E}">
        <p14:creationId xmlns:p14="http://schemas.microsoft.com/office/powerpoint/2010/main" val="193716859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57C94-75C1-EA1F-4431-83C6002808D3}"/>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A698E75B-B3A3-3B6F-9315-0FFA9163C5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44625"/>
            <a:ext cx="1244642" cy="12446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 name="图片 1">
            <a:extLst>
              <a:ext uri="{FF2B5EF4-FFF2-40B4-BE49-F238E27FC236}">
                <a16:creationId xmlns:a16="http://schemas.microsoft.com/office/drawing/2014/main" id="{7FFB8BA5-E3F2-F42C-D4FE-04FE7B643E4B}"/>
              </a:ext>
            </a:extLst>
          </p:cNvPr>
          <p:cNvPicPr/>
          <p:nvPr/>
        </p:nvPicPr>
        <p:blipFill>
          <a:blip r:embed="rId4">
            <a:extLst>
              <a:ext uri="{28A0092B-C50C-407E-A947-70E740481C1C}">
                <a14:useLocalDpi xmlns:a14="http://schemas.microsoft.com/office/drawing/2010/main" val="0"/>
              </a:ext>
            </a:extLst>
          </a:blip>
          <a:srcRect/>
          <a:stretch>
            <a:fillRect/>
          </a:stretch>
        </p:blipFill>
        <p:spPr>
          <a:xfrm>
            <a:off x="769355" y="1739849"/>
            <a:ext cx="5502550" cy="2536072"/>
          </a:xfrm>
          <a:prstGeom prst="rect">
            <a:avLst/>
          </a:prstGeom>
          <a:noFill/>
          <a:ln>
            <a:noFill/>
          </a:ln>
        </p:spPr>
      </p:pic>
      <p:pic>
        <p:nvPicPr>
          <p:cNvPr id="3" name="图片 2">
            <a:extLst>
              <a:ext uri="{FF2B5EF4-FFF2-40B4-BE49-F238E27FC236}">
                <a16:creationId xmlns:a16="http://schemas.microsoft.com/office/drawing/2014/main" id="{8A580A7D-4FA1-3802-3D9B-BE699B98AF80}"/>
              </a:ext>
            </a:extLst>
          </p:cNvPr>
          <p:cNvPicPr/>
          <p:nvPr/>
        </p:nvPicPr>
        <p:blipFill>
          <a:blip r:embed="rId5">
            <a:extLst>
              <a:ext uri="{28A0092B-C50C-407E-A947-70E740481C1C}">
                <a14:useLocalDpi xmlns:a14="http://schemas.microsoft.com/office/drawing/2010/main" val="0"/>
              </a:ext>
            </a:extLst>
          </a:blip>
          <a:srcRect/>
          <a:stretch>
            <a:fillRect/>
          </a:stretch>
        </p:blipFill>
        <p:spPr>
          <a:xfrm>
            <a:off x="670793" y="4956514"/>
            <a:ext cx="5597911" cy="1317876"/>
          </a:xfrm>
          <a:prstGeom prst="rect">
            <a:avLst/>
          </a:prstGeom>
          <a:noFill/>
          <a:ln>
            <a:noFill/>
          </a:ln>
        </p:spPr>
      </p:pic>
      <p:sp>
        <p:nvSpPr>
          <p:cNvPr id="13" name="文本框 12">
            <a:extLst>
              <a:ext uri="{FF2B5EF4-FFF2-40B4-BE49-F238E27FC236}">
                <a16:creationId xmlns:a16="http://schemas.microsoft.com/office/drawing/2014/main" id="{92BBA9B9-BCB7-7C88-B4AB-5CF9D59F0385}"/>
              </a:ext>
            </a:extLst>
          </p:cNvPr>
          <p:cNvSpPr txBox="1"/>
          <p:nvPr/>
        </p:nvSpPr>
        <p:spPr>
          <a:xfrm>
            <a:off x="6411368" y="2381849"/>
            <a:ext cx="2710543" cy="1169551"/>
          </a:xfrm>
          <a:prstGeom prst="rect">
            <a:avLst/>
          </a:prstGeom>
          <a:noFill/>
        </p:spPr>
        <p:txBody>
          <a:bodyPr wrap="square">
            <a:spAutoFit/>
          </a:bodyPr>
          <a:lstStyle/>
          <a:p>
            <a:pPr algn="ctr"/>
            <a:r>
              <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The right figure shows the processed signal and its frequency graph. It can be observed that the low-frequency noise has been filtered out.</a:t>
            </a:r>
          </a:p>
        </p:txBody>
      </p:sp>
      <p:sp>
        <p:nvSpPr>
          <p:cNvPr id="15" name="文本框 14">
            <a:extLst>
              <a:ext uri="{FF2B5EF4-FFF2-40B4-BE49-F238E27FC236}">
                <a16:creationId xmlns:a16="http://schemas.microsoft.com/office/drawing/2014/main" id="{12F9102D-6D77-5BA1-A86A-E202001F4241}"/>
              </a:ext>
            </a:extLst>
          </p:cNvPr>
          <p:cNvSpPr txBox="1"/>
          <p:nvPr/>
        </p:nvSpPr>
        <p:spPr>
          <a:xfrm>
            <a:off x="6575629" y="5461563"/>
            <a:ext cx="2533687" cy="307777"/>
          </a:xfrm>
          <a:prstGeom prst="rect">
            <a:avLst/>
          </a:prstGeom>
          <a:noFill/>
        </p:spPr>
        <p:txBody>
          <a:bodyPr wrap="square">
            <a:spAutoFit/>
          </a:bodyPr>
          <a:lstStyle/>
          <a:p>
            <a:r>
              <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Cross-correlation function graph</a:t>
            </a:r>
          </a:p>
        </p:txBody>
      </p:sp>
      <p:sp>
        <p:nvSpPr>
          <p:cNvPr id="16" name="文本框 15">
            <a:extLst>
              <a:ext uri="{FF2B5EF4-FFF2-40B4-BE49-F238E27FC236}">
                <a16:creationId xmlns:a16="http://schemas.microsoft.com/office/drawing/2014/main" id="{76BF6B2F-2E1C-3DC0-27E0-4B60DBD30914}"/>
              </a:ext>
            </a:extLst>
          </p:cNvPr>
          <p:cNvSpPr txBox="1"/>
          <p:nvPr/>
        </p:nvSpPr>
        <p:spPr>
          <a:xfrm>
            <a:off x="467544" y="260648"/>
            <a:ext cx="8026406" cy="646331"/>
          </a:xfrm>
          <a:prstGeom prst="rect">
            <a:avLst/>
          </a:prstGeom>
          <a:noFill/>
        </p:spPr>
        <p:txBody>
          <a:bodyPr wrap="square" rtlCol="0">
            <a:spAutoFit/>
          </a:bodyPr>
          <a:lstStyle/>
          <a:p>
            <a:pPr marL="342900" indent="-342900">
              <a:buFont typeface="Wingdings" panose="05000000000000000000" charset="0"/>
              <a:buChar char="Ø"/>
            </a:pPr>
            <a:r>
              <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5. </a:t>
            </a:r>
            <a:r>
              <a:rPr lang="en-US" altLang="zh-CN" sz="36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Conclusion -</a:t>
            </a:r>
            <a:r>
              <a:rPr lang="en-US" altLang="zh-CN" sz="20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Based on sensors</a:t>
            </a:r>
          </a:p>
        </p:txBody>
      </p:sp>
    </p:spTree>
    <p:extLst>
      <p:ext uri="{BB962C8B-B14F-4D97-AF65-F5344CB8AC3E}">
        <p14:creationId xmlns:p14="http://schemas.microsoft.com/office/powerpoint/2010/main" val="23824370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35F78-1F05-A2BD-E45B-B62EB1F619A2}"/>
            </a:ext>
          </a:extLst>
        </p:cNvPr>
        <p:cNvGrpSpPr/>
        <p:nvPr/>
      </p:nvGrpSpPr>
      <p:grpSpPr>
        <a:xfrm>
          <a:off x="0" y="0"/>
          <a:ext cx="0" cy="0"/>
          <a:chOff x="0" y="0"/>
          <a:chExt cx="0" cy="0"/>
        </a:xfrm>
      </p:grpSpPr>
      <p:pic>
        <p:nvPicPr>
          <p:cNvPr id="7" name="图片 6">
            <a:extLst>
              <a:ext uri="{FF2B5EF4-FFF2-40B4-BE49-F238E27FC236}">
                <a16:creationId xmlns:a16="http://schemas.microsoft.com/office/drawing/2014/main" id="{E2F77515-BA9B-FF34-596F-C34AB9206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8885" y="332105"/>
            <a:ext cx="1878330" cy="187833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矩形">
            <a:extLst>
              <a:ext uri="{FF2B5EF4-FFF2-40B4-BE49-F238E27FC236}">
                <a16:creationId xmlns:a16="http://schemas.microsoft.com/office/drawing/2014/main" id="{36990743-8A6F-E09B-B75F-13C6EE26666F}"/>
              </a:ext>
            </a:extLst>
          </p:cNvPr>
          <p:cNvSpPr>
            <a:spLocks/>
          </p:cNvSpPr>
          <p:nvPr/>
        </p:nvSpPr>
        <p:spPr>
          <a:xfrm>
            <a:off x="293954" y="3212976"/>
            <a:ext cx="2968578" cy="1015663"/>
          </a:xfrm>
          <a:prstGeom prst="rect">
            <a:avLst/>
          </a:prstGeom>
          <a:noFill/>
          <a:ln w="12700" cap="flat" cmpd="sng">
            <a:noFill/>
            <a:prstDash val="solid"/>
            <a:miter/>
          </a:ln>
        </p:spPr>
        <p:txBody>
          <a:bodyPr vert="horz" wrap="square" lIns="91440" tIns="45720" rIns="91440" bIns="45720" anchor="t" anchorCtr="0">
            <a:prstTxWarp prst="textNoShape">
              <a:avLst/>
            </a:prstTxWarp>
            <a:spAutoFit/>
          </a:bodyPr>
          <a:lstStyle/>
          <a:p>
            <a:pPr marL="0" indent="0" algn="ctr" eaLnBrk="1" fontAlgn="auto" latinLnBrk="0" hangingPunct="1">
              <a:lnSpc>
                <a:spcPct val="100000"/>
              </a:lnSpc>
              <a:spcBef>
                <a:spcPts val="0"/>
              </a:spcBef>
              <a:spcAft>
                <a:spcPts val="0"/>
              </a:spcAft>
              <a:buNone/>
            </a:pPr>
            <a:r>
              <a:rPr lang="en-US" altLang="zh-CN" sz="60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Outline</a:t>
            </a:r>
            <a:endParaRPr lang="zh-CN" altLang="en-US" sz="60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endParaRPr>
          </a:p>
        </p:txBody>
      </p:sp>
      <p:sp>
        <p:nvSpPr>
          <p:cNvPr id="6" name="矩形">
            <a:extLst>
              <a:ext uri="{FF2B5EF4-FFF2-40B4-BE49-F238E27FC236}">
                <a16:creationId xmlns:a16="http://schemas.microsoft.com/office/drawing/2014/main" id="{05589618-148B-3693-56B0-6AE977B199A6}"/>
              </a:ext>
            </a:extLst>
          </p:cNvPr>
          <p:cNvSpPr>
            <a:spLocks/>
          </p:cNvSpPr>
          <p:nvPr/>
        </p:nvSpPr>
        <p:spPr>
          <a:xfrm>
            <a:off x="3178733" y="2420888"/>
            <a:ext cx="82730" cy="3148874"/>
          </a:xfrm>
          <a:prstGeom prst="rect">
            <a:avLst/>
          </a:prstGeom>
          <a:solidFill>
            <a:srgbClr val="C00000"/>
          </a:solidFill>
          <a:ln w="12700" cap="flat" cmpd="sng">
            <a:solidFill>
              <a:srgbClr val="8D9298"/>
            </a:solidFill>
            <a:prstDash val="solid"/>
            <a:miter/>
          </a:ln>
        </p:spPr>
        <p:txBody>
          <a:bodyPr/>
          <a:lstStyle/>
          <a:p>
            <a:endParaRPr lang="zh-CN" altLang="en-US"/>
          </a:p>
        </p:txBody>
      </p:sp>
      <p:sp>
        <p:nvSpPr>
          <p:cNvPr id="8" name="矩形">
            <a:extLst>
              <a:ext uri="{FF2B5EF4-FFF2-40B4-BE49-F238E27FC236}">
                <a16:creationId xmlns:a16="http://schemas.microsoft.com/office/drawing/2014/main" id="{E12A5025-5F02-1EAF-D481-968F2FABA0FA}"/>
              </a:ext>
            </a:extLst>
          </p:cNvPr>
          <p:cNvSpPr>
            <a:spLocks/>
          </p:cNvSpPr>
          <p:nvPr/>
        </p:nvSpPr>
        <p:spPr>
          <a:xfrm>
            <a:off x="3396438" y="3001573"/>
            <a:ext cx="5664832" cy="1954959"/>
          </a:xfrm>
          <a:prstGeom prst="rect">
            <a:avLst/>
          </a:prstGeom>
          <a:noFill/>
          <a:ln w="12700" cap="flat" cmpd="sng">
            <a:noFill/>
            <a:prstDash val="solid"/>
            <a:round/>
          </a:ln>
        </p:spPr>
        <p:txBody>
          <a:bodyPr vert="horz" wrap="square" lIns="91440" tIns="45720" rIns="91440" bIns="45720" anchor="t" anchorCtr="0">
            <a:prstTxWarp prst="textNoShape">
              <a:avLst/>
            </a:prstTxWarp>
            <a:spAutoFit/>
          </a:bodyPr>
          <a:lstStyle/>
          <a:p>
            <a:pPr marL="0" indent="0" algn="l" eaLnBrk="0" latinLnBrk="0" hangingPunct="0">
              <a:lnSpc>
                <a:spcPct val="150000"/>
              </a:lnSpc>
              <a:spcBef>
                <a:spcPts val="0"/>
              </a:spcBef>
              <a:spcAft>
                <a:spcPts val="0"/>
              </a:spcAft>
              <a:buNone/>
            </a:pPr>
            <a:r>
              <a:rPr lang="en-US" altLang="zh-CN" sz="28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1</a:t>
            </a:r>
            <a:r>
              <a:rPr lang="zh-CN" altLang="en-US" sz="28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a:t>
            </a:r>
            <a:r>
              <a:rPr lang="en-US" altLang="zh-CN" sz="28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Background</a:t>
            </a:r>
          </a:p>
          <a:p>
            <a:pPr eaLnBrk="0" hangingPunct="0">
              <a:lnSpc>
                <a:spcPct val="150000"/>
              </a:lnSpc>
              <a:spcBef>
                <a:spcPts val="0"/>
              </a:spcBef>
              <a:spcAft>
                <a:spcPts val="0"/>
              </a:spcAft>
            </a:pPr>
            <a:r>
              <a:rPr lang="en-US" altLang="zh-CN" sz="28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2</a:t>
            </a:r>
            <a:r>
              <a:rPr lang="zh-CN" altLang="en-US" sz="28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a:t>
            </a:r>
            <a:r>
              <a:rPr lang="en-US" altLang="zh-CN" sz="28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Methodology</a:t>
            </a:r>
          </a:p>
          <a:p>
            <a:pPr eaLnBrk="0" hangingPunct="0">
              <a:lnSpc>
                <a:spcPct val="150000"/>
              </a:lnSpc>
              <a:spcBef>
                <a:spcPts val="0"/>
              </a:spcBef>
              <a:spcAft>
                <a:spcPts val="0"/>
              </a:spcAft>
            </a:pPr>
            <a:r>
              <a:rPr lang="en-US" altLang="zh-CN" sz="28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3</a:t>
            </a:r>
            <a:r>
              <a:rPr lang="zh-CN" altLang="en-US" sz="28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a:t>
            </a:r>
            <a:r>
              <a:rPr lang="en-US" altLang="zh-CN" sz="28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 Conclusion</a:t>
            </a:r>
          </a:p>
        </p:txBody>
      </p:sp>
    </p:spTree>
    <p:extLst>
      <p:ext uri="{BB962C8B-B14F-4D97-AF65-F5344CB8AC3E}">
        <p14:creationId xmlns:p14="http://schemas.microsoft.com/office/powerpoint/2010/main" val="258459545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72EF5-9346-1E42-8235-DB52B8B27E46}"/>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51ADA148-68FB-6643-21A0-0A5FCDAEE227}"/>
              </a:ext>
            </a:extLst>
          </p:cNvPr>
          <p:cNvSpPr txBox="1"/>
          <p:nvPr/>
        </p:nvSpPr>
        <p:spPr>
          <a:xfrm>
            <a:off x="418443" y="2796036"/>
            <a:ext cx="8856984" cy="699102"/>
          </a:xfrm>
          <a:prstGeom prst="rect">
            <a:avLst/>
          </a:prstGeom>
          <a:noFill/>
        </p:spPr>
        <p:txBody>
          <a:bodyPr wrap="square" rtlCol="0">
            <a:spAutoFit/>
          </a:bodyPr>
          <a:lstStyle/>
          <a:p>
            <a:pPr algn="ctr">
              <a:lnSpc>
                <a:spcPct val="120000"/>
              </a:lnSpc>
            </a:pPr>
            <a:r>
              <a:rPr lang="en-US" altLang="zh-CN" sz="3600" dirty="0">
                <a:solidFill>
                  <a:schemeClr val="tx1"/>
                </a:solidFill>
                <a:latin typeface="Times New Roman" panose="02020603050405020304" pitchFamily="18" charset="0"/>
                <a:ea typeface="+mn-lt"/>
                <a:cs typeface="Times New Roman" panose="02020603050405020304" pitchFamily="18" charset="0"/>
              </a:rPr>
              <a:t>Thank you all for listening</a:t>
            </a:r>
            <a:endParaRPr lang="zh-CN" altLang="en-US" sz="3600" dirty="0">
              <a:solidFill>
                <a:schemeClr val="tx1"/>
              </a:solidFill>
              <a:latin typeface="Times New Roman" panose="02020603050405020304" pitchFamily="18" charset="0"/>
              <a:ea typeface="+mn-lt"/>
              <a:cs typeface="Times New Roman" panose="02020603050405020304" pitchFamily="18" charset="0"/>
            </a:endParaRPr>
          </a:p>
        </p:txBody>
      </p:sp>
      <p:pic>
        <p:nvPicPr>
          <p:cNvPr id="7" name="图片 6">
            <a:extLst>
              <a:ext uri="{FF2B5EF4-FFF2-40B4-BE49-F238E27FC236}">
                <a16:creationId xmlns:a16="http://schemas.microsoft.com/office/drawing/2014/main" id="{AAE2E32C-4C70-5175-79BB-DB8FCAFE6D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8885" y="332105"/>
            <a:ext cx="1878330" cy="187833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文本框 1">
            <a:extLst>
              <a:ext uri="{FF2B5EF4-FFF2-40B4-BE49-F238E27FC236}">
                <a16:creationId xmlns:a16="http://schemas.microsoft.com/office/drawing/2014/main" id="{32B6CE41-958D-AD28-2309-3EF8ECBC2535}"/>
              </a:ext>
            </a:extLst>
          </p:cNvPr>
          <p:cNvSpPr txBox="1"/>
          <p:nvPr/>
        </p:nvSpPr>
        <p:spPr>
          <a:xfrm>
            <a:off x="2585700" y="4725144"/>
            <a:ext cx="4522470" cy="1249637"/>
          </a:xfrm>
          <a:prstGeom prst="rect">
            <a:avLst/>
          </a:prstGeom>
          <a:noFill/>
        </p:spPr>
        <p:txBody>
          <a:bodyPr wrap="square" rtlCol="0">
            <a:spAutoFit/>
          </a:bodyPr>
          <a:lstStyle/>
          <a:p>
            <a:pPr algn="ctr" eaLnBrk="1" latinLnBrk="0" hangingPunct="1">
              <a:lnSpc>
                <a:spcPct val="130000"/>
              </a:lnSpc>
            </a:pPr>
            <a:r>
              <a:rPr lang="en-US" altLang="zh-CN" sz="2000" dirty="0">
                <a:solidFill>
                  <a:schemeClr val="tx1"/>
                </a:solidFill>
                <a:latin typeface="Times New Roman" panose="02020603050405020304" pitchFamily="18" charset="0"/>
                <a:cs typeface="Times New Roman" panose="02020603050405020304" pitchFamily="18" charset="0"/>
              </a:rPr>
              <a:t>Speaker</a:t>
            </a:r>
            <a:r>
              <a:rPr lang="zh-CN" altLang="en-US" sz="2000" dirty="0">
                <a:solidFill>
                  <a:schemeClr val="tx1"/>
                </a:solidFill>
                <a:latin typeface="Times New Roman" panose="02020603050405020304" pitchFamily="18" charset="0"/>
                <a:cs typeface="Times New Roman" panose="02020603050405020304" pitchFamily="18" charset="0"/>
              </a:rPr>
              <a:t>：</a:t>
            </a:r>
            <a:r>
              <a:rPr lang="en-US" altLang="zh-CN" sz="2000" dirty="0" err="1">
                <a:solidFill>
                  <a:schemeClr val="tx1"/>
                </a:solidFill>
                <a:latin typeface="Times New Roman" panose="02020603050405020304" pitchFamily="18" charset="0"/>
                <a:cs typeface="Times New Roman" panose="02020603050405020304" pitchFamily="18" charset="0"/>
              </a:rPr>
              <a:t>Kuankuan</a:t>
            </a:r>
            <a:r>
              <a:rPr lang="en-US" altLang="zh-CN" sz="2000" dirty="0">
                <a:solidFill>
                  <a:schemeClr val="tx1"/>
                </a:solidFill>
                <a:latin typeface="Times New Roman" panose="02020603050405020304" pitchFamily="18" charset="0"/>
                <a:cs typeface="Times New Roman" panose="02020603050405020304" pitchFamily="18" charset="0"/>
              </a:rPr>
              <a:t> Zhang</a:t>
            </a:r>
          </a:p>
          <a:p>
            <a:pPr algn="ctr" eaLnBrk="1" latinLnBrk="0" hangingPunct="1">
              <a:lnSpc>
                <a:spcPct val="130000"/>
              </a:lnSpc>
            </a:pPr>
            <a:r>
              <a:rPr lang="en-US" altLang="zh-CN" sz="2000" dirty="0">
                <a:solidFill>
                  <a:schemeClr val="tx1"/>
                </a:solidFill>
                <a:latin typeface="Times New Roman" panose="02020603050405020304" pitchFamily="18" charset="0"/>
                <a:cs typeface="Times New Roman" panose="02020603050405020304" pitchFamily="18" charset="0"/>
              </a:rPr>
              <a:t>Email: zkk_zzu@outlook.com</a:t>
            </a:r>
            <a:endParaRPr lang="zh-CN" altLang="en-US" sz="2000" dirty="0">
              <a:solidFill>
                <a:schemeClr val="tx1"/>
              </a:solidFill>
              <a:latin typeface="Times New Roman" panose="02020603050405020304" pitchFamily="18" charset="0"/>
              <a:cs typeface="Times New Roman" panose="02020603050405020304" pitchFamily="18" charset="0"/>
            </a:endParaRPr>
          </a:p>
          <a:p>
            <a:pPr algn="ctr" eaLnBrk="1" latinLnBrk="0" hangingPunct="1">
              <a:lnSpc>
                <a:spcPct val="130000"/>
              </a:lnSpc>
            </a:pPr>
            <a:r>
              <a:rPr lang="en-US" altLang="zh-CN" sz="2000" dirty="0">
                <a:solidFill>
                  <a:schemeClr val="tx1"/>
                </a:solidFill>
                <a:latin typeface="Times New Roman" panose="02020603050405020304" pitchFamily="18" charset="0"/>
                <a:cs typeface="Times New Roman" panose="02020603050405020304" pitchFamily="18" charset="0"/>
              </a:rPr>
              <a:t>Major</a:t>
            </a:r>
            <a:r>
              <a:rPr lang="zh-CN" altLang="en-US" sz="2000" dirty="0">
                <a:solidFill>
                  <a:schemeClr val="tx1"/>
                </a:solidFill>
                <a:latin typeface="Times New Roman" panose="02020603050405020304" pitchFamily="18" charset="0"/>
                <a:cs typeface="Times New Roman" panose="02020603050405020304" pitchFamily="18" charset="0"/>
              </a:rPr>
              <a:t>：</a:t>
            </a:r>
            <a:r>
              <a:rPr lang="en-US" altLang="zh-CN" sz="2000" dirty="0">
                <a:solidFill>
                  <a:schemeClr val="tx1"/>
                </a:solidFill>
                <a:latin typeface="Times New Roman" panose="02020603050405020304" pitchFamily="18" charset="0"/>
                <a:cs typeface="Times New Roman" panose="02020603050405020304" pitchFamily="18" charset="0"/>
              </a:rPr>
              <a:t>Zhengzhou University</a:t>
            </a:r>
            <a:endParaRPr lang="zh-CN" altLang="en-US" sz="2000" dirty="0">
              <a:solidFill>
                <a:schemeClr val="tx1"/>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B4B0038E-545D-9C97-8842-1070B168880D}"/>
              </a:ext>
            </a:extLst>
          </p:cNvPr>
          <p:cNvSpPr txBox="1"/>
          <p:nvPr/>
        </p:nvSpPr>
        <p:spPr>
          <a:xfrm>
            <a:off x="3925849" y="2348880"/>
            <a:ext cx="1842171" cy="523220"/>
          </a:xfrm>
          <a:prstGeom prst="rect">
            <a:avLst/>
          </a:prstGeom>
          <a:noFill/>
        </p:spPr>
        <p:txBody>
          <a:bodyPr wrap="none" rtlCol="0">
            <a:spAutoFit/>
          </a:bodyPr>
          <a:lstStyle/>
          <a:p>
            <a:r>
              <a:rPr lang="en-US" altLang="zh-CN" dirty="0"/>
              <a:t>OES 2025</a:t>
            </a:r>
            <a:endParaRPr lang="zh-CN" altLang="en-US" dirty="0"/>
          </a:p>
        </p:txBody>
      </p:sp>
    </p:spTree>
    <p:extLst>
      <p:ext uri="{BB962C8B-B14F-4D97-AF65-F5344CB8AC3E}">
        <p14:creationId xmlns:p14="http://schemas.microsoft.com/office/powerpoint/2010/main" val="197795054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67544" y="260648"/>
            <a:ext cx="3485515" cy="646331"/>
          </a:xfrm>
          <a:prstGeom prst="rect">
            <a:avLst/>
          </a:prstGeom>
          <a:noFill/>
        </p:spPr>
        <p:txBody>
          <a:bodyPr wrap="square" rtlCol="0">
            <a:spAutoFit/>
          </a:bodyPr>
          <a:lstStyle/>
          <a:p>
            <a:pPr marL="342900" indent="-342900">
              <a:buFont typeface="Wingdings" panose="05000000000000000000" charset="0"/>
              <a:buChar char="Ø"/>
            </a:pPr>
            <a:r>
              <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1.Background</a:t>
            </a:r>
            <a:endParaRPr lang="zh-CN" altLang="en-US" sz="3600" dirty="0"/>
          </a:p>
        </p:txBody>
      </p:sp>
      <p:pic>
        <p:nvPicPr>
          <p:cNvPr id="5" name="图片 4">
            <a:extLst>
              <a:ext uri="{FF2B5EF4-FFF2-40B4-BE49-F238E27FC236}">
                <a16:creationId xmlns:a16="http://schemas.microsoft.com/office/drawing/2014/main" id="{FB3F7538-BFEC-1F85-9F31-5E6E731C483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84368" y="44625"/>
            <a:ext cx="1244642" cy="12446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文本框 6">
            <a:extLst>
              <a:ext uri="{FF2B5EF4-FFF2-40B4-BE49-F238E27FC236}">
                <a16:creationId xmlns:a16="http://schemas.microsoft.com/office/drawing/2014/main" id="{BF952DB4-1F28-A765-1E6A-3E05274C135F}"/>
              </a:ext>
            </a:extLst>
          </p:cNvPr>
          <p:cNvSpPr txBox="1"/>
          <p:nvPr/>
        </p:nvSpPr>
        <p:spPr>
          <a:xfrm>
            <a:off x="537388" y="982282"/>
            <a:ext cx="8069223" cy="1537409"/>
          </a:xfrm>
          <a:prstGeom prst="rect">
            <a:avLst/>
          </a:prstGeom>
          <a:noFill/>
        </p:spPr>
        <p:txBody>
          <a:bodyPr wrap="square">
            <a:spAutoFit/>
          </a:bodyPr>
          <a:lstStyle/>
          <a:p>
            <a:pPr lvl="0" algn="just">
              <a:lnSpc>
                <a:spcPct val="120000"/>
              </a:lnSpc>
              <a:tabLst>
                <a:tab pos="5918200" algn="l"/>
              </a:tabLst>
              <a:defRPr/>
            </a:pPr>
            <a:r>
              <a:rPr lang="en-US" altLang="zh-CN" sz="20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lt"/>
              </a:rPr>
              <a:t>Water supply networks often suffer from diseases such as scaling, corrosion, damage, and deformation, which cause leakage and other situations, leading to functional deterioration and reduced safety performance, hindering social and economic development, and even threatening personal safety. </a:t>
            </a:r>
            <a:endParaRPr lang="zh-CN" altLang="en-US" sz="20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pic>
        <p:nvPicPr>
          <p:cNvPr id="8" name="图片 7" descr="C:\Users\Administrator\Desktop\龚兆成截图\Video-20220816-233113[00-00-05][20221019-083935811].jpgVideo-20220816-233113[00-00-05][20221019-083935811]">
            <a:extLst>
              <a:ext uri="{FF2B5EF4-FFF2-40B4-BE49-F238E27FC236}">
                <a16:creationId xmlns:a16="http://schemas.microsoft.com/office/drawing/2014/main" id="{8FD698BC-C1E5-706E-86F9-12642434E8E2}"/>
              </a:ext>
            </a:extLst>
          </p:cNvPr>
          <p:cNvPicPr/>
          <p:nvPr>
            <p:custDataLst>
              <p:tags r:id="rId1"/>
            </p:custDataLst>
          </p:nvPr>
        </p:nvPicPr>
        <p:blipFill>
          <a:blip r:embed="rId19"/>
          <a:srcRect/>
          <a:stretch>
            <a:fillRect/>
          </a:stretch>
        </p:blipFill>
        <p:spPr>
          <a:xfrm>
            <a:off x="658394" y="4192367"/>
            <a:ext cx="1499867" cy="1059932"/>
          </a:xfrm>
          <a:prstGeom prst="rect">
            <a:avLst/>
          </a:prstGeom>
        </p:spPr>
      </p:pic>
      <p:pic>
        <p:nvPicPr>
          <p:cNvPr id="9" name="图片 8">
            <a:extLst>
              <a:ext uri="{FF2B5EF4-FFF2-40B4-BE49-F238E27FC236}">
                <a16:creationId xmlns:a16="http://schemas.microsoft.com/office/drawing/2014/main" id="{0F0E5173-0A92-0139-4218-CC44511E1BBC}"/>
              </a:ext>
            </a:extLst>
          </p:cNvPr>
          <p:cNvPicPr/>
          <p:nvPr>
            <p:custDataLst>
              <p:tags r:id="rId2"/>
            </p:custDataLst>
          </p:nvPr>
        </p:nvPicPr>
        <p:blipFill>
          <a:blip r:embed="rId20" cstate="print">
            <a:extLst>
              <a:ext uri="{28A0092B-C50C-407E-A947-70E740481C1C}">
                <a14:useLocalDpi xmlns:a14="http://schemas.microsoft.com/office/drawing/2010/main" val="0"/>
              </a:ext>
            </a:extLst>
          </a:blip>
          <a:stretch>
            <a:fillRect/>
          </a:stretch>
        </p:blipFill>
        <p:spPr>
          <a:xfrm>
            <a:off x="658394" y="2507994"/>
            <a:ext cx="1499867" cy="1140669"/>
          </a:xfrm>
          <a:prstGeom prst="rect">
            <a:avLst/>
          </a:prstGeom>
        </p:spPr>
      </p:pic>
      <p:pic>
        <p:nvPicPr>
          <p:cNvPr id="10" name="图片 9">
            <a:extLst>
              <a:ext uri="{FF2B5EF4-FFF2-40B4-BE49-F238E27FC236}">
                <a16:creationId xmlns:a16="http://schemas.microsoft.com/office/drawing/2014/main" id="{BA40D9BF-F9A8-0B5E-DE68-A6EE55A00607}"/>
              </a:ext>
            </a:extLst>
          </p:cNvPr>
          <p:cNvPicPr/>
          <p:nvPr>
            <p:custDataLst>
              <p:tags r:id="rId3"/>
            </p:custDataLst>
          </p:nvPr>
        </p:nvPicPr>
        <p:blipFill>
          <a:blip r:embed="rId21" cstate="print">
            <a:extLst>
              <a:ext uri="{28A0092B-C50C-407E-A947-70E740481C1C}">
                <a14:useLocalDpi xmlns:a14="http://schemas.microsoft.com/office/drawing/2010/main" val="0"/>
              </a:ext>
            </a:extLst>
          </a:blip>
          <a:stretch>
            <a:fillRect/>
          </a:stretch>
        </p:blipFill>
        <p:spPr>
          <a:xfrm>
            <a:off x="2436000" y="4183950"/>
            <a:ext cx="1415771" cy="1059932"/>
          </a:xfrm>
          <a:prstGeom prst="rect">
            <a:avLst/>
          </a:prstGeom>
        </p:spPr>
      </p:pic>
      <p:pic>
        <p:nvPicPr>
          <p:cNvPr id="11" name="图片 10">
            <a:extLst>
              <a:ext uri="{FF2B5EF4-FFF2-40B4-BE49-F238E27FC236}">
                <a16:creationId xmlns:a16="http://schemas.microsoft.com/office/drawing/2014/main" id="{75D912C2-BC4A-5B97-59E1-3E718B2AFCC0}"/>
              </a:ext>
            </a:extLst>
          </p:cNvPr>
          <p:cNvPicPr/>
          <p:nvPr>
            <p:custDataLst>
              <p:tags r:id="rId4"/>
            </p:custDataLst>
          </p:nvPr>
        </p:nvPicPr>
        <p:blipFill>
          <a:blip r:embed="rId22"/>
          <a:srcRect t="2426" r="2661"/>
          <a:stretch>
            <a:fillRect/>
          </a:stretch>
        </p:blipFill>
        <p:spPr>
          <a:xfrm>
            <a:off x="2449547" y="2517364"/>
            <a:ext cx="1415771" cy="1124411"/>
          </a:xfrm>
          <a:prstGeom prst="rect">
            <a:avLst/>
          </a:prstGeom>
        </p:spPr>
      </p:pic>
      <p:sp>
        <p:nvSpPr>
          <p:cNvPr id="12" name="矩形 11">
            <a:extLst>
              <a:ext uri="{FF2B5EF4-FFF2-40B4-BE49-F238E27FC236}">
                <a16:creationId xmlns:a16="http://schemas.microsoft.com/office/drawing/2014/main" id="{41292BE0-CC0C-E028-6A2D-8343658385E4}"/>
              </a:ext>
            </a:extLst>
          </p:cNvPr>
          <p:cNvSpPr/>
          <p:nvPr>
            <p:custDataLst>
              <p:tags r:id="rId5"/>
            </p:custDataLst>
          </p:nvPr>
        </p:nvSpPr>
        <p:spPr>
          <a:xfrm>
            <a:off x="658394" y="3647343"/>
            <a:ext cx="1499867" cy="262213"/>
          </a:xfrm>
          <a:prstGeom prst="rect">
            <a:avLst/>
          </a:prstGeom>
          <a:solidFill>
            <a:srgbClr val="EAEAE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rPr>
              <a:t>Pipe scale</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3" name="矩形 12">
            <a:extLst>
              <a:ext uri="{FF2B5EF4-FFF2-40B4-BE49-F238E27FC236}">
                <a16:creationId xmlns:a16="http://schemas.microsoft.com/office/drawing/2014/main" id="{89D66706-6DE4-317C-E2C8-B3418537F2FA}"/>
              </a:ext>
            </a:extLst>
          </p:cNvPr>
          <p:cNvSpPr/>
          <p:nvPr>
            <p:custDataLst>
              <p:tags r:id="rId6"/>
            </p:custDataLst>
          </p:nvPr>
        </p:nvSpPr>
        <p:spPr>
          <a:xfrm>
            <a:off x="2410038" y="3648663"/>
            <a:ext cx="1455280" cy="395237"/>
          </a:xfrm>
          <a:prstGeom prst="rect">
            <a:avLst/>
          </a:prstGeom>
          <a:solidFill>
            <a:srgbClr val="EAEAE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spcBef>
                <a:spcPts val="0"/>
              </a:spcBef>
              <a:spcAft>
                <a:spcPts val="0"/>
              </a:spcAft>
              <a:defRPr/>
            </a:pP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rPr>
              <a:t>Overcurrent descent</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4" name="矩形 13">
            <a:extLst>
              <a:ext uri="{FF2B5EF4-FFF2-40B4-BE49-F238E27FC236}">
                <a16:creationId xmlns:a16="http://schemas.microsoft.com/office/drawing/2014/main" id="{07B9AB6C-F590-D2E1-4712-C161CF40A5A8}"/>
              </a:ext>
            </a:extLst>
          </p:cNvPr>
          <p:cNvSpPr/>
          <p:nvPr>
            <p:custDataLst>
              <p:tags r:id="rId7"/>
            </p:custDataLst>
          </p:nvPr>
        </p:nvSpPr>
        <p:spPr>
          <a:xfrm>
            <a:off x="658394" y="5273538"/>
            <a:ext cx="1499867" cy="261572"/>
          </a:xfrm>
          <a:prstGeom prst="rect">
            <a:avLst/>
          </a:prstGeom>
          <a:solidFill>
            <a:srgbClr val="EAEAE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spcBef>
                <a:spcPts val="0"/>
              </a:spcBef>
              <a:spcAft>
                <a:spcPts val="0"/>
              </a:spcAft>
            </a:pP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rPr>
              <a:t>Corrosion</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5" name="矩形 14">
            <a:extLst>
              <a:ext uri="{FF2B5EF4-FFF2-40B4-BE49-F238E27FC236}">
                <a16:creationId xmlns:a16="http://schemas.microsoft.com/office/drawing/2014/main" id="{D2FCC9FB-7A8F-7C8F-DB70-24D22D72BCC1}"/>
              </a:ext>
            </a:extLst>
          </p:cNvPr>
          <p:cNvSpPr/>
          <p:nvPr>
            <p:custDataLst>
              <p:tags r:id="rId8"/>
            </p:custDataLst>
          </p:nvPr>
        </p:nvSpPr>
        <p:spPr>
          <a:xfrm>
            <a:off x="2436000" y="5263857"/>
            <a:ext cx="1429318" cy="255896"/>
          </a:xfrm>
          <a:prstGeom prst="rect">
            <a:avLst/>
          </a:prstGeom>
          <a:solidFill>
            <a:srgbClr val="EAEAE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spcBef>
                <a:spcPts val="0"/>
              </a:spcBef>
              <a:spcAft>
                <a:spcPts val="0"/>
              </a:spcAft>
            </a:pP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rPr>
              <a:t>Damaged</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16" name="图片 15" descr="桌子上有甜点和叉子&#10;&#10;低可信度描述已自动生成">
            <a:extLst>
              <a:ext uri="{FF2B5EF4-FFF2-40B4-BE49-F238E27FC236}">
                <a16:creationId xmlns:a16="http://schemas.microsoft.com/office/drawing/2014/main" id="{0ADCC25A-7111-9C6A-073E-2B6997FD58AA}"/>
              </a:ext>
            </a:extLst>
          </p:cNvPr>
          <p:cNvPicPr>
            <a:picLocks noChangeAspect="1"/>
          </p:cNvPicPr>
          <p:nvPr/>
        </p:nvPicPr>
        <p:blipFill rotWithShape="1">
          <a:blip r:embed="rId23">
            <a:extLst>
              <a:ext uri="{28A0092B-C50C-407E-A947-70E740481C1C}">
                <a14:useLocalDpi xmlns:a14="http://schemas.microsoft.com/office/drawing/2010/main" val="0"/>
              </a:ext>
            </a:extLst>
          </a:blip>
          <a:srcRect r="1752"/>
          <a:stretch>
            <a:fillRect/>
          </a:stretch>
        </p:blipFill>
        <p:spPr>
          <a:xfrm>
            <a:off x="5852886" y="2507994"/>
            <a:ext cx="1375305" cy="1048461"/>
          </a:xfrm>
          <a:prstGeom prst="rect">
            <a:avLst/>
          </a:prstGeom>
        </p:spPr>
      </p:pic>
      <p:pic>
        <p:nvPicPr>
          <p:cNvPr id="17" name="图片 16" descr="瓷砖墙上&#10;&#10;低可信度描述已自动生成">
            <a:extLst>
              <a:ext uri="{FF2B5EF4-FFF2-40B4-BE49-F238E27FC236}">
                <a16:creationId xmlns:a16="http://schemas.microsoft.com/office/drawing/2014/main" id="{9806372D-4A68-9AD6-8D92-7295210773D1}"/>
              </a:ext>
            </a:extLst>
          </p:cNvPr>
          <p:cNvPicPr>
            <a:picLocks noChangeAspect="1"/>
          </p:cNvPicPr>
          <p:nvPr/>
        </p:nvPicPr>
        <p:blipFill rotWithShape="1">
          <a:blip r:embed="rId24">
            <a:extLst>
              <a:ext uri="{28A0092B-C50C-407E-A947-70E740481C1C}">
                <a14:useLocalDpi xmlns:a14="http://schemas.microsoft.com/office/drawing/2010/main" val="0"/>
              </a:ext>
            </a:extLst>
          </a:blip>
          <a:srcRect l="10072" r="12858"/>
          <a:stretch>
            <a:fillRect/>
          </a:stretch>
        </p:blipFill>
        <p:spPr>
          <a:xfrm>
            <a:off x="7483851" y="2522669"/>
            <a:ext cx="1375305" cy="1110383"/>
          </a:xfrm>
          <a:prstGeom prst="rect">
            <a:avLst/>
          </a:prstGeom>
        </p:spPr>
      </p:pic>
      <p:pic>
        <p:nvPicPr>
          <p:cNvPr id="18" name="图片 17" descr="图形用户界面, 应用程序&#10;&#10;描述已自动生成">
            <a:extLst>
              <a:ext uri="{FF2B5EF4-FFF2-40B4-BE49-F238E27FC236}">
                <a16:creationId xmlns:a16="http://schemas.microsoft.com/office/drawing/2014/main" id="{8A3AF404-C307-4E9C-EFEC-40A4D5F61A4D}"/>
              </a:ext>
            </a:extLst>
          </p:cNvPr>
          <p:cNvPicPr>
            <a:picLocks noChangeAspect="1"/>
          </p:cNvPicPr>
          <p:nvPr/>
        </p:nvPicPr>
        <p:blipFill rotWithShape="1">
          <a:blip r:embed="rId25">
            <a:extLst>
              <a:ext uri="{28A0092B-C50C-407E-A947-70E740481C1C}">
                <a14:useLocalDpi xmlns:a14="http://schemas.microsoft.com/office/drawing/2010/main" val="0"/>
              </a:ext>
            </a:extLst>
          </a:blip>
          <a:srcRect l="27042" t="22680" r="34778" b="30598"/>
          <a:stretch>
            <a:fillRect/>
          </a:stretch>
        </p:blipFill>
        <p:spPr>
          <a:xfrm>
            <a:off x="5834924" y="4192367"/>
            <a:ext cx="1393267" cy="1020672"/>
          </a:xfrm>
          <a:prstGeom prst="rect">
            <a:avLst/>
          </a:prstGeom>
        </p:spPr>
      </p:pic>
      <p:pic>
        <p:nvPicPr>
          <p:cNvPr id="20" name="图片 19" descr="蒸汽火车行驶在轨道上&#10;&#10;低可信度描述已自动生成">
            <a:extLst>
              <a:ext uri="{FF2B5EF4-FFF2-40B4-BE49-F238E27FC236}">
                <a16:creationId xmlns:a16="http://schemas.microsoft.com/office/drawing/2014/main" id="{B0487C57-29ED-272C-6F3B-56055543BB94}"/>
              </a:ext>
            </a:extLst>
          </p:cNvPr>
          <p:cNvPicPr>
            <a:picLocks noChangeAspect="1"/>
          </p:cNvPicPr>
          <p:nvPr/>
        </p:nvPicPr>
        <p:blipFill rotWithShape="1">
          <a:blip r:embed="rId26">
            <a:extLst>
              <a:ext uri="{28A0092B-C50C-407E-A947-70E740481C1C}">
                <a14:useLocalDpi xmlns:a14="http://schemas.microsoft.com/office/drawing/2010/main" val="0"/>
              </a:ext>
            </a:extLst>
          </a:blip>
          <a:srcRect r="1385" b="12037"/>
          <a:stretch>
            <a:fillRect/>
          </a:stretch>
        </p:blipFill>
        <p:spPr>
          <a:xfrm>
            <a:off x="7478728" y="4183951"/>
            <a:ext cx="1435931" cy="973242"/>
          </a:xfrm>
          <a:prstGeom prst="rect">
            <a:avLst/>
          </a:prstGeom>
        </p:spPr>
      </p:pic>
      <p:sp>
        <p:nvSpPr>
          <p:cNvPr id="21" name="矩形 20">
            <a:extLst>
              <a:ext uri="{FF2B5EF4-FFF2-40B4-BE49-F238E27FC236}">
                <a16:creationId xmlns:a16="http://schemas.microsoft.com/office/drawing/2014/main" id="{DB281C69-7852-86F2-64B9-733969817B0B}"/>
              </a:ext>
            </a:extLst>
          </p:cNvPr>
          <p:cNvSpPr/>
          <p:nvPr>
            <p:custDataLst>
              <p:tags r:id="rId9"/>
            </p:custDataLst>
          </p:nvPr>
        </p:nvSpPr>
        <p:spPr>
          <a:xfrm>
            <a:off x="5794833" y="3609408"/>
            <a:ext cx="1491410" cy="542920"/>
          </a:xfrm>
          <a:prstGeom prst="rect">
            <a:avLst/>
          </a:prstGeom>
          <a:solidFill>
            <a:srgbClr val="EAEAE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spcBef>
                <a:spcPts val="0"/>
              </a:spcBef>
              <a:spcAft>
                <a:spcPts val="0"/>
              </a:spcAft>
            </a:pP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rPr>
              <a:t>Deterioration of water quality</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2" name="矩形 21">
            <a:extLst>
              <a:ext uri="{FF2B5EF4-FFF2-40B4-BE49-F238E27FC236}">
                <a16:creationId xmlns:a16="http://schemas.microsoft.com/office/drawing/2014/main" id="{C85DE3E7-5439-B948-DA46-0A335FEF8E5F}"/>
              </a:ext>
            </a:extLst>
          </p:cNvPr>
          <p:cNvSpPr/>
          <p:nvPr>
            <p:custDataLst>
              <p:tags r:id="rId10"/>
            </p:custDataLst>
          </p:nvPr>
        </p:nvSpPr>
        <p:spPr>
          <a:xfrm>
            <a:off x="7461347" y="3648664"/>
            <a:ext cx="1415771" cy="447860"/>
          </a:xfrm>
          <a:prstGeom prst="rect">
            <a:avLst/>
          </a:prstGeom>
          <a:solidFill>
            <a:srgbClr val="EAEAE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spcBef>
                <a:spcPts val="0"/>
              </a:spcBef>
              <a:spcAft>
                <a:spcPts val="0"/>
              </a:spcAft>
            </a:pP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rPr>
              <a:t>Low water pressure</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3" name="矩形 22">
            <a:extLst>
              <a:ext uri="{FF2B5EF4-FFF2-40B4-BE49-F238E27FC236}">
                <a16:creationId xmlns:a16="http://schemas.microsoft.com/office/drawing/2014/main" id="{F03B1B6E-D0EC-67CC-4FDA-1F9DC901C1D6}"/>
              </a:ext>
            </a:extLst>
          </p:cNvPr>
          <p:cNvSpPr/>
          <p:nvPr>
            <p:custDataLst>
              <p:tags r:id="rId11"/>
            </p:custDataLst>
          </p:nvPr>
        </p:nvSpPr>
        <p:spPr>
          <a:xfrm>
            <a:off x="5817483" y="5238540"/>
            <a:ext cx="1429318" cy="281214"/>
          </a:xfrm>
          <a:prstGeom prst="rect">
            <a:avLst/>
          </a:prstGeom>
          <a:solidFill>
            <a:srgbClr val="EAEAE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spcBef>
                <a:spcPts val="0"/>
              </a:spcBef>
              <a:spcAft>
                <a:spcPts val="0"/>
              </a:spcAft>
            </a:pP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rPr>
              <a:t>Leakage</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4" name="矩形 23">
            <a:extLst>
              <a:ext uri="{FF2B5EF4-FFF2-40B4-BE49-F238E27FC236}">
                <a16:creationId xmlns:a16="http://schemas.microsoft.com/office/drawing/2014/main" id="{C6254041-7CEE-4EA2-3EE1-17E27A935830}"/>
              </a:ext>
            </a:extLst>
          </p:cNvPr>
          <p:cNvSpPr/>
          <p:nvPr>
            <p:custDataLst>
              <p:tags r:id="rId12"/>
            </p:custDataLst>
          </p:nvPr>
        </p:nvSpPr>
        <p:spPr>
          <a:xfrm>
            <a:off x="7475264" y="5244620"/>
            <a:ext cx="1435931" cy="275133"/>
          </a:xfrm>
          <a:prstGeom prst="rect">
            <a:avLst/>
          </a:prstGeom>
          <a:solidFill>
            <a:srgbClr val="EAEAE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spcBef>
                <a:spcPts val="0"/>
              </a:spcBef>
              <a:spcAft>
                <a:spcPts val="0"/>
              </a:spcAft>
            </a:pP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rPr>
              <a:t>Burst pipe</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6" name="文本框 25">
            <a:extLst>
              <a:ext uri="{FF2B5EF4-FFF2-40B4-BE49-F238E27FC236}">
                <a16:creationId xmlns:a16="http://schemas.microsoft.com/office/drawing/2014/main" id="{1B2892C3-CE14-4C1B-C262-09F4AB9D0AAF}"/>
              </a:ext>
            </a:extLst>
          </p:cNvPr>
          <p:cNvSpPr txBox="1"/>
          <p:nvPr>
            <p:custDataLst>
              <p:tags r:id="rId13"/>
            </p:custDataLst>
          </p:nvPr>
        </p:nvSpPr>
        <p:spPr>
          <a:xfrm>
            <a:off x="3851772" y="3269064"/>
            <a:ext cx="20313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solidFill>
                  <a:schemeClr val="dk1"/>
                </a:solidFill>
                <a:latin typeface="微软雅黑" panose="020B0503020204020204" pitchFamily="34" charset="-122"/>
                <a:ea typeface="微软雅黑" panose="020B0503020204020204" pitchFamily="34" charset="-122"/>
              </a:rPr>
              <a:t>Functional deterioration</a:t>
            </a:r>
            <a:endParaRPr lang="zh-CN" altLang="en-US" sz="1800" b="0" dirty="0">
              <a:solidFill>
                <a:schemeClr val="dk1"/>
              </a:solidFill>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5F8613D5-BAD0-C762-0536-BCEE1DECF596}"/>
              </a:ext>
            </a:extLst>
          </p:cNvPr>
          <p:cNvSpPr txBox="1"/>
          <p:nvPr>
            <p:custDataLst>
              <p:tags r:id="rId14"/>
            </p:custDataLst>
          </p:nvPr>
        </p:nvSpPr>
        <p:spPr>
          <a:xfrm>
            <a:off x="3851771" y="4317520"/>
            <a:ext cx="2031325" cy="646331"/>
          </a:xfrm>
          <a:prstGeom prst="rect">
            <a:avLst/>
          </a:prstGeom>
          <a:noFill/>
        </p:spPr>
        <p:txBody>
          <a:bodyPr wrap="square" rtlCol="0">
            <a:spAutoFit/>
          </a:bodyPr>
          <a:lstStyle/>
          <a:p>
            <a:pPr algn="ctr">
              <a:defRPr/>
            </a:pPr>
            <a:r>
              <a:rPr lang="en-US" altLang="zh-CN" sz="1800" b="0" dirty="0">
                <a:solidFill>
                  <a:schemeClr val="dk1"/>
                </a:solidFill>
                <a:latin typeface="微软雅黑" panose="020B0503020204020204" pitchFamily="34" charset="-122"/>
                <a:ea typeface="微软雅黑" panose="020B0503020204020204" pitchFamily="34" charset="-122"/>
                <a:sym typeface="+mn-ea"/>
              </a:rPr>
              <a:t>Reduced safety performance</a:t>
            </a:r>
            <a:endParaRPr lang="zh-CN" altLang="en-US" sz="1800" b="0" dirty="0">
              <a:solidFill>
                <a:schemeClr val="dk1"/>
              </a:solidFill>
              <a:latin typeface="微软雅黑" panose="020B0503020204020204" pitchFamily="34" charset="-122"/>
              <a:ea typeface="微软雅黑" panose="020B0503020204020204" pitchFamily="34" charset="-122"/>
              <a:sym typeface="+mn-ea"/>
            </a:endParaRPr>
          </a:p>
        </p:txBody>
      </p:sp>
      <p:sp>
        <p:nvSpPr>
          <p:cNvPr id="29" name="右箭头 55">
            <a:extLst>
              <a:ext uri="{FF2B5EF4-FFF2-40B4-BE49-F238E27FC236}">
                <a16:creationId xmlns:a16="http://schemas.microsoft.com/office/drawing/2014/main" id="{3AF786CF-925A-1904-6362-C3F070C827DE}"/>
              </a:ext>
            </a:extLst>
          </p:cNvPr>
          <p:cNvSpPr/>
          <p:nvPr>
            <p:custDataLst>
              <p:tags r:id="rId15"/>
            </p:custDataLst>
          </p:nvPr>
        </p:nvSpPr>
        <p:spPr>
          <a:xfrm>
            <a:off x="3956468" y="3811470"/>
            <a:ext cx="1793448" cy="425971"/>
          </a:xfrm>
          <a:prstGeom prst="rightArrow">
            <a:avLst>
              <a:gd name="adj1" fmla="val 50000"/>
              <a:gd name="adj2" fmla="val 941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Times New Roman" panose="02020603050405020304" pitchFamily="18" charset="0"/>
              <a:ea typeface="汉仪中圆简" panose="02010600030101010101" charset="-122"/>
              <a:cs typeface="Times New Roman" panose="02020603050405020304" pitchFamily="18" charset="0"/>
            </a:endParaRPr>
          </a:p>
        </p:txBody>
      </p:sp>
      <p:grpSp>
        <p:nvGrpSpPr>
          <p:cNvPr id="44" name="组合 43">
            <a:extLst>
              <a:ext uri="{FF2B5EF4-FFF2-40B4-BE49-F238E27FC236}">
                <a16:creationId xmlns:a16="http://schemas.microsoft.com/office/drawing/2014/main" id="{F93E21B5-91EB-62AC-115F-66D86E61FA43}"/>
              </a:ext>
            </a:extLst>
          </p:cNvPr>
          <p:cNvGrpSpPr/>
          <p:nvPr/>
        </p:nvGrpSpPr>
        <p:grpSpPr>
          <a:xfrm>
            <a:off x="618359" y="5762154"/>
            <a:ext cx="8413245" cy="687157"/>
            <a:chOff x="1103567" y="4969859"/>
            <a:chExt cx="10156601" cy="687157"/>
          </a:xfrm>
        </p:grpSpPr>
        <p:sp>
          <p:nvSpPr>
            <p:cNvPr id="45" name="椭圆 44">
              <a:extLst>
                <a:ext uri="{FF2B5EF4-FFF2-40B4-BE49-F238E27FC236}">
                  <a16:creationId xmlns:a16="http://schemas.microsoft.com/office/drawing/2014/main" id="{B1FD109F-64B4-0DF1-0AA4-F0AFB5FD61A1}"/>
                </a:ext>
              </a:extLst>
            </p:cNvPr>
            <p:cNvSpPr/>
            <p:nvPr/>
          </p:nvSpPr>
          <p:spPr>
            <a:xfrm>
              <a:off x="1103567" y="4969860"/>
              <a:ext cx="1648505" cy="67640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lt"/>
                </a:rPr>
                <a:t>large scale</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6" name="椭圆 45">
              <a:extLst>
                <a:ext uri="{FF2B5EF4-FFF2-40B4-BE49-F238E27FC236}">
                  <a16:creationId xmlns:a16="http://schemas.microsoft.com/office/drawing/2014/main" id="{DB9B0D8E-75D9-6E52-A758-4B837AE8881C}"/>
                </a:ext>
              </a:extLst>
            </p:cNvPr>
            <p:cNvSpPr/>
            <p:nvPr/>
          </p:nvSpPr>
          <p:spPr>
            <a:xfrm>
              <a:off x="3195588" y="4980611"/>
              <a:ext cx="1898679" cy="67640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lt"/>
                </a:rPr>
                <a:t>strong concealment</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7" name="椭圆 46">
              <a:extLst>
                <a:ext uri="{FF2B5EF4-FFF2-40B4-BE49-F238E27FC236}">
                  <a16:creationId xmlns:a16="http://schemas.microsoft.com/office/drawing/2014/main" id="{96BACF8B-0484-AB93-669D-C61659BCEFE4}"/>
                </a:ext>
              </a:extLst>
            </p:cNvPr>
            <p:cNvSpPr/>
            <p:nvPr/>
          </p:nvSpPr>
          <p:spPr>
            <a:xfrm>
              <a:off x="9611663" y="4969859"/>
              <a:ext cx="1648505" cy="67640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lt"/>
                </a:rPr>
                <a:t>significant harm</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椭圆 47">
              <a:extLst>
                <a:ext uri="{FF2B5EF4-FFF2-40B4-BE49-F238E27FC236}">
                  <a16:creationId xmlns:a16="http://schemas.microsoft.com/office/drawing/2014/main" id="{15BA5D9C-3C90-0776-219A-968C08C3870B}"/>
                </a:ext>
              </a:extLst>
            </p:cNvPr>
            <p:cNvSpPr/>
            <p:nvPr/>
          </p:nvSpPr>
          <p:spPr>
            <a:xfrm>
              <a:off x="7484638" y="4980611"/>
              <a:ext cx="1725495" cy="67640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lt"/>
                </a:rPr>
                <a:t>high complexity</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椭圆 48">
              <a:extLst>
                <a:ext uri="{FF2B5EF4-FFF2-40B4-BE49-F238E27FC236}">
                  <a16:creationId xmlns:a16="http://schemas.microsoft.com/office/drawing/2014/main" id="{1B8194B9-7E70-A5A6-1814-AFB0DC7A1947}"/>
                </a:ext>
              </a:extLst>
            </p:cNvPr>
            <p:cNvSpPr/>
            <p:nvPr/>
          </p:nvSpPr>
          <p:spPr>
            <a:xfrm>
              <a:off x="5357615" y="4980611"/>
              <a:ext cx="1822787" cy="67640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lt"/>
                </a:rPr>
                <a:t>high complexity</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094AD-9F2E-9BF9-C029-C89EC3FAFEC1}"/>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4FB2F87F-CEB6-3D42-A3B2-33C8724CEB45}"/>
              </a:ext>
            </a:extLst>
          </p:cNvPr>
          <p:cNvSpPr txBox="1"/>
          <p:nvPr/>
        </p:nvSpPr>
        <p:spPr>
          <a:xfrm>
            <a:off x="467544" y="260648"/>
            <a:ext cx="3485515" cy="646331"/>
          </a:xfrm>
          <a:prstGeom prst="rect">
            <a:avLst/>
          </a:prstGeom>
          <a:noFill/>
        </p:spPr>
        <p:txBody>
          <a:bodyPr wrap="square" rtlCol="0">
            <a:spAutoFit/>
          </a:bodyPr>
          <a:lstStyle/>
          <a:p>
            <a:pPr marL="342900" indent="-342900">
              <a:buFont typeface="Wingdings" panose="05000000000000000000" charset="0"/>
              <a:buChar char="Ø"/>
            </a:pPr>
            <a:r>
              <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1.Background</a:t>
            </a:r>
            <a:endParaRPr lang="zh-CN" altLang="en-US" sz="3600" dirty="0"/>
          </a:p>
        </p:txBody>
      </p:sp>
      <p:pic>
        <p:nvPicPr>
          <p:cNvPr id="5" name="图片 4">
            <a:extLst>
              <a:ext uri="{FF2B5EF4-FFF2-40B4-BE49-F238E27FC236}">
                <a16:creationId xmlns:a16="http://schemas.microsoft.com/office/drawing/2014/main" id="{0CC9D789-3857-DBBC-5961-BEA0B75274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44625"/>
            <a:ext cx="1244642" cy="12446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0" name="文本框 47">
            <a:extLst>
              <a:ext uri="{FF2B5EF4-FFF2-40B4-BE49-F238E27FC236}">
                <a16:creationId xmlns:a16="http://schemas.microsoft.com/office/drawing/2014/main" id="{86DE3CD9-5061-7D8C-AF51-A3F74211CD38}"/>
              </a:ext>
            </a:extLst>
          </p:cNvPr>
          <p:cNvSpPr txBox="1"/>
          <p:nvPr/>
        </p:nvSpPr>
        <p:spPr>
          <a:xfrm>
            <a:off x="1112361" y="1439335"/>
            <a:ext cx="3672408" cy="3693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Infrared spectroscopy (IR) method</a:t>
            </a:r>
            <a:endPar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1" name="图片 40">
            <a:extLst>
              <a:ext uri="{FF2B5EF4-FFF2-40B4-BE49-F238E27FC236}">
                <a16:creationId xmlns:a16="http://schemas.microsoft.com/office/drawing/2014/main" id="{4847C322-42C0-E437-5594-C551B0C2DA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984941" y="1916832"/>
            <a:ext cx="2169793" cy="1221739"/>
          </a:xfrm>
          <a:prstGeom prst="rect">
            <a:avLst/>
          </a:prstGeom>
          <a:ln w="19050">
            <a:solidFill>
              <a:schemeClr val="tx1"/>
            </a:solidFill>
            <a:prstDash val="sysDot"/>
          </a:ln>
        </p:spPr>
      </p:pic>
      <p:pic>
        <p:nvPicPr>
          <p:cNvPr id="42" name="图片 41">
            <a:extLst>
              <a:ext uri="{FF2B5EF4-FFF2-40B4-BE49-F238E27FC236}">
                <a16:creationId xmlns:a16="http://schemas.microsoft.com/office/drawing/2014/main" id="{E4083374-41E8-39E8-7290-756FA41830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11560" y="1916832"/>
            <a:ext cx="2047463" cy="1221739"/>
          </a:xfrm>
          <a:prstGeom prst="rect">
            <a:avLst/>
          </a:prstGeom>
          <a:ln w="19050">
            <a:solidFill>
              <a:schemeClr val="tx1"/>
            </a:solidFill>
            <a:prstDash val="sysDot"/>
          </a:ln>
        </p:spPr>
      </p:pic>
      <p:sp>
        <p:nvSpPr>
          <p:cNvPr id="43" name="文本框 58">
            <a:extLst>
              <a:ext uri="{FF2B5EF4-FFF2-40B4-BE49-F238E27FC236}">
                <a16:creationId xmlns:a16="http://schemas.microsoft.com/office/drawing/2014/main" id="{F3780B78-1CB7-3FD7-DCD5-EC2E4ED9F11F}"/>
              </a:ext>
            </a:extLst>
          </p:cNvPr>
          <p:cNvSpPr txBox="1"/>
          <p:nvPr/>
        </p:nvSpPr>
        <p:spPr>
          <a:xfrm>
            <a:off x="4932040" y="1484774"/>
            <a:ext cx="5122713" cy="3693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Ground Penetrating Radar(GPR) Method</a:t>
            </a:r>
            <a:endPar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0" name="图片 49">
            <a:extLst>
              <a:ext uri="{FF2B5EF4-FFF2-40B4-BE49-F238E27FC236}">
                <a16:creationId xmlns:a16="http://schemas.microsoft.com/office/drawing/2014/main" id="{59792DEA-2957-E343-8139-FFB6208BEF1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6012160" y="1957822"/>
            <a:ext cx="2653360" cy="1918325"/>
          </a:xfrm>
          <a:prstGeom prst="rect">
            <a:avLst/>
          </a:prstGeom>
          <a:ln w="19050">
            <a:solidFill>
              <a:schemeClr val="tx1"/>
            </a:solidFill>
            <a:prstDash val="sysDot"/>
          </a:ln>
        </p:spPr>
      </p:pic>
      <p:pic>
        <p:nvPicPr>
          <p:cNvPr id="51" name="图片 50">
            <a:extLst>
              <a:ext uri="{FF2B5EF4-FFF2-40B4-BE49-F238E27FC236}">
                <a16:creationId xmlns:a16="http://schemas.microsoft.com/office/drawing/2014/main" id="{CC37A999-764B-D591-8CCB-32E40C1B740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6012161" y="4012182"/>
            <a:ext cx="2653360" cy="2398134"/>
          </a:xfrm>
          <a:prstGeom prst="rect">
            <a:avLst/>
          </a:prstGeom>
          <a:ln w="19050">
            <a:solidFill>
              <a:schemeClr val="tx1"/>
            </a:solidFill>
            <a:prstDash val="sysDot"/>
          </a:ln>
        </p:spPr>
      </p:pic>
      <p:sp>
        <p:nvSpPr>
          <p:cNvPr id="52" name="文本框 9">
            <a:extLst>
              <a:ext uri="{FF2B5EF4-FFF2-40B4-BE49-F238E27FC236}">
                <a16:creationId xmlns:a16="http://schemas.microsoft.com/office/drawing/2014/main" id="{F2052B53-A45B-9ECD-A33C-2824536C12D6}"/>
              </a:ext>
            </a:extLst>
          </p:cNvPr>
          <p:cNvSpPr txBox="1"/>
          <p:nvPr/>
        </p:nvSpPr>
        <p:spPr>
          <a:xfrm>
            <a:off x="1616920" y="4089180"/>
            <a:ext cx="2663290" cy="3693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Hydraulic model method</a:t>
            </a:r>
            <a:endPar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3" name="图片 52">
            <a:extLst>
              <a:ext uri="{FF2B5EF4-FFF2-40B4-BE49-F238E27FC236}">
                <a16:creationId xmlns:a16="http://schemas.microsoft.com/office/drawing/2014/main" id="{CF2B9DA6-AB24-21E4-FBAB-7702149258BC}"/>
              </a:ext>
            </a:extLst>
          </p:cNvPr>
          <p:cNvPicPr>
            <a:picLocks noChangeAspect="1"/>
          </p:cNvPicPr>
          <p:nvPr/>
        </p:nvPicPr>
        <p:blipFill rotWithShape="1">
          <a:blip r:embed="rId8"/>
          <a:srcRect t="14364" b="5395"/>
          <a:stretch>
            <a:fillRect/>
          </a:stretch>
        </p:blipFill>
        <p:spPr>
          <a:xfrm>
            <a:off x="753141" y="4599691"/>
            <a:ext cx="2195424" cy="1223116"/>
          </a:xfrm>
          <a:prstGeom prst="rect">
            <a:avLst/>
          </a:prstGeom>
          <a:ln w="19050">
            <a:solidFill>
              <a:schemeClr val="tx1"/>
            </a:solidFill>
            <a:prstDash val="sysDot"/>
          </a:ln>
        </p:spPr>
      </p:pic>
      <p:pic>
        <p:nvPicPr>
          <p:cNvPr id="54" name="图片 53">
            <a:extLst>
              <a:ext uri="{FF2B5EF4-FFF2-40B4-BE49-F238E27FC236}">
                <a16:creationId xmlns:a16="http://schemas.microsoft.com/office/drawing/2014/main" id="{5549EA8B-BBFD-981B-3FE1-FC02ADE0003B}"/>
              </a:ext>
            </a:extLst>
          </p:cNvPr>
          <p:cNvPicPr>
            <a:picLocks noChangeAspect="1"/>
          </p:cNvPicPr>
          <p:nvPr/>
        </p:nvPicPr>
        <p:blipFill>
          <a:blip r:embed="rId9"/>
          <a:stretch>
            <a:fillRect/>
          </a:stretch>
        </p:blipFill>
        <p:spPr>
          <a:xfrm>
            <a:off x="3067110" y="4599691"/>
            <a:ext cx="2195424" cy="1223116"/>
          </a:xfrm>
          <a:prstGeom prst="rect">
            <a:avLst/>
          </a:prstGeom>
          <a:ln w="19050">
            <a:solidFill>
              <a:schemeClr val="tx1"/>
            </a:solidFill>
            <a:prstDash val="sysDot"/>
          </a:ln>
        </p:spPr>
      </p:pic>
      <p:sp>
        <p:nvSpPr>
          <p:cNvPr id="55" name="文本框 44">
            <a:extLst>
              <a:ext uri="{FF2B5EF4-FFF2-40B4-BE49-F238E27FC236}">
                <a16:creationId xmlns:a16="http://schemas.microsoft.com/office/drawing/2014/main" id="{FB7DA0A3-4D74-8D97-B142-3168804B83C9}"/>
              </a:ext>
            </a:extLst>
          </p:cNvPr>
          <p:cNvSpPr txBox="1"/>
          <p:nvPr/>
        </p:nvSpPr>
        <p:spPr>
          <a:xfrm>
            <a:off x="564026" y="3215792"/>
            <a:ext cx="4590708" cy="73866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Non-contact, simple to operate, but limited by weather, road conditions and soil conditions, and susceptible to being affected by other heat sources</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6" name="文本框 39">
            <a:extLst>
              <a:ext uri="{FF2B5EF4-FFF2-40B4-BE49-F238E27FC236}">
                <a16:creationId xmlns:a16="http://schemas.microsoft.com/office/drawing/2014/main" id="{B304708C-ECA6-85E8-08F6-5014900B45DE}"/>
              </a:ext>
            </a:extLst>
          </p:cNvPr>
          <p:cNvSpPr txBox="1"/>
          <p:nvPr/>
        </p:nvSpPr>
        <p:spPr>
          <a:xfrm>
            <a:off x="582013" y="5930177"/>
            <a:ext cx="4873438" cy="73866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The data detected by the flowmeter and water pressure gauge are compared with the values of the model. Abnormal values trigger an alarm for leakage detection</a:t>
            </a:r>
            <a:endParaRPr lang="zh-CN" altLang="en-US" sz="2000" b="1" dirty="0">
              <a:solidFill>
                <a:srgbClr val="000510"/>
              </a:solidFill>
            </a:endParaRPr>
          </a:p>
        </p:txBody>
      </p:sp>
    </p:spTree>
    <p:extLst>
      <p:ext uri="{BB962C8B-B14F-4D97-AF65-F5344CB8AC3E}">
        <p14:creationId xmlns:p14="http://schemas.microsoft.com/office/powerpoint/2010/main" val="40225691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47F93-18E1-5432-5138-362461B1D2AC}"/>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05BA2547-8FC9-E065-41CD-1FD687A646DB}"/>
              </a:ext>
            </a:extLst>
          </p:cNvPr>
          <p:cNvSpPr txBox="1"/>
          <p:nvPr/>
        </p:nvSpPr>
        <p:spPr>
          <a:xfrm>
            <a:off x="467544" y="260648"/>
            <a:ext cx="3485515" cy="646331"/>
          </a:xfrm>
          <a:prstGeom prst="rect">
            <a:avLst/>
          </a:prstGeom>
          <a:noFill/>
        </p:spPr>
        <p:txBody>
          <a:bodyPr wrap="square" rtlCol="0">
            <a:spAutoFit/>
          </a:bodyPr>
          <a:lstStyle/>
          <a:p>
            <a:pPr marL="342900" indent="-342900">
              <a:buFont typeface="Wingdings" panose="05000000000000000000" charset="0"/>
              <a:buChar char="Ø"/>
            </a:pPr>
            <a:r>
              <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1.Background</a:t>
            </a:r>
            <a:endParaRPr lang="zh-CN" altLang="en-US" sz="3600" dirty="0"/>
          </a:p>
        </p:txBody>
      </p:sp>
      <p:pic>
        <p:nvPicPr>
          <p:cNvPr id="5" name="图片 4">
            <a:extLst>
              <a:ext uri="{FF2B5EF4-FFF2-40B4-BE49-F238E27FC236}">
                <a16:creationId xmlns:a16="http://schemas.microsoft.com/office/drawing/2014/main" id="{77603E0A-A2AD-A19C-82D7-25507444C8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44625"/>
            <a:ext cx="1244642" cy="12446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文本框 6">
            <a:extLst>
              <a:ext uri="{FF2B5EF4-FFF2-40B4-BE49-F238E27FC236}">
                <a16:creationId xmlns:a16="http://schemas.microsoft.com/office/drawing/2014/main" id="{7CA07CE1-704B-02D1-18A1-F2F04C116A95}"/>
              </a:ext>
            </a:extLst>
          </p:cNvPr>
          <p:cNvSpPr txBox="1"/>
          <p:nvPr/>
        </p:nvSpPr>
        <p:spPr>
          <a:xfrm>
            <a:off x="973517" y="1261838"/>
            <a:ext cx="2842582" cy="3693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Pipeline inspection method</a:t>
            </a:r>
            <a:endPar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3B0EA388-42D7-83D4-07ED-B554FFBB02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11560" y="1721448"/>
            <a:ext cx="1728192" cy="1253563"/>
          </a:xfrm>
          <a:prstGeom prst="rect">
            <a:avLst/>
          </a:prstGeom>
          <a:ln w="19050">
            <a:solidFill>
              <a:schemeClr val="tx1"/>
            </a:solidFill>
            <a:prstDash val="sysDot"/>
          </a:ln>
        </p:spPr>
      </p:pic>
      <p:pic>
        <p:nvPicPr>
          <p:cNvPr id="7" name="图片 6">
            <a:extLst>
              <a:ext uri="{FF2B5EF4-FFF2-40B4-BE49-F238E27FC236}">
                <a16:creationId xmlns:a16="http://schemas.microsoft.com/office/drawing/2014/main" id="{F225BD3D-902F-AD14-3362-63B880E5793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394808" y="1721448"/>
            <a:ext cx="1558251" cy="1237076"/>
          </a:xfrm>
          <a:prstGeom prst="rect">
            <a:avLst/>
          </a:prstGeom>
          <a:ln w="19050">
            <a:solidFill>
              <a:schemeClr val="tx1"/>
            </a:solidFill>
            <a:prstDash val="sysDot"/>
          </a:ln>
        </p:spPr>
      </p:pic>
      <p:sp>
        <p:nvSpPr>
          <p:cNvPr id="8" name="文本框 1">
            <a:extLst>
              <a:ext uri="{FF2B5EF4-FFF2-40B4-BE49-F238E27FC236}">
                <a16:creationId xmlns:a16="http://schemas.microsoft.com/office/drawing/2014/main" id="{12681831-FED6-FB9C-A6E2-0456A85FFD1B}"/>
              </a:ext>
            </a:extLst>
          </p:cNvPr>
          <p:cNvSpPr txBox="1"/>
          <p:nvPr/>
        </p:nvSpPr>
        <p:spPr>
          <a:xfrm>
            <a:off x="467544" y="3112519"/>
            <a:ext cx="3485515" cy="73866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The pipe inspection method has a high accuracy rate, but it involves high time costs and detection costs</a:t>
            </a:r>
            <a:endParaRPr lang="en-US" altLang="zh-CN" sz="2000" b="1" dirty="0">
              <a:solidFill>
                <a:srgbClr val="000510"/>
              </a:solidFill>
            </a:endParaRPr>
          </a:p>
        </p:txBody>
      </p:sp>
      <p:pic>
        <p:nvPicPr>
          <p:cNvPr id="9" name="图片 8">
            <a:extLst>
              <a:ext uri="{FF2B5EF4-FFF2-40B4-BE49-F238E27FC236}">
                <a16:creationId xmlns:a16="http://schemas.microsoft.com/office/drawing/2014/main" id="{01184E63-CDF2-3F5A-BEBB-097E8BF0D673}"/>
              </a:ext>
            </a:extLst>
          </p:cNvPr>
          <p:cNvPicPr>
            <a:picLocks noChangeAspect="1"/>
          </p:cNvPicPr>
          <p:nvPr/>
        </p:nvPicPr>
        <p:blipFill>
          <a:blip r:embed="rId6" cstate="print">
            <a:extLst>
              <a:ext uri="{28A0092B-C50C-407E-A947-70E740481C1C}">
                <a14:useLocalDpi xmlns:a14="http://schemas.microsoft.com/office/drawing/2010/main" val="0"/>
              </a:ext>
            </a:extLst>
          </a:blip>
          <a:srcRect l="728" r="728"/>
          <a:stretch>
            <a:fillRect/>
          </a:stretch>
        </p:blipFill>
        <p:spPr>
          <a:xfrm>
            <a:off x="5190943" y="1763849"/>
            <a:ext cx="1728192" cy="1168759"/>
          </a:xfrm>
          <a:prstGeom prst="rect">
            <a:avLst/>
          </a:prstGeom>
          <a:ln w="19050">
            <a:solidFill>
              <a:schemeClr val="tx1"/>
            </a:solidFill>
            <a:prstDash val="sysDot"/>
          </a:ln>
        </p:spPr>
      </p:pic>
      <p:pic>
        <p:nvPicPr>
          <p:cNvPr id="10" name="图片 9">
            <a:extLst>
              <a:ext uri="{FF2B5EF4-FFF2-40B4-BE49-F238E27FC236}">
                <a16:creationId xmlns:a16="http://schemas.microsoft.com/office/drawing/2014/main" id="{70B115B5-73CD-C4CD-E993-487031A5B15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6920217" y="1772725"/>
            <a:ext cx="1612223" cy="1168287"/>
          </a:xfrm>
          <a:prstGeom prst="rect">
            <a:avLst/>
          </a:prstGeom>
          <a:ln w="19050">
            <a:solidFill>
              <a:schemeClr val="tx1"/>
            </a:solidFill>
            <a:prstDash val="sysDot"/>
          </a:ln>
        </p:spPr>
      </p:pic>
      <p:sp>
        <p:nvSpPr>
          <p:cNvPr id="11" name="文本框 15">
            <a:extLst>
              <a:ext uri="{FF2B5EF4-FFF2-40B4-BE49-F238E27FC236}">
                <a16:creationId xmlns:a16="http://schemas.microsoft.com/office/drawing/2014/main" id="{BBC3DE0B-6E23-BA9C-D631-178429D8813D}"/>
              </a:ext>
            </a:extLst>
          </p:cNvPr>
          <p:cNvSpPr txBox="1"/>
          <p:nvPr/>
        </p:nvSpPr>
        <p:spPr>
          <a:xfrm>
            <a:off x="5810492" y="1289267"/>
            <a:ext cx="2230695" cy="3693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Tracer gas method</a:t>
            </a:r>
            <a:endPar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16">
            <a:extLst>
              <a:ext uri="{FF2B5EF4-FFF2-40B4-BE49-F238E27FC236}">
                <a16:creationId xmlns:a16="http://schemas.microsoft.com/office/drawing/2014/main" id="{33DEF17B-7F8F-65A2-DC59-0040C3F376B6}"/>
              </a:ext>
            </a:extLst>
          </p:cNvPr>
          <p:cNvSpPr txBox="1"/>
          <p:nvPr/>
        </p:nvSpPr>
        <p:spPr>
          <a:xfrm>
            <a:off x="4839809" y="3097525"/>
            <a:ext cx="3928150" cy="52322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Applicable to low-pressure pipelines. Since the gas cannot be reused, the detection cost is high.</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28">
            <a:extLst>
              <a:ext uri="{FF2B5EF4-FFF2-40B4-BE49-F238E27FC236}">
                <a16:creationId xmlns:a16="http://schemas.microsoft.com/office/drawing/2014/main" id="{FE06BAB2-F3F4-8BE6-F35A-4DF20A5EC277}"/>
              </a:ext>
            </a:extLst>
          </p:cNvPr>
          <p:cNvSpPr txBox="1"/>
          <p:nvPr/>
        </p:nvSpPr>
        <p:spPr>
          <a:xfrm>
            <a:off x="1763688" y="4015218"/>
            <a:ext cx="1745664" cy="3693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Smart Ball</a:t>
            </a:r>
            <a:endPar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4" name="图片 13">
            <a:extLst>
              <a:ext uri="{FF2B5EF4-FFF2-40B4-BE49-F238E27FC236}">
                <a16:creationId xmlns:a16="http://schemas.microsoft.com/office/drawing/2014/main" id="{857E4A5F-4EFC-952B-A39A-7B22D8FA45B6}"/>
              </a:ext>
            </a:extLst>
          </p:cNvPr>
          <p:cNvPicPr>
            <a:picLocks noChangeAspect="1"/>
          </p:cNvPicPr>
          <p:nvPr/>
        </p:nvPicPr>
        <p:blipFill>
          <a:blip r:embed="rId8" cstate="print">
            <a:extLst>
              <a:ext uri="{28A0092B-C50C-407E-A947-70E740481C1C}">
                <a14:useLocalDpi xmlns:a14="http://schemas.microsoft.com/office/drawing/2010/main" val="0"/>
              </a:ext>
            </a:extLst>
          </a:blip>
          <a:srcRect l="102" r="102"/>
          <a:stretch>
            <a:fillRect/>
          </a:stretch>
        </p:blipFill>
        <p:spPr>
          <a:xfrm>
            <a:off x="623393" y="4514524"/>
            <a:ext cx="1771416" cy="1169035"/>
          </a:xfrm>
          <a:prstGeom prst="rect">
            <a:avLst/>
          </a:prstGeom>
          <a:ln w="19050">
            <a:solidFill>
              <a:schemeClr val="tx1"/>
            </a:solidFill>
            <a:prstDash val="sysDot"/>
          </a:ln>
        </p:spPr>
      </p:pic>
      <p:pic>
        <p:nvPicPr>
          <p:cNvPr id="15" name="图片 14">
            <a:extLst>
              <a:ext uri="{FF2B5EF4-FFF2-40B4-BE49-F238E27FC236}">
                <a16:creationId xmlns:a16="http://schemas.microsoft.com/office/drawing/2014/main" id="{3CA1185B-7E90-151E-4B3B-7C2AEB916FC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394808" y="4514523"/>
            <a:ext cx="1673137" cy="1169035"/>
          </a:xfrm>
          <a:prstGeom prst="rect">
            <a:avLst/>
          </a:prstGeom>
          <a:ln w="19050">
            <a:solidFill>
              <a:schemeClr val="tx1"/>
            </a:solidFill>
            <a:prstDash val="sysDot"/>
          </a:ln>
        </p:spPr>
      </p:pic>
      <p:sp>
        <p:nvSpPr>
          <p:cNvPr id="16" name="文本框 24">
            <a:extLst>
              <a:ext uri="{FF2B5EF4-FFF2-40B4-BE49-F238E27FC236}">
                <a16:creationId xmlns:a16="http://schemas.microsoft.com/office/drawing/2014/main" id="{D95B3246-B6F4-314A-FE3A-D0D64A8C1431}"/>
              </a:ext>
            </a:extLst>
          </p:cNvPr>
          <p:cNvSpPr txBox="1"/>
          <p:nvPr/>
        </p:nvSpPr>
        <p:spPr>
          <a:xfrm>
            <a:off x="467545" y="5783478"/>
            <a:ext cx="3744416" cy="95410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The detection is simple and highly sensitive, but it cannot be used when the pipe diameter is too small, and there is a possibility of polluting the water quality.</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文本框 27">
            <a:extLst>
              <a:ext uri="{FF2B5EF4-FFF2-40B4-BE49-F238E27FC236}">
                <a16:creationId xmlns:a16="http://schemas.microsoft.com/office/drawing/2014/main" id="{CD83C3AA-4884-467C-BC77-90ED886424BF}"/>
              </a:ext>
            </a:extLst>
          </p:cNvPr>
          <p:cNvSpPr txBox="1"/>
          <p:nvPr/>
        </p:nvSpPr>
        <p:spPr>
          <a:xfrm>
            <a:off x="5554831" y="4015218"/>
            <a:ext cx="3015406" cy="3693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Acoustic detection method</a:t>
            </a:r>
            <a:endPar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8" name="图片 17">
            <a:extLst>
              <a:ext uri="{FF2B5EF4-FFF2-40B4-BE49-F238E27FC236}">
                <a16:creationId xmlns:a16="http://schemas.microsoft.com/office/drawing/2014/main" id="{E60D2190-FA53-7200-4CDE-E3A4A6DF2011}"/>
              </a:ext>
            </a:extLst>
          </p:cNvPr>
          <p:cNvPicPr>
            <a:picLocks noChangeAspect="1"/>
          </p:cNvPicPr>
          <p:nvPr/>
        </p:nvPicPr>
        <p:blipFill>
          <a:blip r:embed="rId10"/>
          <a:stretch>
            <a:fillRect/>
          </a:stretch>
        </p:blipFill>
        <p:spPr>
          <a:xfrm>
            <a:off x="7035216" y="4514523"/>
            <a:ext cx="1641239" cy="1351790"/>
          </a:xfrm>
          <a:prstGeom prst="rect">
            <a:avLst/>
          </a:prstGeom>
          <a:ln w="19050">
            <a:solidFill>
              <a:schemeClr val="tx1"/>
            </a:solidFill>
            <a:prstDash val="sysDot"/>
          </a:ln>
        </p:spPr>
      </p:pic>
      <p:pic>
        <p:nvPicPr>
          <p:cNvPr id="19" name="图片 18">
            <a:extLst>
              <a:ext uri="{FF2B5EF4-FFF2-40B4-BE49-F238E27FC236}">
                <a16:creationId xmlns:a16="http://schemas.microsoft.com/office/drawing/2014/main" id="{C3BB7AB9-4808-AF61-BC3A-A81C4830536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5232809" y="4519223"/>
            <a:ext cx="1771416" cy="1337184"/>
          </a:xfrm>
          <a:prstGeom prst="rect">
            <a:avLst/>
          </a:prstGeom>
          <a:ln w="19050">
            <a:solidFill>
              <a:schemeClr val="tx1"/>
            </a:solidFill>
            <a:prstDash val="sysDot"/>
          </a:ln>
        </p:spPr>
      </p:pic>
      <p:sp>
        <p:nvSpPr>
          <p:cNvPr id="20" name="文本框 22">
            <a:extLst>
              <a:ext uri="{FF2B5EF4-FFF2-40B4-BE49-F238E27FC236}">
                <a16:creationId xmlns:a16="http://schemas.microsoft.com/office/drawing/2014/main" id="{0FD22CF6-DC25-AEDD-6F57-403C5E1FDEE1}"/>
              </a:ext>
            </a:extLst>
          </p:cNvPr>
          <p:cNvSpPr txBox="1"/>
          <p:nvPr/>
        </p:nvSpPr>
        <p:spPr>
          <a:xfrm>
            <a:off x="4652573" y="5981680"/>
            <a:ext cx="4302621" cy="73866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Due to its simple operation, wide adaptability and low cost, it has become the most popular method for leak detection</a:t>
            </a:r>
            <a:r>
              <a:rPr lang="en-US" altLang="zh-CN"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400" b="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78973920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111F0-777D-9EB4-075B-77FE157BA7F7}"/>
            </a:ext>
          </a:extLst>
        </p:cNvPr>
        <p:cNvGrpSpPr/>
        <p:nvPr/>
      </p:nvGrpSpPr>
      <p:grpSpPr>
        <a:xfrm>
          <a:off x="0" y="0"/>
          <a:ext cx="0" cy="0"/>
          <a:chOff x="0" y="0"/>
          <a:chExt cx="0" cy="0"/>
        </a:xfrm>
      </p:grpSpPr>
      <p:pic>
        <p:nvPicPr>
          <p:cNvPr id="8" name="图片 7">
            <a:extLst>
              <a:ext uri="{FF2B5EF4-FFF2-40B4-BE49-F238E27FC236}">
                <a16:creationId xmlns:a16="http://schemas.microsoft.com/office/drawing/2014/main" id="{56016E8F-E67E-C993-9E68-A9DEFF25B7DB}"/>
              </a:ext>
            </a:extLst>
          </p:cNvPr>
          <p:cNvPicPr>
            <a:picLocks noChangeAspect="1"/>
          </p:cNvPicPr>
          <p:nvPr/>
        </p:nvPicPr>
        <p:blipFill>
          <a:blip r:embed="rId3"/>
          <a:stretch>
            <a:fillRect/>
          </a:stretch>
        </p:blipFill>
        <p:spPr>
          <a:xfrm>
            <a:off x="665211" y="1538972"/>
            <a:ext cx="8238440" cy="4588006"/>
          </a:xfrm>
          <a:prstGeom prst="rect">
            <a:avLst/>
          </a:prstGeom>
        </p:spPr>
      </p:pic>
      <p:pic>
        <p:nvPicPr>
          <p:cNvPr id="5" name="图片 4">
            <a:extLst>
              <a:ext uri="{FF2B5EF4-FFF2-40B4-BE49-F238E27FC236}">
                <a16:creationId xmlns:a16="http://schemas.microsoft.com/office/drawing/2014/main" id="{02E34A20-3B57-8013-CDE1-C36D0FE66C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368" y="44625"/>
            <a:ext cx="1244642" cy="12446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文本框 8">
            <a:extLst>
              <a:ext uri="{FF2B5EF4-FFF2-40B4-BE49-F238E27FC236}">
                <a16:creationId xmlns:a16="http://schemas.microsoft.com/office/drawing/2014/main" id="{929A382A-FA37-1522-A5DF-570F2A9D9EEA}"/>
              </a:ext>
            </a:extLst>
          </p:cNvPr>
          <p:cNvSpPr txBox="1"/>
          <p:nvPr/>
        </p:nvSpPr>
        <p:spPr>
          <a:xfrm>
            <a:off x="467544" y="260648"/>
            <a:ext cx="8026406" cy="1200329"/>
          </a:xfrm>
          <a:prstGeom prst="rect">
            <a:avLst/>
          </a:prstGeom>
          <a:noFill/>
        </p:spPr>
        <p:txBody>
          <a:bodyPr wrap="square" rtlCol="0">
            <a:spAutoFit/>
          </a:bodyPr>
          <a:lstStyle/>
          <a:p>
            <a:pPr marL="342900" indent="-342900">
              <a:buFont typeface="Wingdings" panose="05000000000000000000" charset="0"/>
              <a:buChar char="Ø"/>
            </a:pPr>
            <a:r>
              <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2. Methodology</a:t>
            </a:r>
            <a:r>
              <a:rPr lang="en-US" altLang="zh-CN" sz="36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 </a:t>
            </a:r>
            <a:r>
              <a:rPr lang="en-US" altLang="zh-CN" sz="20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Based on hydrophone equipment</a:t>
            </a:r>
            <a:endPar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endParaRPr>
          </a:p>
          <a:p>
            <a:pPr marL="342900" indent="-342900">
              <a:buFont typeface="Wingdings" panose="05000000000000000000" charset="0"/>
              <a:buChar char="Ø"/>
            </a:pPr>
            <a:endParaRPr lang="zh-CN" altLang="en-US" sz="3600" dirty="0"/>
          </a:p>
        </p:txBody>
      </p:sp>
    </p:spTree>
    <p:extLst>
      <p:ext uri="{BB962C8B-B14F-4D97-AF65-F5344CB8AC3E}">
        <p14:creationId xmlns:p14="http://schemas.microsoft.com/office/powerpoint/2010/main" val="311828457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DDFBB-2679-C051-943E-7720D0C9F61B}"/>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89062395-53DD-51F8-CD65-7FC6D64F26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0099" y="-38508"/>
            <a:ext cx="1244642" cy="12446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图片 9" descr="图示&#10;&#10;AI 生成的内容可能不正确。">
            <a:extLst>
              <a:ext uri="{FF2B5EF4-FFF2-40B4-BE49-F238E27FC236}">
                <a16:creationId xmlns:a16="http://schemas.microsoft.com/office/drawing/2014/main" id="{DD7EB9F3-7823-0069-5247-DB281774F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672" y="1206134"/>
            <a:ext cx="8446777" cy="5283629"/>
          </a:xfrm>
          <a:prstGeom prst="rect">
            <a:avLst/>
          </a:prstGeom>
        </p:spPr>
      </p:pic>
      <p:sp>
        <p:nvSpPr>
          <p:cNvPr id="2" name="文本框 1">
            <a:extLst>
              <a:ext uri="{FF2B5EF4-FFF2-40B4-BE49-F238E27FC236}">
                <a16:creationId xmlns:a16="http://schemas.microsoft.com/office/drawing/2014/main" id="{4F88512E-7D11-1425-B26C-71263697B4E8}"/>
              </a:ext>
            </a:extLst>
          </p:cNvPr>
          <p:cNvSpPr txBox="1"/>
          <p:nvPr/>
        </p:nvSpPr>
        <p:spPr>
          <a:xfrm>
            <a:off x="467544" y="260648"/>
            <a:ext cx="8026406" cy="1200329"/>
          </a:xfrm>
          <a:prstGeom prst="rect">
            <a:avLst/>
          </a:prstGeom>
          <a:noFill/>
        </p:spPr>
        <p:txBody>
          <a:bodyPr wrap="square" rtlCol="0">
            <a:spAutoFit/>
          </a:bodyPr>
          <a:lstStyle/>
          <a:p>
            <a:pPr marL="342900" indent="-342900">
              <a:buFont typeface="Wingdings" panose="05000000000000000000" charset="0"/>
              <a:buChar char="Ø"/>
            </a:pPr>
            <a:r>
              <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2. Methodology</a:t>
            </a:r>
            <a:r>
              <a:rPr lang="en-US" altLang="zh-CN" sz="36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 </a:t>
            </a:r>
            <a:r>
              <a:rPr lang="en-US" altLang="zh-CN" sz="20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Based on hydrophone equipment</a:t>
            </a:r>
            <a:endPar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endParaRPr>
          </a:p>
          <a:p>
            <a:pPr marL="342900" indent="-342900">
              <a:buFont typeface="Wingdings" panose="05000000000000000000" charset="0"/>
              <a:buChar char="Ø"/>
            </a:pPr>
            <a:endParaRPr lang="zh-CN" altLang="en-US" sz="3600" dirty="0"/>
          </a:p>
        </p:txBody>
      </p:sp>
    </p:spTree>
    <p:extLst>
      <p:ext uri="{BB962C8B-B14F-4D97-AF65-F5344CB8AC3E}">
        <p14:creationId xmlns:p14="http://schemas.microsoft.com/office/powerpoint/2010/main" val="271677310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B1920-3B75-EFCE-984C-6196EB2FA5CE}"/>
            </a:ext>
          </a:extLst>
        </p:cNvPr>
        <p:cNvGrpSpPr/>
        <p:nvPr/>
      </p:nvGrpSpPr>
      <p:grpSpPr>
        <a:xfrm>
          <a:off x="0" y="0"/>
          <a:ext cx="0" cy="0"/>
          <a:chOff x="0" y="0"/>
          <a:chExt cx="0" cy="0"/>
        </a:xfrm>
      </p:grpSpPr>
      <p:pic>
        <p:nvPicPr>
          <p:cNvPr id="34" name="图片 33">
            <a:extLst>
              <a:ext uri="{FF2B5EF4-FFF2-40B4-BE49-F238E27FC236}">
                <a16:creationId xmlns:a16="http://schemas.microsoft.com/office/drawing/2014/main" id="{3E375873-638A-0DEC-B951-94D68414E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5077" y="2434755"/>
            <a:ext cx="3291985" cy="1547430"/>
          </a:xfrm>
          <a:prstGeom prst="rect">
            <a:avLst/>
          </a:prstGeom>
        </p:spPr>
      </p:pic>
      <p:sp>
        <p:nvSpPr>
          <p:cNvPr id="96" name="矩形 95">
            <a:extLst>
              <a:ext uri="{FF2B5EF4-FFF2-40B4-BE49-F238E27FC236}">
                <a16:creationId xmlns:a16="http://schemas.microsoft.com/office/drawing/2014/main" id="{E44EA888-823F-BE8D-2484-4BD64E988720}"/>
              </a:ext>
            </a:extLst>
          </p:cNvPr>
          <p:cNvSpPr/>
          <p:nvPr/>
        </p:nvSpPr>
        <p:spPr>
          <a:xfrm>
            <a:off x="595176" y="1335181"/>
            <a:ext cx="7953647" cy="653850"/>
          </a:xfrm>
          <a:prstGeom prst="rect">
            <a:avLst/>
          </a:prstGeom>
          <a:ln w="19050" cmpd="sng">
            <a:solidFill>
              <a:srgbClr val="002060"/>
            </a:solidFill>
            <a:prstDash val="dash"/>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lstStyle/>
          <a:p>
            <a:pPr eaLnBrk="0" hangingPunct="0"/>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We established an underground water supply pipeline system in a site that is 20 meters long, 8 meters wide and 1.2 meters deep. </a:t>
            </a:r>
            <a:endPar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a:extLst>
              <a:ext uri="{FF2B5EF4-FFF2-40B4-BE49-F238E27FC236}">
                <a16:creationId xmlns:a16="http://schemas.microsoft.com/office/drawing/2014/main" id="{ECB601C3-2B6E-61DE-A8A3-529D10789B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597379" y="4466481"/>
            <a:ext cx="2206888" cy="1654961"/>
          </a:xfrm>
          <a:prstGeom prst="rect">
            <a:avLst/>
          </a:prstGeom>
          <a:noFill/>
          <a:ln>
            <a:noFill/>
          </a:ln>
        </p:spPr>
      </p:pic>
      <p:pic>
        <p:nvPicPr>
          <p:cNvPr id="24" name="图片 23" descr="图示&#10;&#10;AI 生成的内容可能不正确。">
            <a:extLst>
              <a:ext uri="{FF2B5EF4-FFF2-40B4-BE49-F238E27FC236}">
                <a16:creationId xmlns:a16="http://schemas.microsoft.com/office/drawing/2014/main" id="{4986561D-052E-B5D7-DE31-B6873B28BE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0415" y="3889370"/>
            <a:ext cx="4340989" cy="2677796"/>
          </a:xfrm>
          <a:prstGeom prst="rect">
            <a:avLst/>
          </a:prstGeom>
        </p:spPr>
      </p:pic>
      <p:sp>
        <p:nvSpPr>
          <p:cNvPr id="38" name="文本框 37">
            <a:extLst>
              <a:ext uri="{FF2B5EF4-FFF2-40B4-BE49-F238E27FC236}">
                <a16:creationId xmlns:a16="http://schemas.microsoft.com/office/drawing/2014/main" id="{DD68E6F0-302C-834C-70C6-1CAFC58447E7}"/>
              </a:ext>
            </a:extLst>
          </p:cNvPr>
          <p:cNvSpPr txBox="1"/>
          <p:nvPr/>
        </p:nvSpPr>
        <p:spPr>
          <a:xfrm>
            <a:off x="6987303" y="6105129"/>
            <a:ext cx="2079130" cy="400110"/>
          </a:xfrm>
          <a:prstGeom prst="rect">
            <a:avLst/>
          </a:prstGeom>
          <a:noFill/>
        </p:spPr>
        <p:txBody>
          <a:bodyPr wrap="square">
            <a:spAutoFit/>
          </a:bodyPr>
          <a:lstStyle/>
          <a:p>
            <a:r>
              <a:rPr lang="en-US" altLang="zh-CN" sz="2000" dirty="0" err="1"/>
              <a:t>GS_aware</a:t>
            </a:r>
            <a:r>
              <a:rPr lang="en-US" altLang="zh-CN" sz="2000" dirty="0"/>
              <a:t>-CNN</a:t>
            </a:r>
            <a:endParaRPr lang="zh-CN" altLang="en-US" sz="2000" dirty="0"/>
          </a:p>
        </p:txBody>
      </p:sp>
      <p:pic>
        <p:nvPicPr>
          <p:cNvPr id="27" name="图片 26">
            <a:extLst>
              <a:ext uri="{FF2B5EF4-FFF2-40B4-BE49-F238E27FC236}">
                <a16:creationId xmlns:a16="http://schemas.microsoft.com/office/drawing/2014/main" id="{E9A9A2D9-8708-4126-2A25-394A717413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253" y="2441109"/>
            <a:ext cx="4635226" cy="1497663"/>
          </a:xfrm>
          <a:prstGeom prst="rect">
            <a:avLst/>
          </a:prstGeom>
        </p:spPr>
      </p:pic>
      <p:pic>
        <p:nvPicPr>
          <p:cNvPr id="28" name="图片 27">
            <a:extLst>
              <a:ext uri="{FF2B5EF4-FFF2-40B4-BE49-F238E27FC236}">
                <a16:creationId xmlns:a16="http://schemas.microsoft.com/office/drawing/2014/main" id="{ADC21035-A317-EF82-B7FF-E6BDBD4A2B9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0553" y="4466480"/>
            <a:ext cx="2182927" cy="1654961"/>
          </a:xfrm>
          <a:prstGeom prst="rect">
            <a:avLst/>
          </a:prstGeom>
          <a:noFill/>
          <a:ln>
            <a:noFill/>
          </a:ln>
        </p:spPr>
      </p:pic>
      <p:sp>
        <p:nvSpPr>
          <p:cNvPr id="29" name="箭头: 圆角右 28">
            <a:extLst>
              <a:ext uri="{FF2B5EF4-FFF2-40B4-BE49-F238E27FC236}">
                <a16:creationId xmlns:a16="http://schemas.microsoft.com/office/drawing/2014/main" id="{A2368288-7B52-D89C-0F0B-43F3898AC51D}"/>
              </a:ext>
            </a:extLst>
          </p:cNvPr>
          <p:cNvSpPr/>
          <p:nvPr/>
        </p:nvSpPr>
        <p:spPr bwMode="auto">
          <a:xfrm rot="5400000">
            <a:off x="5242920" y="3048122"/>
            <a:ext cx="813816" cy="868680"/>
          </a:xfrm>
          <a:prstGeom prst="bentArrow">
            <a:avLst/>
          </a:prstGeom>
          <a:solidFill>
            <a:schemeClr val="tx1"/>
          </a:solidFill>
          <a:ln>
            <a:noFill/>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dirty="0">
              <a:ln>
                <a:solidFill>
                  <a:schemeClr val="tx1"/>
                </a:solidFill>
              </a:ln>
              <a:solidFill>
                <a:schemeClr val="tx1"/>
              </a:solidFill>
              <a:effectLst/>
              <a:latin typeface="Arial" panose="020B0604020202020204" pitchFamily="34" charset="0"/>
              <a:ea typeface="黑体" panose="02010609060101010101" pitchFamily="49" charset="-122"/>
            </a:endParaRPr>
          </a:p>
        </p:txBody>
      </p:sp>
      <p:pic>
        <p:nvPicPr>
          <p:cNvPr id="2" name="图片 1">
            <a:extLst>
              <a:ext uri="{FF2B5EF4-FFF2-40B4-BE49-F238E27FC236}">
                <a16:creationId xmlns:a16="http://schemas.microsoft.com/office/drawing/2014/main" id="{5DB1EE92-D9B2-01A0-6FB6-A6537A4127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50099" y="-38508"/>
            <a:ext cx="1244642" cy="12446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文本框 2">
            <a:extLst>
              <a:ext uri="{FF2B5EF4-FFF2-40B4-BE49-F238E27FC236}">
                <a16:creationId xmlns:a16="http://schemas.microsoft.com/office/drawing/2014/main" id="{EF101377-4BFF-FDFF-E05F-03CB65490517}"/>
              </a:ext>
            </a:extLst>
          </p:cNvPr>
          <p:cNvSpPr txBox="1"/>
          <p:nvPr/>
        </p:nvSpPr>
        <p:spPr>
          <a:xfrm>
            <a:off x="467544" y="260648"/>
            <a:ext cx="8026406" cy="1200329"/>
          </a:xfrm>
          <a:prstGeom prst="rect">
            <a:avLst/>
          </a:prstGeom>
          <a:noFill/>
        </p:spPr>
        <p:txBody>
          <a:bodyPr wrap="square" rtlCol="0">
            <a:spAutoFit/>
          </a:bodyPr>
          <a:lstStyle/>
          <a:p>
            <a:pPr marL="342900" indent="-342900">
              <a:buFont typeface="Wingdings" panose="05000000000000000000" charset="0"/>
              <a:buChar char="Ø"/>
            </a:pPr>
            <a:r>
              <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2. Methodology</a:t>
            </a:r>
            <a:r>
              <a:rPr lang="en-US" altLang="zh-CN" sz="36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 </a:t>
            </a:r>
            <a:r>
              <a:rPr lang="en-US" altLang="zh-CN" sz="20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Based on hydrophone equipment</a:t>
            </a:r>
            <a:endPar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endParaRPr>
          </a:p>
          <a:p>
            <a:pPr marL="342900" indent="-342900">
              <a:buFont typeface="Wingdings" panose="05000000000000000000" charset="0"/>
              <a:buChar char="Ø"/>
            </a:pPr>
            <a:endParaRPr lang="zh-CN" altLang="en-US" sz="3600" dirty="0"/>
          </a:p>
        </p:txBody>
      </p:sp>
    </p:spTree>
    <p:extLst>
      <p:ext uri="{BB962C8B-B14F-4D97-AF65-F5344CB8AC3E}">
        <p14:creationId xmlns:p14="http://schemas.microsoft.com/office/powerpoint/2010/main" val="187268743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B1920-3B75-EFCE-984C-6196EB2FA5CE}"/>
            </a:ext>
          </a:extLst>
        </p:cNvPr>
        <p:cNvGrpSpPr/>
        <p:nvPr/>
      </p:nvGrpSpPr>
      <p:grpSpPr>
        <a:xfrm>
          <a:off x="0" y="0"/>
          <a:ext cx="0" cy="0"/>
          <a:chOff x="0" y="0"/>
          <a:chExt cx="0" cy="0"/>
        </a:xfrm>
      </p:grpSpPr>
      <p:sp>
        <p:nvSpPr>
          <p:cNvPr id="96" name="矩形 95">
            <a:extLst>
              <a:ext uri="{FF2B5EF4-FFF2-40B4-BE49-F238E27FC236}">
                <a16:creationId xmlns:a16="http://schemas.microsoft.com/office/drawing/2014/main" id="{E44EA888-823F-BE8D-2484-4BD64E988720}"/>
              </a:ext>
            </a:extLst>
          </p:cNvPr>
          <p:cNvSpPr/>
          <p:nvPr/>
        </p:nvSpPr>
        <p:spPr>
          <a:xfrm>
            <a:off x="689385" y="1165359"/>
            <a:ext cx="7699039" cy="484632"/>
          </a:xfrm>
          <a:prstGeom prst="rect">
            <a:avLst/>
          </a:prstGeom>
          <a:ln w="19050" cmpd="sng">
            <a:solidFill>
              <a:srgbClr val="002060"/>
            </a:solidFill>
            <a:prstDash val="dash"/>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lstStyle/>
          <a:p>
            <a:pPr eaLnBrk="0" hangingPunct="0"/>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During the acquisition process, noise is often present. </a:t>
            </a:r>
          </a:p>
        </p:txBody>
      </p:sp>
      <p:pic>
        <p:nvPicPr>
          <p:cNvPr id="11" name="图片 10">
            <a:extLst>
              <a:ext uri="{FF2B5EF4-FFF2-40B4-BE49-F238E27FC236}">
                <a16:creationId xmlns:a16="http://schemas.microsoft.com/office/drawing/2014/main" id="{B6797706-C2C4-81A1-70A1-8B6C27221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2688697"/>
            <a:ext cx="3198056" cy="1327398"/>
          </a:xfrm>
          <a:prstGeom prst="rect">
            <a:avLst/>
          </a:prstGeom>
        </p:spPr>
      </p:pic>
      <p:pic>
        <p:nvPicPr>
          <p:cNvPr id="23" name="图片 22">
            <a:extLst>
              <a:ext uri="{FF2B5EF4-FFF2-40B4-BE49-F238E27FC236}">
                <a16:creationId xmlns:a16="http://schemas.microsoft.com/office/drawing/2014/main" id="{7B57CC6F-F356-840C-C74E-D24D9BE4A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000" y="4107507"/>
            <a:ext cx="3215358" cy="1339733"/>
          </a:xfrm>
          <a:prstGeom prst="rect">
            <a:avLst/>
          </a:prstGeom>
        </p:spPr>
      </p:pic>
      <p:pic>
        <p:nvPicPr>
          <p:cNvPr id="28" name="图片 27">
            <a:extLst>
              <a:ext uri="{FF2B5EF4-FFF2-40B4-BE49-F238E27FC236}">
                <a16:creationId xmlns:a16="http://schemas.microsoft.com/office/drawing/2014/main" id="{6561D6DE-09C3-9898-671C-B3EF0E17A1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7314" y="2414951"/>
            <a:ext cx="3741744" cy="3353091"/>
          </a:xfrm>
          <a:prstGeom prst="rect">
            <a:avLst/>
          </a:prstGeom>
        </p:spPr>
      </p:pic>
      <p:sp>
        <p:nvSpPr>
          <p:cNvPr id="30" name="箭头: 右 29">
            <a:extLst>
              <a:ext uri="{FF2B5EF4-FFF2-40B4-BE49-F238E27FC236}">
                <a16:creationId xmlns:a16="http://schemas.microsoft.com/office/drawing/2014/main" id="{EB40F503-9F41-5C66-E6F4-856B238738CB}"/>
              </a:ext>
            </a:extLst>
          </p:cNvPr>
          <p:cNvSpPr/>
          <p:nvPr/>
        </p:nvSpPr>
        <p:spPr bwMode="auto">
          <a:xfrm>
            <a:off x="3953632" y="3773779"/>
            <a:ext cx="978408" cy="484632"/>
          </a:xfrm>
          <a:prstGeom prst="rightArrow">
            <a:avLst/>
          </a:prstGeom>
          <a:solidFill>
            <a:schemeClr val="tx1"/>
          </a:solidFill>
          <a:ln>
            <a:noFill/>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rgbClr val="C00000"/>
              </a:solidFill>
              <a:effectLst/>
              <a:latin typeface="Arial" panose="020B0604020202020204" pitchFamily="34" charset="0"/>
              <a:ea typeface="黑体" panose="02010609060101010101" pitchFamily="49" charset="-122"/>
            </a:endParaRPr>
          </a:p>
        </p:txBody>
      </p:sp>
      <p:pic>
        <p:nvPicPr>
          <p:cNvPr id="2" name="图片 1">
            <a:extLst>
              <a:ext uri="{FF2B5EF4-FFF2-40B4-BE49-F238E27FC236}">
                <a16:creationId xmlns:a16="http://schemas.microsoft.com/office/drawing/2014/main" id="{DDA909A0-CFD1-648C-5596-270B74EBCA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0099" y="-38508"/>
            <a:ext cx="1244642" cy="12446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文本框 2">
            <a:extLst>
              <a:ext uri="{FF2B5EF4-FFF2-40B4-BE49-F238E27FC236}">
                <a16:creationId xmlns:a16="http://schemas.microsoft.com/office/drawing/2014/main" id="{B586720C-03AF-C4DA-0617-A5716FD92AA2}"/>
              </a:ext>
            </a:extLst>
          </p:cNvPr>
          <p:cNvSpPr txBox="1"/>
          <p:nvPr/>
        </p:nvSpPr>
        <p:spPr>
          <a:xfrm>
            <a:off x="467544" y="260648"/>
            <a:ext cx="8026406" cy="646331"/>
          </a:xfrm>
          <a:prstGeom prst="rect">
            <a:avLst/>
          </a:prstGeom>
          <a:noFill/>
        </p:spPr>
        <p:txBody>
          <a:bodyPr wrap="square" rtlCol="0">
            <a:spAutoFit/>
          </a:bodyPr>
          <a:lstStyle/>
          <a:p>
            <a:pPr marL="342900" indent="-342900">
              <a:buFont typeface="Wingdings" panose="05000000000000000000" charset="0"/>
              <a:buChar char="Ø"/>
            </a:pPr>
            <a:r>
              <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2. Methodology</a:t>
            </a:r>
            <a:r>
              <a:rPr lang="en-US" altLang="zh-CN" sz="36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 </a:t>
            </a:r>
            <a:r>
              <a:rPr lang="en-US" altLang="zh-CN" sz="200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rPr>
              <a:t>Based on hydrophone equipment</a:t>
            </a:r>
            <a:endParaRPr lang="en-US" altLang="zh-CN" sz="3600" b="1" i="0" u="none" strike="noStrike" kern="1200" cap="none" spc="0" baseline="0" dirty="0">
              <a:solidFill>
                <a:schemeClr val="tx1">
                  <a:lumMod val="50000"/>
                </a:schemeClr>
              </a:solidFill>
              <a:latin typeface="Times New Roman" panose="02020603050405020304" pitchFamily="18" charset="0"/>
              <a:ea typeface="微软雅黑" charset="0"/>
              <a:cs typeface="Times New Roman" panose="02020603050405020304" pitchFamily="18" charset="0"/>
              <a:sym typeface="Arial" charset="0"/>
            </a:endParaRPr>
          </a:p>
        </p:txBody>
      </p:sp>
    </p:spTree>
    <p:extLst>
      <p:ext uri="{BB962C8B-B14F-4D97-AF65-F5344CB8AC3E}">
        <p14:creationId xmlns:p14="http://schemas.microsoft.com/office/powerpoint/2010/main" val="45261394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PP_MARK_KEY" val="ae3f5cf3-1c0a-411b-987b-d05fba713413"/>
  <p:tag name="COMMONDATA" val="eyJoZGlkIjoiNDhhMDQyOTg4YjIxZjM0NmNkMDhmNTc3NzA3MGE4MjQ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29_自定义设计方案">
  <a:themeElements>
    <a:clrScheme name="29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9_自定义设计方案">
      <a:majorFont>
        <a:latin typeface="Arial"/>
        <a:ea typeface="宋体"/>
        <a:cs typeface=""/>
      </a:majorFont>
      <a:minorFont>
        <a:latin typeface="黑体"/>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2800" b="0" i="0" u="none" strike="noStrike" cap="none" normalizeH="0" baseline="0" smtClean="0">
            <a:ln>
              <a:noFill/>
            </a:ln>
            <a:solidFill>
              <a:srgbClr val="C00000"/>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2800" b="0" i="0" u="none" strike="noStrike" cap="none" normalizeH="0" baseline="0" smtClean="0">
            <a:ln>
              <a:noFill/>
            </a:ln>
            <a:solidFill>
              <a:srgbClr val="C00000"/>
            </a:solidFill>
            <a:effectLst/>
            <a:latin typeface="Arial" panose="020B0604020202020204" pitchFamily="34" charset="0"/>
            <a:ea typeface="黑体" panose="02010609060101010101" pitchFamily="49" charset="-122"/>
          </a:defRPr>
        </a:defPPr>
      </a:lstStyle>
    </a:lnDef>
  </a:objectDefaults>
  <a:extraClrSchemeLst>
    <a:extraClrScheme>
      <a:clrScheme name="29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9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9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9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9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9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9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9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9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9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9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9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0_自定义设计方案">
  <a:themeElements>
    <a:clrScheme name="30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0_自定义设计方案">
      <a:majorFont>
        <a:latin typeface="Arial"/>
        <a:ea typeface="宋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2800" b="0" i="0" u="none" strike="noStrike" cap="none" normalizeH="0" baseline="0" smtClean="0">
            <a:ln>
              <a:noFill/>
            </a:ln>
            <a:solidFill>
              <a:srgbClr val="C00000"/>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2800" b="0" i="0" u="none" strike="noStrike" cap="none" normalizeH="0" baseline="0" smtClean="0">
            <a:ln>
              <a:noFill/>
            </a:ln>
            <a:solidFill>
              <a:srgbClr val="C00000"/>
            </a:solidFill>
            <a:effectLst/>
            <a:latin typeface="Arial" panose="020B0604020202020204" pitchFamily="34" charset="0"/>
            <a:ea typeface="黑体" panose="02010609060101010101" pitchFamily="49" charset="-122"/>
          </a:defRPr>
        </a:defPPr>
      </a:lstStyle>
    </a:lnDef>
  </a:objectDefaults>
  <a:extraClrSchemeLst>
    <a:extraClrScheme>
      <a:clrScheme name="30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0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0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0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0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0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0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0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0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0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0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0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5_自定义设计方案">
  <a:themeElements>
    <a:clrScheme name="35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5_自定义设计方案">
      <a:majorFont>
        <a:latin typeface="Arial"/>
        <a:ea typeface="宋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2800" b="0" i="0" u="none" strike="noStrike" cap="none" normalizeH="0" baseline="0" smtClean="0">
            <a:ln>
              <a:noFill/>
            </a:ln>
            <a:solidFill>
              <a:srgbClr val="C00000"/>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2800" b="0" i="0" u="none" strike="noStrike" cap="none" normalizeH="0" baseline="0" smtClean="0">
            <a:ln>
              <a:noFill/>
            </a:ln>
            <a:solidFill>
              <a:srgbClr val="C00000"/>
            </a:solidFill>
            <a:effectLst/>
            <a:latin typeface="Arial" panose="020B0604020202020204" pitchFamily="34" charset="0"/>
            <a:ea typeface="黑体" panose="02010609060101010101" pitchFamily="49" charset="-122"/>
          </a:defRPr>
        </a:defPPr>
      </a:lstStyle>
    </a:lnDef>
  </a:objectDefaults>
  <a:extraClrSchemeLst>
    <a:extraClrScheme>
      <a:clrScheme name="35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5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5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5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5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5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5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5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5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5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5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5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2_自定义设计方案">
  <a:themeElements>
    <a:clrScheme name="32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2_自定义设计方案">
      <a:majorFont>
        <a:latin typeface="Arial"/>
        <a:ea typeface="宋体"/>
        <a:cs typeface=""/>
      </a:majorFont>
      <a:minorFont>
        <a:latin typeface="黑体"/>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2800" b="0" i="0" u="none" strike="noStrike" cap="none" normalizeH="0" baseline="0" smtClean="0">
            <a:ln>
              <a:noFill/>
            </a:ln>
            <a:solidFill>
              <a:srgbClr val="C00000"/>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2800" b="0" i="0" u="none" strike="noStrike" cap="none" normalizeH="0" baseline="0" smtClean="0">
            <a:ln>
              <a:noFill/>
            </a:ln>
            <a:solidFill>
              <a:srgbClr val="C00000"/>
            </a:solidFill>
            <a:effectLst/>
            <a:latin typeface="Arial" panose="020B0604020202020204" pitchFamily="34" charset="0"/>
            <a:ea typeface="黑体" panose="02010609060101010101" pitchFamily="49" charset="-122"/>
          </a:defRPr>
        </a:defPPr>
      </a:lstStyle>
    </a:lnDef>
  </a:objectDefaults>
  <a:extraClrSchemeLst>
    <a:extraClrScheme>
      <a:clrScheme name="32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2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2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2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2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2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2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2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2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2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2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2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自定义设计方案">
  <a:themeElements>
    <a:clrScheme name="5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自定义设计方案">
      <a:majorFont>
        <a:latin typeface="Times New Roman"/>
        <a:ea typeface="黑体"/>
        <a:cs typeface=""/>
      </a:majorFont>
      <a:minorFont>
        <a:latin typeface="Times New Roman"/>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2800" b="0" i="0" u="none" strike="noStrike" cap="none" normalizeH="0" baseline="0" smtClean="0">
            <a:ln>
              <a:noFill/>
            </a:ln>
            <a:solidFill>
              <a:srgbClr val="C00000"/>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2800" b="0" i="0" u="none" strike="noStrike" cap="none" normalizeH="0" baseline="0" smtClean="0">
            <a:ln>
              <a:noFill/>
            </a:ln>
            <a:solidFill>
              <a:srgbClr val="C00000"/>
            </a:solidFill>
            <a:effectLst/>
            <a:latin typeface="Arial" panose="020B0604020202020204" pitchFamily="34" charset="0"/>
            <a:ea typeface="黑体" panose="02010609060101010101" pitchFamily="49" charset="-122"/>
          </a:defRPr>
        </a:defPPr>
      </a:lstStyle>
    </a:lnDef>
  </a:objectDefaults>
  <a:extraClrSchemeLst>
    <a:extraClrScheme>
      <a:clrScheme name="5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自定义设计方案">
  <a:themeElements>
    <a:clrScheme name="6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自定义设计方案">
      <a:majorFont>
        <a:latin typeface="Times New Roman"/>
        <a:ea typeface="黑体"/>
        <a:cs typeface=""/>
      </a:majorFont>
      <a:minorFont>
        <a:latin typeface="Times New Roman"/>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2800" b="0" i="0" u="none" strike="noStrike" cap="none" normalizeH="0" baseline="0" smtClean="0">
            <a:ln>
              <a:noFill/>
            </a:ln>
            <a:solidFill>
              <a:srgbClr val="C00000"/>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2800" b="0" i="0" u="none" strike="noStrike" cap="none" normalizeH="0" baseline="0" smtClean="0">
            <a:ln>
              <a:noFill/>
            </a:ln>
            <a:solidFill>
              <a:srgbClr val="C00000"/>
            </a:solidFill>
            <a:effectLst/>
            <a:latin typeface="Arial" panose="020B0604020202020204" pitchFamily="34" charset="0"/>
            <a:ea typeface="黑体" panose="02010609060101010101" pitchFamily="49" charset="-122"/>
          </a:defRPr>
        </a:defPPr>
      </a:lstStyle>
    </a:lnDef>
  </a:objectDefaults>
  <a:extraClrSchemeLst>
    <a:extraClrScheme>
      <a:clrScheme name="6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1_自定义设计方案">
  <a:themeElements>
    <a:clrScheme name="29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9_自定义设计方案">
      <a:majorFont>
        <a:latin typeface="Arial"/>
        <a:ea typeface="宋体"/>
        <a:cs typeface=""/>
      </a:majorFont>
      <a:minorFont>
        <a:latin typeface="黑体"/>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2800" b="0" i="0" u="none" strike="noStrike" cap="none" normalizeH="0" baseline="0" smtClean="0">
            <a:ln>
              <a:noFill/>
            </a:ln>
            <a:solidFill>
              <a:srgbClr val="C00000"/>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2800" b="0" i="0" u="none" strike="noStrike" cap="none" normalizeH="0" baseline="0" smtClean="0">
            <a:ln>
              <a:noFill/>
            </a:ln>
            <a:solidFill>
              <a:srgbClr val="C00000"/>
            </a:solidFill>
            <a:effectLst/>
            <a:latin typeface="Arial" panose="020B0604020202020204" pitchFamily="34" charset="0"/>
            <a:ea typeface="黑体" panose="02010609060101010101" pitchFamily="49" charset="-122"/>
          </a:defRPr>
        </a:defPPr>
      </a:lstStyle>
    </a:lnDef>
  </a:objectDefaults>
  <a:extraClrSchemeLst>
    <a:extraClrScheme>
      <a:clrScheme name="29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9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9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9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9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9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9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9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9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9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9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9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29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Radial</Template>
  <TotalTime>15450</TotalTime>
  <Words>1812</Words>
  <Application>Microsoft Office PowerPoint</Application>
  <PresentationFormat>全屏显示(4:3)</PresentationFormat>
  <Paragraphs>132</Paragraphs>
  <Slides>20</Slides>
  <Notes>20</Notes>
  <HiddenSlides>0</HiddenSlides>
  <MMClips>0</MMClips>
  <ScaleCrop>false</ScaleCrop>
  <HeadingPairs>
    <vt:vector size="8" baseType="variant">
      <vt:variant>
        <vt:lpstr>已用的字体</vt:lpstr>
      </vt:variant>
      <vt:variant>
        <vt:i4>6</vt:i4>
      </vt:variant>
      <vt:variant>
        <vt:lpstr>主题</vt:lpstr>
      </vt:variant>
      <vt:variant>
        <vt:i4>7</vt:i4>
      </vt:variant>
      <vt:variant>
        <vt:lpstr>嵌入 OLE 服务器</vt:lpstr>
      </vt:variant>
      <vt:variant>
        <vt:i4>1</vt:i4>
      </vt:variant>
      <vt:variant>
        <vt:lpstr>幻灯片标题</vt:lpstr>
      </vt:variant>
      <vt:variant>
        <vt:i4>20</vt:i4>
      </vt:variant>
    </vt:vector>
  </HeadingPairs>
  <TitlesOfParts>
    <vt:vector size="34" baseType="lpstr">
      <vt:lpstr>黑体</vt:lpstr>
      <vt:lpstr>Arial</vt:lpstr>
      <vt:lpstr>等线</vt:lpstr>
      <vt:lpstr>Times New Roman</vt:lpstr>
      <vt:lpstr>微软雅黑</vt:lpstr>
      <vt:lpstr>Wingdings</vt:lpstr>
      <vt:lpstr>29_自定义设计方案</vt:lpstr>
      <vt:lpstr>30_自定义设计方案</vt:lpstr>
      <vt:lpstr>35_自定义设计方案</vt:lpstr>
      <vt:lpstr>32_自定义设计方案</vt:lpstr>
      <vt:lpstr>5_自定义设计方案</vt:lpstr>
      <vt:lpstr>6_自定义设计方案</vt:lpstr>
      <vt:lpstr>31_自定义设计方案</vt:lpstr>
      <vt:lpstr>Graph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z</dc:creator>
  <cp:lastModifiedBy>宽宽 张</cp:lastModifiedBy>
  <cp:revision>6136</cp:revision>
  <dcterms:created xsi:type="dcterms:W3CDTF">2011-10-09T07:13:00Z</dcterms:created>
  <dcterms:modified xsi:type="dcterms:W3CDTF">2025-06-11T07:55:10Z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90B9FADD2A7F47B590A203812EF97515</vt:lpwstr>
  </property>
</Properties>
</file>