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3.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671" r:id="rId1"/>
    <p:sldMasterId id="2147484698" r:id="rId2"/>
    <p:sldMasterId id="2147485296" r:id="rId3"/>
    <p:sldMasterId id="2147485374" r:id="rId4"/>
  </p:sldMasterIdLst>
  <p:notesMasterIdLst>
    <p:notesMasterId r:id="rId20"/>
  </p:notesMasterIdLst>
  <p:handoutMasterIdLst>
    <p:handoutMasterId r:id="rId21"/>
  </p:handoutMasterIdLst>
  <p:sldIdLst>
    <p:sldId id="744" r:id="rId5"/>
    <p:sldId id="916" r:id="rId6"/>
    <p:sldId id="917" r:id="rId7"/>
    <p:sldId id="974" r:id="rId8"/>
    <p:sldId id="971" r:id="rId9"/>
    <p:sldId id="953" r:id="rId10"/>
    <p:sldId id="954" r:id="rId11"/>
    <p:sldId id="968" r:id="rId12"/>
    <p:sldId id="969" r:id="rId13"/>
    <p:sldId id="955" r:id="rId14"/>
    <p:sldId id="970" r:id="rId15"/>
    <p:sldId id="958" r:id="rId16"/>
    <p:sldId id="972" r:id="rId17"/>
    <p:sldId id="720" r:id="rId18"/>
    <p:sldId id="967" r:id="rId19"/>
  </p:sldIdLst>
  <p:sldSz cx="12196763" cy="6858000"/>
  <p:notesSz cx="6858000" cy="9144000"/>
  <p:custDataLst>
    <p:tags r:id="rId22"/>
  </p:custDataLst>
  <p:defaultTex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pos="77">
          <p15:clr>
            <a:srgbClr val="A4A3A4"/>
          </p15:clr>
        </p15:guide>
        <p15:guide id="2" orient="horz"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高兰" initials="" lastIdx="1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43E88"/>
    <a:srgbClr val="0F6FC6"/>
    <a:srgbClr val="FF1919"/>
    <a:srgbClr val="F5BD0E"/>
    <a:srgbClr val="0033CC"/>
    <a:srgbClr val="E6E6E6"/>
    <a:srgbClr val="F9DA77"/>
    <a:srgbClr val="FBFBFB"/>
    <a:srgbClr val="F5F5F5"/>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中度样式 4 - 强调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7292A2E-F333-43FB-9621-5CBBE7FDCDCB}" styleName="浅色样式 2 - 强调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27102A9-8310-4765-A935-A1911B00CA55}" styleName="浅色样式 1 - 强调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D083AE6-46FA-4A59-8FB0-9F97EB10719F}" styleName="浅色样式 3 - 强调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浅色样式 2 - 强调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35" autoAdjust="0"/>
    <p:restoredTop sz="60987" autoAdjust="0"/>
  </p:normalViewPr>
  <p:slideViewPr>
    <p:cSldViewPr snapToObjects="1">
      <p:cViewPr varScale="1">
        <p:scale>
          <a:sx n="69" d="100"/>
          <a:sy n="69" d="100"/>
        </p:scale>
        <p:origin x="1896" y="72"/>
      </p:cViewPr>
      <p:guideLst>
        <p:guide pos="77"/>
        <p:guide orient="horz" pos="2160"/>
      </p:guideLst>
    </p:cSldViewPr>
  </p:slideViewPr>
  <p:notesTextViewPr>
    <p:cViewPr>
      <p:scale>
        <a:sx n="115" d="100"/>
        <a:sy n="115" d="100"/>
      </p:scale>
      <p:origin x="0" y="0"/>
    </p:cViewPr>
  </p:notesTextViewPr>
  <p:sorterViewPr>
    <p:cViewPr>
      <p:scale>
        <a:sx n="70" d="100"/>
        <a:sy n="7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gs" Target="tags/tag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image" Target="../media/image34.wmf"/><Relationship Id="rId4" Type="http://schemas.openxmlformats.org/officeDocument/2006/relationships/image" Target="../media/image3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3A09593-A480-4AE7-870E-8C451BD64092}" type="datetimeFigureOut">
              <a:rPr lang="zh-CN" altLang="en-US" smtClean="0"/>
              <a:t>2025/6/11</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0A46AAB-ADF2-4401-B96C-4C1F0E781925}" type="slidenum">
              <a:rPr lang="zh-CN" altLang="en-US" smtClean="0"/>
              <a:t>‹#›</a:t>
            </a:fld>
            <a:endParaRPr lang="zh-CN" altLang="en-US"/>
          </a:p>
        </p:txBody>
      </p:sp>
    </p:spTree>
    <p:extLst>
      <p:ext uri="{BB962C8B-B14F-4D97-AF65-F5344CB8AC3E}">
        <p14:creationId xmlns:p14="http://schemas.microsoft.com/office/powerpoint/2010/main" val="153816081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lstStyle>
            <a:lvl1pPr eaLnBrk="0" hangingPunct="0">
              <a:buFont typeface="Arial" panose="020B0604020202020204" pitchFamily="34" charset="0"/>
              <a:buNone/>
              <a:defRPr sz="1200"/>
            </a:lvl1pPr>
          </a:lstStyle>
          <a:p>
            <a:pPr>
              <a:defRPr/>
            </a:pPr>
            <a:endParaRPr lang="zh-CN" altLang="en-US"/>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lstStyle>
            <a:lvl1pPr algn="r" eaLnBrk="0" hangingPunct="0">
              <a:buFont typeface="Arial" panose="020B0604020202020204" pitchFamily="34" charset="0"/>
              <a:buNone/>
              <a:defRPr sz="1200"/>
            </a:lvl1pPr>
          </a:lstStyle>
          <a:p>
            <a:pPr>
              <a:defRPr/>
            </a:pPr>
            <a:endParaRPr lang="zh-CN" altLang="en-US"/>
          </a:p>
        </p:txBody>
      </p:sp>
      <p:sp>
        <p:nvSpPr>
          <p:cNvPr id="33796" name="Rectangle 4"/>
          <p:cNvSpPr>
            <a:spLocks noGrp="1" noRot="1" noChangeAspect="1" noChangeArrowheads="1"/>
          </p:cNvSpPr>
          <p:nvPr>
            <p:ph type="sldImg" idx="4294967295"/>
          </p:nvPr>
        </p:nvSpPr>
        <p:spPr bwMode="auto">
          <a:xfrm>
            <a:off x="1143000" y="6858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ctr" anchorCtr="0" compatLnSpc="1"/>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lstStyle>
            <a:lvl1pPr eaLnBrk="0" hangingPunct="0">
              <a:buFont typeface="Arial" panose="020B0604020202020204" pitchFamily="34" charset="0"/>
              <a:buNone/>
              <a:defRPr sz="1200"/>
            </a:lvl1pPr>
          </a:lstStyle>
          <a:p>
            <a:pPr>
              <a:defRPr/>
            </a:pPr>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lstStyle>
            <a:lvl1pPr algn="r" eaLnBrk="1" hangingPunct="1">
              <a:buFont typeface="Arial" panose="020B0604020202020204" pitchFamily="34" charset="0"/>
              <a:buNone/>
              <a:defRPr sz="1200"/>
            </a:lvl1pPr>
          </a:lstStyle>
          <a:p>
            <a:pPr>
              <a:defRPr/>
            </a:pPr>
            <a:fld id="{E693DC33-4321-42CD-815B-E546E5D3E625}" type="slidenum">
              <a:rPr lang="zh-CN" altLang="en-US"/>
              <a:pPr>
                <a:defRPr/>
              </a:pPr>
              <a:t>‹#›</a:t>
            </a:fld>
            <a:endParaRPr lang="en-US" altLang="zh-CN"/>
          </a:p>
        </p:txBody>
      </p:sp>
    </p:spTree>
    <p:extLst>
      <p:ext uri="{BB962C8B-B14F-4D97-AF65-F5344CB8AC3E}">
        <p14:creationId xmlns:p14="http://schemas.microsoft.com/office/powerpoint/2010/main" val="2139850126"/>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xfrm>
            <a:off x="481013" y="1279525"/>
            <a:ext cx="6140450" cy="3454400"/>
          </a:xfrm>
        </p:spPr>
      </p:sp>
      <p:sp>
        <p:nvSpPr>
          <p:cNvPr id="3686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r>
              <a:rPr lang="en-US" altLang="zh-CN" dirty="0">
                <a:latin typeface="Times New Roman" panose="02020603050405020304" pitchFamily="18" charset="0"/>
                <a:cs typeface="Times New Roman" panose="02020603050405020304" pitchFamily="18" charset="0"/>
              </a:rPr>
              <a:t>Good afternoon, everyone!</a:t>
            </a:r>
          </a:p>
          <a:p>
            <a:r>
              <a:rPr lang="en-US" altLang="zh-CN" dirty="0">
                <a:latin typeface="Times New Roman" panose="02020603050405020304" pitchFamily="18" charset="0"/>
                <a:cs typeface="Times New Roman" panose="02020603050405020304" pitchFamily="18" charset="0"/>
              </a:rPr>
              <a:t>It's a great honor to be here today at the 2nd Olympiad in Engineering Science – Structural Health Monitoring Session III.</a:t>
            </a:r>
          </a:p>
          <a:p>
            <a:r>
              <a:rPr lang="en-US" altLang="zh-CN" dirty="0">
                <a:latin typeface="Times New Roman" panose="02020603050405020304" pitchFamily="18" charset="0"/>
                <a:cs typeface="Times New Roman" panose="02020603050405020304" pitchFamily="18" charset="0"/>
              </a:rPr>
              <a:t>My name is Bo Lu, and I am a fourth-year Ph.D. candidate in Structural Engineering at Dalian University of Technology, China. I work under the advisor of Professor </a:t>
            </a:r>
            <a:r>
              <a:rPr lang="en-US" altLang="zh-CN" dirty="0" err="1">
                <a:latin typeface="Times New Roman" panose="02020603050405020304" pitchFamily="18" charset="0"/>
                <a:cs typeface="Times New Roman" panose="02020603050405020304" pitchFamily="18" charset="0"/>
              </a:rPr>
              <a:t>Xuefeng</a:t>
            </a:r>
            <a:r>
              <a:rPr lang="en-US" altLang="zh-CN" dirty="0">
                <a:latin typeface="Times New Roman" panose="02020603050405020304" pitchFamily="18" charset="0"/>
                <a:cs typeface="Times New Roman" panose="02020603050405020304" pitchFamily="18" charset="0"/>
              </a:rPr>
              <a:t> Zhao, and I belong to the Institute of Smart Structural Systems.</a:t>
            </a:r>
          </a:p>
          <a:p>
            <a:r>
              <a:rPr lang="en-US" altLang="zh-CN" dirty="0">
                <a:latin typeface="Times New Roman" panose="02020603050405020304" pitchFamily="18" charset="0"/>
                <a:cs typeface="Times New Roman" panose="02020603050405020304" pitchFamily="18" charset="0"/>
              </a:rPr>
              <a:t>I am now in the final stage of my Ph.D. studies and preparing for graduation.</a:t>
            </a:r>
          </a:p>
          <a:p>
            <a:r>
              <a:rPr lang="en-US" altLang="zh-CN" dirty="0">
                <a:latin typeface="Times New Roman" panose="02020603050405020304" pitchFamily="18" charset="0"/>
                <a:cs typeface="Times New Roman" panose="02020603050405020304" pitchFamily="18" charset="0"/>
              </a:rPr>
              <a:t>Today, I’m very pleased to present my research titled: "Cloud-Based Strain Monitoring Using Micro Image Strain Sensing Method."</a:t>
            </a:r>
          </a:p>
          <a:p>
            <a:r>
              <a:rPr lang="en-US" altLang="zh-CN" dirty="0">
                <a:latin typeface="Times New Roman" panose="02020603050405020304" pitchFamily="18" charset="0"/>
                <a:cs typeface="Times New Roman" panose="02020603050405020304" pitchFamily="18" charset="0"/>
              </a:rPr>
              <a:t>Yes, that’s right — this is a vision-based method for monitoring structural strain.</a:t>
            </a:r>
          </a:p>
          <a:p>
            <a:endParaRPr lang="en-MY" altLang="zh-C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AE177-9D72-457A-8EA8-D22C1A195F9E}" type="slidenum">
              <a:rPr kumimoji="0" lang="en-MY"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MY"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60813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xfrm>
            <a:off x="481013" y="1279525"/>
            <a:ext cx="6140450" cy="3454400"/>
          </a:xfrm>
        </p:spPr>
      </p:sp>
      <p:sp>
        <p:nvSpPr>
          <p:cNvPr id="3686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r>
              <a:rPr lang="en-US" altLang="zh-CN" dirty="0"/>
              <a:t>We then carried out a 24-hour outdoor monitoring experiment on a steel truss placed on a rooftop. The entire system was powered by a solar energy supply. This time, we compared the MISS sensor with a Fiber Bragg Grating (FBG) sensor.</a:t>
            </a:r>
            <a:endParaRPr lang="en-MY" altLang="zh-CN" dirty="0"/>
          </a:p>
        </p:txBody>
      </p:sp>
      <p:sp>
        <p:nvSpPr>
          <p:cNvPr id="4" name="Slide Number Placeholder 3"/>
          <p:cNvSpPr>
            <a:spLocks noGrp="1"/>
          </p:cNvSpPr>
          <p:nvPr>
            <p:ph type="sldNum" sz="quarter" idx="5"/>
          </p:nvPr>
        </p:nvSpPr>
        <p:spPr/>
        <p:txBody>
          <a:bodyPr/>
          <a:lstStyle/>
          <a:p>
            <a:pPr eaLnBrk="1" fontAlgn="auto" hangingPunct="1">
              <a:spcBef>
                <a:spcPts val="0"/>
              </a:spcBef>
              <a:spcAft>
                <a:spcPts val="0"/>
              </a:spcAft>
              <a:defRPr/>
            </a:pPr>
            <a:fld id="{CB5AE177-9D72-457A-8EA8-D22C1A195F9E}" type="slidenum">
              <a:rPr lang="en-MY" smtClean="0">
                <a:solidFill>
                  <a:prstClr val="black"/>
                </a:solidFill>
                <a:latin typeface="Calibri"/>
              </a:rPr>
              <a:pPr eaLnBrk="1" fontAlgn="auto" hangingPunct="1">
                <a:spcBef>
                  <a:spcPts val="0"/>
                </a:spcBef>
                <a:spcAft>
                  <a:spcPts val="0"/>
                </a:spcAft>
                <a:defRPr/>
              </a:pPr>
              <a:t>10</a:t>
            </a:fld>
            <a:endParaRPr lang="en-MY">
              <a:solidFill>
                <a:prstClr val="black"/>
              </a:solidFill>
              <a:latin typeface="Calibri"/>
            </a:endParaRPr>
          </a:p>
        </p:txBody>
      </p:sp>
    </p:spTree>
    <p:extLst>
      <p:ext uri="{BB962C8B-B14F-4D97-AF65-F5344CB8AC3E}">
        <p14:creationId xmlns:p14="http://schemas.microsoft.com/office/powerpoint/2010/main" val="27755317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xfrm>
            <a:off x="481013" y="1279525"/>
            <a:ext cx="6140450" cy="3454400"/>
          </a:xfrm>
        </p:spPr>
      </p:sp>
      <p:sp>
        <p:nvSpPr>
          <p:cNvPr id="3686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r>
              <a:rPr lang="en-US" altLang="zh-CN" dirty="0"/>
              <a:t>In this setup, FBG 00 was used to measure strain, while FBG 01 was used to compensate for the temperature effect on FBG 00. At the same time, MISS 04 was used to compensate for MISS 03. Here are the monitoring results, which include:</a:t>
            </a:r>
          </a:p>
          <a:p>
            <a:r>
              <a:rPr lang="en-US" altLang="zh-CN" dirty="0"/>
              <a:t>(a) before temperature compensation</a:t>
            </a:r>
          </a:p>
          <a:p>
            <a:r>
              <a:rPr lang="en-US" altLang="zh-CN" dirty="0"/>
              <a:t>(b) after compensation</a:t>
            </a:r>
          </a:p>
          <a:p>
            <a:r>
              <a:rPr lang="en-US" altLang="zh-CN" dirty="0"/>
              <a:t>(c) absolute error between MISS and FBG results.</a:t>
            </a:r>
          </a:p>
          <a:p>
            <a:r>
              <a:rPr lang="en-US" altLang="zh-CN" dirty="0"/>
              <a:t>As shown, after compensation, the max mean absolute error was only 4 </a:t>
            </a:r>
            <a:r>
              <a:rPr lang="en-US" altLang="zh-CN" dirty="0" err="1"/>
              <a:t>microstrain</a:t>
            </a:r>
            <a:r>
              <a:rPr lang="en-US" altLang="zh-CN" dirty="0"/>
              <a:t> — demonstrating that the MISS sensor performs reliably even in outdoor environmental conditions.</a:t>
            </a:r>
          </a:p>
          <a:p>
            <a:endParaRPr lang="en-MY" altLang="zh-CN" dirty="0"/>
          </a:p>
        </p:txBody>
      </p:sp>
      <p:sp>
        <p:nvSpPr>
          <p:cNvPr id="4" name="Slide Number Placeholder 3"/>
          <p:cNvSpPr>
            <a:spLocks noGrp="1"/>
          </p:cNvSpPr>
          <p:nvPr>
            <p:ph type="sldNum" sz="quarter" idx="5"/>
          </p:nvPr>
        </p:nvSpPr>
        <p:spPr/>
        <p:txBody>
          <a:bodyPr/>
          <a:lstStyle/>
          <a:p>
            <a:pPr eaLnBrk="1" fontAlgn="auto" hangingPunct="1">
              <a:spcBef>
                <a:spcPts val="0"/>
              </a:spcBef>
              <a:spcAft>
                <a:spcPts val="0"/>
              </a:spcAft>
              <a:defRPr/>
            </a:pPr>
            <a:fld id="{CB5AE177-9D72-457A-8EA8-D22C1A195F9E}" type="slidenum">
              <a:rPr lang="en-MY" smtClean="0">
                <a:solidFill>
                  <a:prstClr val="black"/>
                </a:solidFill>
                <a:latin typeface="Calibri"/>
              </a:rPr>
              <a:pPr eaLnBrk="1" fontAlgn="auto" hangingPunct="1">
                <a:spcBef>
                  <a:spcPts val="0"/>
                </a:spcBef>
                <a:spcAft>
                  <a:spcPts val="0"/>
                </a:spcAft>
                <a:defRPr/>
              </a:pPr>
              <a:t>11</a:t>
            </a:fld>
            <a:endParaRPr lang="en-MY">
              <a:solidFill>
                <a:prstClr val="black"/>
              </a:solidFill>
              <a:latin typeface="Calibri"/>
            </a:endParaRPr>
          </a:p>
        </p:txBody>
      </p:sp>
    </p:spTree>
    <p:extLst>
      <p:ext uri="{BB962C8B-B14F-4D97-AF65-F5344CB8AC3E}">
        <p14:creationId xmlns:p14="http://schemas.microsoft.com/office/powerpoint/2010/main" val="558542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xfrm>
            <a:off x="481013" y="1279525"/>
            <a:ext cx="6140450" cy="3454400"/>
          </a:xfrm>
        </p:spPr>
      </p:sp>
      <p:sp>
        <p:nvSpPr>
          <p:cNvPr id="3686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r>
              <a:rPr lang="en-US" altLang="zh-CN" dirty="0"/>
              <a:t>To complement the MISS sensor, we developed a cloud-based platform to support remote data transmission, visualization, and management.</a:t>
            </a:r>
          </a:p>
          <a:p>
            <a:r>
              <a:rPr lang="en-US" altLang="zh-CN" dirty="0"/>
              <a:t>On the web interface, users can: (a) access the homepage, (b) log , and (c) view and download real-time strain data.</a:t>
            </a:r>
          </a:p>
          <a:p>
            <a:endParaRPr lang="en-US" altLang="zh-CN" dirty="0"/>
          </a:p>
          <a:p>
            <a:r>
              <a:rPr lang="en-US" altLang="zh-CN" dirty="0"/>
              <a:t>This platform ensures that users can track sensor data anytime, anywhere, with automatic uploads from the field. </a:t>
            </a:r>
          </a:p>
          <a:p>
            <a:r>
              <a:rPr lang="en-US" altLang="zh-CN" dirty="0"/>
              <a:t>The system has already been applied in real-world structures, such as: monitoring a steel frame structure, and long-term field deployment on a bridge for health monitoring. </a:t>
            </a:r>
          </a:p>
          <a:p>
            <a:endParaRPr lang="en-MY" altLang="zh-CN" dirty="0"/>
          </a:p>
        </p:txBody>
      </p:sp>
      <p:sp>
        <p:nvSpPr>
          <p:cNvPr id="4" name="Slide Number Placeholder 3"/>
          <p:cNvSpPr>
            <a:spLocks noGrp="1"/>
          </p:cNvSpPr>
          <p:nvPr>
            <p:ph type="sldNum" sz="quarter" idx="5"/>
          </p:nvPr>
        </p:nvSpPr>
        <p:spPr/>
        <p:txBody>
          <a:bodyPr/>
          <a:lstStyle/>
          <a:p>
            <a:pPr eaLnBrk="1" fontAlgn="auto" hangingPunct="1">
              <a:spcBef>
                <a:spcPts val="0"/>
              </a:spcBef>
              <a:spcAft>
                <a:spcPts val="0"/>
              </a:spcAft>
              <a:defRPr/>
            </a:pPr>
            <a:fld id="{CB5AE177-9D72-457A-8EA8-D22C1A195F9E}" type="slidenum">
              <a:rPr lang="en-MY" smtClean="0">
                <a:solidFill>
                  <a:prstClr val="black"/>
                </a:solidFill>
                <a:latin typeface="Calibri"/>
              </a:rPr>
              <a:pPr eaLnBrk="1" fontAlgn="auto" hangingPunct="1">
                <a:spcBef>
                  <a:spcPts val="0"/>
                </a:spcBef>
                <a:spcAft>
                  <a:spcPts val="0"/>
                </a:spcAft>
                <a:defRPr/>
              </a:pPr>
              <a:t>12</a:t>
            </a:fld>
            <a:endParaRPr lang="en-MY">
              <a:solidFill>
                <a:prstClr val="black"/>
              </a:solidFill>
              <a:latin typeface="Calibri"/>
            </a:endParaRPr>
          </a:p>
        </p:txBody>
      </p:sp>
    </p:spTree>
    <p:extLst>
      <p:ext uri="{BB962C8B-B14F-4D97-AF65-F5344CB8AC3E}">
        <p14:creationId xmlns:p14="http://schemas.microsoft.com/office/powerpoint/2010/main" val="26182149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xfrm>
            <a:off x="481013" y="1279525"/>
            <a:ext cx="6140450" cy="3454400"/>
          </a:xfrm>
        </p:spPr>
      </p:sp>
      <p:sp>
        <p:nvSpPr>
          <p:cNvPr id="3686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r>
              <a:rPr lang="en-US" altLang="zh-CN" dirty="0"/>
              <a:t>To summarize:</a:t>
            </a:r>
          </a:p>
          <a:p>
            <a:r>
              <a:rPr lang="en-US" altLang="zh-CN" dirty="0"/>
              <a:t>1. We proposed a novel, low-cost strain sensor, MISS, with a total hardware cost of only about USD 132. Along with it, we built a cloud platform for real-time strain monitoring and early warning.</a:t>
            </a:r>
          </a:p>
          <a:p>
            <a:r>
              <a:rPr lang="en-US" altLang="zh-CN" dirty="0"/>
              <a:t>2. The MISS sensor integrates multiple components: an industrial camera, Raspberry Pi, temperature sensor, and a slider-based strain sensing mechanism.</a:t>
            </a:r>
          </a:p>
          <a:p>
            <a:r>
              <a:rPr lang="en-US" altLang="zh-CN" dirty="0"/>
              <a:t>3. Through both laboratory tensile tests and field experiments, the MISS sensor showed high accuracy and consistency, compared to Resistance strain gauge and FBG sensors.</a:t>
            </a:r>
          </a:p>
          <a:p>
            <a:r>
              <a:rPr lang="en-US" altLang="zh-CN" dirty="0"/>
              <a:t>4. It supports solar power and wireless communication, making it ideal for long-term, unattended deployment.</a:t>
            </a:r>
          </a:p>
          <a:p>
            <a:endParaRPr lang="en-US" altLang="zh-CN" dirty="0"/>
          </a:p>
          <a:p>
            <a:r>
              <a:rPr lang="en-US" altLang="zh-CN" dirty="0"/>
              <a:t>In the future, we plan to improve the system’s electromagnetic shielding, and conduct longer-term field monitoring to further validate its performance in harsh </a:t>
            </a:r>
            <a:r>
              <a:rPr lang="en-US" altLang="zh-CN"/>
              <a:t>environments.</a:t>
            </a:r>
          </a:p>
          <a:p>
            <a:endParaRPr lang="en-US" altLang="zh-CN" dirty="0"/>
          </a:p>
          <a:p>
            <a:r>
              <a:rPr lang="en-US" altLang="zh-CN" dirty="0"/>
              <a:t>To conclude, this research validates a reliable, low-cost, and scalable Micro Image Strain Sensing Method for structural strain monitoring.</a:t>
            </a:r>
          </a:p>
          <a:p>
            <a:endParaRPr lang="en-MY" altLang="zh-CN" dirty="0"/>
          </a:p>
        </p:txBody>
      </p:sp>
      <p:sp>
        <p:nvSpPr>
          <p:cNvPr id="4" name="Slide Number Placeholder 3"/>
          <p:cNvSpPr>
            <a:spLocks noGrp="1"/>
          </p:cNvSpPr>
          <p:nvPr>
            <p:ph type="sldNum" sz="quarter" idx="5"/>
          </p:nvPr>
        </p:nvSpPr>
        <p:spPr/>
        <p:txBody>
          <a:bodyPr/>
          <a:lstStyle/>
          <a:p>
            <a:pPr eaLnBrk="1" fontAlgn="auto" hangingPunct="1">
              <a:spcBef>
                <a:spcPts val="0"/>
              </a:spcBef>
              <a:spcAft>
                <a:spcPts val="0"/>
              </a:spcAft>
              <a:defRPr/>
            </a:pPr>
            <a:fld id="{CB5AE177-9D72-457A-8EA8-D22C1A195F9E}" type="slidenum">
              <a:rPr lang="en-MY" smtClean="0">
                <a:solidFill>
                  <a:prstClr val="black"/>
                </a:solidFill>
                <a:latin typeface="Calibri"/>
              </a:rPr>
              <a:pPr eaLnBrk="1" fontAlgn="auto" hangingPunct="1">
                <a:spcBef>
                  <a:spcPts val="0"/>
                </a:spcBef>
                <a:spcAft>
                  <a:spcPts val="0"/>
                </a:spcAft>
                <a:defRPr/>
              </a:pPr>
              <a:t>13</a:t>
            </a:fld>
            <a:endParaRPr lang="en-MY">
              <a:solidFill>
                <a:prstClr val="black"/>
              </a:solidFill>
              <a:latin typeface="Calibri"/>
            </a:endParaRPr>
          </a:p>
        </p:txBody>
      </p:sp>
    </p:spTree>
    <p:extLst>
      <p:ext uri="{BB962C8B-B14F-4D97-AF65-F5344CB8AC3E}">
        <p14:creationId xmlns:p14="http://schemas.microsoft.com/office/powerpoint/2010/main" val="2541405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1279525"/>
            <a:ext cx="6140450" cy="3454400"/>
          </a:xfrm>
        </p:spPr>
      </p:sp>
      <p:sp>
        <p:nvSpPr>
          <p:cNvPr id="3" name="Notes Placeholder 2"/>
          <p:cNvSpPr>
            <a:spLocks noGrp="1"/>
          </p:cNvSpPr>
          <p:nvPr>
            <p:ph type="body" idx="1"/>
          </p:nvPr>
        </p:nvSpPr>
        <p:spPr/>
        <p:txBody>
          <a:bodyPr/>
          <a:lstStyle/>
          <a:p>
            <a:r>
              <a:rPr lang="en-US" dirty="0"/>
              <a:t>Thank you very much for your kind attention.</a:t>
            </a:r>
            <a:endParaRPr lang="en-MY" dirty="0"/>
          </a:p>
        </p:txBody>
      </p:sp>
      <p:sp>
        <p:nvSpPr>
          <p:cNvPr id="4" name="Slide Number Placeholder 3"/>
          <p:cNvSpPr>
            <a:spLocks noGrp="1"/>
          </p:cNvSpPr>
          <p:nvPr>
            <p:ph type="sldNum" sz="quarter" idx="5"/>
          </p:nvPr>
        </p:nvSpPr>
        <p:spPr/>
        <p:txBody>
          <a:bodyPr/>
          <a:lstStyle/>
          <a:p>
            <a:fld id="{B079D891-9604-4945-B734-849E67A857E2}" type="slidenum">
              <a:rPr lang="en-MY" smtClean="0"/>
              <a:t>14</a:t>
            </a:fld>
            <a:endParaRPr lang="en-MY"/>
          </a:p>
        </p:txBody>
      </p:sp>
    </p:spTree>
    <p:extLst>
      <p:ext uri="{BB962C8B-B14F-4D97-AF65-F5344CB8AC3E}">
        <p14:creationId xmlns:p14="http://schemas.microsoft.com/office/powerpoint/2010/main" val="4664270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1279525"/>
            <a:ext cx="6140450" cy="3454400"/>
          </a:xfrm>
        </p:spPr>
      </p:sp>
      <p:sp>
        <p:nvSpPr>
          <p:cNvPr id="3" name="Notes Placeholder 2"/>
          <p:cNvSpPr>
            <a:spLocks noGrp="1"/>
          </p:cNvSpPr>
          <p:nvPr>
            <p:ph type="body" idx="1"/>
          </p:nvPr>
        </p:nvSpPr>
        <p:spPr/>
        <p:txBody>
          <a:bodyPr/>
          <a:lstStyle/>
          <a:p>
            <a:r>
              <a:rPr lang="en-US" dirty="0"/>
              <a:t>I’d also like to thank the organizers for this opportunity. Now, I’d be happy to answer any questions.</a:t>
            </a:r>
            <a:endParaRPr lang="en-MY" dirty="0"/>
          </a:p>
        </p:txBody>
      </p:sp>
      <p:sp>
        <p:nvSpPr>
          <p:cNvPr id="4" name="Slide Number Placeholder 3"/>
          <p:cNvSpPr>
            <a:spLocks noGrp="1"/>
          </p:cNvSpPr>
          <p:nvPr>
            <p:ph type="sldNum" sz="quarter" idx="5"/>
          </p:nvPr>
        </p:nvSpPr>
        <p:spPr/>
        <p:txBody>
          <a:bodyPr/>
          <a:lstStyle/>
          <a:p>
            <a:fld id="{B079D891-9604-4945-B734-849E67A857E2}" type="slidenum">
              <a:rPr lang="en-MY" smtClean="0"/>
              <a:t>15</a:t>
            </a:fld>
            <a:endParaRPr lang="en-MY"/>
          </a:p>
        </p:txBody>
      </p:sp>
    </p:spTree>
    <p:extLst>
      <p:ext uri="{BB962C8B-B14F-4D97-AF65-F5344CB8AC3E}">
        <p14:creationId xmlns:p14="http://schemas.microsoft.com/office/powerpoint/2010/main" val="372924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xfrm>
            <a:off x="481013" y="1279525"/>
            <a:ext cx="6140450" cy="3454400"/>
          </a:xfrm>
        </p:spPr>
      </p:sp>
      <p:sp>
        <p:nvSpPr>
          <p:cNvPr id="3686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r>
              <a:rPr lang="en-US" altLang="zh-CN" sz="1200" kern="1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Here is the outline of my talk:</a:t>
            </a:r>
            <a:endParaRPr lang="zh-CN" altLang="zh-CN" sz="1200" kern="1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1200" kern="1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 Research Background</a:t>
            </a:r>
            <a:endParaRPr lang="zh-CN" altLang="zh-CN" sz="1200" kern="1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1200" kern="1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 Micro-Image Strain Sensing Method</a:t>
            </a:r>
            <a:endParaRPr lang="zh-CN" altLang="zh-CN" sz="1200" kern="1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1200" kern="1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3. Laboratory Validation</a:t>
            </a:r>
            <a:endParaRPr lang="zh-CN" altLang="zh-CN" sz="1200" kern="1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1200" kern="1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4. Outdoor Monitoring Experiment</a:t>
            </a:r>
            <a:endParaRPr lang="zh-CN" altLang="zh-CN" sz="1200" kern="1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1200" kern="1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5. Cloud Platform</a:t>
            </a:r>
            <a:endParaRPr lang="zh-CN" altLang="zh-CN" sz="1200" kern="1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1200" kern="1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6. Conclusion</a:t>
            </a:r>
            <a:endParaRPr lang="zh-CN" altLang="zh-CN" sz="1200" kern="1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1200" kern="1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So with that overview, let’s begin with the research background.</a:t>
            </a:r>
            <a:endParaRPr lang="zh-CN" altLang="zh-CN" sz="1200" kern="1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p>
            <a:endParaRPr lang="en-MY" altLang="zh-C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eaLnBrk="1" fontAlgn="auto" hangingPunct="1">
              <a:spcBef>
                <a:spcPts val="0"/>
              </a:spcBef>
              <a:spcAft>
                <a:spcPts val="0"/>
              </a:spcAft>
              <a:defRPr/>
            </a:pPr>
            <a:fld id="{CB5AE177-9D72-457A-8EA8-D22C1A195F9E}" type="slidenum">
              <a:rPr lang="en-MY" smtClean="0">
                <a:solidFill>
                  <a:prstClr val="black"/>
                </a:solidFill>
                <a:latin typeface="Calibri"/>
              </a:rPr>
              <a:pPr eaLnBrk="1" fontAlgn="auto" hangingPunct="1">
                <a:spcBef>
                  <a:spcPts val="0"/>
                </a:spcBef>
                <a:spcAft>
                  <a:spcPts val="0"/>
                </a:spcAft>
                <a:defRPr/>
              </a:pPr>
              <a:t>2</a:t>
            </a:fld>
            <a:endParaRPr lang="en-MY">
              <a:solidFill>
                <a:prstClr val="black"/>
              </a:solidFill>
              <a:latin typeface="Calibri"/>
            </a:endParaRPr>
          </a:p>
        </p:txBody>
      </p:sp>
    </p:spTree>
    <p:extLst>
      <p:ext uri="{BB962C8B-B14F-4D97-AF65-F5344CB8AC3E}">
        <p14:creationId xmlns:p14="http://schemas.microsoft.com/office/powerpoint/2010/main" val="3260813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xfrm>
            <a:off x="481013" y="1279525"/>
            <a:ext cx="6140450" cy="3454400"/>
          </a:xfrm>
        </p:spPr>
      </p:sp>
      <p:sp>
        <p:nvSpPr>
          <p:cNvPr id="3686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dirty="0">
                <a:latin typeface="Times New Roman" panose="02020603050405020304" pitchFamily="18" charset="0"/>
                <a:cs typeface="Times New Roman" panose="02020603050405020304" pitchFamily="18" charset="0"/>
              </a:rPr>
              <a:t>Why is strain so important?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dirty="0">
                <a:latin typeface="Times New Roman" panose="02020603050405020304" pitchFamily="18" charset="0"/>
                <a:cs typeface="Times New Roman" panose="02020603050405020304" pitchFamily="18" charset="0"/>
              </a:rPr>
              <a:t>To answer this question, let me walk you through four key points.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dirty="0">
                <a:latin typeface="Times New Roman" panose="02020603050405020304" pitchFamily="18" charset="0"/>
                <a:cs typeface="Times New Roman" panose="02020603050405020304" pitchFamily="18" charset="0"/>
              </a:rPr>
              <a:t>1.Strain is a key indicator of structural health conditions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dirty="0">
                <a:latin typeface="Times New Roman" panose="02020603050405020304" pitchFamily="18" charset="0"/>
                <a:cs typeface="Times New Roman" panose="02020603050405020304" pitchFamily="18" charset="0"/>
              </a:rPr>
              <a:t>On the left is a stress/strain distribution map of a transmission tower. On the right, you can see the spatiotemporal evolution of strain on a nuclear containment structure.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dirty="0">
                <a:latin typeface="Times New Roman" panose="02020603050405020304" pitchFamily="18" charset="0"/>
                <a:cs typeface="Times New Roman" panose="02020603050405020304" pitchFamily="18" charset="0"/>
              </a:rPr>
              <a:t>These examples show that strain reflects how internal forces are distributed inside a structure.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CN" dirty="0">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dirty="0">
                <a:latin typeface="Times New Roman" panose="02020603050405020304" pitchFamily="18" charset="0"/>
                <a:cs typeface="Times New Roman" panose="02020603050405020304" pitchFamily="18" charset="0"/>
              </a:rPr>
              <a:t>2. Many critical failures are preceded by abnormal strain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dirty="0">
                <a:latin typeface="Times New Roman" panose="02020603050405020304" pitchFamily="18" charset="0"/>
                <a:cs typeface="Times New Roman" panose="02020603050405020304" pitchFamily="18" charset="0"/>
              </a:rPr>
              <a:t>Here, we see a steel member of a tower starting to deform slightly, and cracks gradually spreading on the surface of concrete.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dirty="0">
                <a:latin typeface="Times New Roman" panose="02020603050405020304" pitchFamily="18" charset="0"/>
                <a:cs typeface="Times New Roman" panose="02020603050405020304" pitchFamily="18" charset="0"/>
              </a:rPr>
              <a:t>These small changes often happen before visible damage appears.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CN" dirty="0">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dirty="0">
                <a:latin typeface="Times New Roman" panose="02020603050405020304" pitchFamily="18" charset="0"/>
                <a:cs typeface="Times New Roman" panose="02020603050405020304" pitchFamily="18" charset="0"/>
              </a:rPr>
              <a:t>3. Conventional visual inspection is limited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dirty="0">
                <a:latin typeface="Times New Roman" panose="02020603050405020304" pitchFamily="18" charset="0"/>
                <a:cs typeface="Times New Roman" panose="02020603050405020304" pitchFamily="18" charset="0"/>
              </a:rPr>
              <a:t>Early-stage strain is very subtle — it's almost invisible to our eyes.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dirty="0">
                <a:latin typeface="Times New Roman" panose="02020603050405020304" pitchFamily="18" charset="0"/>
                <a:cs typeface="Times New Roman" panose="02020603050405020304" pitchFamily="18" charset="0"/>
              </a:rPr>
              <a:t>Without sensors, it’s hard to detect until the structure is already severely damaged.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CN" dirty="0">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dirty="0">
                <a:latin typeface="Times New Roman" panose="02020603050405020304" pitchFamily="18" charset="0"/>
                <a:cs typeface="Times New Roman" panose="02020603050405020304" pitchFamily="18" charset="0"/>
              </a:rPr>
              <a:t>4. Strain data enables informed maintenance and safety decisions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dirty="0">
                <a:latin typeface="Times New Roman" panose="02020603050405020304" pitchFamily="18" charset="0"/>
                <a:cs typeface="Times New Roman" panose="02020603050405020304" pitchFamily="18" charset="0"/>
              </a:rPr>
              <a:t>Here, using a transmission tower as an example, when the structure begins to tilt, the strain sensor on its leg quickly detects the sudden change, sends the data to the cloud, and triggers an alert at the monitoring center.</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dirty="0">
                <a:latin typeface="Times New Roman" panose="02020603050405020304" pitchFamily="18" charset="0"/>
                <a:cs typeface="Times New Roman" panose="02020603050405020304" pitchFamily="18" charset="0"/>
              </a:rPr>
              <a:t>This is how strain monitoring helps us take timely action before serious failures happen, helping to reduce potential damage and loss.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zh-CN" altLang="en-US" dirty="0">
              <a:latin typeface="Times New Roman" panose="02020603050405020304" pitchFamily="18" charset="0"/>
              <a:cs typeface="Times New Roman" panose="02020603050405020304" pitchFamily="18" charset="0"/>
            </a:endParaRPr>
          </a:p>
          <a:p>
            <a:endParaRPr lang="en-MY" altLang="zh-C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eaLnBrk="1" fontAlgn="auto" hangingPunct="1">
              <a:spcBef>
                <a:spcPts val="0"/>
              </a:spcBef>
              <a:spcAft>
                <a:spcPts val="0"/>
              </a:spcAft>
              <a:defRPr/>
            </a:pPr>
            <a:fld id="{CB5AE177-9D72-457A-8EA8-D22C1A195F9E}" type="slidenum">
              <a:rPr lang="en-MY" smtClean="0">
                <a:solidFill>
                  <a:prstClr val="black"/>
                </a:solidFill>
                <a:latin typeface="Calibri"/>
              </a:rPr>
              <a:pPr eaLnBrk="1" fontAlgn="auto" hangingPunct="1">
                <a:spcBef>
                  <a:spcPts val="0"/>
                </a:spcBef>
                <a:spcAft>
                  <a:spcPts val="0"/>
                </a:spcAft>
                <a:defRPr/>
              </a:pPr>
              <a:t>3</a:t>
            </a:fld>
            <a:endParaRPr lang="en-MY">
              <a:solidFill>
                <a:prstClr val="black"/>
              </a:solidFill>
              <a:latin typeface="Calibri"/>
            </a:endParaRPr>
          </a:p>
        </p:txBody>
      </p:sp>
    </p:spTree>
    <p:extLst>
      <p:ext uri="{BB962C8B-B14F-4D97-AF65-F5344CB8AC3E}">
        <p14:creationId xmlns:p14="http://schemas.microsoft.com/office/powerpoint/2010/main" val="3260813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xfrm>
            <a:off x="481013" y="1279525"/>
            <a:ext cx="6140450" cy="3454400"/>
          </a:xfrm>
        </p:spPr>
      </p:sp>
      <p:sp>
        <p:nvSpPr>
          <p:cNvPr id="3686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zh-CN" altLang="en-US" dirty="0"/>
          </a:p>
          <a:p>
            <a:r>
              <a:rPr lang="en-US" altLang="zh-CN" dirty="0"/>
              <a:t>Now let’s take a quick look at the current strain sensing technologies that are widely used today.</a:t>
            </a:r>
          </a:p>
          <a:p>
            <a:r>
              <a:rPr lang="en-US" altLang="zh-CN" dirty="0"/>
              <a:t>This table compares several commonly used methods, including vibrating wire gauges, resistance strain gauges, and fiber Bragg grating sensors.</a:t>
            </a:r>
          </a:p>
          <a:p>
            <a:r>
              <a:rPr lang="en-US" altLang="zh-CN" dirty="0"/>
              <a:t>We list their technical specifications and their costs.</a:t>
            </a:r>
          </a:p>
          <a:p>
            <a:r>
              <a:rPr lang="en-US" altLang="zh-CN" dirty="0"/>
              <a:t>These methods have been successfully applied in many engineering applications. However, one common limitation remains: The cost is relatively high, especially for large-scale deployments.</a:t>
            </a:r>
          </a:p>
          <a:p>
            <a:r>
              <a:rPr lang="en-US" altLang="zh-CN" dirty="0"/>
              <a:t>So, there is still a clear gap in the current research landscape —we lack a low-cost sensor that can reliably monitor dynamic strain responses of civil structures in real time and over long periods.</a:t>
            </a:r>
          </a:p>
          <a:p>
            <a:r>
              <a:rPr lang="en-US" altLang="zh-CN" dirty="0"/>
              <a:t>This is the motivation behind our study. So, to address the gap, we proposed a new method called the Micro-Image Strain Sensing Method</a:t>
            </a:r>
          </a:p>
          <a:p>
            <a:endParaRPr lang="en-MY" altLang="zh-CN" dirty="0"/>
          </a:p>
        </p:txBody>
      </p:sp>
      <p:sp>
        <p:nvSpPr>
          <p:cNvPr id="4" name="Slide Number Placeholder 3"/>
          <p:cNvSpPr>
            <a:spLocks noGrp="1"/>
          </p:cNvSpPr>
          <p:nvPr>
            <p:ph type="sldNum" sz="quarter" idx="5"/>
          </p:nvPr>
        </p:nvSpPr>
        <p:spPr/>
        <p:txBody>
          <a:bodyPr/>
          <a:lstStyle/>
          <a:p>
            <a:pPr eaLnBrk="1" fontAlgn="auto" hangingPunct="1">
              <a:spcBef>
                <a:spcPts val="0"/>
              </a:spcBef>
              <a:spcAft>
                <a:spcPts val="0"/>
              </a:spcAft>
              <a:defRPr/>
            </a:pPr>
            <a:fld id="{CB5AE177-9D72-457A-8EA8-D22C1A195F9E}" type="slidenum">
              <a:rPr lang="en-MY" smtClean="0">
                <a:solidFill>
                  <a:prstClr val="black"/>
                </a:solidFill>
                <a:latin typeface="Calibri"/>
              </a:rPr>
              <a:pPr eaLnBrk="1" fontAlgn="auto" hangingPunct="1">
                <a:spcBef>
                  <a:spcPts val="0"/>
                </a:spcBef>
                <a:spcAft>
                  <a:spcPts val="0"/>
                </a:spcAft>
                <a:defRPr/>
              </a:pPr>
              <a:t>4</a:t>
            </a:fld>
            <a:endParaRPr lang="en-MY">
              <a:solidFill>
                <a:prstClr val="black"/>
              </a:solidFill>
              <a:latin typeface="Calibri"/>
            </a:endParaRPr>
          </a:p>
        </p:txBody>
      </p:sp>
    </p:spTree>
    <p:extLst>
      <p:ext uri="{BB962C8B-B14F-4D97-AF65-F5344CB8AC3E}">
        <p14:creationId xmlns:p14="http://schemas.microsoft.com/office/powerpoint/2010/main" val="3852400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xfrm>
            <a:off x="481013" y="1279525"/>
            <a:ext cx="6140450" cy="3454400"/>
          </a:xfrm>
        </p:spPr>
      </p:sp>
      <p:sp>
        <p:nvSpPr>
          <p:cNvPr id="3686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r>
              <a:rPr lang="en-US" altLang="zh-CN" dirty="0">
                <a:latin typeface="Times New Roman" panose="02020603050405020304" pitchFamily="18" charset="0"/>
                <a:cs typeface="Times New Roman" panose="02020603050405020304" pitchFamily="18" charset="0"/>
              </a:rPr>
              <a:t>At the core of this method is our self-developed MISS sensor.</a:t>
            </a:r>
          </a:p>
          <a:p>
            <a:r>
              <a:rPr lang="en-US" altLang="zh-CN" dirty="0">
                <a:latin typeface="Times New Roman" panose="02020603050405020304" pitchFamily="18" charset="0"/>
                <a:cs typeface="Times New Roman" panose="02020603050405020304" pitchFamily="18" charset="0"/>
              </a:rPr>
              <a:t>Now, let me walk you through a little thought experiment.</a:t>
            </a:r>
          </a:p>
          <a:p>
            <a:r>
              <a:rPr lang="en-US" altLang="zh-CN" dirty="0">
                <a:latin typeface="Times New Roman" panose="02020603050405020304" pitchFamily="18" charset="0"/>
                <a:cs typeface="Times New Roman" panose="02020603050405020304" pitchFamily="18" charset="0"/>
              </a:rPr>
              <a:t>Imagine I give you an LED light panel. Then, an industrial camera. Next, a Raspberry Pi. Then a DHT22 temperature and humidity sensor, and a slider strain mechanism —on which we’ve mounted brackets to hold the Raspberry Pi and the camera. Finally, we add a optical target.</a:t>
            </a:r>
          </a:p>
          <a:p>
            <a:r>
              <a:rPr lang="en-US" altLang="zh-CN" dirty="0">
                <a:latin typeface="Times New Roman" panose="02020603050405020304" pitchFamily="18" charset="0"/>
                <a:cs typeface="Times New Roman" panose="02020603050405020304" pitchFamily="18" charset="0"/>
              </a:rPr>
              <a:t>Now you may wonder — what do all these parts build together? They form the MISS sensor.</a:t>
            </a:r>
          </a:p>
          <a:p>
            <a:endParaRPr lang="en-MY" altLang="zh-C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eaLnBrk="1" fontAlgn="auto" hangingPunct="1">
              <a:spcBef>
                <a:spcPts val="0"/>
              </a:spcBef>
              <a:spcAft>
                <a:spcPts val="0"/>
              </a:spcAft>
              <a:defRPr/>
            </a:pPr>
            <a:fld id="{CB5AE177-9D72-457A-8EA8-D22C1A195F9E}" type="slidenum">
              <a:rPr lang="en-MY" smtClean="0">
                <a:solidFill>
                  <a:prstClr val="black"/>
                </a:solidFill>
                <a:latin typeface="Calibri"/>
              </a:rPr>
              <a:pPr eaLnBrk="1" fontAlgn="auto" hangingPunct="1">
                <a:spcBef>
                  <a:spcPts val="0"/>
                </a:spcBef>
                <a:spcAft>
                  <a:spcPts val="0"/>
                </a:spcAft>
                <a:defRPr/>
              </a:pPr>
              <a:t>5</a:t>
            </a:fld>
            <a:endParaRPr lang="en-MY">
              <a:solidFill>
                <a:prstClr val="black"/>
              </a:solidFill>
              <a:latin typeface="Calibri"/>
            </a:endParaRPr>
          </a:p>
        </p:txBody>
      </p:sp>
    </p:spTree>
    <p:extLst>
      <p:ext uri="{BB962C8B-B14F-4D97-AF65-F5344CB8AC3E}">
        <p14:creationId xmlns:p14="http://schemas.microsoft.com/office/powerpoint/2010/main" val="704756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xfrm>
            <a:off x="481013" y="1279525"/>
            <a:ext cx="6140450" cy="3454400"/>
          </a:xfrm>
        </p:spPr>
      </p:sp>
      <p:sp>
        <p:nvSpPr>
          <p:cNvPr id="3686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r>
              <a:rPr lang="en-US" altLang="zh-CN" dirty="0"/>
              <a:t>Here is the completed version of our MISS sensor.</a:t>
            </a:r>
          </a:p>
          <a:p>
            <a:r>
              <a:rPr lang="en-US" altLang="zh-CN" dirty="0"/>
              <a:t>You can see:</a:t>
            </a:r>
          </a:p>
          <a:p>
            <a:r>
              <a:rPr lang="en-US" altLang="zh-CN" dirty="0"/>
              <a:t>(a) the overall view of the miss sensor.</a:t>
            </a:r>
          </a:p>
          <a:p>
            <a:r>
              <a:rPr lang="en-US" altLang="zh-CN" dirty="0"/>
              <a:t>(b) an exploded view</a:t>
            </a:r>
          </a:p>
          <a:p>
            <a:r>
              <a:rPr lang="en-US" altLang="zh-CN" dirty="0"/>
              <a:t>(c) a top-down view, and (d) a close-up of the strain sensing mechanism</a:t>
            </a:r>
          </a:p>
          <a:p>
            <a:r>
              <a:rPr lang="en-US" altLang="zh-CN" dirty="0"/>
              <a:t>This prototype is fully functional and ready for deployment. It combines all the modules we mentioned, and it’s compact, low-cost, and easy to install in the field.</a:t>
            </a:r>
          </a:p>
          <a:p>
            <a:endParaRPr lang="en-MY" altLang="zh-CN" dirty="0"/>
          </a:p>
        </p:txBody>
      </p:sp>
      <p:sp>
        <p:nvSpPr>
          <p:cNvPr id="4" name="Slide Number Placeholder 3"/>
          <p:cNvSpPr>
            <a:spLocks noGrp="1"/>
          </p:cNvSpPr>
          <p:nvPr>
            <p:ph type="sldNum" sz="quarter" idx="5"/>
          </p:nvPr>
        </p:nvSpPr>
        <p:spPr/>
        <p:txBody>
          <a:bodyPr/>
          <a:lstStyle/>
          <a:p>
            <a:pPr eaLnBrk="1" fontAlgn="auto" hangingPunct="1">
              <a:spcBef>
                <a:spcPts val="0"/>
              </a:spcBef>
              <a:spcAft>
                <a:spcPts val="0"/>
              </a:spcAft>
              <a:defRPr/>
            </a:pPr>
            <a:fld id="{CB5AE177-9D72-457A-8EA8-D22C1A195F9E}" type="slidenum">
              <a:rPr lang="en-MY" smtClean="0">
                <a:solidFill>
                  <a:prstClr val="black"/>
                </a:solidFill>
                <a:latin typeface="Calibri"/>
              </a:rPr>
              <a:pPr eaLnBrk="1" fontAlgn="auto" hangingPunct="1">
                <a:spcBef>
                  <a:spcPts val="0"/>
                </a:spcBef>
                <a:spcAft>
                  <a:spcPts val="0"/>
                </a:spcAft>
                <a:defRPr/>
              </a:pPr>
              <a:t>6</a:t>
            </a:fld>
            <a:endParaRPr lang="en-MY">
              <a:solidFill>
                <a:prstClr val="black"/>
              </a:solidFill>
              <a:latin typeface="Calibri"/>
            </a:endParaRPr>
          </a:p>
        </p:txBody>
      </p:sp>
    </p:spTree>
    <p:extLst>
      <p:ext uri="{BB962C8B-B14F-4D97-AF65-F5344CB8AC3E}">
        <p14:creationId xmlns:p14="http://schemas.microsoft.com/office/powerpoint/2010/main" val="3326079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xfrm>
            <a:off x="481013" y="1279525"/>
            <a:ext cx="6140450" cy="3454400"/>
          </a:xfrm>
        </p:spPr>
      </p:sp>
      <p:sp>
        <p:nvSpPr>
          <p:cNvPr id="3686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r>
              <a:rPr lang="en-US" altLang="zh-CN" dirty="0"/>
              <a:t>The principle of the MISS sensor is to convert micro deformation between two monitored points into measurable relative displacement between two optical targets, which is captured by a camera though the strain sensing mechanism. This enables visual measurement of average strain in the structure. </a:t>
            </a:r>
          </a:p>
          <a:p>
            <a:r>
              <a:rPr lang="en-US" altLang="zh-CN" dirty="0"/>
              <a:t>The process includes three key steps:</a:t>
            </a:r>
          </a:p>
          <a:p>
            <a:r>
              <a:rPr lang="en-US" altLang="zh-CN" dirty="0"/>
              <a:t>Step 1: Image Acquisition</a:t>
            </a:r>
          </a:p>
          <a:p>
            <a:r>
              <a:rPr lang="en-US" altLang="zh-CN" dirty="0"/>
              <a:t>As shown in the figure, we use two optical targets: A moving target, shaped like a ring (1.5 mm in diameter). And a calibration target, a checkerboard (4 mm in length). The moving target shifts slightly as the structure deforms, while the calibration target remains fixed relative to the camera. The MISS sensor is mounted on the monitored structure and continuously captures image to track both targets.</a:t>
            </a:r>
          </a:p>
          <a:p>
            <a:endParaRPr lang="en-US" altLang="zh-CN" dirty="0"/>
          </a:p>
          <a:p>
            <a:r>
              <a:rPr lang="en-US" altLang="zh-CN" dirty="0"/>
              <a:t>Step 2: Template Matching</a:t>
            </a:r>
          </a:p>
          <a:p>
            <a:r>
              <a:rPr lang="en-US" altLang="zh-CN" dirty="0"/>
              <a:t>We apply the Zero-mean Normalized Cross-Correlation (ZNCC) template matching method to efficiently locate the optical targets within the region of interest. </a:t>
            </a:r>
          </a:p>
          <a:p>
            <a:endParaRPr lang="en-US" altLang="zh-CN" dirty="0"/>
          </a:p>
          <a:p>
            <a:r>
              <a:rPr lang="en-US" altLang="zh-CN" dirty="0"/>
              <a:t>Step 3: Strain Calculation</a:t>
            </a:r>
          </a:p>
          <a:p>
            <a:r>
              <a:rPr lang="en-US" altLang="zh-CN" dirty="0"/>
              <a:t>We then calculate the relative displacement between the two targets and convert it into physical displacement using camera calibration. Finally, dividing this displacement by the miss sensor’s gauge length gives us the average strain between the two measured points.</a:t>
            </a:r>
          </a:p>
          <a:p>
            <a:r>
              <a:rPr lang="en-US" altLang="zh-CN" dirty="0"/>
              <a:t>With this method, the MISS sensor can effectively measure both tensile and compressive strains over ±10,000 </a:t>
            </a:r>
            <a:r>
              <a:rPr lang="en-US" altLang="zh-CN" dirty="0" err="1"/>
              <a:t>microstrain</a:t>
            </a:r>
            <a:r>
              <a:rPr lang="en-US" altLang="zh-CN" dirty="0"/>
              <a:t>.</a:t>
            </a:r>
          </a:p>
          <a:p>
            <a:endParaRPr lang="en-MY" altLang="zh-CN" dirty="0"/>
          </a:p>
        </p:txBody>
      </p:sp>
      <p:sp>
        <p:nvSpPr>
          <p:cNvPr id="4" name="Slide Number Placeholder 3"/>
          <p:cNvSpPr>
            <a:spLocks noGrp="1"/>
          </p:cNvSpPr>
          <p:nvPr>
            <p:ph type="sldNum" sz="quarter" idx="5"/>
          </p:nvPr>
        </p:nvSpPr>
        <p:spPr/>
        <p:txBody>
          <a:bodyPr/>
          <a:lstStyle/>
          <a:p>
            <a:pPr eaLnBrk="1" fontAlgn="auto" hangingPunct="1">
              <a:spcBef>
                <a:spcPts val="0"/>
              </a:spcBef>
              <a:spcAft>
                <a:spcPts val="0"/>
              </a:spcAft>
              <a:defRPr/>
            </a:pPr>
            <a:fld id="{CB5AE177-9D72-457A-8EA8-D22C1A195F9E}" type="slidenum">
              <a:rPr lang="en-MY" smtClean="0">
                <a:solidFill>
                  <a:prstClr val="black"/>
                </a:solidFill>
                <a:latin typeface="Calibri"/>
              </a:rPr>
              <a:pPr eaLnBrk="1" fontAlgn="auto" hangingPunct="1">
                <a:spcBef>
                  <a:spcPts val="0"/>
                </a:spcBef>
                <a:spcAft>
                  <a:spcPts val="0"/>
                </a:spcAft>
                <a:defRPr/>
              </a:pPr>
              <a:t>7</a:t>
            </a:fld>
            <a:endParaRPr lang="en-MY">
              <a:solidFill>
                <a:prstClr val="black"/>
              </a:solidFill>
              <a:latin typeface="Calibri"/>
            </a:endParaRPr>
          </a:p>
        </p:txBody>
      </p:sp>
    </p:spTree>
    <p:extLst>
      <p:ext uri="{BB962C8B-B14F-4D97-AF65-F5344CB8AC3E}">
        <p14:creationId xmlns:p14="http://schemas.microsoft.com/office/powerpoint/2010/main" val="3213427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xfrm>
            <a:off x="481013" y="1279525"/>
            <a:ext cx="6140450" cy="3454400"/>
          </a:xfrm>
        </p:spPr>
      </p:sp>
      <p:sp>
        <p:nvSpPr>
          <p:cNvPr id="3686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r>
              <a:rPr lang="en-US" altLang="zh-CN" dirty="0"/>
              <a:t>To validate the accuracy of the MISS sensor, we conducted a tensile test on a steel specimen. </a:t>
            </a:r>
          </a:p>
          <a:p>
            <a:r>
              <a:rPr lang="en-US" altLang="zh-CN" dirty="0"/>
              <a:t>As shown in figures (a) and (b), both the MISS sensor and a resistance strain gauge were installed on the specimen. The test was carried out on a universal testing machine, and we performed three repeated trials.</a:t>
            </a:r>
            <a:endParaRPr lang="en-MY" altLang="zh-CN" dirty="0"/>
          </a:p>
        </p:txBody>
      </p:sp>
      <p:sp>
        <p:nvSpPr>
          <p:cNvPr id="4" name="Slide Number Placeholder 3"/>
          <p:cNvSpPr>
            <a:spLocks noGrp="1"/>
          </p:cNvSpPr>
          <p:nvPr>
            <p:ph type="sldNum" sz="quarter" idx="5"/>
          </p:nvPr>
        </p:nvSpPr>
        <p:spPr/>
        <p:txBody>
          <a:bodyPr/>
          <a:lstStyle/>
          <a:p>
            <a:pPr eaLnBrk="1" fontAlgn="auto" hangingPunct="1">
              <a:spcBef>
                <a:spcPts val="0"/>
              </a:spcBef>
              <a:spcAft>
                <a:spcPts val="0"/>
              </a:spcAft>
              <a:defRPr/>
            </a:pPr>
            <a:fld id="{CB5AE177-9D72-457A-8EA8-D22C1A195F9E}" type="slidenum">
              <a:rPr lang="en-MY" smtClean="0">
                <a:solidFill>
                  <a:prstClr val="black"/>
                </a:solidFill>
                <a:latin typeface="Calibri"/>
              </a:rPr>
              <a:pPr eaLnBrk="1" fontAlgn="auto" hangingPunct="1">
                <a:spcBef>
                  <a:spcPts val="0"/>
                </a:spcBef>
                <a:spcAft>
                  <a:spcPts val="0"/>
                </a:spcAft>
                <a:defRPr/>
              </a:pPr>
              <a:t>8</a:t>
            </a:fld>
            <a:endParaRPr lang="en-MY">
              <a:solidFill>
                <a:prstClr val="black"/>
              </a:solidFill>
              <a:latin typeface="Calibri"/>
            </a:endParaRPr>
          </a:p>
        </p:txBody>
      </p:sp>
    </p:spTree>
    <p:extLst>
      <p:ext uri="{BB962C8B-B14F-4D97-AF65-F5344CB8AC3E}">
        <p14:creationId xmlns:p14="http://schemas.microsoft.com/office/powerpoint/2010/main" val="3955160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xfrm>
            <a:off x="481013" y="1279525"/>
            <a:ext cx="6140450" cy="3454400"/>
          </a:xfrm>
        </p:spPr>
      </p:sp>
      <p:sp>
        <p:nvSpPr>
          <p:cNvPr id="3686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r>
              <a:rPr lang="en-US" altLang="zh-CN" dirty="0"/>
              <a:t>As you can see, the strain results curves from the MISS sensor match well with those from the strain gauge. The max Mean Absolute Error (MAE) occurred in Trial 2, with a value of only 7.101 </a:t>
            </a:r>
            <a:r>
              <a:rPr lang="en-US" altLang="zh-CN" dirty="0" err="1"/>
              <a:t>microstrain</a:t>
            </a:r>
            <a:r>
              <a:rPr lang="en-US" altLang="zh-CN" dirty="0"/>
              <a:t>, which is a very small error.</a:t>
            </a:r>
            <a:endParaRPr lang="en-MY" altLang="zh-CN" dirty="0"/>
          </a:p>
        </p:txBody>
      </p:sp>
      <p:sp>
        <p:nvSpPr>
          <p:cNvPr id="4" name="Slide Number Placeholder 3"/>
          <p:cNvSpPr>
            <a:spLocks noGrp="1"/>
          </p:cNvSpPr>
          <p:nvPr>
            <p:ph type="sldNum" sz="quarter" idx="5"/>
          </p:nvPr>
        </p:nvSpPr>
        <p:spPr/>
        <p:txBody>
          <a:bodyPr/>
          <a:lstStyle/>
          <a:p>
            <a:pPr eaLnBrk="1" fontAlgn="auto" hangingPunct="1">
              <a:spcBef>
                <a:spcPts val="0"/>
              </a:spcBef>
              <a:spcAft>
                <a:spcPts val="0"/>
              </a:spcAft>
              <a:defRPr/>
            </a:pPr>
            <a:fld id="{CB5AE177-9D72-457A-8EA8-D22C1A195F9E}" type="slidenum">
              <a:rPr lang="en-MY" smtClean="0">
                <a:solidFill>
                  <a:prstClr val="black"/>
                </a:solidFill>
                <a:latin typeface="Calibri"/>
              </a:rPr>
              <a:pPr eaLnBrk="1" fontAlgn="auto" hangingPunct="1">
                <a:spcBef>
                  <a:spcPts val="0"/>
                </a:spcBef>
                <a:spcAft>
                  <a:spcPts val="0"/>
                </a:spcAft>
                <a:defRPr/>
              </a:pPr>
              <a:t>9</a:t>
            </a:fld>
            <a:endParaRPr lang="en-MY">
              <a:solidFill>
                <a:prstClr val="black"/>
              </a:solidFill>
              <a:latin typeface="Calibri"/>
            </a:endParaRPr>
          </a:p>
        </p:txBody>
      </p:sp>
    </p:spTree>
    <p:extLst>
      <p:ext uri="{BB962C8B-B14F-4D97-AF65-F5344CB8AC3E}">
        <p14:creationId xmlns:p14="http://schemas.microsoft.com/office/powerpoint/2010/main" val="973481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596" y="1122363"/>
            <a:ext cx="9147572"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596" y="3602038"/>
            <a:ext cx="914757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lvl1pPr>
              <a:defRPr/>
            </a:lvl1pPr>
          </a:lstStyle>
          <a:p>
            <a:pPr>
              <a:defRPr/>
            </a:pPr>
            <a:fld id="{56135AFC-0A25-44B8-B562-81DD7CAE8F74}" type="datetime1">
              <a:rPr lang="zh-CN" altLang="en-US" smtClean="0"/>
              <a:t>2025/6/11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0839BCB4-684A-4C48-8FA3-6F6AB1D390EB}" type="slidenum">
              <a:rPr lang="zh-CN" altLang="en-US"/>
              <a:pPr>
                <a:defRPr/>
              </a:pPr>
              <a:t>‹#›</a:t>
            </a:fld>
            <a:endParaRPr lang="zh-CN" altLang="en-US"/>
          </a:p>
        </p:txBody>
      </p:sp>
    </p:spTree>
    <p:extLst>
      <p:ext uri="{BB962C8B-B14F-4D97-AF65-F5344CB8AC3E}">
        <p14:creationId xmlns:p14="http://schemas.microsoft.com/office/powerpoint/2010/main" val="855547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528" y="365125"/>
            <a:ext cx="10519708" cy="58118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3"/>
          <p:cNvSpPr>
            <a:spLocks noGrp="1"/>
          </p:cNvSpPr>
          <p:nvPr>
            <p:ph type="dt" sz="half" idx="10"/>
          </p:nvPr>
        </p:nvSpPr>
        <p:spPr/>
        <p:txBody>
          <a:bodyPr/>
          <a:lstStyle>
            <a:lvl1pPr>
              <a:defRPr/>
            </a:lvl1pPr>
          </a:lstStyle>
          <a:p>
            <a:pPr>
              <a:defRPr/>
            </a:pPr>
            <a:fld id="{F5B261AF-E586-4773-AF14-16AB7564931A}" type="datetime1">
              <a:rPr lang="zh-CN" altLang="en-US" smtClean="0"/>
              <a:t>2025/6/11</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734E01D8-29AA-44CE-AA72-BC2414110198}" type="slidenum">
              <a:rPr lang="zh-CN" altLang="en-US"/>
              <a:pPr>
                <a:defRPr/>
              </a:pPr>
              <a:t>‹#›</a:t>
            </a:fld>
            <a:endParaRPr lang="zh-CN" altLang="en-US"/>
          </a:p>
        </p:txBody>
      </p:sp>
    </p:spTree>
    <p:extLst>
      <p:ext uri="{BB962C8B-B14F-4D97-AF65-F5344CB8AC3E}">
        <p14:creationId xmlns:p14="http://schemas.microsoft.com/office/powerpoint/2010/main" val="3112608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Page">
    <p:spTree>
      <p:nvGrpSpPr>
        <p:cNvPr id="1" name=""/>
        <p:cNvGrpSpPr/>
        <p:nvPr/>
      </p:nvGrpSpPr>
      <p:grpSpPr>
        <a:xfrm>
          <a:off x="0" y="0"/>
          <a:ext cx="0" cy="0"/>
          <a:chOff x="0" y="0"/>
          <a:chExt cx="0" cy="0"/>
        </a:xfrm>
      </p:grpSpPr>
      <p:sp>
        <p:nvSpPr>
          <p:cNvPr id="3" name="文本框 14"/>
          <p:cNvSpPr txBox="1">
            <a:spLocks noChangeArrowheads="1"/>
          </p:cNvSpPr>
          <p:nvPr/>
        </p:nvSpPr>
        <p:spPr bwMode="auto">
          <a:xfrm>
            <a:off x="4132263" y="350838"/>
            <a:ext cx="2395537"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zh-CN" altLang="en-US" sz="4800">
                <a:latin typeface="黑体" panose="02010609060101010101" pitchFamily="49" charset="-122"/>
                <a:ea typeface="黑体" panose="02010609060101010101" pitchFamily="49" charset="-122"/>
              </a:rPr>
              <a:t>目录</a:t>
            </a:r>
          </a:p>
        </p:txBody>
      </p:sp>
      <p:sp>
        <p:nvSpPr>
          <p:cNvPr id="4" name="文本框 3"/>
          <p:cNvSpPr txBox="1">
            <a:spLocks noChangeArrowheads="1"/>
          </p:cNvSpPr>
          <p:nvPr/>
        </p:nvSpPr>
        <p:spPr bwMode="auto">
          <a:xfrm>
            <a:off x="5421313" y="661988"/>
            <a:ext cx="18605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en-US" altLang="zh-CN" sz="2400">
                <a:solidFill>
                  <a:srgbClr val="595959"/>
                </a:solidFill>
                <a:latin typeface="Helvetica" panose="020B0604020202020204" pitchFamily="34" charset="0"/>
                <a:sym typeface="+mn-ea"/>
              </a:rPr>
              <a:t>CONTENTS</a:t>
            </a:r>
          </a:p>
        </p:txBody>
      </p:sp>
      <p:sp>
        <p:nvSpPr>
          <p:cNvPr id="29" name="Picture Placeholder 28"/>
          <p:cNvSpPr>
            <a:spLocks noGrp="1"/>
          </p:cNvSpPr>
          <p:nvPr>
            <p:ph type="pic" sz="quarter" idx="10"/>
          </p:nvPr>
        </p:nvSpPr>
        <p:spPr>
          <a:xfrm>
            <a:off x="0" y="0"/>
            <a:ext cx="3354110" cy="6858000"/>
          </a:xfrm>
        </p:spPr>
        <p:txBody>
          <a:bodyPr rtlCol="0">
            <a:normAutofit/>
          </a:bodyPr>
          <a:lstStyle/>
          <a:p>
            <a:pPr lvl="0"/>
            <a:r>
              <a:rPr lang="zh-CN" altLang="en-US" noProof="0"/>
              <a:t>单击图标添加图片</a:t>
            </a:r>
            <a:endParaRPr lang="en-MY" noProof="0"/>
          </a:p>
        </p:txBody>
      </p:sp>
    </p:spTree>
    <p:extLst>
      <p:ext uri="{BB962C8B-B14F-4D97-AF65-F5344CB8AC3E}">
        <p14:creationId xmlns:p14="http://schemas.microsoft.com/office/powerpoint/2010/main" val="38670324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am 1 ">
    <p:spTree>
      <p:nvGrpSpPr>
        <p:cNvPr id="1" name=""/>
        <p:cNvGrpSpPr/>
        <p:nvPr/>
      </p:nvGrpSpPr>
      <p:grpSpPr>
        <a:xfrm>
          <a:off x="0" y="0"/>
          <a:ext cx="0" cy="0"/>
          <a:chOff x="0" y="0"/>
          <a:chExt cx="0" cy="0"/>
        </a:xfrm>
      </p:grpSpPr>
      <p:grpSp>
        <p:nvGrpSpPr>
          <p:cNvPr id="7" name="Group 14"/>
          <p:cNvGrpSpPr>
            <a:grpSpLocks/>
          </p:cNvGrpSpPr>
          <p:nvPr/>
        </p:nvGrpSpPr>
        <p:grpSpPr bwMode="auto">
          <a:xfrm>
            <a:off x="609600" y="4419600"/>
            <a:ext cx="2973388" cy="776288"/>
            <a:chOff x="380999" y="4419913"/>
            <a:chExt cx="2971800" cy="776529"/>
          </a:xfrm>
        </p:grpSpPr>
        <p:sp>
          <p:nvSpPr>
            <p:cNvPr id="8" name="Right Triangle 16"/>
            <p:cNvSpPr/>
            <p:nvPr/>
          </p:nvSpPr>
          <p:spPr>
            <a:xfrm rot="18900000">
              <a:off x="1670948" y="4805796"/>
              <a:ext cx="391903" cy="390646"/>
            </a:xfrm>
            <a:prstGeom prst="rtTriangle">
              <a:avLst/>
            </a:pr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sp>
          <p:nvSpPr>
            <p:cNvPr id="9" name="Rectangle 17"/>
            <p:cNvSpPr/>
            <p:nvPr/>
          </p:nvSpPr>
          <p:spPr>
            <a:xfrm>
              <a:off x="380999" y="4419913"/>
              <a:ext cx="2971800" cy="552622"/>
            </a:xfrm>
            <a:prstGeom prst="rect">
              <a:avLst/>
            </a:prstGeom>
            <a:solidFill>
              <a:srgbClr val="52A9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sz="2400" b="1" dirty="0">
                <a:latin typeface="+mj-lt"/>
              </a:endParaRPr>
            </a:p>
          </p:txBody>
        </p:sp>
      </p:grpSp>
      <p:grpSp>
        <p:nvGrpSpPr>
          <p:cNvPr id="10" name="Group 24"/>
          <p:cNvGrpSpPr>
            <a:grpSpLocks/>
          </p:cNvGrpSpPr>
          <p:nvPr/>
        </p:nvGrpSpPr>
        <p:grpSpPr bwMode="auto">
          <a:xfrm>
            <a:off x="8613775" y="4419600"/>
            <a:ext cx="2973388" cy="776288"/>
            <a:chOff x="380999" y="4419913"/>
            <a:chExt cx="2971800" cy="776529"/>
          </a:xfrm>
        </p:grpSpPr>
        <p:sp>
          <p:nvSpPr>
            <p:cNvPr id="11" name="Right Triangle 25"/>
            <p:cNvSpPr/>
            <p:nvPr/>
          </p:nvSpPr>
          <p:spPr>
            <a:xfrm rot="18900000">
              <a:off x="1670948" y="4805796"/>
              <a:ext cx="391903" cy="390646"/>
            </a:xfrm>
            <a:prstGeom prst="rtTriangle">
              <a:avLst/>
            </a:pr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sp>
          <p:nvSpPr>
            <p:cNvPr id="12" name="Rectangle 26"/>
            <p:cNvSpPr/>
            <p:nvPr/>
          </p:nvSpPr>
          <p:spPr>
            <a:xfrm>
              <a:off x="380999" y="4419913"/>
              <a:ext cx="2971800" cy="552622"/>
            </a:xfrm>
            <a:prstGeom prst="rect">
              <a:avLst/>
            </a:prstGeom>
            <a:solidFill>
              <a:srgbClr val="52A9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sz="2400" b="1" dirty="0">
                <a:latin typeface="+mj-lt"/>
              </a:endParaRPr>
            </a:p>
          </p:txBody>
        </p:sp>
      </p:grpSp>
      <p:grpSp>
        <p:nvGrpSpPr>
          <p:cNvPr id="13" name="Group 29"/>
          <p:cNvGrpSpPr>
            <a:grpSpLocks/>
          </p:cNvGrpSpPr>
          <p:nvPr/>
        </p:nvGrpSpPr>
        <p:grpSpPr bwMode="auto">
          <a:xfrm>
            <a:off x="4606925" y="4421188"/>
            <a:ext cx="2973388" cy="776287"/>
            <a:chOff x="380999" y="4419913"/>
            <a:chExt cx="2971800" cy="776529"/>
          </a:xfrm>
        </p:grpSpPr>
        <p:sp>
          <p:nvSpPr>
            <p:cNvPr id="15" name="Right Triangle 30"/>
            <p:cNvSpPr/>
            <p:nvPr/>
          </p:nvSpPr>
          <p:spPr>
            <a:xfrm rot="18900000">
              <a:off x="1670948" y="4805795"/>
              <a:ext cx="391903" cy="390647"/>
            </a:xfrm>
            <a:prstGeom prst="rtTriangle">
              <a:avLst/>
            </a:pr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sp>
          <p:nvSpPr>
            <p:cNvPr id="16" name="Rectangle 31"/>
            <p:cNvSpPr/>
            <p:nvPr/>
          </p:nvSpPr>
          <p:spPr>
            <a:xfrm>
              <a:off x="380999" y="4419913"/>
              <a:ext cx="2971800" cy="552622"/>
            </a:xfrm>
            <a:prstGeom prst="rect">
              <a:avLst/>
            </a:prstGeom>
            <a:solidFill>
              <a:srgbClr val="52A9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sz="2400" b="1" dirty="0">
                <a:latin typeface="+mj-lt"/>
              </a:endParaRPr>
            </a:p>
          </p:txBody>
        </p:sp>
      </p:grpSp>
      <p:grpSp>
        <p:nvGrpSpPr>
          <p:cNvPr id="17" name="Group 1"/>
          <p:cNvGrpSpPr>
            <a:grpSpLocks/>
          </p:cNvGrpSpPr>
          <p:nvPr/>
        </p:nvGrpSpPr>
        <p:grpSpPr bwMode="auto">
          <a:xfrm>
            <a:off x="609600" y="1050925"/>
            <a:ext cx="10977563" cy="46038"/>
            <a:chOff x="0" y="990600"/>
            <a:chExt cx="12192001" cy="45719"/>
          </a:xfrm>
        </p:grpSpPr>
        <p:sp>
          <p:nvSpPr>
            <p:cNvPr id="18" name="Rectangle 6"/>
            <p:cNvSpPr/>
            <p:nvPr/>
          </p:nvSpPr>
          <p:spPr>
            <a:xfrm>
              <a:off x="0" y="990600"/>
              <a:ext cx="11811166" cy="45719"/>
            </a:xfrm>
            <a:prstGeom prst="rect">
              <a:avLst/>
            </a:prstGeom>
            <a:solidFill>
              <a:srgbClr val="006D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sp>
          <p:nvSpPr>
            <p:cNvPr id="19" name="Rectangle 7"/>
            <p:cNvSpPr/>
            <p:nvPr/>
          </p:nvSpPr>
          <p:spPr>
            <a:xfrm>
              <a:off x="11622511" y="990600"/>
              <a:ext cx="56949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grpSp>
      <p:sp>
        <p:nvSpPr>
          <p:cNvPr id="20" name="矩形 19"/>
          <p:cNvSpPr/>
          <p:nvPr/>
        </p:nvSpPr>
        <p:spPr>
          <a:xfrm>
            <a:off x="-12700" y="255588"/>
            <a:ext cx="396875" cy="86836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p>
        </p:txBody>
      </p:sp>
      <p:sp>
        <p:nvSpPr>
          <p:cNvPr id="21" name="矩形 20"/>
          <p:cNvSpPr/>
          <p:nvPr/>
        </p:nvSpPr>
        <p:spPr>
          <a:xfrm>
            <a:off x="-38100" y="6332538"/>
            <a:ext cx="12272963" cy="55721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p>
        </p:txBody>
      </p:sp>
      <p:pic>
        <p:nvPicPr>
          <p:cNvPr id="22" name="图片占位符 1" descr="dlut0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90163" y="6402388"/>
            <a:ext cx="13970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icture Placeholder 5"/>
          <p:cNvSpPr>
            <a:spLocks noGrp="1"/>
          </p:cNvSpPr>
          <p:nvPr>
            <p:ph type="pic" sz="quarter" idx="10"/>
          </p:nvPr>
        </p:nvSpPr>
        <p:spPr>
          <a:xfrm>
            <a:off x="609838" y="1309547"/>
            <a:ext cx="2972961" cy="2971800"/>
          </a:xfrm>
        </p:spPr>
        <p:txBody>
          <a:bodyPr rtlCol="0">
            <a:normAutofit/>
          </a:bodyPr>
          <a:lstStyle/>
          <a:p>
            <a:pPr lvl="0"/>
            <a:r>
              <a:rPr lang="zh-CN" altLang="en-US" noProof="0"/>
              <a:t>单击图标添加图片</a:t>
            </a:r>
            <a:endParaRPr lang="en-MY" noProof="0"/>
          </a:p>
        </p:txBody>
      </p:sp>
      <p:sp>
        <p:nvSpPr>
          <p:cNvPr id="29" name="Picture Placeholder 5"/>
          <p:cNvSpPr>
            <a:spLocks noGrp="1"/>
          </p:cNvSpPr>
          <p:nvPr>
            <p:ph type="pic" sz="quarter" idx="11"/>
          </p:nvPr>
        </p:nvSpPr>
        <p:spPr>
          <a:xfrm>
            <a:off x="8613966" y="1309547"/>
            <a:ext cx="2972961" cy="2971800"/>
          </a:xfrm>
        </p:spPr>
        <p:txBody>
          <a:bodyPr rtlCol="0">
            <a:normAutofit/>
          </a:bodyPr>
          <a:lstStyle/>
          <a:p>
            <a:pPr lvl="0"/>
            <a:r>
              <a:rPr lang="zh-CN" altLang="en-US" noProof="0"/>
              <a:t>单击图标添加图片</a:t>
            </a:r>
            <a:endParaRPr lang="en-MY" noProof="0"/>
          </a:p>
        </p:txBody>
      </p:sp>
      <p:sp>
        <p:nvSpPr>
          <p:cNvPr id="34" name="Picture Placeholder 5"/>
          <p:cNvSpPr>
            <a:spLocks noGrp="1"/>
          </p:cNvSpPr>
          <p:nvPr>
            <p:ph type="pic" sz="quarter" idx="12"/>
          </p:nvPr>
        </p:nvSpPr>
        <p:spPr>
          <a:xfrm>
            <a:off x="4606583" y="1311674"/>
            <a:ext cx="2972961" cy="2971800"/>
          </a:xfrm>
        </p:spPr>
        <p:txBody>
          <a:bodyPr rtlCol="0">
            <a:normAutofit/>
          </a:bodyPr>
          <a:lstStyle/>
          <a:p>
            <a:pPr lvl="0"/>
            <a:r>
              <a:rPr lang="zh-CN" altLang="en-US" noProof="0"/>
              <a:t>单击图标添加图片</a:t>
            </a:r>
            <a:endParaRPr lang="en-MY" noProof="0"/>
          </a:p>
        </p:txBody>
      </p:sp>
      <p:sp>
        <p:nvSpPr>
          <p:cNvPr id="14" name="Title 1"/>
          <p:cNvSpPr>
            <a:spLocks noGrp="1"/>
          </p:cNvSpPr>
          <p:nvPr>
            <p:ph type="title"/>
          </p:nvPr>
        </p:nvSpPr>
        <p:spPr>
          <a:xfrm>
            <a:off x="609838" y="283210"/>
            <a:ext cx="9214909" cy="814070"/>
          </a:xfrm>
        </p:spPr>
        <p:txBody>
          <a:bodyPr lIns="0" tIns="0" rIns="0" bIns="0">
            <a:normAutofit/>
          </a:bodyPr>
          <a:lstStyle>
            <a:lvl1pPr algn="l">
              <a:defRPr sz="3600" b="1">
                <a:solidFill>
                  <a:schemeClr val="accent1"/>
                </a:solidFill>
              </a:defRPr>
            </a:lvl1pPr>
          </a:lstStyle>
          <a:p>
            <a:r>
              <a:rPr lang="zh-CN" altLang="en-US"/>
              <a:t>单击此处编辑母版标题样式</a:t>
            </a:r>
            <a:endParaRPr lang="en-MY" dirty="0"/>
          </a:p>
        </p:txBody>
      </p:sp>
    </p:spTree>
    <p:extLst>
      <p:ext uri="{BB962C8B-B14F-4D97-AF65-F5344CB8AC3E}">
        <p14:creationId xmlns:p14="http://schemas.microsoft.com/office/powerpoint/2010/main" val="37264511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Exco Members">
    <p:spTree>
      <p:nvGrpSpPr>
        <p:cNvPr id="1" name=""/>
        <p:cNvGrpSpPr/>
        <p:nvPr/>
      </p:nvGrpSpPr>
      <p:grpSpPr>
        <a:xfrm>
          <a:off x="0" y="0"/>
          <a:ext cx="0" cy="0"/>
          <a:chOff x="0" y="0"/>
          <a:chExt cx="0" cy="0"/>
        </a:xfrm>
      </p:grpSpPr>
      <p:sp>
        <p:nvSpPr>
          <p:cNvPr id="10" name="Rectangle 14"/>
          <p:cNvSpPr/>
          <p:nvPr/>
        </p:nvSpPr>
        <p:spPr>
          <a:xfrm>
            <a:off x="623888" y="5162550"/>
            <a:ext cx="3859212" cy="868363"/>
          </a:xfrm>
          <a:prstGeom prst="rect">
            <a:avLst/>
          </a:prstGeom>
          <a:solidFill>
            <a:srgbClr val="52A9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dirty="0"/>
          </a:p>
        </p:txBody>
      </p:sp>
      <p:sp>
        <p:nvSpPr>
          <p:cNvPr id="11" name="Rectangle 47"/>
          <p:cNvSpPr/>
          <p:nvPr/>
        </p:nvSpPr>
        <p:spPr>
          <a:xfrm>
            <a:off x="5168900" y="2990850"/>
            <a:ext cx="1692275" cy="547688"/>
          </a:xfrm>
          <a:prstGeom prst="rect">
            <a:avLst/>
          </a:prstGeom>
          <a:solidFill>
            <a:srgbClr val="52A9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dirty="0"/>
          </a:p>
        </p:txBody>
      </p:sp>
      <p:sp>
        <p:nvSpPr>
          <p:cNvPr id="12" name="Rectangle 59"/>
          <p:cNvSpPr/>
          <p:nvPr/>
        </p:nvSpPr>
        <p:spPr>
          <a:xfrm>
            <a:off x="5168900" y="5483225"/>
            <a:ext cx="1692275" cy="547688"/>
          </a:xfrm>
          <a:prstGeom prst="rect">
            <a:avLst/>
          </a:prstGeom>
          <a:solidFill>
            <a:srgbClr val="52A9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dirty="0"/>
          </a:p>
        </p:txBody>
      </p:sp>
      <p:sp>
        <p:nvSpPr>
          <p:cNvPr id="13" name="Rectangle 61"/>
          <p:cNvSpPr/>
          <p:nvPr/>
        </p:nvSpPr>
        <p:spPr>
          <a:xfrm>
            <a:off x="9894888" y="2990850"/>
            <a:ext cx="1692275" cy="547688"/>
          </a:xfrm>
          <a:prstGeom prst="rect">
            <a:avLst/>
          </a:prstGeom>
          <a:solidFill>
            <a:srgbClr val="52A9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dirty="0"/>
          </a:p>
        </p:txBody>
      </p:sp>
      <p:sp>
        <p:nvSpPr>
          <p:cNvPr id="15" name="Rectangle 63"/>
          <p:cNvSpPr/>
          <p:nvPr/>
        </p:nvSpPr>
        <p:spPr>
          <a:xfrm>
            <a:off x="9894888" y="5483225"/>
            <a:ext cx="1692275" cy="547688"/>
          </a:xfrm>
          <a:prstGeom prst="rect">
            <a:avLst/>
          </a:prstGeom>
          <a:solidFill>
            <a:srgbClr val="52A9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dirty="0"/>
          </a:p>
        </p:txBody>
      </p:sp>
      <p:sp>
        <p:nvSpPr>
          <p:cNvPr id="16" name="Rectangle 65"/>
          <p:cNvSpPr/>
          <p:nvPr/>
        </p:nvSpPr>
        <p:spPr>
          <a:xfrm>
            <a:off x="7531100" y="2990850"/>
            <a:ext cx="1692275" cy="547688"/>
          </a:xfrm>
          <a:prstGeom prst="rect">
            <a:avLst/>
          </a:prstGeom>
          <a:solidFill>
            <a:srgbClr val="52A9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dirty="0"/>
          </a:p>
        </p:txBody>
      </p:sp>
      <p:sp>
        <p:nvSpPr>
          <p:cNvPr id="17" name="Rectangle 67"/>
          <p:cNvSpPr/>
          <p:nvPr/>
        </p:nvSpPr>
        <p:spPr>
          <a:xfrm>
            <a:off x="7531100" y="5483225"/>
            <a:ext cx="1692275" cy="547688"/>
          </a:xfrm>
          <a:prstGeom prst="rect">
            <a:avLst/>
          </a:prstGeom>
          <a:solidFill>
            <a:srgbClr val="52A9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dirty="0"/>
          </a:p>
        </p:txBody>
      </p:sp>
      <p:grpSp>
        <p:nvGrpSpPr>
          <p:cNvPr id="18" name="Group 1"/>
          <p:cNvGrpSpPr>
            <a:grpSpLocks/>
          </p:cNvGrpSpPr>
          <p:nvPr/>
        </p:nvGrpSpPr>
        <p:grpSpPr bwMode="auto">
          <a:xfrm>
            <a:off x="609600" y="1050925"/>
            <a:ext cx="10977563" cy="46038"/>
            <a:chOff x="0" y="990600"/>
            <a:chExt cx="12192001" cy="45719"/>
          </a:xfrm>
        </p:grpSpPr>
        <p:sp>
          <p:nvSpPr>
            <p:cNvPr id="19" name="Rectangle 6"/>
            <p:cNvSpPr/>
            <p:nvPr/>
          </p:nvSpPr>
          <p:spPr>
            <a:xfrm>
              <a:off x="0" y="990600"/>
              <a:ext cx="11811166"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sp>
          <p:nvSpPr>
            <p:cNvPr id="20" name="Rectangle 7"/>
            <p:cNvSpPr/>
            <p:nvPr/>
          </p:nvSpPr>
          <p:spPr>
            <a:xfrm>
              <a:off x="11622511" y="990600"/>
              <a:ext cx="56949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grpSp>
      <p:sp>
        <p:nvSpPr>
          <p:cNvPr id="21" name="矩形 20"/>
          <p:cNvSpPr/>
          <p:nvPr/>
        </p:nvSpPr>
        <p:spPr>
          <a:xfrm>
            <a:off x="-12700" y="255588"/>
            <a:ext cx="396875" cy="86836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p>
        </p:txBody>
      </p:sp>
      <p:sp>
        <p:nvSpPr>
          <p:cNvPr id="22" name="矩形 21"/>
          <p:cNvSpPr/>
          <p:nvPr/>
        </p:nvSpPr>
        <p:spPr>
          <a:xfrm>
            <a:off x="-38100" y="6332538"/>
            <a:ext cx="12272963" cy="55721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p>
        </p:txBody>
      </p:sp>
      <p:pic>
        <p:nvPicPr>
          <p:cNvPr id="23" name="图片占位符 1" descr="dlut0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90163" y="6402388"/>
            <a:ext cx="13970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Picture Placeholder 4"/>
          <p:cNvSpPr>
            <a:spLocks noGrp="1"/>
          </p:cNvSpPr>
          <p:nvPr>
            <p:ph type="pic" sz="quarter" idx="11"/>
          </p:nvPr>
        </p:nvSpPr>
        <p:spPr>
          <a:xfrm>
            <a:off x="5168378" y="1309941"/>
            <a:ext cx="1692301" cy="1691640"/>
          </a:xfrm>
        </p:spPr>
        <p:txBody>
          <a:bodyPr rtlCol="0">
            <a:normAutofit/>
          </a:bodyPr>
          <a:lstStyle>
            <a:lvl1pPr>
              <a:defRPr lang="en-MY" dirty="0"/>
            </a:lvl1pPr>
          </a:lstStyle>
          <a:p>
            <a:pPr lvl="0"/>
            <a:r>
              <a:rPr lang="zh-CN" altLang="en-US" noProof="0"/>
              <a:t>单击图标添加图片</a:t>
            </a:r>
            <a:endParaRPr lang="en-MY" noProof="0" dirty="0"/>
          </a:p>
        </p:txBody>
      </p:sp>
      <p:sp>
        <p:nvSpPr>
          <p:cNvPr id="5" name="Picture Placeholder 4"/>
          <p:cNvSpPr>
            <a:spLocks noGrp="1"/>
          </p:cNvSpPr>
          <p:nvPr>
            <p:ph type="pic" sz="quarter" idx="10"/>
          </p:nvPr>
        </p:nvSpPr>
        <p:spPr>
          <a:xfrm>
            <a:off x="622866" y="1306913"/>
            <a:ext cx="3861662" cy="3855366"/>
          </a:xfrm>
        </p:spPr>
        <p:txBody>
          <a:bodyPr rtlCol="0">
            <a:normAutofit/>
          </a:bodyPr>
          <a:lstStyle/>
          <a:p>
            <a:pPr lvl="0"/>
            <a:r>
              <a:rPr lang="zh-CN" altLang="en-US" noProof="0"/>
              <a:t>单击图标添加图片</a:t>
            </a:r>
            <a:endParaRPr lang="en-MY" noProof="0"/>
          </a:p>
        </p:txBody>
      </p:sp>
      <p:sp>
        <p:nvSpPr>
          <p:cNvPr id="59" name="Picture Placeholder 4"/>
          <p:cNvSpPr>
            <a:spLocks noGrp="1"/>
          </p:cNvSpPr>
          <p:nvPr>
            <p:ph type="pic" sz="quarter" idx="12"/>
          </p:nvPr>
        </p:nvSpPr>
        <p:spPr>
          <a:xfrm>
            <a:off x="5168378" y="3802091"/>
            <a:ext cx="1692301" cy="1691640"/>
          </a:xfrm>
        </p:spPr>
        <p:txBody>
          <a:bodyPr rtlCol="0">
            <a:normAutofit/>
          </a:bodyPr>
          <a:lstStyle>
            <a:lvl1pPr>
              <a:defRPr lang="en-MY" dirty="0"/>
            </a:lvl1pPr>
          </a:lstStyle>
          <a:p>
            <a:pPr lvl="0"/>
            <a:r>
              <a:rPr lang="zh-CN" altLang="en-US" noProof="0"/>
              <a:t>单击图标添加图片</a:t>
            </a:r>
            <a:endParaRPr lang="en-MY" noProof="0" dirty="0"/>
          </a:p>
        </p:txBody>
      </p:sp>
      <p:sp>
        <p:nvSpPr>
          <p:cNvPr id="61" name="Picture Placeholder 4"/>
          <p:cNvSpPr>
            <a:spLocks noGrp="1"/>
          </p:cNvSpPr>
          <p:nvPr>
            <p:ph type="pic" sz="quarter" idx="13"/>
          </p:nvPr>
        </p:nvSpPr>
        <p:spPr>
          <a:xfrm>
            <a:off x="9894624" y="1309941"/>
            <a:ext cx="1692301" cy="1691640"/>
          </a:xfrm>
        </p:spPr>
        <p:txBody>
          <a:bodyPr rtlCol="0">
            <a:normAutofit/>
          </a:bodyPr>
          <a:lstStyle>
            <a:lvl1pPr>
              <a:defRPr lang="en-MY" dirty="0"/>
            </a:lvl1pPr>
          </a:lstStyle>
          <a:p>
            <a:pPr lvl="0"/>
            <a:r>
              <a:rPr lang="zh-CN" altLang="en-US" noProof="0"/>
              <a:t>单击图标添加图片</a:t>
            </a:r>
            <a:endParaRPr lang="en-MY" noProof="0" dirty="0"/>
          </a:p>
        </p:txBody>
      </p:sp>
      <p:sp>
        <p:nvSpPr>
          <p:cNvPr id="63" name="Picture Placeholder 4"/>
          <p:cNvSpPr>
            <a:spLocks noGrp="1"/>
          </p:cNvSpPr>
          <p:nvPr>
            <p:ph type="pic" sz="quarter" idx="14"/>
          </p:nvPr>
        </p:nvSpPr>
        <p:spPr>
          <a:xfrm>
            <a:off x="9894624" y="3802091"/>
            <a:ext cx="1692301" cy="1691640"/>
          </a:xfrm>
        </p:spPr>
        <p:txBody>
          <a:bodyPr rtlCol="0">
            <a:normAutofit/>
          </a:bodyPr>
          <a:lstStyle>
            <a:lvl1pPr>
              <a:defRPr lang="en-MY" dirty="0"/>
            </a:lvl1pPr>
          </a:lstStyle>
          <a:p>
            <a:pPr lvl="0"/>
            <a:r>
              <a:rPr lang="zh-CN" altLang="en-US" noProof="0"/>
              <a:t>单击图标添加图片</a:t>
            </a:r>
            <a:endParaRPr lang="en-MY" noProof="0" dirty="0"/>
          </a:p>
        </p:txBody>
      </p:sp>
      <p:sp>
        <p:nvSpPr>
          <p:cNvPr id="65" name="Picture Placeholder 4"/>
          <p:cNvSpPr>
            <a:spLocks noGrp="1"/>
          </p:cNvSpPr>
          <p:nvPr>
            <p:ph type="pic" sz="quarter" idx="15"/>
          </p:nvPr>
        </p:nvSpPr>
        <p:spPr>
          <a:xfrm>
            <a:off x="7531501" y="1309941"/>
            <a:ext cx="1692301" cy="1691640"/>
          </a:xfrm>
        </p:spPr>
        <p:txBody>
          <a:bodyPr rtlCol="0">
            <a:normAutofit/>
          </a:bodyPr>
          <a:lstStyle>
            <a:lvl1pPr>
              <a:defRPr lang="en-MY" dirty="0"/>
            </a:lvl1pPr>
          </a:lstStyle>
          <a:p>
            <a:pPr lvl="0"/>
            <a:r>
              <a:rPr lang="zh-CN" altLang="en-US" noProof="0"/>
              <a:t>单击图标添加图片</a:t>
            </a:r>
            <a:endParaRPr lang="en-MY" noProof="0" dirty="0"/>
          </a:p>
        </p:txBody>
      </p:sp>
      <p:sp>
        <p:nvSpPr>
          <p:cNvPr id="67" name="Picture Placeholder 4"/>
          <p:cNvSpPr>
            <a:spLocks noGrp="1"/>
          </p:cNvSpPr>
          <p:nvPr>
            <p:ph type="pic" sz="quarter" idx="16"/>
          </p:nvPr>
        </p:nvSpPr>
        <p:spPr>
          <a:xfrm>
            <a:off x="7531501" y="3802091"/>
            <a:ext cx="1692301" cy="1691640"/>
          </a:xfrm>
        </p:spPr>
        <p:txBody>
          <a:bodyPr rtlCol="0">
            <a:normAutofit/>
          </a:bodyPr>
          <a:lstStyle>
            <a:lvl1pPr>
              <a:defRPr lang="en-MY" dirty="0"/>
            </a:lvl1pPr>
          </a:lstStyle>
          <a:p>
            <a:pPr lvl="0"/>
            <a:r>
              <a:rPr lang="zh-CN" altLang="en-US" noProof="0"/>
              <a:t>单击图标添加图片</a:t>
            </a:r>
            <a:endParaRPr lang="en-MY" noProof="0" dirty="0"/>
          </a:p>
        </p:txBody>
      </p:sp>
      <p:sp>
        <p:nvSpPr>
          <p:cNvPr id="14" name="Title 1"/>
          <p:cNvSpPr>
            <a:spLocks noGrp="1"/>
          </p:cNvSpPr>
          <p:nvPr>
            <p:ph type="title"/>
          </p:nvPr>
        </p:nvSpPr>
        <p:spPr>
          <a:xfrm>
            <a:off x="609838" y="283210"/>
            <a:ext cx="9214909" cy="814070"/>
          </a:xfrm>
        </p:spPr>
        <p:txBody>
          <a:bodyPr lIns="0" tIns="0" rIns="0" bIns="0">
            <a:normAutofit/>
          </a:bodyPr>
          <a:lstStyle>
            <a:lvl1pPr algn="l">
              <a:defRPr sz="3600" b="1">
                <a:solidFill>
                  <a:schemeClr val="accent1"/>
                </a:solidFill>
              </a:defRPr>
            </a:lvl1pPr>
          </a:lstStyle>
          <a:p>
            <a:r>
              <a:rPr lang="zh-CN" altLang="en-US"/>
              <a:t>单击此处编辑母版标题样式</a:t>
            </a:r>
            <a:endParaRPr lang="en-MY" dirty="0"/>
          </a:p>
        </p:txBody>
      </p:sp>
    </p:spTree>
    <p:extLst>
      <p:ext uri="{BB962C8B-B14F-4D97-AF65-F5344CB8AC3E}">
        <p14:creationId xmlns:p14="http://schemas.microsoft.com/office/powerpoint/2010/main" val="1370228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ody">
    <p:spTree>
      <p:nvGrpSpPr>
        <p:cNvPr id="1" name=""/>
        <p:cNvGrpSpPr/>
        <p:nvPr/>
      </p:nvGrpSpPr>
      <p:grpSpPr>
        <a:xfrm>
          <a:off x="0" y="0"/>
          <a:ext cx="0" cy="0"/>
          <a:chOff x="0" y="0"/>
          <a:chExt cx="0" cy="0"/>
        </a:xfrm>
      </p:grpSpPr>
      <p:grpSp>
        <p:nvGrpSpPr>
          <p:cNvPr id="3" name="Group 1"/>
          <p:cNvGrpSpPr>
            <a:grpSpLocks/>
          </p:cNvGrpSpPr>
          <p:nvPr/>
        </p:nvGrpSpPr>
        <p:grpSpPr bwMode="auto">
          <a:xfrm>
            <a:off x="609600" y="1050925"/>
            <a:ext cx="10977563" cy="46038"/>
            <a:chOff x="0" y="990600"/>
            <a:chExt cx="12192001" cy="45719"/>
          </a:xfrm>
        </p:grpSpPr>
        <p:sp>
          <p:nvSpPr>
            <p:cNvPr id="4" name="Rectangle 6"/>
            <p:cNvSpPr/>
            <p:nvPr/>
          </p:nvSpPr>
          <p:spPr>
            <a:xfrm>
              <a:off x="0" y="990600"/>
              <a:ext cx="11811166"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sp>
          <p:nvSpPr>
            <p:cNvPr id="5" name="Rectangle 7"/>
            <p:cNvSpPr/>
            <p:nvPr/>
          </p:nvSpPr>
          <p:spPr>
            <a:xfrm>
              <a:off x="11622511" y="990600"/>
              <a:ext cx="56949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grpSp>
      <p:sp>
        <p:nvSpPr>
          <p:cNvPr id="6" name="矩形 5"/>
          <p:cNvSpPr/>
          <p:nvPr/>
        </p:nvSpPr>
        <p:spPr>
          <a:xfrm>
            <a:off x="-12700" y="255588"/>
            <a:ext cx="396875" cy="86836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p>
        </p:txBody>
      </p:sp>
      <p:sp>
        <p:nvSpPr>
          <p:cNvPr id="7" name="矩形 6"/>
          <p:cNvSpPr/>
          <p:nvPr/>
        </p:nvSpPr>
        <p:spPr>
          <a:xfrm>
            <a:off x="-38100" y="6332538"/>
            <a:ext cx="12272963" cy="55721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p>
        </p:txBody>
      </p:sp>
      <p:pic>
        <p:nvPicPr>
          <p:cNvPr id="8" name="图片占位符 1" descr="dlut0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90163" y="6402388"/>
            <a:ext cx="13970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a:spLocks noGrp="1"/>
          </p:cNvSpPr>
          <p:nvPr>
            <p:ph type="title"/>
          </p:nvPr>
        </p:nvSpPr>
        <p:spPr>
          <a:xfrm>
            <a:off x="609838" y="283210"/>
            <a:ext cx="9214909" cy="814070"/>
          </a:xfrm>
        </p:spPr>
        <p:txBody>
          <a:bodyPr lIns="0" tIns="0" rIns="0" bIns="0">
            <a:normAutofit/>
          </a:bodyPr>
          <a:lstStyle>
            <a:lvl1pPr algn="l">
              <a:defRPr sz="3600" b="1">
                <a:solidFill>
                  <a:schemeClr val="accent1"/>
                </a:solidFill>
              </a:defRPr>
            </a:lvl1pPr>
          </a:lstStyle>
          <a:p>
            <a:r>
              <a:rPr lang="zh-CN" altLang="en-US"/>
              <a:t>单击此处编辑母版标题样式</a:t>
            </a:r>
            <a:endParaRPr lang="en-MY" dirty="0"/>
          </a:p>
        </p:txBody>
      </p:sp>
    </p:spTree>
    <p:extLst>
      <p:ext uri="{BB962C8B-B14F-4D97-AF65-F5344CB8AC3E}">
        <p14:creationId xmlns:p14="http://schemas.microsoft.com/office/powerpoint/2010/main" val="37243328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quare Image">
    <p:spTree>
      <p:nvGrpSpPr>
        <p:cNvPr id="1" name=""/>
        <p:cNvGrpSpPr/>
        <p:nvPr/>
      </p:nvGrpSpPr>
      <p:grpSpPr>
        <a:xfrm>
          <a:off x="0" y="0"/>
          <a:ext cx="0" cy="0"/>
          <a:chOff x="0" y="0"/>
          <a:chExt cx="0" cy="0"/>
        </a:xfrm>
      </p:grpSpPr>
      <p:grpSp>
        <p:nvGrpSpPr>
          <p:cNvPr id="4" name="Group 1"/>
          <p:cNvGrpSpPr>
            <a:grpSpLocks/>
          </p:cNvGrpSpPr>
          <p:nvPr/>
        </p:nvGrpSpPr>
        <p:grpSpPr bwMode="auto">
          <a:xfrm>
            <a:off x="609600" y="1050925"/>
            <a:ext cx="10977563" cy="46038"/>
            <a:chOff x="0" y="990600"/>
            <a:chExt cx="12192001" cy="45719"/>
          </a:xfrm>
        </p:grpSpPr>
        <p:sp>
          <p:nvSpPr>
            <p:cNvPr id="6" name="Rectangle 6"/>
            <p:cNvSpPr/>
            <p:nvPr/>
          </p:nvSpPr>
          <p:spPr>
            <a:xfrm>
              <a:off x="0" y="990600"/>
              <a:ext cx="11811166"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sp>
          <p:nvSpPr>
            <p:cNvPr id="7" name="Rectangle 7"/>
            <p:cNvSpPr/>
            <p:nvPr/>
          </p:nvSpPr>
          <p:spPr>
            <a:xfrm>
              <a:off x="11622511" y="990600"/>
              <a:ext cx="56949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grpSp>
      <p:sp>
        <p:nvSpPr>
          <p:cNvPr id="8" name="矩形 7"/>
          <p:cNvSpPr/>
          <p:nvPr/>
        </p:nvSpPr>
        <p:spPr>
          <a:xfrm>
            <a:off x="-12700" y="255588"/>
            <a:ext cx="396875" cy="86836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p>
        </p:txBody>
      </p:sp>
      <p:sp>
        <p:nvSpPr>
          <p:cNvPr id="9" name="矩形 8"/>
          <p:cNvSpPr/>
          <p:nvPr/>
        </p:nvSpPr>
        <p:spPr>
          <a:xfrm>
            <a:off x="-38100" y="6332538"/>
            <a:ext cx="12272963" cy="55721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p>
        </p:txBody>
      </p:sp>
      <p:pic>
        <p:nvPicPr>
          <p:cNvPr id="10" name="图片占位符 1" descr="dlut0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90163" y="6402388"/>
            <a:ext cx="13970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0"/>
          </p:nvPr>
        </p:nvSpPr>
        <p:spPr>
          <a:xfrm>
            <a:off x="609838" y="1485899"/>
            <a:ext cx="4345097" cy="4343400"/>
          </a:xfrm>
        </p:spPr>
        <p:txBody>
          <a:bodyPr rtlCol="0">
            <a:normAutofit/>
          </a:bodyPr>
          <a:lstStyle/>
          <a:p>
            <a:pPr lvl="0"/>
            <a:r>
              <a:rPr lang="zh-CN" altLang="en-US" noProof="0"/>
              <a:t>单击图标添加图片</a:t>
            </a:r>
            <a:endParaRPr lang="en-MY" noProof="0"/>
          </a:p>
        </p:txBody>
      </p:sp>
      <p:sp>
        <p:nvSpPr>
          <p:cNvPr id="14" name="Title 1"/>
          <p:cNvSpPr>
            <a:spLocks noGrp="1"/>
          </p:cNvSpPr>
          <p:nvPr>
            <p:ph type="title"/>
          </p:nvPr>
        </p:nvSpPr>
        <p:spPr>
          <a:xfrm>
            <a:off x="609838" y="283210"/>
            <a:ext cx="9214909" cy="814070"/>
          </a:xfrm>
        </p:spPr>
        <p:txBody>
          <a:bodyPr lIns="0" tIns="0" rIns="0" bIns="0">
            <a:normAutofit/>
          </a:bodyPr>
          <a:lstStyle>
            <a:lvl1pPr algn="l">
              <a:defRPr sz="3600" b="1">
                <a:solidFill>
                  <a:schemeClr val="accent1"/>
                </a:solidFill>
              </a:defRPr>
            </a:lvl1pPr>
          </a:lstStyle>
          <a:p>
            <a:r>
              <a:rPr lang="zh-CN" altLang="en-US"/>
              <a:t>单击此处编辑母版标题样式</a:t>
            </a:r>
            <a:endParaRPr lang="en-MY" dirty="0"/>
          </a:p>
        </p:txBody>
      </p:sp>
    </p:spTree>
    <p:extLst>
      <p:ext uri="{BB962C8B-B14F-4D97-AF65-F5344CB8AC3E}">
        <p14:creationId xmlns:p14="http://schemas.microsoft.com/office/powerpoint/2010/main" val="40630264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entre image">
    <p:spTree>
      <p:nvGrpSpPr>
        <p:cNvPr id="1" name=""/>
        <p:cNvGrpSpPr/>
        <p:nvPr/>
      </p:nvGrpSpPr>
      <p:grpSpPr>
        <a:xfrm>
          <a:off x="0" y="0"/>
          <a:ext cx="0" cy="0"/>
          <a:chOff x="0" y="0"/>
          <a:chExt cx="0" cy="0"/>
        </a:xfrm>
      </p:grpSpPr>
      <p:grpSp>
        <p:nvGrpSpPr>
          <p:cNvPr id="4" name="Group 1"/>
          <p:cNvGrpSpPr>
            <a:grpSpLocks/>
          </p:cNvGrpSpPr>
          <p:nvPr/>
        </p:nvGrpSpPr>
        <p:grpSpPr bwMode="auto">
          <a:xfrm>
            <a:off x="609600" y="1050925"/>
            <a:ext cx="10977563" cy="46038"/>
            <a:chOff x="0" y="990600"/>
            <a:chExt cx="12192001" cy="45719"/>
          </a:xfrm>
        </p:grpSpPr>
        <p:sp>
          <p:nvSpPr>
            <p:cNvPr id="6" name="Rectangle 6"/>
            <p:cNvSpPr/>
            <p:nvPr/>
          </p:nvSpPr>
          <p:spPr>
            <a:xfrm>
              <a:off x="0" y="990600"/>
              <a:ext cx="11811166"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sp>
          <p:nvSpPr>
            <p:cNvPr id="7" name="Rectangle 7"/>
            <p:cNvSpPr/>
            <p:nvPr/>
          </p:nvSpPr>
          <p:spPr>
            <a:xfrm>
              <a:off x="11622511" y="990600"/>
              <a:ext cx="56949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grpSp>
      <p:sp>
        <p:nvSpPr>
          <p:cNvPr id="8" name="矩形 7"/>
          <p:cNvSpPr/>
          <p:nvPr/>
        </p:nvSpPr>
        <p:spPr>
          <a:xfrm>
            <a:off x="-12700" y="255588"/>
            <a:ext cx="396875" cy="86836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p>
        </p:txBody>
      </p:sp>
      <p:sp>
        <p:nvSpPr>
          <p:cNvPr id="9" name="矩形 8"/>
          <p:cNvSpPr/>
          <p:nvPr/>
        </p:nvSpPr>
        <p:spPr>
          <a:xfrm>
            <a:off x="-38100" y="6332538"/>
            <a:ext cx="12272963" cy="55721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p>
        </p:txBody>
      </p:sp>
      <p:pic>
        <p:nvPicPr>
          <p:cNvPr id="10" name="图片占位符 1" descr="dlut0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90163" y="6402388"/>
            <a:ext cx="13970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Picture Placeholder 13"/>
          <p:cNvSpPr>
            <a:spLocks noGrp="1"/>
          </p:cNvSpPr>
          <p:nvPr>
            <p:ph type="pic" sz="quarter" idx="10"/>
          </p:nvPr>
        </p:nvSpPr>
        <p:spPr>
          <a:xfrm>
            <a:off x="4535671" y="2106929"/>
            <a:ext cx="3125421" cy="3124200"/>
          </a:xfrm>
          <a:custGeom>
            <a:avLst/>
            <a:gdLst>
              <a:gd name="connsiteX0" fmla="*/ 1448904 w 3124200"/>
              <a:gd name="connsiteY0" fmla="*/ 0 h 3124200"/>
              <a:gd name="connsiteX1" fmla="*/ 1675299 w 3124200"/>
              <a:gd name="connsiteY1" fmla="*/ 0 h 3124200"/>
              <a:gd name="connsiteX2" fmla="*/ 1722401 w 3124200"/>
              <a:gd name="connsiteY2" fmla="*/ 2379 h 3124200"/>
              <a:gd name="connsiteX3" fmla="*/ 3121824 w 3124200"/>
              <a:gd name="connsiteY3" fmla="*/ 1401801 h 3124200"/>
              <a:gd name="connsiteX4" fmla="*/ 3124200 w 3124200"/>
              <a:gd name="connsiteY4" fmla="*/ 1448864 h 3124200"/>
              <a:gd name="connsiteX5" fmla="*/ 3124200 w 3124200"/>
              <a:gd name="connsiteY5" fmla="*/ 1675339 h 3124200"/>
              <a:gd name="connsiteX6" fmla="*/ 3121824 w 3124200"/>
              <a:gd name="connsiteY6" fmla="*/ 1722401 h 3124200"/>
              <a:gd name="connsiteX7" fmla="*/ 1722401 w 3124200"/>
              <a:gd name="connsiteY7" fmla="*/ 3121824 h 3124200"/>
              <a:gd name="connsiteX8" fmla="*/ 1675338 w 3124200"/>
              <a:gd name="connsiteY8" fmla="*/ 3124200 h 3124200"/>
              <a:gd name="connsiteX9" fmla="*/ 1448865 w 3124200"/>
              <a:gd name="connsiteY9" fmla="*/ 3124200 h 3124200"/>
              <a:gd name="connsiteX10" fmla="*/ 1401801 w 3124200"/>
              <a:gd name="connsiteY10" fmla="*/ 3121824 h 3124200"/>
              <a:gd name="connsiteX11" fmla="*/ 2379 w 3124200"/>
              <a:gd name="connsiteY11" fmla="*/ 1722401 h 3124200"/>
              <a:gd name="connsiteX12" fmla="*/ 0 w 3124200"/>
              <a:gd name="connsiteY12" fmla="*/ 1675299 h 3124200"/>
              <a:gd name="connsiteX13" fmla="*/ 0 w 3124200"/>
              <a:gd name="connsiteY13" fmla="*/ 1448903 h 3124200"/>
              <a:gd name="connsiteX14" fmla="*/ 2379 w 3124200"/>
              <a:gd name="connsiteY14" fmla="*/ 1401801 h 3124200"/>
              <a:gd name="connsiteX15" fmla="*/ 1401801 w 3124200"/>
              <a:gd name="connsiteY15" fmla="*/ 2379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24200" h="3124200">
                <a:moveTo>
                  <a:pt x="1448904" y="0"/>
                </a:moveTo>
                <a:lnTo>
                  <a:pt x="1675299" y="0"/>
                </a:lnTo>
                <a:lnTo>
                  <a:pt x="1722401" y="2379"/>
                </a:lnTo>
                <a:cubicBezTo>
                  <a:pt x="2460277" y="77314"/>
                  <a:pt x="3046888" y="663925"/>
                  <a:pt x="3121824" y="1401801"/>
                </a:cubicBezTo>
                <a:lnTo>
                  <a:pt x="3124200" y="1448864"/>
                </a:lnTo>
                <a:lnTo>
                  <a:pt x="3124200" y="1675339"/>
                </a:lnTo>
                <a:lnTo>
                  <a:pt x="3121824" y="1722401"/>
                </a:lnTo>
                <a:cubicBezTo>
                  <a:pt x="3046888" y="2460277"/>
                  <a:pt x="2460277" y="3046888"/>
                  <a:pt x="1722401" y="3121824"/>
                </a:cubicBezTo>
                <a:lnTo>
                  <a:pt x="1675338" y="3124200"/>
                </a:lnTo>
                <a:lnTo>
                  <a:pt x="1448865" y="3124200"/>
                </a:lnTo>
                <a:lnTo>
                  <a:pt x="1401801" y="3121824"/>
                </a:lnTo>
                <a:cubicBezTo>
                  <a:pt x="663926" y="3046888"/>
                  <a:pt x="77314" y="2460277"/>
                  <a:pt x="2379" y="1722401"/>
                </a:cubicBezTo>
                <a:lnTo>
                  <a:pt x="0" y="1675299"/>
                </a:lnTo>
                <a:lnTo>
                  <a:pt x="0" y="1448903"/>
                </a:lnTo>
                <a:lnTo>
                  <a:pt x="2379" y="1401801"/>
                </a:lnTo>
                <a:cubicBezTo>
                  <a:pt x="77314" y="663925"/>
                  <a:pt x="663926" y="77314"/>
                  <a:pt x="1401801" y="2379"/>
                </a:cubicBezTo>
                <a:close/>
              </a:path>
            </a:pathLst>
          </a:custGeom>
        </p:spPr>
        <p:txBody>
          <a:bodyPr rtlCol="0">
            <a:noAutofit/>
          </a:bodyPr>
          <a:lstStyle/>
          <a:p>
            <a:pPr lvl="0"/>
            <a:r>
              <a:rPr lang="zh-CN" altLang="en-US" noProof="0"/>
              <a:t>单击图标添加图片</a:t>
            </a:r>
            <a:endParaRPr lang="en-MY" noProof="0" dirty="0"/>
          </a:p>
        </p:txBody>
      </p:sp>
      <p:sp>
        <p:nvSpPr>
          <p:cNvPr id="5" name="Title 1"/>
          <p:cNvSpPr>
            <a:spLocks noGrp="1"/>
          </p:cNvSpPr>
          <p:nvPr>
            <p:ph type="title"/>
          </p:nvPr>
        </p:nvSpPr>
        <p:spPr>
          <a:xfrm>
            <a:off x="609838" y="283210"/>
            <a:ext cx="9214909" cy="814070"/>
          </a:xfrm>
        </p:spPr>
        <p:txBody>
          <a:bodyPr lIns="0" tIns="0" rIns="0" bIns="0">
            <a:normAutofit/>
          </a:bodyPr>
          <a:lstStyle>
            <a:lvl1pPr algn="l">
              <a:defRPr sz="3600" b="1">
                <a:solidFill>
                  <a:schemeClr val="accent1"/>
                </a:solidFill>
              </a:defRPr>
            </a:lvl1pPr>
          </a:lstStyle>
          <a:p>
            <a:r>
              <a:rPr lang="zh-CN" altLang="en-US"/>
              <a:t>单击此处编辑母版标题样式</a:t>
            </a:r>
            <a:endParaRPr lang="en-MY" dirty="0"/>
          </a:p>
        </p:txBody>
      </p:sp>
    </p:spTree>
    <p:extLst>
      <p:ext uri="{BB962C8B-B14F-4D97-AF65-F5344CB8AC3E}">
        <p14:creationId xmlns:p14="http://schemas.microsoft.com/office/powerpoint/2010/main" val="26109527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 Images">
    <p:spTree>
      <p:nvGrpSpPr>
        <p:cNvPr id="1" name=""/>
        <p:cNvGrpSpPr/>
        <p:nvPr/>
      </p:nvGrpSpPr>
      <p:grpSpPr>
        <a:xfrm>
          <a:off x="0" y="0"/>
          <a:ext cx="0" cy="0"/>
          <a:chOff x="0" y="0"/>
          <a:chExt cx="0" cy="0"/>
        </a:xfrm>
      </p:grpSpPr>
      <p:grpSp>
        <p:nvGrpSpPr>
          <p:cNvPr id="5" name="Group 1"/>
          <p:cNvGrpSpPr>
            <a:grpSpLocks/>
          </p:cNvGrpSpPr>
          <p:nvPr/>
        </p:nvGrpSpPr>
        <p:grpSpPr bwMode="auto">
          <a:xfrm>
            <a:off x="609600" y="1050925"/>
            <a:ext cx="10977563" cy="46038"/>
            <a:chOff x="0" y="990600"/>
            <a:chExt cx="12192001" cy="45719"/>
          </a:xfrm>
        </p:grpSpPr>
        <p:sp>
          <p:nvSpPr>
            <p:cNvPr id="7" name="Rectangle 6"/>
            <p:cNvSpPr/>
            <p:nvPr/>
          </p:nvSpPr>
          <p:spPr>
            <a:xfrm>
              <a:off x="0" y="990600"/>
              <a:ext cx="11811166"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sp>
          <p:nvSpPr>
            <p:cNvPr id="8" name="Rectangle 7"/>
            <p:cNvSpPr/>
            <p:nvPr/>
          </p:nvSpPr>
          <p:spPr>
            <a:xfrm>
              <a:off x="11622511" y="990600"/>
              <a:ext cx="56949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grpSp>
      <p:sp>
        <p:nvSpPr>
          <p:cNvPr id="9" name="矩形 8"/>
          <p:cNvSpPr/>
          <p:nvPr/>
        </p:nvSpPr>
        <p:spPr>
          <a:xfrm>
            <a:off x="-12700" y="255588"/>
            <a:ext cx="396875" cy="86836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p>
        </p:txBody>
      </p:sp>
      <p:sp>
        <p:nvSpPr>
          <p:cNvPr id="10" name="矩形 9"/>
          <p:cNvSpPr/>
          <p:nvPr/>
        </p:nvSpPr>
        <p:spPr>
          <a:xfrm>
            <a:off x="-38100" y="6332538"/>
            <a:ext cx="12272963" cy="55721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p>
        </p:txBody>
      </p:sp>
      <p:pic>
        <p:nvPicPr>
          <p:cNvPr id="11" name="图片占位符 1" descr="dlut0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90163" y="6402388"/>
            <a:ext cx="13970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icture Placeholder 5"/>
          <p:cNvSpPr>
            <a:spLocks noGrp="1"/>
          </p:cNvSpPr>
          <p:nvPr>
            <p:ph type="pic" sz="quarter" idx="10"/>
          </p:nvPr>
        </p:nvSpPr>
        <p:spPr>
          <a:xfrm>
            <a:off x="609839" y="1545249"/>
            <a:ext cx="6098382" cy="1908221"/>
          </a:xfrm>
        </p:spPr>
        <p:txBody>
          <a:bodyPr rtlCol="0">
            <a:normAutofit/>
          </a:bodyPr>
          <a:lstStyle/>
          <a:p>
            <a:pPr lvl="0"/>
            <a:r>
              <a:rPr lang="zh-CN" altLang="en-US" noProof="0"/>
              <a:t>单击图标添加图片</a:t>
            </a:r>
            <a:endParaRPr lang="en-MY" noProof="0"/>
          </a:p>
        </p:txBody>
      </p:sp>
      <p:sp>
        <p:nvSpPr>
          <p:cNvPr id="13" name="Picture Placeholder 5"/>
          <p:cNvSpPr>
            <a:spLocks noGrp="1"/>
          </p:cNvSpPr>
          <p:nvPr>
            <p:ph type="pic" sz="quarter" idx="11"/>
          </p:nvPr>
        </p:nvSpPr>
        <p:spPr>
          <a:xfrm>
            <a:off x="5488543" y="3884590"/>
            <a:ext cx="6098382" cy="1908221"/>
          </a:xfrm>
        </p:spPr>
        <p:txBody>
          <a:bodyPr rtlCol="0">
            <a:normAutofit/>
          </a:bodyPr>
          <a:lstStyle/>
          <a:p>
            <a:pPr lvl="0"/>
            <a:r>
              <a:rPr lang="zh-CN" altLang="en-US" noProof="0"/>
              <a:t>单击图标添加图片</a:t>
            </a:r>
            <a:endParaRPr lang="en-MY" noProof="0"/>
          </a:p>
        </p:txBody>
      </p:sp>
      <p:sp>
        <p:nvSpPr>
          <p:cNvPr id="15" name="Title 1"/>
          <p:cNvSpPr>
            <a:spLocks noGrp="1"/>
          </p:cNvSpPr>
          <p:nvPr>
            <p:ph type="title"/>
          </p:nvPr>
        </p:nvSpPr>
        <p:spPr>
          <a:xfrm>
            <a:off x="609838" y="283210"/>
            <a:ext cx="9214909" cy="814070"/>
          </a:xfrm>
        </p:spPr>
        <p:txBody>
          <a:bodyPr lIns="0" tIns="0" rIns="0" bIns="0">
            <a:normAutofit/>
          </a:bodyPr>
          <a:lstStyle>
            <a:lvl1pPr algn="l">
              <a:defRPr sz="3600" b="1">
                <a:solidFill>
                  <a:schemeClr val="accent1"/>
                </a:solidFill>
              </a:defRPr>
            </a:lvl1pPr>
          </a:lstStyle>
          <a:p>
            <a:r>
              <a:rPr lang="zh-CN" altLang="en-US"/>
              <a:t>单击此处编辑母版标题样式</a:t>
            </a:r>
            <a:endParaRPr lang="en-MY" dirty="0"/>
          </a:p>
        </p:txBody>
      </p:sp>
    </p:spTree>
    <p:extLst>
      <p:ext uri="{BB962C8B-B14F-4D97-AF65-F5344CB8AC3E}">
        <p14:creationId xmlns:p14="http://schemas.microsoft.com/office/powerpoint/2010/main" val="489848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Images - 2">
    <p:spTree>
      <p:nvGrpSpPr>
        <p:cNvPr id="1" name=""/>
        <p:cNvGrpSpPr/>
        <p:nvPr/>
      </p:nvGrpSpPr>
      <p:grpSpPr>
        <a:xfrm>
          <a:off x="0" y="0"/>
          <a:ext cx="0" cy="0"/>
          <a:chOff x="0" y="0"/>
          <a:chExt cx="0" cy="0"/>
        </a:xfrm>
      </p:grpSpPr>
      <p:grpSp>
        <p:nvGrpSpPr>
          <p:cNvPr id="5" name="Group 1"/>
          <p:cNvGrpSpPr>
            <a:grpSpLocks/>
          </p:cNvGrpSpPr>
          <p:nvPr/>
        </p:nvGrpSpPr>
        <p:grpSpPr bwMode="auto">
          <a:xfrm>
            <a:off x="609600" y="1050925"/>
            <a:ext cx="10977563" cy="46038"/>
            <a:chOff x="0" y="990600"/>
            <a:chExt cx="12192001" cy="45719"/>
          </a:xfrm>
        </p:grpSpPr>
        <p:sp>
          <p:nvSpPr>
            <p:cNvPr id="7" name="Rectangle 6"/>
            <p:cNvSpPr/>
            <p:nvPr/>
          </p:nvSpPr>
          <p:spPr>
            <a:xfrm>
              <a:off x="0" y="990600"/>
              <a:ext cx="11811166"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sp>
          <p:nvSpPr>
            <p:cNvPr id="8" name="Rectangle 7"/>
            <p:cNvSpPr/>
            <p:nvPr/>
          </p:nvSpPr>
          <p:spPr>
            <a:xfrm>
              <a:off x="11622511" y="990600"/>
              <a:ext cx="56949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grpSp>
      <p:sp>
        <p:nvSpPr>
          <p:cNvPr id="9" name="矩形 8"/>
          <p:cNvSpPr/>
          <p:nvPr/>
        </p:nvSpPr>
        <p:spPr>
          <a:xfrm>
            <a:off x="-12700" y="255588"/>
            <a:ext cx="396875" cy="86836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p>
        </p:txBody>
      </p:sp>
      <p:sp>
        <p:nvSpPr>
          <p:cNvPr id="10" name="矩形 9"/>
          <p:cNvSpPr/>
          <p:nvPr/>
        </p:nvSpPr>
        <p:spPr>
          <a:xfrm>
            <a:off x="-38100" y="6332538"/>
            <a:ext cx="12272963" cy="55721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p>
        </p:txBody>
      </p:sp>
      <p:pic>
        <p:nvPicPr>
          <p:cNvPr id="11" name="图片占位符 1" descr="dlut0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90163" y="6402388"/>
            <a:ext cx="13970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icture Placeholder 5"/>
          <p:cNvSpPr>
            <a:spLocks noGrp="1"/>
          </p:cNvSpPr>
          <p:nvPr>
            <p:ph type="pic" sz="quarter" idx="10"/>
          </p:nvPr>
        </p:nvSpPr>
        <p:spPr>
          <a:xfrm>
            <a:off x="609839" y="1545248"/>
            <a:ext cx="2744271" cy="4247562"/>
          </a:xfrm>
        </p:spPr>
        <p:txBody>
          <a:bodyPr rtlCol="0">
            <a:normAutofit/>
          </a:bodyPr>
          <a:lstStyle/>
          <a:p>
            <a:pPr lvl="0"/>
            <a:r>
              <a:rPr lang="zh-CN" altLang="en-US" noProof="0"/>
              <a:t>单击图标添加图片</a:t>
            </a:r>
            <a:endParaRPr lang="en-MY" noProof="0"/>
          </a:p>
        </p:txBody>
      </p:sp>
      <p:sp>
        <p:nvSpPr>
          <p:cNvPr id="13" name="Picture Placeholder 5"/>
          <p:cNvSpPr>
            <a:spLocks noGrp="1"/>
          </p:cNvSpPr>
          <p:nvPr>
            <p:ph type="pic" sz="quarter" idx="11"/>
          </p:nvPr>
        </p:nvSpPr>
        <p:spPr>
          <a:xfrm>
            <a:off x="8842653" y="1545250"/>
            <a:ext cx="2744272" cy="4247561"/>
          </a:xfrm>
        </p:spPr>
        <p:txBody>
          <a:bodyPr rtlCol="0">
            <a:normAutofit/>
          </a:bodyPr>
          <a:lstStyle/>
          <a:p>
            <a:pPr lvl="0"/>
            <a:r>
              <a:rPr lang="zh-CN" altLang="en-US" noProof="0"/>
              <a:t>单击图标添加图片</a:t>
            </a:r>
            <a:endParaRPr lang="en-MY" noProof="0"/>
          </a:p>
        </p:txBody>
      </p:sp>
      <p:sp>
        <p:nvSpPr>
          <p:cNvPr id="15" name="Title 1"/>
          <p:cNvSpPr>
            <a:spLocks noGrp="1"/>
          </p:cNvSpPr>
          <p:nvPr>
            <p:ph type="title"/>
          </p:nvPr>
        </p:nvSpPr>
        <p:spPr>
          <a:xfrm>
            <a:off x="609838" y="283210"/>
            <a:ext cx="9214909" cy="814070"/>
          </a:xfrm>
        </p:spPr>
        <p:txBody>
          <a:bodyPr lIns="0" tIns="0" rIns="0" bIns="0">
            <a:normAutofit/>
          </a:bodyPr>
          <a:lstStyle>
            <a:lvl1pPr algn="l">
              <a:defRPr sz="3600" b="1">
                <a:solidFill>
                  <a:schemeClr val="accent1"/>
                </a:solidFill>
              </a:defRPr>
            </a:lvl1pPr>
          </a:lstStyle>
          <a:p>
            <a:r>
              <a:rPr lang="zh-CN" altLang="en-US"/>
              <a:t>单击此处编辑母版标题样式</a:t>
            </a:r>
            <a:endParaRPr lang="en-MY" dirty="0"/>
          </a:p>
        </p:txBody>
      </p:sp>
    </p:spTree>
    <p:extLst>
      <p:ext uri="{BB962C8B-B14F-4D97-AF65-F5344CB8AC3E}">
        <p14:creationId xmlns:p14="http://schemas.microsoft.com/office/powerpoint/2010/main" val="36694688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3 Images - 3">
    <p:spTree>
      <p:nvGrpSpPr>
        <p:cNvPr id="1" name=""/>
        <p:cNvGrpSpPr/>
        <p:nvPr/>
      </p:nvGrpSpPr>
      <p:grpSpPr>
        <a:xfrm>
          <a:off x="0" y="0"/>
          <a:ext cx="0" cy="0"/>
          <a:chOff x="0" y="0"/>
          <a:chExt cx="0" cy="0"/>
        </a:xfrm>
      </p:grpSpPr>
      <p:grpSp>
        <p:nvGrpSpPr>
          <p:cNvPr id="6" name="Group 1"/>
          <p:cNvGrpSpPr>
            <a:grpSpLocks/>
          </p:cNvGrpSpPr>
          <p:nvPr/>
        </p:nvGrpSpPr>
        <p:grpSpPr bwMode="auto">
          <a:xfrm>
            <a:off x="609600" y="1050925"/>
            <a:ext cx="10977563" cy="46038"/>
            <a:chOff x="0" y="990600"/>
            <a:chExt cx="12192001" cy="45719"/>
          </a:xfrm>
        </p:grpSpPr>
        <p:sp>
          <p:nvSpPr>
            <p:cNvPr id="7" name="Rectangle 6"/>
            <p:cNvSpPr/>
            <p:nvPr/>
          </p:nvSpPr>
          <p:spPr>
            <a:xfrm>
              <a:off x="0" y="990600"/>
              <a:ext cx="11811166"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sp>
          <p:nvSpPr>
            <p:cNvPr id="8" name="Rectangle 7"/>
            <p:cNvSpPr/>
            <p:nvPr/>
          </p:nvSpPr>
          <p:spPr>
            <a:xfrm>
              <a:off x="11622511" y="990600"/>
              <a:ext cx="56949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grpSp>
      <p:sp>
        <p:nvSpPr>
          <p:cNvPr id="9" name="矩形 8"/>
          <p:cNvSpPr/>
          <p:nvPr/>
        </p:nvSpPr>
        <p:spPr>
          <a:xfrm>
            <a:off x="-12700" y="255588"/>
            <a:ext cx="396875" cy="86836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p>
        </p:txBody>
      </p:sp>
      <p:sp>
        <p:nvSpPr>
          <p:cNvPr id="10" name="矩形 9"/>
          <p:cNvSpPr/>
          <p:nvPr/>
        </p:nvSpPr>
        <p:spPr>
          <a:xfrm>
            <a:off x="-38100" y="6332538"/>
            <a:ext cx="12272963" cy="55721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p>
        </p:txBody>
      </p:sp>
      <p:pic>
        <p:nvPicPr>
          <p:cNvPr id="11" name="图片占位符 1" descr="dlut0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90163" y="6402388"/>
            <a:ext cx="13970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Picture Placeholder 20"/>
          <p:cNvSpPr>
            <a:spLocks noGrp="1"/>
          </p:cNvSpPr>
          <p:nvPr>
            <p:ph type="pic" sz="quarter" idx="10"/>
          </p:nvPr>
        </p:nvSpPr>
        <p:spPr>
          <a:xfrm>
            <a:off x="1181561" y="1752600"/>
            <a:ext cx="2134434" cy="2133600"/>
          </a:xfrm>
          <a:custGeom>
            <a:avLst/>
            <a:gdLst>
              <a:gd name="connsiteX0" fmla="*/ 1066800 w 2133600"/>
              <a:gd name="connsiteY0" fmla="*/ 0 h 2133600"/>
              <a:gd name="connsiteX1" fmla="*/ 2133600 w 2133600"/>
              <a:gd name="connsiteY1" fmla="*/ 1066800 h 2133600"/>
              <a:gd name="connsiteX2" fmla="*/ 1066800 w 2133600"/>
              <a:gd name="connsiteY2" fmla="*/ 2133600 h 2133600"/>
              <a:gd name="connsiteX3" fmla="*/ 0 w 2133600"/>
              <a:gd name="connsiteY3" fmla="*/ 1066800 h 2133600"/>
              <a:gd name="connsiteX4" fmla="*/ 1066800 w 2133600"/>
              <a:gd name="connsiteY4" fmla="*/ 0 h 21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2133600">
                <a:moveTo>
                  <a:pt x="1066800" y="0"/>
                </a:moveTo>
                <a:cubicBezTo>
                  <a:pt x="1655977" y="0"/>
                  <a:pt x="2133600" y="477623"/>
                  <a:pt x="2133600" y="1066800"/>
                </a:cubicBezTo>
                <a:cubicBezTo>
                  <a:pt x="2133600" y="1655977"/>
                  <a:pt x="1655977" y="2133600"/>
                  <a:pt x="1066800" y="2133600"/>
                </a:cubicBezTo>
                <a:cubicBezTo>
                  <a:pt x="477623" y="2133600"/>
                  <a:pt x="0" y="1655977"/>
                  <a:pt x="0" y="1066800"/>
                </a:cubicBezTo>
                <a:cubicBezTo>
                  <a:pt x="0" y="477623"/>
                  <a:pt x="477623" y="0"/>
                  <a:pt x="1066800" y="0"/>
                </a:cubicBezTo>
                <a:close/>
              </a:path>
            </a:pathLst>
          </a:custGeom>
        </p:spPr>
        <p:txBody>
          <a:bodyPr rtlCol="0">
            <a:noAutofit/>
          </a:bodyPr>
          <a:lstStyle/>
          <a:p>
            <a:pPr lvl="0"/>
            <a:r>
              <a:rPr lang="zh-CN" altLang="en-US" noProof="0"/>
              <a:t>单击图标添加图片</a:t>
            </a:r>
            <a:endParaRPr lang="en-MY" noProof="0"/>
          </a:p>
        </p:txBody>
      </p:sp>
      <p:sp>
        <p:nvSpPr>
          <p:cNvPr id="23" name="Picture Placeholder 22"/>
          <p:cNvSpPr>
            <a:spLocks noGrp="1"/>
          </p:cNvSpPr>
          <p:nvPr>
            <p:ph type="pic" sz="quarter" idx="11"/>
          </p:nvPr>
        </p:nvSpPr>
        <p:spPr>
          <a:xfrm>
            <a:off x="8880768" y="1752600"/>
            <a:ext cx="2134434" cy="2133600"/>
          </a:xfrm>
          <a:custGeom>
            <a:avLst/>
            <a:gdLst>
              <a:gd name="connsiteX0" fmla="*/ 1066800 w 2133600"/>
              <a:gd name="connsiteY0" fmla="*/ 0 h 2133600"/>
              <a:gd name="connsiteX1" fmla="*/ 2133600 w 2133600"/>
              <a:gd name="connsiteY1" fmla="*/ 1066800 h 2133600"/>
              <a:gd name="connsiteX2" fmla="*/ 1066800 w 2133600"/>
              <a:gd name="connsiteY2" fmla="*/ 2133600 h 2133600"/>
              <a:gd name="connsiteX3" fmla="*/ 0 w 2133600"/>
              <a:gd name="connsiteY3" fmla="*/ 1066800 h 2133600"/>
              <a:gd name="connsiteX4" fmla="*/ 1066800 w 2133600"/>
              <a:gd name="connsiteY4" fmla="*/ 0 h 21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2133600">
                <a:moveTo>
                  <a:pt x="1066800" y="0"/>
                </a:moveTo>
                <a:cubicBezTo>
                  <a:pt x="1655977" y="0"/>
                  <a:pt x="2133600" y="477623"/>
                  <a:pt x="2133600" y="1066800"/>
                </a:cubicBezTo>
                <a:cubicBezTo>
                  <a:pt x="2133600" y="1655977"/>
                  <a:pt x="1655977" y="2133600"/>
                  <a:pt x="1066800" y="2133600"/>
                </a:cubicBezTo>
                <a:cubicBezTo>
                  <a:pt x="477623" y="2133600"/>
                  <a:pt x="0" y="1655977"/>
                  <a:pt x="0" y="1066800"/>
                </a:cubicBezTo>
                <a:cubicBezTo>
                  <a:pt x="0" y="477623"/>
                  <a:pt x="477623" y="0"/>
                  <a:pt x="1066800" y="0"/>
                </a:cubicBezTo>
                <a:close/>
              </a:path>
            </a:pathLst>
          </a:custGeom>
        </p:spPr>
        <p:txBody>
          <a:bodyPr rtlCol="0">
            <a:noAutofit/>
          </a:bodyPr>
          <a:lstStyle/>
          <a:p>
            <a:pPr lvl="0"/>
            <a:r>
              <a:rPr lang="zh-CN" altLang="en-US" noProof="0"/>
              <a:t>单击图标添加图片</a:t>
            </a:r>
            <a:endParaRPr lang="en-MY" noProof="0"/>
          </a:p>
        </p:txBody>
      </p:sp>
      <p:sp>
        <p:nvSpPr>
          <p:cNvPr id="25" name="Picture Placeholder 24"/>
          <p:cNvSpPr>
            <a:spLocks noGrp="1"/>
          </p:cNvSpPr>
          <p:nvPr>
            <p:ph type="pic" sz="quarter" idx="12"/>
          </p:nvPr>
        </p:nvSpPr>
        <p:spPr>
          <a:xfrm>
            <a:off x="5031165" y="1752600"/>
            <a:ext cx="2134434" cy="2133600"/>
          </a:xfrm>
          <a:custGeom>
            <a:avLst/>
            <a:gdLst>
              <a:gd name="connsiteX0" fmla="*/ 1066800 w 2133600"/>
              <a:gd name="connsiteY0" fmla="*/ 0 h 2133600"/>
              <a:gd name="connsiteX1" fmla="*/ 2133600 w 2133600"/>
              <a:gd name="connsiteY1" fmla="*/ 1066800 h 2133600"/>
              <a:gd name="connsiteX2" fmla="*/ 1066800 w 2133600"/>
              <a:gd name="connsiteY2" fmla="*/ 2133600 h 2133600"/>
              <a:gd name="connsiteX3" fmla="*/ 0 w 2133600"/>
              <a:gd name="connsiteY3" fmla="*/ 1066800 h 2133600"/>
              <a:gd name="connsiteX4" fmla="*/ 1066800 w 2133600"/>
              <a:gd name="connsiteY4" fmla="*/ 0 h 21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2133600">
                <a:moveTo>
                  <a:pt x="1066800" y="0"/>
                </a:moveTo>
                <a:cubicBezTo>
                  <a:pt x="1655977" y="0"/>
                  <a:pt x="2133600" y="477623"/>
                  <a:pt x="2133600" y="1066800"/>
                </a:cubicBezTo>
                <a:cubicBezTo>
                  <a:pt x="2133600" y="1655977"/>
                  <a:pt x="1655977" y="2133600"/>
                  <a:pt x="1066800" y="2133600"/>
                </a:cubicBezTo>
                <a:cubicBezTo>
                  <a:pt x="477623" y="2133600"/>
                  <a:pt x="0" y="1655977"/>
                  <a:pt x="0" y="1066800"/>
                </a:cubicBezTo>
                <a:cubicBezTo>
                  <a:pt x="0" y="477623"/>
                  <a:pt x="477623" y="0"/>
                  <a:pt x="1066800" y="0"/>
                </a:cubicBezTo>
                <a:close/>
              </a:path>
            </a:pathLst>
          </a:custGeom>
        </p:spPr>
        <p:txBody>
          <a:bodyPr rtlCol="0">
            <a:noAutofit/>
          </a:bodyPr>
          <a:lstStyle/>
          <a:p>
            <a:pPr lvl="0"/>
            <a:r>
              <a:rPr lang="zh-CN" altLang="en-US" noProof="0"/>
              <a:t>单击图标添加图片</a:t>
            </a:r>
            <a:endParaRPr lang="en-MY" noProof="0"/>
          </a:p>
        </p:txBody>
      </p:sp>
      <p:sp>
        <p:nvSpPr>
          <p:cNvPr id="14" name="Title 1"/>
          <p:cNvSpPr>
            <a:spLocks noGrp="1"/>
          </p:cNvSpPr>
          <p:nvPr>
            <p:ph type="title"/>
          </p:nvPr>
        </p:nvSpPr>
        <p:spPr>
          <a:xfrm>
            <a:off x="609838" y="283210"/>
            <a:ext cx="9214909" cy="814070"/>
          </a:xfrm>
        </p:spPr>
        <p:txBody>
          <a:bodyPr lIns="0" tIns="0" rIns="0" bIns="0">
            <a:normAutofit/>
          </a:bodyPr>
          <a:lstStyle>
            <a:lvl1pPr algn="l">
              <a:defRPr sz="3600" b="1">
                <a:solidFill>
                  <a:schemeClr val="accent1"/>
                </a:solidFill>
              </a:defRPr>
            </a:lvl1pPr>
          </a:lstStyle>
          <a:p>
            <a:r>
              <a:rPr lang="zh-CN" altLang="en-US"/>
              <a:t>单击此处编辑母版标题样式</a:t>
            </a:r>
            <a:endParaRPr lang="en-MY" dirty="0"/>
          </a:p>
        </p:txBody>
      </p:sp>
    </p:spTree>
    <p:extLst>
      <p:ext uri="{BB962C8B-B14F-4D97-AF65-F5344CB8AC3E}">
        <p14:creationId xmlns:p14="http://schemas.microsoft.com/office/powerpoint/2010/main" val="4044286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C5EBE7F2-8CD8-4826-8EA0-4A48C6147B9E}" type="datetime1">
              <a:rPr lang="zh-CN" altLang="en-US" smtClean="0"/>
              <a:t>2025/6/11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F5076E35-6749-4762-994A-A03B3F0AAA1E}" type="slidenum">
              <a:rPr lang="zh-CN" altLang="en-US"/>
              <a:pPr>
                <a:defRPr/>
              </a:pPr>
              <a:t>‹#›</a:t>
            </a:fld>
            <a:endParaRPr lang="zh-CN" altLang="en-US"/>
          </a:p>
        </p:txBody>
      </p:sp>
    </p:spTree>
    <p:extLst>
      <p:ext uri="{BB962C8B-B14F-4D97-AF65-F5344CB8AC3E}">
        <p14:creationId xmlns:p14="http://schemas.microsoft.com/office/powerpoint/2010/main" val="692323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3 Images">
    <p:spTree>
      <p:nvGrpSpPr>
        <p:cNvPr id="1" name=""/>
        <p:cNvGrpSpPr/>
        <p:nvPr/>
      </p:nvGrpSpPr>
      <p:grpSpPr>
        <a:xfrm>
          <a:off x="0" y="0"/>
          <a:ext cx="0" cy="0"/>
          <a:chOff x="0" y="0"/>
          <a:chExt cx="0" cy="0"/>
        </a:xfrm>
      </p:grpSpPr>
      <p:grpSp>
        <p:nvGrpSpPr>
          <p:cNvPr id="7" name="Group 1"/>
          <p:cNvGrpSpPr>
            <a:grpSpLocks/>
          </p:cNvGrpSpPr>
          <p:nvPr/>
        </p:nvGrpSpPr>
        <p:grpSpPr bwMode="auto">
          <a:xfrm>
            <a:off x="609600" y="1050925"/>
            <a:ext cx="10977563" cy="46038"/>
            <a:chOff x="0" y="990600"/>
            <a:chExt cx="12192001" cy="45719"/>
          </a:xfrm>
        </p:grpSpPr>
        <p:sp>
          <p:nvSpPr>
            <p:cNvPr id="8" name="Rectangle 6"/>
            <p:cNvSpPr/>
            <p:nvPr/>
          </p:nvSpPr>
          <p:spPr>
            <a:xfrm>
              <a:off x="0" y="990600"/>
              <a:ext cx="11811166"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sp>
          <p:nvSpPr>
            <p:cNvPr id="9" name="Rectangle 7"/>
            <p:cNvSpPr/>
            <p:nvPr/>
          </p:nvSpPr>
          <p:spPr>
            <a:xfrm>
              <a:off x="11622511" y="990600"/>
              <a:ext cx="56949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grpSp>
      <p:sp>
        <p:nvSpPr>
          <p:cNvPr id="10" name="矩形 9"/>
          <p:cNvSpPr/>
          <p:nvPr/>
        </p:nvSpPr>
        <p:spPr>
          <a:xfrm>
            <a:off x="-12700" y="255588"/>
            <a:ext cx="396875" cy="86836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p>
        </p:txBody>
      </p:sp>
      <p:sp>
        <p:nvSpPr>
          <p:cNvPr id="11" name="矩形 10"/>
          <p:cNvSpPr/>
          <p:nvPr/>
        </p:nvSpPr>
        <p:spPr>
          <a:xfrm>
            <a:off x="-38100" y="6332538"/>
            <a:ext cx="12272963" cy="55721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p>
        </p:txBody>
      </p:sp>
      <p:pic>
        <p:nvPicPr>
          <p:cNvPr id="12" name="图片占位符 1" descr="dlut0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90163" y="6402388"/>
            <a:ext cx="13970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icture Placeholder 5"/>
          <p:cNvSpPr>
            <a:spLocks noGrp="1"/>
          </p:cNvSpPr>
          <p:nvPr>
            <p:ph type="pic" sz="quarter" idx="10"/>
          </p:nvPr>
        </p:nvSpPr>
        <p:spPr>
          <a:xfrm>
            <a:off x="609840" y="1545248"/>
            <a:ext cx="3201649" cy="1883752"/>
          </a:xfrm>
        </p:spPr>
        <p:txBody>
          <a:bodyPr rtlCol="0">
            <a:normAutofit/>
          </a:bodyPr>
          <a:lstStyle/>
          <a:p>
            <a:pPr lvl="0"/>
            <a:r>
              <a:rPr lang="zh-CN" altLang="en-US" noProof="0"/>
              <a:t>单击图标添加图片</a:t>
            </a:r>
            <a:endParaRPr lang="en-MY" noProof="0"/>
          </a:p>
        </p:txBody>
      </p:sp>
      <p:sp>
        <p:nvSpPr>
          <p:cNvPr id="15" name="Picture Placeholder 5"/>
          <p:cNvSpPr>
            <a:spLocks noGrp="1"/>
          </p:cNvSpPr>
          <p:nvPr>
            <p:ph type="pic" sz="quarter" idx="11"/>
          </p:nvPr>
        </p:nvSpPr>
        <p:spPr>
          <a:xfrm>
            <a:off x="8385276" y="1545248"/>
            <a:ext cx="3201649" cy="1883752"/>
          </a:xfrm>
        </p:spPr>
        <p:txBody>
          <a:bodyPr rtlCol="0">
            <a:normAutofit/>
          </a:bodyPr>
          <a:lstStyle/>
          <a:p>
            <a:pPr lvl="0"/>
            <a:r>
              <a:rPr lang="zh-CN" altLang="en-US" noProof="0"/>
              <a:t>单击图标添加图片</a:t>
            </a:r>
            <a:endParaRPr lang="en-MY" noProof="0"/>
          </a:p>
        </p:txBody>
      </p:sp>
      <p:sp>
        <p:nvSpPr>
          <p:cNvPr id="16" name="Picture Placeholder 5"/>
          <p:cNvSpPr>
            <a:spLocks noGrp="1"/>
          </p:cNvSpPr>
          <p:nvPr>
            <p:ph type="pic" sz="quarter" idx="12"/>
          </p:nvPr>
        </p:nvSpPr>
        <p:spPr>
          <a:xfrm>
            <a:off x="4497558" y="1545248"/>
            <a:ext cx="3201649" cy="1883752"/>
          </a:xfrm>
        </p:spPr>
        <p:txBody>
          <a:bodyPr rtlCol="0">
            <a:normAutofit/>
          </a:bodyPr>
          <a:lstStyle/>
          <a:p>
            <a:pPr lvl="0"/>
            <a:r>
              <a:rPr lang="zh-CN" altLang="en-US" noProof="0"/>
              <a:t>单击图标添加图片</a:t>
            </a:r>
            <a:endParaRPr lang="en-MY" noProof="0"/>
          </a:p>
        </p:txBody>
      </p:sp>
      <p:sp>
        <p:nvSpPr>
          <p:cNvPr id="14" name="Title 1"/>
          <p:cNvSpPr>
            <a:spLocks noGrp="1"/>
          </p:cNvSpPr>
          <p:nvPr>
            <p:ph type="title"/>
          </p:nvPr>
        </p:nvSpPr>
        <p:spPr>
          <a:xfrm>
            <a:off x="609838" y="283210"/>
            <a:ext cx="9214909" cy="814070"/>
          </a:xfrm>
        </p:spPr>
        <p:txBody>
          <a:bodyPr lIns="0" tIns="0" rIns="0" bIns="0">
            <a:normAutofit/>
          </a:bodyPr>
          <a:lstStyle>
            <a:lvl1pPr algn="l">
              <a:defRPr sz="3600" b="1">
                <a:solidFill>
                  <a:schemeClr val="accent1"/>
                </a:solidFill>
              </a:defRPr>
            </a:lvl1pPr>
          </a:lstStyle>
          <a:p>
            <a:r>
              <a:rPr lang="zh-CN" altLang="en-US"/>
              <a:t>单击此处编辑母版标题样式</a:t>
            </a:r>
            <a:endParaRPr lang="en-MY" dirty="0"/>
          </a:p>
        </p:txBody>
      </p:sp>
    </p:spTree>
    <p:extLst>
      <p:ext uri="{BB962C8B-B14F-4D97-AF65-F5344CB8AC3E}">
        <p14:creationId xmlns:p14="http://schemas.microsoft.com/office/powerpoint/2010/main" val="16959624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4 images">
    <p:spTree>
      <p:nvGrpSpPr>
        <p:cNvPr id="1" name=""/>
        <p:cNvGrpSpPr/>
        <p:nvPr/>
      </p:nvGrpSpPr>
      <p:grpSpPr>
        <a:xfrm>
          <a:off x="0" y="0"/>
          <a:ext cx="0" cy="0"/>
          <a:chOff x="0" y="0"/>
          <a:chExt cx="0" cy="0"/>
        </a:xfrm>
      </p:grpSpPr>
      <p:grpSp>
        <p:nvGrpSpPr>
          <p:cNvPr id="7" name="Group 1"/>
          <p:cNvGrpSpPr>
            <a:grpSpLocks/>
          </p:cNvGrpSpPr>
          <p:nvPr/>
        </p:nvGrpSpPr>
        <p:grpSpPr bwMode="auto">
          <a:xfrm>
            <a:off x="609600" y="1050925"/>
            <a:ext cx="10977563" cy="46038"/>
            <a:chOff x="0" y="990600"/>
            <a:chExt cx="12192001" cy="45719"/>
          </a:xfrm>
        </p:grpSpPr>
        <p:sp>
          <p:nvSpPr>
            <p:cNvPr id="8" name="Rectangle 6"/>
            <p:cNvSpPr/>
            <p:nvPr/>
          </p:nvSpPr>
          <p:spPr>
            <a:xfrm>
              <a:off x="0" y="990600"/>
              <a:ext cx="11811166"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sp>
          <p:nvSpPr>
            <p:cNvPr id="9" name="Rectangle 7"/>
            <p:cNvSpPr/>
            <p:nvPr/>
          </p:nvSpPr>
          <p:spPr>
            <a:xfrm>
              <a:off x="11622511" y="990600"/>
              <a:ext cx="56949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grpSp>
      <p:sp>
        <p:nvSpPr>
          <p:cNvPr id="10" name="矩形 9"/>
          <p:cNvSpPr/>
          <p:nvPr/>
        </p:nvSpPr>
        <p:spPr>
          <a:xfrm>
            <a:off x="-12700" y="255588"/>
            <a:ext cx="396875" cy="86836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p>
        </p:txBody>
      </p:sp>
      <p:sp>
        <p:nvSpPr>
          <p:cNvPr id="11" name="矩形 10"/>
          <p:cNvSpPr/>
          <p:nvPr/>
        </p:nvSpPr>
        <p:spPr>
          <a:xfrm>
            <a:off x="-38100" y="6332538"/>
            <a:ext cx="12272963" cy="55721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p>
        </p:txBody>
      </p:sp>
      <p:pic>
        <p:nvPicPr>
          <p:cNvPr id="12" name="图片占位符 1" descr="dlut0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90163" y="6402388"/>
            <a:ext cx="13970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icture Placeholder 5"/>
          <p:cNvSpPr>
            <a:spLocks noGrp="1"/>
          </p:cNvSpPr>
          <p:nvPr>
            <p:ph type="pic" sz="quarter" idx="10"/>
          </p:nvPr>
        </p:nvSpPr>
        <p:spPr>
          <a:xfrm>
            <a:off x="609838" y="1600200"/>
            <a:ext cx="1829514" cy="1828800"/>
          </a:xfrm>
        </p:spPr>
        <p:txBody>
          <a:bodyPr rtlCol="0">
            <a:normAutofit/>
          </a:bodyPr>
          <a:lstStyle/>
          <a:p>
            <a:pPr lvl="0"/>
            <a:r>
              <a:rPr lang="zh-CN" altLang="en-US" noProof="0"/>
              <a:t>单击图标添加图片</a:t>
            </a:r>
            <a:endParaRPr lang="en-MY" noProof="0"/>
          </a:p>
        </p:txBody>
      </p:sp>
      <p:sp>
        <p:nvSpPr>
          <p:cNvPr id="13" name="Picture Placeholder 5"/>
          <p:cNvSpPr>
            <a:spLocks noGrp="1"/>
          </p:cNvSpPr>
          <p:nvPr>
            <p:ph type="pic" sz="quarter" idx="11"/>
          </p:nvPr>
        </p:nvSpPr>
        <p:spPr>
          <a:xfrm>
            <a:off x="609838" y="3907788"/>
            <a:ext cx="1829514" cy="1828800"/>
          </a:xfrm>
        </p:spPr>
        <p:txBody>
          <a:bodyPr rtlCol="0">
            <a:normAutofit/>
          </a:bodyPr>
          <a:lstStyle/>
          <a:p>
            <a:pPr lvl="0"/>
            <a:r>
              <a:rPr lang="zh-CN" altLang="en-US" noProof="0"/>
              <a:t>单击图标添加图片</a:t>
            </a:r>
            <a:endParaRPr lang="en-MY" noProof="0"/>
          </a:p>
        </p:txBody>
      </p:sp>
      <p:sp>
        <p:nvSpPr>
          <p:cNvPr id="14" name="Picture Placeholder 5"/>
          <p:cNvSpPr>
            <a:spLocks noGrp="1"/>
          </p:cNvSpPr>
          <p:nvPr>
            <p:ph type="pic" sz="quarter" idx="12"/>
          </p:nvPr>
        </p:nvSpPr>
        <p:spPr>
          <a:xfrm>
            <a:off x="6098382" y="1600200"/>
            <a:ext cx="1829514" cy="1828800"/>
          </a:xfrm>
        </p:spPr>
        <p:txBody>
          <a:bodyPr rtlCol="0">
            <a:normAutofit/>
          </a:bodyPr>
          <a:lstStyle/>
          <a:p>
            <a:pPr lvl="0"/>
            <a:r>
              <a:rPr lang="zh-CN" altLang="en-US" noProof="0"/>
              <a:t>单击图标添加图片</a:t>
            </a:r>
            <a:endParaRPr lang="en-MY" noProof="0"/>
          </a:p>
        </p:txBody>
      </p:sp>
      <p:sp>
        <p:nvSpPr>
          <p:cNvPr id="15" name="Picture Placeholder 5"/>
          <p:cNvSpPr>
            <a:spLocks noGrp="1"/>
          </p:cNvSpPr>
          <p:nvPr>
            <p:ph type="pic" sz="quarter" idx="13"/>
          </p:nvPr>
        </p:nvSpPr>
        <p:spPr>
          <a:xfrm>
            <a:off x="6098382" y="3907788"/>
            <a:ext cx="1829514" cy="1828800"/>
          </a:xfrm>
        </p:spPr>
        <p:txBody>
          <a:bodyPr rtlCol="0">
            <a:normAutofit/>
          </a:bodyPr>
          <a:lstStyle/>
          <a:p>
            <a:pPr lvl="0"/>
            <a:r>
              <a:rPr lang="zh-CN" altLang="en-US" noProof="0"/>
              <a:t>单击图标添加图片</a:t>
            </a:r>
            <a:endParaRPr lang="en-MY" noProof="0"/>
          </a:p>
        </p:txBody>
      </p:sp>
      <p:sp>
        <p:nvSpPr>
          <p:cNvPr id="17" name="Title 1"/>
          <p:cNvSpPr>
            <a:spLocks noGrp="1"/>
          </p:cNvSpPr>
          <p:nvPr>
            <p:ph type="title"/>
          </p:nvPr>
        </p:nvSpPr>
        <p:spPr>
          <a:xfrm>
            <a:off x="609838" y="283210"/>
            <a:ext cx="9214909" cy="814070"/>
          </a:xfrm>
        </p:spPr>
        <p:txBody>
          <a:bodyPr lIns="0" tIns="0" rIns="0" bIns="0">
            <a:normAutofit/>
          </a:bodyPr>
          <a:lstStyle>
            <a:lvl1pPr algn="l">
              <a:defRPr sz="3600" b="1">
                <a:solidFill>
                  <a:schemeClr val="accent1"/>
                </a:solidFill>
              </a:defRPr>
            </a:lvl1pPr>
          </a:lstStyle>
          <a:p>
            <a:r>
              <a:rPr lang="zh-CN" altLang="en-US"/>
              <a:t>单击此处编辑母版标题样式</a:t>
            </a:r>
            <a:endParaRPr lang="en-MY" dirty="0"/>
          </a:p>
        </p:txBody>
      </p:sp>
    </p:spTree>
    <p:extLst>
      <p:ext uri="{BB962C8B-B14F-4D97-AF65-F5344CB8AC3E}">
        <p14:creationId xmlns:p14="http://schemas.microsoft.com/office/powerpoint/2010/main" val="9124518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Phone Mockup">
    <p:spTree>
      <p:nvGrpSpPr>
        <p:cNvPr id="1" name=""/>
        <p:cNvGrpSpPr/>
        <p:nvPr/>
      </p:nvGrpSpPr>
      <p:grpSpPr>
        <a:xfrm>
          <a:off x="0" y="0"/>
          <a:ext cx="0" cy="0"/>
          <a:chOff x="0" y="0"/>
          <a:chExt cx="0" cy="0"/>
        </a:xfrm>
      </p:grpSpPr>
      <p:grpSp>
        <p:nvGrpSpPr>
          <p:cNvPr id="4" name="Group 1"/>
          <p:cNvGrpSpPr>
            <a:grpSpLocks/>
          </p:cNvGrpSpPr>
          <p:nvPr/>
        </p:nvGrpSpPr>
        <p:grpSpPr bwMode="auto">
          <a:xfrm>
            <a:off x="609600" y="1050925"/>
            <a:ext cx="10977563" cy="46038"/>
            <a:chOff x="0" y="990600"/>
            <a:chExt cx="12192001" cy="45719"/>
          </a:xfrm>
        </p:grpSpPr>
        <p:sp>
          <p:nvSpPr>
            <p:cNvPr id="5" name="Rectangle 6"/>
            <p:cNvSpPr/>
            <p:nvPr/>
          </p:nvSpPr>
          <p:spPr>
            <a:xfrm>
              <a:off x="0" y="990600"/>
              <a:ext cx="11811166"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sp>
          <p:nvSpPr>
            <p:cNvPr id="6" name="Rectangle 7"/>
            <p:cNvSpPr/>
            <p:nvPr/>
          </p:nvSpPr>
          <p:spPr>
            <a:xfrm>
              <a:off x="11622511" y="990600"/>
              <a:ext cx="56949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grpSp>
      <p:sp>
        <p:nvSpPr>
          <p:cNvPr id="7" name="矩形 6"/>
          <p:cNvSpPr/>
          <p:nvPr/>
        </p:nvSpPr>
        <p:spPr>
          <a:xfrm>
            <a:off x="-12700" y="255588"/>
            <a:ext cx="396875" cy="86836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p>
        </p:txBody>
      </p:sp>
      <p:sp>
        <p:nvSpPr>
          <p:cNvPr id="8" name="矩形 7"/>
          <p:cNvSpPr/>
          <p:nvPr/>
        </p:nvSpPr>
        <p:spPr>
          <a:xfrm>
            <a:off x="-38100" y="6332538"/>
            <a:ext cx="12272963" cy="55721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p>
        </p:txBody>
      </p:sp>
      <p:pic>
        <p:nvPicPr>
          <p:cNvPr id="9" name="图片占位符 1" descr="dlut0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90163" y="6402388"/>
            <a:ext cx="13970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Picture Placeholder 17"/>
          <p:cNvSpPr>
            <a:spLocks noGrp="1"/>
          </p:cNvSpPr>
          <p:nvPr>
            <p:ph type="pic" sz="quarter" idx="10"/>
          </p:nvPr>
        </p:nvSpPr>
        <p:spPr>
          <a:xfrm>
            <a:off x="5149936" y="1733551"/>
            <a:ext cx="1896891" cy="4077630"/>
          </a:xfrm>
          <a:custGeom>
            <a:avLst/>
            <a:gdLst>
              <a:gd name="connsiteX0" fmla="*/ 288075 w 1896150"/>
              <a:gd name="connsiteY0" fmla="*/ 0 h 4077630"/>
              <a:gd name="connsiteX1" fmla="*/ 1608074 w 1896150"/>
              <a:gd name="connsiteY1" fmla="*/ 0 h 4077630"/>
              <a:gd name="connsiteX2" fmla="*/ 1608074 w 1896150"/>
              <a:gd name="connsiteY2" fmla="*/ 4590 h 4077630"/>
              <a:gd name="connsiteX3" fmla="*/ 1695196 w 1896150"/>
              <a:gd name="connsiteY3" fmla="*/ 4590 h 4077630"/>
              <a:gd name="connsiteX4" fmla="*/ 1896150 w 1896150"/>
              <a:gd name="connsiteY4" fmla="*/ 206242 h 4077630"/>
              <a:gd name="connsiteX5" fmla="*/ 1896150 w 1896150"/>
              <a:gd name="connsiteY5" fmla="*/ 3875978 h 4077630"/>
              <a:gd name="connsiteX6" fmla="*/ 1695196 w 1896150"/>
              <a:gd name="connsiteY6" fmla="*/ 4077630 h 4077630"/>
              <a:gd name="connsiteX7" fmla="*/ 200954 w 1896150"/>
              <a:gd name="connsiteY7" fmla="*/ 4077630 h 4077630"/>
              <a:gd name="connsiteX8" fmla="*/ 0 w 1896150"/>
              <a:gd name="connsiteY8" fmla="*/ 3875978 h 4077630"/>
              <a:gd name="connsiteX9" fmla="*/ 0 w 1896150"/>
              <a:gd name="connsiteY9" fmla="*/ 206242 h 4077630"/>
              <a:gd name="connsiteX10" fmla="*/ 200954 w 1896150"/>
              <a:gd name="connsiteY10" fmla="*/ 4590 h 4077630"/>
              <a:gd name="connsiteX11" fmla="*/ 288075 w 1896150"/>
              <a:gd name="connsiteY11" fmla="*/ 4590 h 4077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96150" h="4077630">
                <a:moveTo>
                  <a:pt x="288075" y="0"/>
                </a:moveTo>
                <a:lnTo>
                  <a:pt x="1608074" y="0"/>
                </a:lnTo>
                <a:lnTo>
                  <a:pt x="1608074" y="4590"/>
                </a:lnTo>
                <a:lnTo>
                  <a:pt x="1695196" y="4590"/>
                </a:lnTo>
                <a:cubicBezTo>
                  <a:pt x="1806180" y="4590"/>
                  <a:pt x="1896150" y="94873"/>
                  <a:pt x="1896150" y="206242"/>
                </a:cubicBezTo>
                <a:lnTo>
                  <a:pt x="1896150" y="3875978"/>
                </a:lnTo>
                <a:cubicBezTo>
                  <a:pt x="1896150" y="3987347"/>
                  <a:pt x="1806180" y="4077630"/>
                  <a:pt x="1695196" y="4077630"/>
                </a:cubicBezTo>
                <a:lnTo>
                  <a:pt x="200954" y="4077630"/>
                </a:lnTo>
                <a:cubicBezTo>
                  <a:pt x="89970" y="4077630"/>
                  <a:pt x="0" y="3987347"/>
                  <a:pt x="0" y="3875978"/>
                </a:cubicBezTo>
                <a:lnTo>
                  <a:pt x="0" y="206242"/>
                </a:lnTo>
                <a:cubicBezTo>
                  <a:pt x="0" y="94872"/>
                  <a:pt x="89970" y="4590"/>
                  <a:pt x="200954" y="4590"/>
                </a:cubicBezTo>
                <a:lnTo>
                  <a:pt x="288075" y="4590"/>
                </a:lnTo>
                <a:close/>
              </a:path>
            </a:pathLst>
          </a:custGeom>
        </p:spPr>
        <p:txBody>
          <a:bodyPr rtlCol="0">
            <a:noAutofit/>
          </a:bodyPr>
          <a:lstStyle/>
          <a:p>
            <a:pPr lvl="0"/>
            <a:r>
              <a:rPr lang="zh-CN" altLang="en-US" noProof="0"/>
              <a:t>单击图标添加图片</a:t>
            </a:r>
            <a:endParaRPr lang="en-MY" noProof="0"/>
          </a:p>
        </p:txBody>
      </p:sp>
      <p:sp>
        <p:nvSpPr>
          <p:cNvPr id="14" name="Title 1"/>
          <p:cNvSpPr>
            <a:spLocks noGrp="1"/>
          </p:cNvSpPr>
          <p:nvPr>
            <p:ph type="title"/>
          </p:nvPr>
        </p:nvSpPr>
        <p:spPr>
          <a:xfrm>
            <a:off x="609838" y="283210"/>
            <a:ext cx="9214909" cy="814070"/>
          </a:xfrm>
        </p:spPr>
        <p:txBody>
          <a:bodyPr lIns="0" tIns="0" rIns="0" bIns="0">
            <a:normAutofit/>
          </a:bodyPr>
          <a:lstStyle>
            <a:lvl1pPr algn="l">
              <a:defRPr sz="3600" b="1">
                <a:solidFill>
                  <a:schemeClr val="accent1"/>
                </a:solidFill>
              </a:defRPr>
            </a:lvl1pPr>
          </a:lstStyle>
          <a:p>
            <a:r>
              <a:rPr lang="zh-CN" altLang="en-US"/>
              <a:t>单击此处编辑母版标题样式</a:t>
            </a:r>
            <a:endParaRPr lang="en-MY" dirty="0"/>
          </a:p>
        </p:txBody>
      </p:sp>
    </p:spTree>
    <p:extLst>
      <p:ext uri="{BB962C8B-B14F-4D97-AF65-F5344CB8AC3E}">
        <p14:creationId xmlns:p14="http://schemas.microsoft.com/office/powerpoint/2010/main" val="30235485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Laptop Mockup">
    <p:spTree>
      <p:nvGrpSpPr>
        <p:cNvPr id="1" name=""/>
        <p:cNvGrpSpPr/>
        <p:nvPr/>
      </p:nvGrpSpPr>
      <p:grpSpPr>
        <a:xfrm>
          <a:off x="0" y="0"/>
          <a:ext cx="0" cy="0"/>
          <a:chOff x="0" y="0"/>
          <a:chExt cx="0" cy="0"/>
        </a:xfrm>
      </p:grpSpPr>
      <p:pic>
        <p:nvPicPr>
          <p:cNvPr id="4" name="Picture 21" descr="A screenshot of a computer scree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967711" y="2254186"/>
            <a:ext cx="6464719" cy="3003486"/>
          </a:xfrm>
          <a:custGeom>
            <a:avLst/>
            <a:gdLst>
              <a:gd name="connsiteX0" fmla="*/ 1143000 w 7772400"/>
              <a:gd name="connsiteY0" fmla="*/ 194854 h 4180114"/>
              <a:gd name="connsiteX1" fmla="*/ 1143000 w 7772400"/>
              <a:gd name="connsiteY1" fmla="*/ 3776254 h 4180114"/>
              <a:gd name="connsiteX2" fmla="*/ 6629402 w 7772400"/>
              <a:gd name="connsiteY2" fmla="*/ 3776254 h 4180114"/>
              <a:gd name="connsiteX3" fmla="*/ 6629402 w 7772400"/>
              <a:gd name="connsiteY3" fmla="*/ 194854 h 4180114"/>
              <a:gd name="connsiteX4" fmla="*/ 0 w 7772400"/>
              <a:gd name="connsiteY4" fmla="*/ 0 h 4180114"/>
              <a:gd name="connsiteX5" fmla="*/ 7772400 w 7772400"/>
              <a:gd name="connsiteY5" fmla="*/ 0 h 4180114"/>
              <a:gd name="connsiteX6" fmla="*/ 7772400 w 7772400"/>
              <a:gd name="connsiteY6" fmla="*/ 4180114 h 4180114"/>
              <a:gd name="connsiteX7" fmla="*/ 0 w 7772400"/>
              <a:gd name="connsiteY7" fmla="*/ 4180114 h 418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72400" h="4180114">
                <a:moveTo>
                  <a:pt x="1143000" y="194854"/>
                </a:moveTo>
                <a:lnTo>
                  <a:pt x="1143000" y="3776254"/>
                </a:lnTo>
                <a:lnTo>
                  <a:pt x="6629402" y="3776254"/>
                </a:lnTo>
                <a:lnTo>
                  <a:pt x="6629402" y="194854"/>
                </a:lnTo>
                <a:close/>
                <a:moveTo>
                  <a:pt x="0" y="0"/>
                </a:moveTo>
                <a:lnTo>
                  <a:pt x="7772400" y="0"/>
                </a:lnTo>
                <a:lnTo>
                  <a:pt x="7772400" y="4180114"/>
                </a:lnTo>
                <a:lnTo>
                  <a:pt x="0" y="4180114"/>
                </a:lnTo>
                <a:close/>
              </a:path>
            </a:pathLst>
          </a:custGeom>
        </p:spPr>
      </p:pic>
      <p:grpSp>
        <p:nvGrpSpPr>
          <p:cNvPr id="5" name="Group 1"/>
          <p:cNvGrpSpPr>
            <a:grpSpLocks/>
          </p:cNvGrpSpPr>
          <p:nvPr/>
        </p:nvGrpSpPr>
        <p:grpSpPr bwMode="auto">
          <a:xfrm>
            <a:off x="609600" y="1050925"/>
            <a:ext cx="10977563" cy="46038"/>
            <a:chOff x="0" y="990600"/>
            <a:chExt cx="12192001" cy="45719"/>
          </a:xfrm>
        </p:grpSpPr>
        <p:sp>
          <p:nvSpPr>
            <p:cNvPr id="6" name="Rectangle 6"/>
            <p:cNvSpPr/>
            <p:nvPr/>
          </p:nvSpPr>
          <p:spPr>
            <a:xfrm>
              <a:off x="0" y="990600"/>
              <a:ext cx="11811166"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sp>
          <p:nvSpPr>
            <p:cNvPr id="7" name="Rectangle 7"/>
            <p:cNvSpPr/>
            <p:nvPr/>
          </p:nvSpPr>
          <p:spPr>
            <a:xfrm>
              <a:off x="11622511" y="990600"/>
              <a:ext cx="56949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grpSp>
      <p:sp>
        <p:nvSpPr>
          <p:cNvPr id="8" name="矩形 7"/>
          <p:cNvSpPr/>
          <p:nvPr/>
        </p:nvSpPr>
        <p:spPr>
          <a:xfrm>
            <a:off x="-12700" y="255588"/>
            <a:ext cx="396875" cy="86836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p>
        </p:txBody>
      </p:sp>
      <p:sp>
        <p:nvSpPr>
          <p:cNvPr id="9" name="矩形 8"/>
          <p:cNvSpPr/>
          <p:nvPr/>
        </p:nvSpPr>
        <p:spPr>
          <a:xfrm>
            <a:off x="-38100" y="6332538"/>
            <a:ext cx="12272963" cy="55721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p>
        </p:txBody>
      </p:sp>
      <p:pic>
        <p:nvPicPr>
          <p:cNvPr id="10" name="图片占位符 1" descr="dlut0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90163" y="6402388"/>
            <a:ext cx="13970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Picture Placeholder 20"/>
          <p:cNvSpPr>
            <a:spLocks noGrp="1"/>
          </p:cNvSpPr>
          <p:nvPr>
            <p:ph type="pic" sz="quarter" idx="10"/>
          </p:nvPr>
        </p:nvSpPr>
        <p:spPr>
          <a:xfrm>
            <a:off x="-35966" y="2391156"/>
            <a:ext cx="4601229" cy="2602410"/>
          </a:xfrm>
          <a:custGeom>
            <a:avLst/>
            <a:gdLst>
              <a:gd name="connsiteX0" fmla="*/ 0 w 4599432"/>
              <a:gd name="connsiteY0" fmla="*/ 0 h 2602410"/>
              <a:gd name="connsiteX1" fmla="*/ 4599432 w 4599432"/>
              <a:gd name="connsiteY1" fmla="*/ 0 h 2602410"/>
              <a:gd name="connsiteX2" fmla="*/ 4599432 w 4599432"/>
              <a:gd name="connsiteY2" fmla="*/ 2602410 h 2602410"/>
              <a:gd name="connsiteX3" fmla="*/ 0 w 4599432"/>
              <a:gd name="connsiteY3" fmla="*/ 2602410 h 2602410"/>
            </a:gdLst>
            <a:ahLst/>
            <a:cxnLst>
              <a:cxn ang="0">
                <a:pos x="connsiteX0" y="connsiteY0"/>
              </a:cxn>
              <a:cxn ang="0">
                <a:pos x="connsiteX1" y="connsiteY1"/>
              </a:cxn>
              <a:cxn ang="0">
                <a:pos x="connsiteX2" y="connsiteY2"/>
              </a:cxn>
              <a:cxn ang="0">
                <a:pos x="connsiteX3" y="connsiteY3"/>
              </a:cxn>
            </a:cxnLst>
            <a:rect l="l" t="t" r="r" b="b"/>
            <a:pathLst>
              <a:path w="4599432" h="2602410">
                <a:moveTo>
                  <a:pt x="0" y="0"/>
                </a:moveTo>
                <a:lnTo>
                  <a:pt x="4599432" y="0"/>
                </a:lnTo>
                <a:lnTo>
                  <a:pt x="4599432" y="2602410"/>
                </a:lnTo>
                <a:lnTo>
                  <a:pt x="0" y="2602410"/>
                </a:lnTo>
                <a:close/>
              </a:path>
            </a:pathLst>
          </a:custGeom>
        </p:spPr>
        <p:txBody>
          <a:bodyPr rtlCol="0">
            <a:noAutofit/>
          </a:bodyPr>
          <a:lstStyle/>
          <a:p>
            <a:pPr lvl="0"/>
            <a:r>
              <a:rPr lang="zh-CN" altLang="en-US" noProof="0"/>
              <a:t>单击图标添加图片</a:t>
            </a:r>
            <a:endParaRPr lang="en-MY" noProof="0"/>
          </a:p>
        </p:txBody>
      </p:sp>
      <p:sp>
        <p:nvSpPr>
          <p:cNvPr id="14" name="Title 1"/>
          <p:cNvSpPr>
            <a:spLocks noGrp="1"/>
          </p:cNvSpPr>
          <p:nvPr>
            <p:ph type="title"/>
          </p:nvPr>
        </p:nvSpPr>
        <p:spPr>
          <a:xfrm>
            <a:off x="609838" y="283210"/>
            <a:ext cx="9214909" cy="814070"/>
          </a:xfrm>
        </p:spPr>
        <p:txBody>
          <a:bodyPr lIns="0" tIns="0" rIns="0" bIns="0">
            <a:normAutofit/>
          </a:bodyPr>
          <a:lstStyle>
            <a:lvl1pPr algn="l">
              <a:defRPr sz="3600" b="1">
                <a:solidFill>
                  <a:schemeClr val="accent1"/>
                </a:solidFill>
              </a:defRPr>
            </a:lvl1pPr>
          </a:lstStyle>
          <a:p>
            <a:r>
              <a:rPr lang="zh-CN" altLang="en-US"/>
              <a:t>单击此处编辑母版标题样式</a:t>
            </a:r>
            <a:endParaRPr lang="en-MY" dirty="0"/>
          </a:p>
        </p:txBody>
      </p:sp>
    </p:spTree>
    <p:extLst>
      <p:ext uri="{BB962C8B-B14F-4D97-AF65-F5344CB8AC3E}">
        <p14:creationId xmlns:p14="http://schemas.microsoft.com/office/powerpoint/2010/main" val="5993024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比较">
    <p:spTree>
      <p:nvGrpSpPr>
        <p:cNvPr id="1" name=""/>
        <p:cNvGrpSpPr/>
        <p:nvPr/>
      </p:nvGrpSpPr>
      <p:grpSpPr>
        <a:xfrm>
          <a:off x="0" y="0"/>
          <a:ext cx="0" cy="0"/>
          <a:chOff x="0" y="0"/>
          <a:chExt cx="0" cy="0"/>
        </a:xfrm>
      </p:grpSpPr>
      <p:grpSp>
        <p:nvGrpSpPr>
          <p:cNvPr id="6" name="Group 1"/>
          <p:cNvGrpSpPr>
            <a:grpSpLocks/>
          </p:cNvGrpSpPr>
          <p:nvPr/>
        </p:nvGrpSpPr>
        <p:grpSpPr bwMode="auto">
          <a:xfrm>
            <a:off x="609600" y="1050925"/>
            <a:ext cx="10977563" cy="46038"/>
            <a:chOff x="0" y="990600"/>
            <a:chExt cx="12192001" cy="45719"/>
          </a:xfrm>
        </p:grpSpPr>
        <p:sp>
          <p:nvSpPr>
            <p:cNvPr id="7" name="Rectangle 6"/>
            <p:cNvSpPr/>
            <p:nvPr/>
          </p:nvSpPr>
          <p:spPr>
            <a:xfrm>
              <a:off x="0" y="990600"/>
              <a:ext cx="11811166"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sp>
          <p:nvSpPr>
            <p:cNvPr id="8" name="Rectangle 7"/>
            <p:cNvSpPr/>
            <p:nvPr/>
          </p:nvSpPr>
          <p:spPr>
            <a:xfrm>
              <a:off x="11622511" y="990600"/>
              <a:ext cx="56949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grpSp>
      <p:sp>
        <p:nvSpPr>
          <p:cNvPr id="9" name="矩形 8"/>
          <p:cNvSpPr/>
          <p:nvPr/>
        </p:nvSpPr>
        <p:spPr>
          <a:xfrm>
            <a:off x="-12700" y="255588"/>
            <a:ext cx="396875" cy="86836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p>
        </p:txBody>
      </p:sp>
      <p:sp>
        <p:nvSpPr>
          <p:cNvPr id="10" name="矩形 9"/>
          <p:cNvSpPr/>
          <p:nvPr/>
        </p:nvSpPr>
        <p:spPr>
          <a:xfrm>
            <a:off x="-38100" y="6332538"/>
            <a:ext cx="12272963" cy="55721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p>
        </p:txBody>
      </p:sp>
      <p:pic>
        <p:nvPicPr>
          <p:cNvPr id="11" name="图片占位符 1" descr="dlut0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90163" y="6402388"/>
            <a:ext cx="13970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0"/>
          </p:nvPr>
        </p:nvSpPr>
        <p:spPr>
          <a:xfrm>
            <a:off x="3354110" y="1600200"/>
            <a:ext cx="1829514" cy="1828800"/>
          </a:xfrm>
        </p:spPr>
        <p:txBody>
          <a:bodyPr rtlCol="0">
            <a:normAutofit/>
          </a:bodyPr>
          <a:lstStyle/>
          <a:p>
            <a:pPr lvl="0"/>
            <a:r>
              <a:rPr lang="zh-CN" altLang="en-US" noProof="0"/>
              <a:t>单击图标添加图片</a:t>
            </a:r>
            <a:endParaRPr lang="en-MY" noProof="0"/>
          </a:p>
        </p:txBody>
      </p:sp>
      <p:sp>
        <p:nvSpPr>
          <p:cNvPr id="13" name="Picture Placeholder 4"/>
          <p:cNvSpPr>
            <a:spLocks noGrp="1"/>
          </p:cNvSpPr>
          <p:nvPr>
            <p:ph type="pic" sz="quarter" idx="11"/>
          </p:nvPr>
        </p:nvSpPr>
        <p:spPr>
          <a:xfrm>
            <a:off x="7013139" y="1600200"/>
            <a:ext cx="1829514" cy="1828800"/>
          </a:xfrm>
        </p:spPr>
        <p:txBody>
          <a:bodyPr rtlCol="0">
            <a:normAutofit/>
          </a:bodyPr>
          <a:lstStyle/>
          <a:p>
            <a:pPr lvl="0"/>
            <a:r>
              <a:rPr lang="zh-CN" altLang="en-US" noProof="0"/>
              <a:t>单击图标添加图片</a:t>
            </a:r>
            <a:endParaRPr lang="en-MY" noProof="0"/>
          </a:p>
        </p:txBody>
      </p:sp>
      <p:sp>
        <p:nvSpPr>
          <p:cNvPr id="15" name="Title 1"/>
          <p:cNvSpPr>
            <a:spLocks noGrp="1"/>
          </p:cNvSpPr>
          <p:nvPr>
            <p:ph type="title"/>
          </p:nvPr>
        </p:nvSpPr>
        <p:spPr>
          <a:xfrm>
            <a:off x="609838" y="283210"/>
            <a:ext cx="9214909" cy="814070"/>
          </a:xfrm>
        </p:spPr>
        <p:txBody>
          <a:bodyPr lIns="0" tIns="0" rIns="0" bIns="0">
            <a:normAutofit/>
          </a:bodyPr>
          <a:lstStyle>
            <a:lvl1pPr algn="l">
              <a:defRPr sz="3600" b="1">
                <a:solidFill>
                  <a:schemeClr val="accent1"/>
                </a:solidFill>
              </a:defRPr>
            </a:lvl1pPr>
          </a:lstStyle>
          <a:p>
            <a:r>
              <a:rPr lang="zh-CN" altLang="en-US"/>
              <a:t>单击此处编辑母版标题样式</a:t>
            </a:r>
            <a:endParaRPr lang="en-MY" dirty="0"/>
          </a:p>
        </p:txBody>
      </p:sp>
    </p:spTree>
    <p:extLst>
      <p:ext uri="{BB962C8B-B14F-4D97-AF65-F5344CB8AC3E}">
        <p14:creationId xmlns:p14="http://schemas.microsoft.com/office/powerpoint/2010/main" val="33177437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596" y="1122363"/>
            <a:ext cx="9147572"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596" y="3602038"/>
            <a:ext cx="914757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C27E4F3D-863D-45E4-9CD0-483CC13ED433}" type="datetime1">
              <a:rPr lang="zh-CN" altLang="en-US" smtClean="0"/>
              <a:t>2025/6/11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06A64400-6E84-4F27-9BC1-D1098C49ECEB}" type="slidenum">
              <a:rPr lang="zh-CN" altLang="en-US"/>
              <a:pPr>
                <a:defRPr/>
              </a:pPr>
              <a:t>‹#›</a:t>
            </a:fld>
            <a:endParaRPr lang="zh-CN" altLang="en-US"/>
          </a:p>
        </p:txBody>
      </p:sp>
    </p:spTree>
    <p:extLst>
      <p:ext uri="{BB962C8B-B14F-4D97-AF65-F5344CB8AC3E}">
        <p14:creationId xmlns:p14="http://schemas.microsoft.com/office/powerpoint/2010/main" val="23785053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5F5B80AD-1706-4C40-834C-DDD6FFB9114F}" type="datetime1">
              <a:rPr lang="zh-CN" altLang="en-US" smtClean="0"/>
              <a:t>2025/6/11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59BF5F9A-091D-4C24-A385-9C982F8A01AD}" type="slidenum">
              <a:rPr lang="zh-CN" altLang="en-US"/>
              <a:pPr>
                <a:defRPr/>
              </a:pPr>
              <a:t>‹#›</a:t>
            </a:fld>
            <a:endParaRPr lang="zh-CN" altLang="en-US"/>
          </a:p>
        </p:txBody>
      </p:sp>
    </p:spTree>
    <p:extLst>
      <p:ext uri="{BB962C8B-B14F-4D97-AF65-F5344CB8AC3E}">
        <p14:creationId xmlns:p14="http://schemas.microsoft.com/office/powerpoint/2010/main" val="15741059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2175" y="1709739"/>
            <a:ext cx="10519708"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2175" y="4589464"/>
            <a:ext cx="10519708"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BD7B59CB-38E9-452F-BCA6-45515920AA5A}" type="datetime1">
              <a:rPr lang="zh-CN" altLang="en-US" smtClean="0"/>
              <a:t>2025/6/11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EC12981F-19B5-4F0B-B3E1-5CD11CDB5E70}" type="slidenum">
              <a:rPr lang="zh-CN" altLang="en-US"/>
              <a:pPr>
                <a:defRPr/>
              </a:pPr>
              <a:t>‹#›</a:t>
            </a:fld>
            <a:endParaRPr lang="zh-CN" altLang="en-US"/>
          </a:p>
        </p:txBody>
      </p:sp>
    </p:spTree>
    <p:extLst>
      <p:ext uri="{BB962C8B-B14F-4D97-AF65-F5344CB8AC3E}">
        <p14:creationId xmlns:p14="http://schemas.microsoft.com/office/powerpoint/2010/main" val="26996287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528" y="1825625"/>
            <a:ext cx="5183624"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4611" y="1825625"/>
            <a:ext cx="5183624"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E19AE31B-5BB2-4F40-8E8F-5F98C535632B}" type="datetime1">
              <a:rPr lang="zh-CN" altLang="en-US" smtClean="0"/>
              <a:t>2025/6/11</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8FBA12BA-B306-429A-9AA4-D9EBFA139D3A}" type="slidenum">
              <a:rPr lang="zh-CN" altLang="en-US"/>
              <a:pPr>
                <a:defRPr/>
              </a:pPr>
              <a:t>‹#›</a:t>
            </a:fld>
            <a:endParaRPr lang="zh-CN" altLang="en-US"/>
          </a:p>
        </p:txBody>
      </p:sp>
    </p:spTree>
    <p:extLst>
      <p:ext uri="{BB962C8B-B14F-4D97-AF65-F5344CB8AC3E}">
        <p14:creationId xmlns:p14="http://schemas.microsoft.com/office/powerpoint/2010/main" val="16218937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16" y="365126"/>
            <a:ext cx="10519708" cy="1325563"/>
          </a:xfrm>
        </p:spPr>
        <p:txBody>
          <a:bodyPr/>
          <a:lstStyle/>
          <a:p>
            <a:r>
              <a:rPr lang="zh-CN" altLang="en-US"/>
              <a:t>单击此处编辑母版标题样式</a:t>
            </a:r>
          </a:p>
        </p:txBody>
      </p:sp>
      <p:sp>
        <p:nvSpPr>
          <p:cNvPr id="3" name="文本占位符 2"/>
          <p:cNvSpPr>
            <a:spLocks noGrp="1"/>
          </p:cNvSpPr>
          <p:nvPr>
            <p:ph type="body" idx="1"/>
          </p:nvPr>
        </p:nvSpPr>
        <p:spPr>
          <a:xfrm>
            <a:off x="1187238" y="1778438"/>
            <a:ext cx="4875478" cy="823912"/>
          </a:xfrm>
        </p:spPr>
        <p:txBody>
          <a:bodyPr anchor="ctr"/>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7238" y="2665379"/>
            <a:ext cx="4875478"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9383" y="1778438"/>
            <a:ext cx="4899489" cy="823912"/>
          </a:xfrm>
        </p:spPr>
        <p:txBody>
          <a:bodyPr anchor="ctr"/>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9383" y="2665379"/>
            <a:ext cx="4899489"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fld id="{725AD487-40EE-47A1-8278-E799446207AF}" type="datetime1">
              <a:rPr lang="zh-CN" altLang="en-US" smtClean="0"/>
              <a:t>2025/6/11</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24CD950C-54F0-42DC-9808-C6CBCEA353E7}" type="slidenum">
              <a:rPr lang="zh-CN" altLang="en-US"/>
              <a:pPr>
                <a:defRPr/>
              </a:pPr>
              <a:t>‹#›</a:t>
            </a:fld>
            <a:endParaRPr lang="zh-CN" altLang="en-US"/>
          </a:p>
        </p:txBody>
      </p:sp>
    </p:spTree>
    <p:extLst>
      <p:ext uri="{BB962C8B-B14F-4D97-AF65-F5344CB8AC3E}">
        <p14:creationId xmlns:p14="http://schemas.microsoft.com/office/powerpoint/2010/main" val="3399139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2175" y="1709739"/>
            <a:ext cx="10519708"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2175" y="4589464"/>
            <a:ext cx="10519708"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lvl1pPr>
              <a:defRPr/>
            </a:lvl1pPr>
          </a:lstStyle>
          <a:p>
            <a:pPr>
              <a:defRPr/>
            </a:pPr>
            <a:fld id="{7A08CA30-A94C-4AEC-B901-1B17E6D9EE5B}" type="datetime1">
              <a:rPr lang="zh-CN" altLang="en-US" smtClean="0"/>
              <a:t>2025/6/11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7CD4960A-0357-4C0F-BB9A-1C451E9A2871}" type="slidenum">
              <a:rPr lang="zh-CN" altLang="en-US"/>
              <a:pPr>
                <a:defRPr/>
              </a:pPr>
              <a:t>‹#›</a:t>
            </a:fld>
            <a:endParaRPr lang="zh-CN" altLang="en-US"/>
          </a:p>
        </p:txBody>
      </p:sp>
    </p:spTree>
    <p:extLst>
      <p:ext uri="{BB962C8B-B14F-4D97-AF65-F5344CB8AC3E}">
        <p14:creationId xmlns:p14="http://schemas.microsoft.com/office/powerpoint/2010/main" val="24849466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a:defRPr/>
            </a:pPr>
            <a:fld id="{248FA803-1C0E-42A9-9919-702BC71A4426}" type="datetime1">
              <a:rPr lang="zh-CN" altLang="en-US" smtClean="0"/>
              <a:t>2025/6/11</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7A7BE8DB-6229-41BA-BDCA-62B9F0CAADAF}" type="slidenum">
              <a:rPr lang="zh-CN" altLang="en-US"/>
              <a:pPr>
                <a:defRPr/>
              </a:pPr>
              <a:t>‹#›</a:t>
            </a:fld>
            <a:endParaRPr lang="zh-CN" altLang="en-US"/>
          </a:p>
        </p:txBody>
      </p:sp>
    </p:spTree>
    <p:extLst>
      <p:ext uri="{BB962C8B-B14F-4D97-AF65-F5344CB8AC3E}">
        <p14:creationId xmlns:p14="http://schemas.microsoft.com/office/powerpoint/2010/main" val="38889533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439709A0-E76D-4A07-8A10-CA6EAEDBD7FE}" type="datetime1">
              <a:rPr lang="zh-CN" altLang="en-US" smtClean="0"/>
              <a:t>2025/6/11</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0A8EA5CB-BA59-48BD-A6A8-B662C08837F1}" type="slidenum">
              <a:rPr lang="zh-CN" altLang="en-US"/>
              <a:pPr>
                <a:defRPr/>
              </a:pPr>
              <a:t>‹#›</a:t>
            </a:fld>
            <a:endParaRPr lang="zh-CN" altLang="en-US"/>
          </a:p>
        </p:txBody>
      </p:sp>
    </p:spTree>
    <p:extLst>
      <p:ext uri="{BB962C8B-B14F-4D97-AF65-F5344CB8AC3E}">
        <p14:creationId xmlns:p14="http://schemas.microsoft.com/office/powerpoint/2010/main" val="8633554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117" y="457200"/>
            <a:ext cx="4166976"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5213" y="457201"/>
            <a:ext cx="6174611" cy="540385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40117" y="2057400"/>
            <a:ext cx="4166976"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2B86803F-3F87-4D75-B6AA-CEF9A750F6A8}" type="datetime1">
              <a:rPr lang="zh-CN" altLang="en-US" smtClean="0"/>
              <a:t>2025/6/11</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1C20C424-AE2D-4101-9550-F52CAB0E8935}" type="slidenum">
              <a:rPr lang="zh-CN" altLang="en-US"/>
              <a:pPr>
                <a:defRPr/>
              </a:pPr>
              <a:t>‹#›</a:t>
            </a:fld>
            <a:endParaRPr lang="zh-CN" altLang="en-US"/>
          </a:p>
        </p:txBody>
      </p:sp>
    </p:spTree>
    <p:extLst>
      <p:ext uri="{BB962C8B-B14F-4D97-AF65-F5344CB8AC3E}">
        <p14:creationId xmlns:p14="http://schemas.microsoft.com/office/powerpoint/2010/main" val="35348667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8309" y="365125"/>
            <a:ext cx="2629927"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527" y="365125"/>
            <a:ext cx="7737322"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100FE438-1515-4FBF-9F7B-4243520421D5}" type="datetime1">
              <a:rPr lang="zh-CN" altLang="en-US" smtClean="0"/>
              <a:t>2025/6/11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0A265C6C-B07F-454F-ADD8-91C9C0E1904E}" type="slidenum">
              <a:rPr lang="zh-CN" altLang="en-US"/>
              <a:pPr>
                <a:defRPr/>
              </a:pPr>
              <a:t>‹#›</a:t>
            </a:fld>
            <a:endParaRPr lang="zh-CN" altLang="en-US"/>
          </a:p>
        </p:txBody>
      </p:sp>
    </p:spTree>
    <p:extLst>
      <p:ext uri="{BB962C8B-B14F-4D97-AF65-F5344CB8AC3E}">
        <p14:creationId xmlns:p14="http://schemas.microsoft.com/office/powerpoint/2010/main" val="30183955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528" y="365125"/>
            <a:ext cx="10519708"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3"/>
          <p:cNvSpPr>
            <a:spLocks noGrp="1"/>
          </p:cNvSpPr>
          <p:nvPr>
            <p:ph type="dt" sz="half" idx="10"/>
          </p:nvPr>
        </p:nvSpPr>
        <p:spPr/>
        <p:txBody>
          <a:bodyPr/>
          <a:lstStyle>
            <a:lvl1pPr>
              <a:defRPr/>
            </a:lvl1pPr>
          </a:lstStyle>
          <a:p>
            <a:pPr>
              <a:defRPr/>
            </a:pPr>
            <a:fld id="{5BB1AFC0-67B9-4C12-8EDD-A32ACA579E8B}" type="datetime1">
              <a:rPr lang="zh-CN" altLang="en-US" smtClean="0"/>
              <a:t>2025/6/11</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91F7A9AE-2E68-4D38-817A-9DCF1C72B3FD}" type="slidenum">
              <a:rPr lang="zh-CN" altLang="en-US"/>
              <a:pPr>
                <a:defRPr/>
              </a:pPr>
              <a:t>‹#›</a:t>
            </a:fld>
            <a:endParaRPr lang="zh-CN" altLang="en-US"/>
          </a:p>
        </p:txBody>
      </p:sp>
    </p:spTree>
    <p:extLst>
      <p:ext uri="{BB962C8B-B14F-4D97-AF65-F5344CB8AC3E}">
        <p14:creationId xmlns:p14="http://schemas.microsoft.com/office/powerpoint/2010/main" val="878362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3" name="文本框 14"/>
          <p:cNvSpPr txBox="1">
            <a:spLocks noChangeArrowheads="1"/>
          </p:cNvSpPr>
          <p:nvPr userDrawn="1"/>
        </p:nvSpPr>
        <p:spPr bwMode="auto">
          <a:xfrm>
            <a:off x="4132263" y="350838"/>
            <a:ext cx="2395537"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zh-CN" altLang="en-US" sz="4800">
                <a:latin typeface="黑体" panose="02010609060101010101" pitchFamily="49" charset="-122"/>
                <a:ea typeface="黑体" panose="02010609060101010101" pitchFamily="49" charset="-122"/>
              </a:rPr>
              <a:t>目录</a:t>
            </a:r>
          </a:p>
        </p:txBody>
      </p:sp>
      <p:sp>
        <p:nvSpPr>
          <p:cNvPr id="4" name="文本框 3"/>
          <p:cNvSpPr txBox="1">
            <a:spLocks noChangeArrowheads="1"/>
          </p:cNvSpPr>
          <p:nvPr userDrawn="1"/>
        </p:nvSpPr>
        <p:spPr bwMode="auto">
          <a:xfrm>
            <a:off x="5421313" y="661988"/>
            <a:ext cx="18605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en-US" altLang="zh-CN" sz="2400">
                <a:solidFill>
                  <a:srgbClr val="595959"/>
                </a:solidFill>
                <a:latin typeface="Helvetica" panose="020B0604020202020204" pitchFamily="34" charset="0"/>
                <a:sym typeface="+mn-ea"/>
              </a:rPr>
              <a:t>CONTENTS</a:t>
            </a:r>
          </a:p>
        </p:txBody>
      </p:sp>
      <p:sp>
        <p:nvSpPr>
          <p:cNvPr id="29" name="Picture Placeholder 28"/>
          <p:cNvSpPr>
            <a:spLocks noGrp="1"/>
          </p:cNvSpPr>
          <p:nvPr>
            <p:ph type="pic" sz="quarter" idx="10"/>
          </p:nvPr>
        </p:nvSpPr>
        <p:spPr>
          <a:xfrm>
            <a:off x="0" y="0"/>
            <a:ext cx="3354110" cy="6858000"/>
          </a:xfrm>
        </p:spPr>
        <p:txBody>
          <a:bodyPr rtlCol="0">
            <a:normAutofit/>
          </a:bodyPr>
          <a:lstStyle/>
          <a:p>
            <a:pPr lvl="0"/>
            <a:endParaRPr lang="en-MY" noProof="0"/>
          </a:p>
        </p:txBody>
      </p:sp>
    </p:spTree>
    <p:extLst>
      <p:ext uri="{BB962C8B-B14F-4D97-AF65-F5344CB8AC3E}">
        <p14:creationId xmlns:p14="http://schemas.microsoft.com/office/powerpoint/2010/main" val="30511337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am 1 ">
    <p:spTree>
      <p:nvGrpSpPr>
        <p:cNvPr id="1" name=""/>
        <p:cNvGrpSpPr/>
        <p:nvPr/>
      </p:nvGrpSpPr>
      <p:grpSpPr>
        <a:xfrm>
          <a:off x="0" y="0"/>
          <a:ext cx="0" cy="0"/>
          <a:chOff x="0" y="0"/>
          <a:chExt cx="0" cy="0"/>
        </a:xfrm>
      </p:grpSpPr>
      <p:grpSp>
        <p:nvGrpSpPr>
          <p:cNvPr id="7" name="Group 14"/>
          <p:cNvGrpSpPr>
            <a:grpSpLocks/>
          </p:cNvGrpSpPr>
          <p:nvPr userDrawn="1"/>
        </p:nvGrpSpPr>
        <p:grpSpPr bwMode="auto">
          <a:xfrm>
            <a:off x="609600" y="4419600"/>
            <a:ext cx="2973388" cy="776288"/>
            <a:chOff x="380999" y="4419913"/>
            <a:chExt cx="2971800" cy="776529"/>
          </a:xfrm>
        </p:grpSpPr>
        <p:sp>
          <p:nvSpPr>
            <p:cNvPr id="8" name="Right Triangle 16"/>
            <p:cNvSpPr/>
            <p:nvPr/>
          </p:nvSpPr>
          <p:spPr>
            <a:xfrm rot="18900000">
              <a:off x="1670948" y="4805796"/>
              <a:ext cx="391903" cy="390646"/>
            </a:xfrm>
            <a:prstGeom prst="rtTriangle">
              <a:avLst/>
            </a:pr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sp>
          <p:nvSpPr>
            <p:cNvPr id="9" name="Rectangle 17"/>
            <p:cNvSpPr/>
            <p:nvPr/>
          </p:nvSpPr>
          <p:spPr>
            <a:xfrm>
              <a:off x="380999" y="4419913"/>
              <a:ext cx="2971800" cy="552622"/>
            </a:xfrm>
            <a:prstGeom prst="rect">
              <a:avLst/>
            </a:prstGeom>
            <a:solidFill>
              <a:srgbClr val="52A9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sz="2400" b="1" dirty="0">
                <a:latin typeface="+mj-lt"/>
              </a:endParaRPr>
            </a:p>
          </p:txBody>
        </p:sp>
      </p:grpSp>
      <p:grpSp>
        <p:nvGrpSpPr>
          <p:cNvPr id="10" name="Group 24"/>
          <p:cNvGrpSpPr>
            <a:grpSpLocks/>
          </p:cNvGrpSpPr>
          <p:nvPr userDrawn="1"/>
        </p:nvGrpSpPr>
        <p:grpSpPr bwMode="auto">
          <a:xfrm>
            <a:off x="8613775" y="4419600"/>
            <a:ext cx="2973388" cy="776288"/>
            <a:chOff x="380999" y="4419913"/>
            <a:chExt cx="2971800" cy="776529"/>
          </a:xfrm>
        </p:grpSpPr>
        <p:sp>
          <p:nvSpPr>
            <p:cNvPr id="11" name="Right Triangle 25"/>
            <p:cNvSpPr/>
            <p:nvPr/>
          </p:nvSpPr>
          <p:spPr>
            <a:xfrm rot="18900000">
              <a:off x="1670948" y="4805796"/>
              <a:ext cx="391903" cy="390646"/>
            </a:xfrm>
            <a:prstGeom prst="rtTriangle">
              <a:avLst/>
            </a:pr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sp>
          <p:nvSpPr>
            <p:cNvPr id="12" name="Rectangle 26"/>
            <p:cNvSpPr/>
            <p:nvPr/>
          </p:nvSpPr>
          <p:spPr>
            <a:xfrm>
              <a:off x="380999" y="4419913"/>
              <a:ext cx="2971800" cy="552622"/>
            </a:xfrm>
            <a:prstGeom prst="rect">
              <a:avLst/>
            </a:prstGeom>
            <a:solidFill>
              <a:srgbClr val="52A9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sz="2400" b="1" dirty="0">
                <a:latin typeface="+mj-lt"/>
              </a:endParaRPr>
            </a:p>
          </p:txBody>
        </p:sp>
      </p:grpSp>
      <p:grpSp>
        <p:nvGrpSpPr>
          <p:cNvPr id="13" name="Group 29"/>
          <p:cNvGrpSpPr>
            <a:grpSpLocks/>
          </p:cNvGrpSpPr>
          <p:nvPr userDrawn="1"/>
        </p:nvGrpSpPr>
        <p:grpSpPr bwMode="auto">
          <a:xfrm>
            <a:off x="4606925" y="4421188"/>
            <a:ext cx="2973388" cy="776287"/>
            <a:chOff x="380999" y="4419913"/>
            <a:chExt cx="2971800" cy="776529"/>
          </a:xfrm>
        </p:grpSpPr>
        <p:sp>
          <p:nvSpPr>
            <p:cNvPr id="15" name="Right Triangle 30"/>
            <p:cNvSpPr/>
            <p:nvPr/>
          </p:nvSpPr>
          <p:spPr>
            <a:xfrm rot="18900000">
              <a:off x="1670948" y="4805795"/>
              <a:ext cx="391903" cy="390647"/>
            </a:xfrm>
            <a:prstGeom prst="rtTriangle">
              <a:avLst/>
            </a:pr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sp>
          <p:nvSpPr>
            <p:cNvPr id="16" name="Rectangle 31"/>
            <p:cNvSpPr/>
            <p:nvPr/>
          </p:nvSpPr>
          <p:spPr>
            <a:xfrm>
              <a:off x="380999" y="4419913"/>
              <a:ext cx="2971800" cy="552622"/>
            </a:xfrm>
            <a:prstGeom prst="rect">
              <a:avLst/>
            </a:prstGeom>
            <a:solidFill>
              <a:srgbClr val="52A9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sz="2400" b="1" dirty="0">
                <a:latin typeface="+mj-lt"/>
              </a:endParaRPr>
            </a:p>
          </p:txBody>
        </p:sp>
      </p:grpSp>
      <p:grpSp>
        <p:nvGrpSpPr>
          <p:cNvPr id="17" name="Group 1"/>
          <p:cNvGrpSpPr>
            <a:grpSpLocks/>
          </p:cNvGrpSpPr>
          <p:nvPr userDrawn="1"/>
        </p:nvGrpSpPr>
        <p:grpSpPr bwMode="auto">
          <a:xfrm>
            <a:off x="609600" y="1050925"/>
            <a:ext cx="10977563" cy="46038"/>
            <a:chOff x="0" y="990600"/>
            <a:chExt cx="12192001" cy="45719"/>
          </a:xfrm>
        </p:grpSpPr>
        <p:sp>
          <p:nvSpPr>
            <p:cNvPr id="18" name="Rectangle 6"/>
            <p:cNvSpPr/>
            <p:nvPr/>
          </p:nvSpPr>
          <p:spPr>
            <a:xfrm>
              <a:off x="0" y="990600"/>
              <a:ext cx="11811166" cy="45719"/>
            </a:xfrm>
            <a:prstGeom prst="rect">
              <a:avLst/>
            </a:prstGeom>
            <a:solidFill>
              <a:srgbClr val="006D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sp>
          <p:nvSpPr>
            <p:cNvPr id="19" name="Rectangle 7"/>
            <p:cNvSpPr/>
            <p:nvPr/>
          </p:nvSpPr>
          <p:spPr>
            <a:xfrm>
              <a:off x="11622511" y="990600"/>
              <a:ext cx="56949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grpSp>
      <p:sp>
        <p:nvSpPr>
          <p:cNvPr id="20" name="矩形 19"/>
          <p:cNvSpPr/>
          <p:nvPr userDrawn="1"/>
        </p:nvSpPr>
        <p:spPr>
          <a:xfrm>
            <a:off x="-12700" y="255588"/>
            <a:ext cx="396875" cy="86836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p>
        </p:txBody>
      </p:sp>
      <p:sp>
        <p:nvSpPr>
          <p:cNvPr id="21" name="矩形 20"/>
          <p:cNvSpPr/>
          <p:nvPr userDrawn="1"/>
        </p:nvSpPr>
        <p:spPr>
          <a:xfrm>
            <a:off x="-38100" y="6332538"/>
            <a:ext cx="12272963" cy="55721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p>
        </p:txBody>
      </p:sp>
      <p:pic>
        <p:nvPicPr>
          <p:cNvPr id="22" name="图片占位符 1" descr="dlut0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90163" y="6402388"/>
            <a:ext cx="13970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icture Placeholder 5"/>
          <p:cNvSpPr>
            <a:spLocks noGrp="1"/>
          </p:cNvSpPr>
          <p:nvPr>
            <p:ph type="pic" sz="quarter" idx="10"/>
          </p:nvPr>
        </p:nvSpPr>
        <p:spPr>
          <a:xfrm>
            <a:off x="609838" y="1309547"/>
            <a:ext cx="2972961" cy="2971800"/>
          </a:xfrm>
        </p:spPr>
        <p:txBody>
          <a:bodyPr rtlCol="0">
            <a:normAutofit/>
          </a:bodyPr>
          <a:lstStyle/>
          <a:p>
            <a:pPr lvl="0"/>
            <a:endParaRPr lang="en-MY" noProof="0"/>
          </a:p>
        </p:txBody>
      </p:sp>
      <p:sp>
        <p:nvSpPr>
          <p:cNvPr id="29" name="Picture Placeholder 5"/>
          <p:cNvSpPr>
            <a:spLocks noGrp="1"/>
          </p:cNvSpPr>
          <p:nvPr>
            <p:ph type="pic" sz="quarter" idx="11"/>
          </p:nvPr>
        </p:nvSpPr>
        <p:spPr>
          <a:xfrm>
            <a:off x="8613966" y="1309547"/>
            <a:ext cx="2972961" cy="2971800"/>
          </a:xfrm>
        </p:spPr>
        <p:txBody>
          <a:bodyPr rtlCol="0">
            <a:normAutofit/>
          </a:bodyPr>
          <a:lstStyle/>
          <a:p>
            <a:pPr lvl="0"/>
            <a:endParaRPr lang="en-MY" noProof="0"/>
          </a:p>
        </p:txBody>
      </p:sp>
      <p:sp>
        <p:nvSpPr>
          <p:cNvPr id="34" name="Picture Placeholder 5"/>
          <p:cNvSpPr>
            <a:spLocks noGrp="1"/>
          </p:cNvSpPr>
          <p:nvPr>
            <p:ph type="pic" sz="quarter" idx="12"/>
          </p:nvPr>
        </p:nvSpPr>
        <p:spPr>
          <a:xfrm>
            <a:off x="4606583" y="1311674"/>
            <a:ext cx="2972961" cy="2971800"/>
          </a:xfrm>
        </p:spPr>
        <p:txBody>
          <a:bodyPr rtlCol="0">
            <a:normAutofit/>
          </a:bodyPr>
          <a:lstStyle/>
          <a:p>
            <a:pPr lvl="0"/>
            <a:endParaRPr lang="en-MY" noProof="0"/>
          </a:p>
        </p:txBody>
      </p:sp>
      <p:sp>
        <p:nvSpPr>
          <p:cNvPr id="14" name="Title 1"/>
          <p:cNvSpPr>
            <a:spLocks noGrp="1"/>
          </p:cNvSpPr>
          <p:nvPr>
            <p:ph type="title"/>
          </p:nvPr>
        </p:nvSpPr>
        <p:spPr>
          <a:xfrm>
            <a:off x="609838" y="283210"/>
            <a:ext cx="9214909" cy="814070"/>
          </a:xfrm>
        </p:spPr>
        <p:txBody>
          <a:bodyPr lIns="0" tIns="0" rIns="0" bIns="0">
            <a:normAutofit/>
          </a:bodyPr>
          <a:lstStyle>
            <a:lvl1pPr algn="l">
              <a:defRPr sz="3600" b="1">
                <a:solidFill>
                  <a:schemeClr val="accent1"/>
                </a:solidFill>
              </a:defRPr>
            </a:lvl1pPr>
          </a:lstStyle>
          <a:p>
            <a:r>
              <a:rPr lang="en-US" dirty="0"/>
              <a:t>Click to edit Master title style</a:t>
            </a:r>
            <a:endParaRPr lang="en-MY" dirty="0"/>
          </a:p>
        </p:txBody>
      </p:sp>
    </p:spTree>
    <p:extLst>
      <p:ext uri="{BB962C8B-B14F-4D97-AF65-F5344CB8AC3E}">
        <p14:creationId xmlns:p14="http://schemas.microsoft.com/office/powerpoint/2010/main" val="1225897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xco Members">
    <p:spTree>
      <p:nvGrpSpPr>
        <p:cNvPr id="1" name=""/>
        <p:cNvGrpSpPr/>
        <p:nvPr/>
      </p:nvGrpSpPr>
      <p:grpSpPr>
        <a:xfrm>
          <a:off x="0" y="0"/>
          <a:ext cx="0" cy="0"/>
          <a:chOff x="0" y="0"/>
          <a:chExt cx="0" cy="0"/>
        </a:xfrm>
      </p:grpSpPr>
      <p:sp>
        <p:nvSpPr>
          <p:cNvPr id="10" name="Rectangle 14"/>
          <p:cNvSpPr/>
          <p:nvPr userDrawn="1"/>
        </p:nvSpPr>
        <p:spPr>
          <a:xfrm>
            <a:off x="623888" y="5162550"/>
            <a:ext cx="3859212" cy="868363"/>
          </a:xfrm>
          <a:prstGeom prst="rect">
            <a:avLst/>
          </a:prstGeom>
          <a:solidFill>
            <a:srgbClr val="52A9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dirty="0"/>
          </a:p>
        </p:txBody>
      </p:sp>
      <p:sp>
        <p:nvSpPr>
          <p:cNvPr id="11" name="Rectangle 47"/>
          <p:cNvSpPr/>
          <p:nvPr userDrawn="1"/>
        </p:nvSpPr>
        <p:spPr>
          <a:xfrm>
            <a:off x="5168900" y="2990850"/>
            <a:ext cx="1692275" cy="547688"/>
          </a:xfrm>
          <a:prstGeom prst="rect">
            <a:avLst/>
          </a:prstGeom>
          <a:solidFill>
            <a:srgbClr val="52A9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dirty="0"/>
          </a:p>
        </p:txBody>
      </p:sp>
      <p:sp>
        <p:nvSpPr>
          <p:cNvPr id="12" name="Rectangle 59"/>
          <p:cNvSpPr/>
          <p:nvPr userDrawn="1"/>
        </p:nvSpPr>
        <p:spPr>
          <a:xfrm>
            <a:off x="5168900" y="5483225"/>
            <a:ext cx="1692275" cy="547688"/>
          </a:xfrm>
          <a:prstGeom prst="rect">
            <a:avLst/>
          </a:prstGeom>
          <a:solidFill>
            <a:srgbClr val="52A9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dirty="0"/>
          </a:p>
        </p:txBody>
      </p:sp>
      <p:sp>
        <p:nvSpPr>
          <p:cNvPr id="13" name="Rectangle 61"/>
          <p:cNvSpPr/>
          <p:nvPr userDrawn="1"/>
        </p:nvSpPr>
        <p:spPr>
          <a:xfrm>
            <a:off x="9894888" y="2990850"/>
            <a:ext cx="1692275" cy="547688"/>
          </a:xfrm>
          <a:prstGeom prst="rect">
            <a:avLst/>
          </a:prstGeom>
          <a:solidFill>
            <a:srgbClr val="52A9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dirty="0"/>
          </a:p>
        </p:txBody>
      </p:sp>
      <p:sp>
        <p:nvSpPr>
          <p:cNvPr id="15" name="Rectangle 63"/>
          <p:cNvSpPr/>
          <p:nvPr userDrawn="1"/>
        </p:nvSpPr>
        <p:spPr>
          <a:xfrm>
            <a:off x="9894888" y="5483225"/>
            <a:ext cx="1692275" cy="547688"/>
          </a:xfrm>
          <a:prstGeom prst="rect">
            <a:avLst/>
          </a:prstGeom>
          <a:solidFill>
            <a:srgbClr val="52A9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dirty="0"/>
          </a:p>
        </p:txBody>
      </p:sp>
      <p:sp>
        <p:nvSpPr>
          <p:cNvPr id="16" name="Rectangle 65"/>
          <p:cNvSpPr/>
          <p:nvPr userDrawn="1"/>
        </p:nvSpPr>
        <p:spPr>
          <a:xfrm>
            <a:off x="7531100" y="2990850"/>
            <a:ext cx="1692275" cy="547688"/>
          </a:xfrm>
          <a:prstGeom prst="rect">
            <a:avLst/>
          </a:prstGeom>
          <a:solidFill>
            <a:srgbClr val="52A9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dirty="0"/>
          </a:p>
        </p:txBody>
      </p:sp>
      <p:sp>
        <p:nvSpPr>
          <p:cNvPr id="17" name="Rectangle 67"/>
          <p:cNvSpPr/>
          <p:nvPr userDrawn="1"/>
        </p:nvSpPr>
        <p:spPr>
          <a:xfrm>
            <a:off x="7531100" y="5483225"/>
            <a:ext cx="1692275" cy="547688"/>
          </a:xfrm>
          <a:prstGeom prst="rect">
            <a:avLst/>
          </a:prstGeom>
          <a:solidFill>
            <a:srgbClr val="52A9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dirty="0"/>
          </a:p>
        </p:txBody>
      </p:sp>
      <p:grpSp>
        <p:nvGrpSpPr>
          <p:cNvPr id="18" name="Group 1"/>
          <p:cNvGrpSpPr>
            <a:grpSpLocks/>
          </p:cNvGrpSpPr>
          <p:nvPr userDrawn="1"/>
        </p:nvGrpSpPr>
        <p:grpSpPr bwMode="auto">
          <a:xfrm>
            <a:off x="609600" y="1050925"/>
            <a:ext cx="10977563" cy="46038"/>
            <a:chOff x="0" y="990600"/>
            <a:chExt cx="12192001" cy="45719"/>
          </a:xfrm>
        </p:grpSpPr>
        <p:sp>
          <p:nvSpPr>
            <p:cNvPr id="19" name="Rectangle 6"/>
            <p:cNvSpPr/>
            <p:nvPr/>
          </p:nvSpPr>
          <p:spPr>
            <a:xfrm>
              <a:off x="0" y="990600"/>
              <a:ext cx="11811166"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sp>
          <p:nvSpPr>
            <p:cNvPr id="20" name="Rectangle 7"/>
            <p:cNvSpPr/>
            <p:nvPr/>
          </p:nvSpPr>
          <p:spPr>
            <a:xfrm>
              <a:off x="11622511" y="990600"/>
              <a:ext cx="56949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grpSp>
      <p:sp>
        <p:nvSpPr>
          <p:cNvPr id="21" name="矩形 20"/>
          <p:cNvSpPr/>
          <p:nvPr userDrawn="1"/>
        </p:nvSpPr>
        <p:spPr>
          <a:xfrm>
            <a:off x="-12700" y="255588"/>
            <a:ext cx="396875" cy="86836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p>
        </p:txBody>
      </p:sp>
      <p:sp>
        <p:nvSpPr>
          <p:cNvPr id="22" name="矩形 21"/>
          <p:cNvSpPr/>
          <p:nvPr userDrawn="1"/>
        </p:nvSpPr>
        <p:spPr>
          <a:xfrm>
            <a:off x="-38100" y="6332538"/>
            <a:ext cx="12272963" cy="55721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p>
        </p:txBody>
      </p:sp>
      <p:pic>
        <p:nvPicPr>
          <p:cNvPr id="23" name="图片占位符 1" descr="dlut0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90163" y="6402388"/>
            <a:ext cx="13970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Picture Placeholder 4"/>
          <p:cNvSpPr>
            <a:spLocks noGrp="1"/>
          </p:cNvSpPr>
          <p:nvPr>
            <p:ph type="pic" sz="quarter" idx="11"/>
          </p:nvPr>
        </p:nvSpPr>
        <p:spPr>
          <a:xfrm>
            <a:off x="5168378" y="1309941"/>
            <a:ext cx="1692301" cy="1691640"/>
          </a:xfrm>
        </p:spPr>
        <p:txBody>
          <a:bodyPr rtlCol="0">
            <a:normAutofit/>
          </a:bodyPr>
          <a:lstStyle>
            <a:lvl1pPr>
              <a:defRPr lang="en-MY" dirty="0"/>
            </a:lvl1pPr>
          </a:lstStyle>
          <a:p>
            <a:pPr lvl="0"/>
            <a:endParaRPr lang="en-MY" noProof="0" dirty="0"/>
          </a:p>
        </p:txBody>
      </p:sp>
      <p:sp>
        <p:nvSpPr>
          <p:cNvPr id="5" name="Picture Placeholder 4"/>
          <p:cNvSpPr>
            <a:spLocks noGrp="1"/>
          </p:cNvSpPr>
          <p:nvPr>
            <p:ph type="pic" sz="quarter" idx="10"/>
          </p:nvPr>
        </p:nvSpPr>
        <p:spPr>
          <a:xfrm>
            <a:off x="622866" y="1306913"/>
            <a:ext cx="3861662" cy="3855366"/>
          </a:xfrm>
        </p:spPr>
        <p:txBody>
          <a:bodyPr rtlCol="0">
            <a:normAutofit/>
          </a:bodyPr>
          <a:lstStyle/>
          <a:p>
            <a:pPr lvl="0"/>
            <a:endParaRPr lang="en-MY" noProof="0"/>
          </a:p>
        </p:txBody>
      </p:sp>
      <p:sp>
        <p:nvSpPr>
          <p:cNvPr id="59" name="Picture Placeholder 4"/>
          <p:cNvSpPr>
            <a:spLocks noGrp="1"/>
          </p:cNvSpPr>
          <p:nvPr>
            <p:ph type="pic" sz="quarter" idx="12"/>
          </p:nvPr>
        </p:nvSpPr>
        <p:spPr>
          <a:xfrm>
            <a:off x="5168378" y="3802091"/>
            <a:ext cx="1692301" cy="1691640"/>
          </a:xfrm>
        </p:spPr>
        <p:txBody>
          <a:bodyPr rtlCol="0">
            <a:normAutofit/>
          </a:bodyPr>
          <a:lstStyle>
            <a:lvl1pPr>
              <a:defRPr lang="en-MY" dirty="0"/>
            </a:lvl1pPr>
          </a:lstStyle>
          <a:p>
            <a:pPr lvl="0"/>
            <a:endParaRPr lang="en-MY" noProof="0" dirty="0"/>
          </a:p>
        </p:txBody>
      </p:sp>
      <p:sp>
        <p:nvSpPr>
          <p:cNvPr id="61" name="Picture Placeholder 4"/>
          <p:cNvSpPr>
            <a:spLocks noGrp="1"/>
          </p:cNvSpPr>
          <p:nvPr>
            <p:ph type="pic" sz="quarter" idx="13"/>
          </p:nvPr>
        </p:nvSpPr>
        <p:spPr>
          <a:xfrm>
            <a:off x="9894624" y="1309941"/>
            <a:ext cx="1692301" cy="1691640"/>
          </a:xfrm>
        </p:spPr>
        <p:txBody>
          <a:bodyPr rtlCol="0">
            <a:normAutofit/>
          </a:bodyPr>
          <a:lstStyle>
            <a:lvl1pPr>
              <a:defRPr lang="en-MY" dirty="0"/>
            </a:lvl1pPr>
          </a:lstStyle>
          <a:p>
            <a:pPr lvl="0"/>
            <a:endParaRPr lang="en-MY" noProof="0" dirty="0"/>
          </a:p>
        </p:txBody>
      </p:sp>
      <p:sp>
        <p:nvSpPr>
          <p:cNvPr id="63" name="Picture Placeholder 4"/>
          <p:cNvSpPr>
            <a:spLocks noGrp="1"/>
          </p:cNvSpPr>
          <p:nvPr>
            <p:ph type="pic" sz="quarter" idx="14"/>
          </p:nvPr>
        </p:nvSpPr>
        <p:spPr>
          <a:xfrm>
            <a:off x="9894624" y="3802091"/>
            <a:ext cx="1692301" cy="1691640"/>
          </a:xfrm>
        </p:spPr>
        <p:txBody>
          <a:bodyPr rtlCol="0">
            <a:normAutofit/>
          </a:bodyPr>
          <a:lstStyle>
            <a:lvl1pPr>
              <a:defRPr lang="en-MY" dirty="0"/>
            </a:lvl1pPr>
          </a:lstStyle>
          <a:p>
            <a:pPr lvl="0"/>
            <a:endParaRPr lang="en-MY" noProof="0" dirty="0"/>
          </a:p>
        </p:txBody>
      </p:sp>
      <p:sp>
        <p:nvSpPr>
          <p:cNvPr id="65" name="Picture Placeholder 4"/>
          <p:cNvSpPr>
            <a:spLocks noGrp="1"/>
          </p:cNvSpPr>
          <p:nvPr>
            <p:ph type="pic" sz="quarter" idx="15"/>
          </p:nvPr>
        </p:nvSpPr>
        <p:spPr>
          <a:xfrm>
            <a:off x="7531501" y="1309941"/>
            <a:ext cx="1692301" cy="1691640"/>
          </a:xfrm>
        </p:spPr>
        <p:txBody>
          <a:bodyPr rtlCol="0">
            <a:normAutofit/>
          </a:bodyPr>
          <a:lstStyle>
            <a:lvl1pPr>
              <a:defRPr lang="en-MY" dirty="0"/>
            </a:lvl1pPr>
          </a:lstStyle>
          <a:p>
            <a:pPr lvl="0"/>
            <a:endParaRPr lang="en-MY" noProof="0" dirty="0"/>
          </a:p>
        </p:txBody>
      </p:sp>
      <p:sp>
        <p:nvSpPr>
          <p:cNvPr id="67" name="Picture Placeholder 4"/>
          <p:cNvSpPr>
            <a:spLocks noGrp="1"/>
          </p:cNvSpPr>
          <p:nvPr>
            <p:ph type="pic" sz="quarter" idx="16"/>
          </p:nvPr>
        </p:nvSpPr>
        <p:spPr>
          <a:xfrm>
            <a:off x="7531501" y="3802091"/>
            <a:ext cx="1692301" cy="1691640"/>
          </a:xfrm>
        </p:spPr>
        <p:txBody>
          <a:bodyPr rtlCol="0">
            <a:normAutofit/>
          </a:bodyPr>
          <a:lstStyle>
            <a:lvl1pPr>
              <a:defRPr lang="en-MY" dirty="0"/>
            </a:lvl1pPr>
          </a:lstStyle>
          <a:p>
            <a:pPr lvl="0"/>
            <a:endParaRPr lang="en-MY" noProof="0" dirty="0"/>
          </a:p>
        </p:txBody>
      </p:sp>
      <p:sp>
        <p:nvSpPr>
          <p:cNvPr id="14" name="Title 1"/>
          <p:cNvSpPr>
            <a:spLocks noGrp="1"/>
          </p:cNvSpPr>
          <p:nvPr>
            <p:ph type="title"/>
          </p:nvPr>
        </p:nvSpPr>
        <p:spPr>
          <a:xfrm>
            <a:off x="609838" y="283210"/>
            <a:ext cx="9214909" cy="814070"/>
          </a:xfrm>
        </p:spPr>
        <p:txBody>
          <a:bodyPr lIns="0" tIns="0" rIns="0" bIns="0">
            <a:normAutofit/>
          </a:bodyPr>
          <a:lstStyle>
            <a:lvl1pPr algn="l">
              <a:defRPr sz="3600" b="1">
                <a:solidFill>
                  <a:schemeClr val="accent1"/>
                </a:solidFill>
              </a:defRPr>
            </a:lvl1pPr>
          </a:lstStyle>
          <a:p>
            <a:r>
              <a:rPr lang="en-US" dirty="0"/>
              <a:t>Click to edit Master title style</a:t>
            </a:r>
            <a:endParaRPr lang="en-MY" dirty="0"/>
          </a:p>
        </p:txBody>
      </p:sp>
    </p:spTree>
    <p:extLst>
      <p:ext uri="{BB962C8B-B14F-4D97-AF65-F5344CB8AC3E}">
        <p14:creationId xmlns:p14="http://schemas.microsoft.com/office/powerpoint/2010/main" val="9681388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ody">
    <p:spTree>
      <p:nvGrpSpPr>
        <p:cNvPr id="1" name=""/>
        <p:cNvGrpSpPr/>
        <p:nvPr/>
      </p:nvGrpSpPr>
      <p:grpSpPr>
        <a:xfrm>
          <a:off x="0" y="0"/>
          <a:ext cx="0" cy="0"/>
          <a:chOff x="0" y="0"/>
          <a:chExt cx="0" cy="0"/>
        </a:xfrm>
      </p:grpSpPr>
      <p:grpSp>
        <p:nvGrpSpPr>
          <p:cNvPr id="3" name="Group 1"/>
          <p:cNvGrpSpPr>
            <a:grpSpLocks/>
          </p:cNvGrpSpPr>
          <p:nvPr userDrawn="1"/>
        </p:nvGrpSpPr>
        <p:grpSpPr bwMode="auto">
          <a:xfrm>
            <a:off x="609600" y="1050925"/>
            <a:ext cx="10977563" cy="46038"/>
            <a:chOff x="0" y="990600"/>
            <a:chExt cx="12192001" cy="45719"/>
          </a:xfrm>
        </p:grpSpPr>
        <p:sp>
          <p:nvSpPr>
            <p:cNvPr id="4" name="Rectangle 6"/>
            <p:cNvSpPr/>
            <p:nvPr/>
          </p:nvSpPr>
          <p:spPr>
            <a:xfrm>
              <a:off x="0" y="990600"/>
              <a:ext cx="11811166"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sp>
          <p:nvSpPr>
            <p:cNvPr id="5" name="Rectangle 7"/>
            <p:cNvSpPr/>
            <p:nvPr/>
          </p:nvSpPr>
          <p:spPr>
            <a:xfrm>
              <a:off x="11622511" y="990600"/>
              <a:ext cx="56949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grpSp>
      <p:sp>
        <p:nvSpPr>
          <p:cNvPr id="6" name="矩形 5"/>
          <p:cNvSpPr/>
          <p:nvPr userDrawn="1"/>
        </p:nvSpPr>
        <p:spPr>
          <a:xfrm>
            <a:off x="-12700" y="255588"/>
            <a:ext cx="396875" cy="86836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p>
        </p:txBody>
      </p:sp>
      <p:sp>
        <p:nvSpPr>
          <p:cNvPr id="7" name="矩形 6"/>
          <p:cNvSpPr/>
          <p:nvPr userDrawn="1"/>
        </p:nvSpPr>
        <p:spPr>
          <a:xfrm>
            <a:off x="-38100" y="6332538"/>
            <a:ext cx="12272963" cy="55721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p>
        </p:txBody>
      </p:sp>
      <p:pic>
        <p:nvPicPr>
          <p:cNvPr id="8" name="图片占位符 1" descr="dlut0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90163" y="6402388"/>
            <a:ext cx="13970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a:spLocks noGrp="1"/>
          </p:cNvSpPr>
          <p:nvPr>
            <p:ph type="title"/>
          </p:nvPr>
        </p:nvSpPr>
        <p:spPr>
          <a:xfrm>
            <a:off x="609838" y="283210"/>
            <a:ext cx="9214909" cy="814070"/>
          </a:xfrm>
        </p:spPr>
        <p:txBody>
          <a:bodyPr lIns="0" tIns="0" rIns="0" bIns="0">
            <a:normAutofit/>
          </a:bodyPr>
          <a:lstStyle>
            <a:lvl1pPr algn="l">
              <a:defRPr sz="3600" b="1">
                <a:solidFill>
                  <a:schemeClr val="accent1"/>
                </a:solidFill>
              </a:defRPr>
            </a:lvl1pPr>
          </a:lstStyle>
          <a:p>
            <a:r>
              <a:rPr lang="en-US" dirty="0"/>
              <a:t>Click to edit Master title style</a:t>
            </a:r>
            <a:endParaRPr lang="en-MY" dirty="0"/>
          </a:p>
        </p:txBody>
      </p:sp>
    </p:spTree>
    <p:extLst>
      <p:ext uri="{BB962C8B-B14F-4D97-AF65-F5344CB8AC3E}">
        <p14:creationId xmlns:p14="http://schemas.microsoft.com/office/powerpoint/2010/main" val="27049498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quare Image">
    <p:spTree>
      <p:nvGrpSpPr>
        <p:cNvPr id="1" name=""/>
        <p:cNvGrpSpPr/>
        <p:nvPr/>
      </p:nvGrpSpPr>
      <p:grpSpPr>
        <a:xfrm>
          <a:off x="0" y="0"/>
          <a:ext cx="0" cy="0"/>
          <a:chOff x="0" y="0"/>
          <a:chExt cx="0" cy="0"/>
        </a:xfrm>
      </p:grpSpPr>
      <p:grpSp>
        <p:nvGrpSpPr>
          <p:cNvPr id="4" name="Group 1"/>
          <p:cNvGrpSpPr>
            <a:grpSpLocks/>
          </p:cNvGrpSpPr>
          <p:nvPr userDrawn="1"/>
        </p:nvGrpSpPr>
        <p:grpSpPr bwMode="auto">
          <a:xfrm>
            <a:off x="609600" y="1050925"/>
            <a:ext cx="10977563" cy="46038"/>
            <a:chOff x="0" y="990600"/>
            <a:chExt cx="12192001" cy="45719"/>
          </a:xfrm>
        </p:grpSpPr>
        <p:sp>
          <p:nvSpPr>
            <p:cNvPr id="6" name="Rectangle 6"/>
            <p:cNvSpPr/>
            <p:nvPr/>
          </p:nvSpPr>
          <p:spPr>
            <a:xfrm>
              <a:off x="0" y="990600"/>
              <a:ext cx="11811166"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sp>
          <p:nvSpPr>
            <p:cNvPr id="7" name="Rectangle 7"/>
            <p:cNvSpPr/>
            <p:nvPr/>
          </p:nvSpPr>
          <p:spPr>
            <a:xfrm>
              <a:off x="11622511" y="990600"/>
              <a:ext cx="56949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grpSp>
      <p:sp>
        <p:nvSpPr>
          <p:cNvPr id="8" name="矩形 7"/>
          <p:cNvSpPr/>
          <p:nvPr userDrawn="1"/>
        </p:nvSpPr>
        <p:spPr>
          <a:xfrm>
            <a:off x="-12700" y="255588"/>
            <a:ext cx="396875" cy="86836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p>
        </p:txBody>
      </p:sp>
      <p:sp>
        <p:nvSpPr>
          <p:cNvPr id="9" name="矩形 8"/>
          <p:cNvSpPr/>
          <p:nvPr userDrawn="1"/>
        </p:nvSpPr>
        <p:spPr>
          <a:xfrm>
            <a:off x="-38100" y="6332538"/>
            <a:ext cx="12272963" cy="55721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p>
        </p:txBody>
      </p:sp>
      <p:pic>
        <p:nvPicPr>
          <p:cNvPr id="10" name="图片占位符 1" descr="dlut0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90163" y="6402388"/>
            <a:ext cx="13970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0"/>
          </p:nvPr>
        </p:nvSpPr>
        <p:spPr>
          <a:xfrm>
            <a:off x="609838" y="1485899"/>
            <a:ext cx="4345097" cy="4343400"/>
          </a:xfrm>
        </p:spPr>
        <p:txBody>
          <a:bodyPr rtlCol="0">
            <a:normAutofit/>
          </a:bodyPr>
          <a:lstStyle/>
          <a:p>
            <a:pPr lvl="0"/>
            <a:endParaRPr lang="en-MY" noProof="0"/>
          </a:p>
        </p:txBody>
      </p:sp>
      <p:sp>
        <p:nvSpPr>
          <p:cNvPr id="14" name="Title 1"/>
          <p:cNvSpPr>
            <a:spLocks noGrp="1"/>
          </p:cNvSpPr>
          <p:nvPr>
            <p:ph type="title"/>
          </p:nvPr>
        </p:nvSpPr>
        <p:spPr>
          <a:xfrm>
            <a:off x="609838" y="283210"/>
            <a:ext cx="9214909" cy="814070"/>
          </a:xfrm>
        </p:spPr>
        <p:txBody>
          <a:bodyPr lIns="0" tIns="0" rIns="0" bIns="0">
            <a:normAutofit/>
          </a:bodyPr>
          <a:lstStyle>
            <a:lvl1pPr algn="l">
              <a:defRPr sz="3600" b="1">
                <a:solidFill>
                  <a:schemeClr val="accent1"/>
                </a:solidFill>
              </a:defRPr>
            </a:lvl1pPr>
          </a:lstStyle>
          <a:p>
            <a:r>
              <a:rPr lang="en-US" dirty="0"/>
              <a:t>Click to edit Master title style</a:t>
            </a:r>
            <a:endParaRPr lang="en-MY" dirty="0"/>
          </a:p>
        </p:txBody>
      </p:sp>
    </p:spTree>
    <p:extLst>
      <p:ext uri="{BB962C8B-B14F-4D97-AF65-F5344CB8AC3E}">
        <p14:creationId xmlns:p14="http://schemas.microsoft.com/office/powerpoint/2010/main" val="1208707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528" y="1825625"/>
            <a:ext cx="5183624"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4611" y="1825625"/>
            <a:ext cx="5183624"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3E41C22B-81D5-4655-A22C-36147D49F8D6}" type="datetime1">
              <a:rPr lang="zh-CN" altLang="en-US" smtClean="0"/>
              <a:t>2025/6/11</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CDF04D0A-E671-45C9-A9C7-1F6818A2DDDF}" type="slidenum">
              <a:rPr lang="zh-CN" altLang="en-US"/>
              <a:pPr>
                <a:defRPr/>
              </a:pPr>
              <a:t>‹#›</a:t>
            </a:fld>
            <a:endParaRPr lang="zh-CN" altLang="en-US"/>
          </a:p>
        </p:txBody>
      </p:sp>
    </p:spTree>
    <p:extLst>
      <p:ext uri="{BB962C8B-B14F-4D97-AF65-F5344CB8AC3E}">
        <p14:creationId xmlns:p14="http://schemas.microsoft.com/office/powerpoint/2010/main" val="2689448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entre image">
    <p:spTree>
      <p:nvGrpSpPr>
        <p:cNvPr id="1" name=""/>
        <p:cNvGrpSpPr/>
        <p:nvPr/>
      </p:nvGrpSpPr>
      <p:grpSpPr>
        <a:xfrm>
          <a:off x="0" y="0"/>
          <a:ext cx="0" cy="0"/>
          <a:chOff x="0" y="0"/>
          <a:chExt cx="0" cy="0"/>
        </a:xfrm>
      </p:grpSpPr>
      <p:grpSp>
        <p:nvGrpSpPr>
          <p:cNvPr id="4" name="Group 1"/>
          <p:cNvGrpSpPr>
            <a:grpSpLocks/>
          </p:cNvGrpSpPr>
          <p:nvPr userDrawn="1"/>
        </p:nvGrpSpPr>
        <p:grpSpPr bwMode="auto">
          <a:xfrm>
            <a:off x="609600" y="1050925"/>
            <a:ext cx="10977563" cy="46038"/>
            <a:chOff x="0" y="990600"/>
            <a:chExt cx="12192001" cy="45719"/>
          </a:xfrm>
        </p:grpSpPr>
        <p:sp>
          <p:nvSpPr>
            <p:cNvPr id="6" name="Rectangle 6"/>
            <p:cNvSpPr/>
            <p:nvPr/>
          </p:nvSpPr>
          <p:spPr>
            <a:xfrm>
              <a:off x="0" y="990600"/>
              <a:ext cx="11811166"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sp>
          <p:nvSpPr>
            <p:cNvPr id="7" name="Rectangle 7"/>
            <p:cNvSpPr/>
            <p:nvPr/>
          </p:nvSpPr>
          <p:spPr>
            <a:xfrm>
              <a:off x="11622511" y="990600"/>
              <a:ext cx="56949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grpSp>
      <p:sp>
        <p:nvSpPr>
          <p:cNvPr id="8" name="矩形 7"/>
          <p:cNvSpPr/>
          <p:nvPr userDrawn="1"/>
        </p:nvSpPr>
        <p:spPr>
          <a:xfrm>
            <a:off x="-12700" y="255588"/>
            <a:ext cx="396875" cy="86836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p>
        </p:txBody>
      </p:sp>
      <p:sp>
        <p:nvSpPr>
          <p:cNvPr id="9" name="矩形 8"/>
          <p:cNvSpPr/>
          <p:nvPr userDrawn="1"/>
        </p:nvSpPr>
        <p:spPr>
          <a:xfrm>
            <a:off x="-38100" y="6332538"/>
            <a:ext cx="12272963" cy="55721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p>
        </p:txBody>
      </p:sp>
      <p:pic>
        <p:nvPicPr>
          <p:cNvPr id="10" name="图片占位符 1" descr="dlut0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90163" y="6402388"/>
            <a:ext cx="13970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Picture Placeholder 13"/>
          <p:cNvSpPr>
            <a:spLocks noGrp="1"/>
          </p:cNvSpPr>
          <p:nvPr>
            <p:ph type="pic" sz="quarter" idx="10"/>
          </p:nvPr>
        </p:nvSpPr>
        <p:spPr>
          <a:xfrm>
            <a:off x="4535671" y="2106929"/>
            <a:ext cx="3125421" cy="3124200"/>
          </a:xfrm>
          <a:custGeom>
            <a:avLst/>
            <a:gdLst>
              <a:gd name="connsiteX0" fmla="*/ 1448904 w 3124200"/>
              <a:gd name="connsiteY0" fmla="*/ 0 h 3124200"/>
              <a:gd name="connsiteX1" fmla="*/ 1675299 w 3124200"/>
              <a:gd name="connsiteY1" fmla="*/ 0 h 3124200"/>
              <a:gd name="connsiteX2" fmla="*/ 1722401 w 3124200"/>
              <a:gd name="connsiteY2" fmla="*/ 2379 h 3124200"/>
              <a:gd name="connsiteX3" fmla="*/ 3121824 w 3124200"/>
              <a:gd name="connsiteY3" fmla="*/ 1401801 h 3124200"/>
              <a:gd name="connsiteX4" fmla="*/ 3124200 w 3124200"/>
              <a:gd name="connsiteY4" fmla="*/ 1448864 h 3124200"/>
              <a:gd name="connsiteX5" fmla="*/ 3124200 w 3124200"/>
              <a:gd name="connsiteY5" fmla="*/ 1675339 h 3124200"/>
              <a:gd name="connsiteX6" fmla="*/ 3121824 w 3124200"/>
              <a:gd name="connsiteY6" fmla="*/ 1722401 h 3124200"/>
              <a:gd name="connsiteX7" fmla="*/ 1722401 w 3124200"/>
              <a:gd name="connsiteY7" fmla="*/ 3121824 h 3124200"/>
              <a:gd name="connsiteX8" fmla="*/ 1675338 w 3124200"/>
              <a:gd name="connsiteY8" fmla="*/ 3124200 h 3124200"/>
              <a:gd name="connsiteX9" fmla="*/ 1448865 w 3124200"/>
              <a:gd name="connsiteY9" fmla="*/ 3124200 h 3124200"/>
              <a:gd name="connsiteX10" fmla="*/ 1401801 w 3124200"/>
              <a:gd name="connsiteY10" fmla="*/ 3121824 h 3124200"/>
              <a:gd name="connsiteX11" fmla="*/ 2379 w 3124200"/>
              <a:gd name="connsiteY11" fmla="*/ 1722401 h 3124200"/>
              <a:gd name="connsiteX12" fmla="*/ 0 w 3124200"/>
              <a:gd name="connsiteY12" fmla="*/ 1675299 h 3124200"/>
              <a:gd name="connsiteX13" fmla="*/ 0 w 3124200"/>
              <a:gd name="connsiteY13" fmla="*/ 1448903 h 3124200"/>
              <a:gd name="connsiteX14" fmla="*/ 2379 w 3124200"/>
              <a:gd name="connsiteY14" fmla="*/ 1401801 h 3124200"/>
              <a:gd name="connsiteX15" fmla="*/ 1401801 w 3124200"/>
              <a:gd name="connsiteY15" fmla="*/ 2379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24200" h="3124200">
                <a:moveTo>
                  <a:pt x="1448904" y="0"/>
                </a:moveTo>
                <a:lnTo>
                  <a:pt x="1675299" y="0"/>
                </a:lnTo>
                <a:lnTo>
                  <a:pt x="1722401" y="2379"/>
                </a:lnTo>
                <a:cubicBezTo>
                  <a:pt x="2460277" y="77314"/>
                  <a:pt x="3046888" y="663925"/>
                  <a:pt x="3121824" y="1401801"/>
                </a:cubicBezTo>
                <a:lnTo>
                  <a:pt x="3124200" y="1448864"/>
                </a:lnTo>
                <a:lnTo>
                  <a:pt x="3124200" y="1675339"/>
                </a:lnTo>
                <a:lnTo>
                  <a:pt x="3121824" y="1722401"/>
                </a:lnTo>
                <a:cubicBezTo>
                  <a:pt x="3046888" y="2460277"/>
                  <a:pt x="2460277" y="3046888"/>
                  <a:pt x="1722401" y="3121824"/>
                </a:cubicBezTo>
                <a:lnTo>
                  <a:pt x="1675338" y="3124200"/>
                </a:lnTo>
                <a:lnTo>
                  <a:pt x="1448865" y="3124200"/>
                </a:lnTo>
                <a:lnTo>
                  <a:pt x="1401801" y="3121824"/>
                </a:lnTo>
                <a:cubicBezTo>
                  <a:pt x="663926" y="3046888"/>
                  <a:pt x="77314" y="2460277"/>
                  <a:pt x="2379" y="1722401"/>
                </a:cubicBezTo>
                <a:lnTo>
                  <a:pt x="0" y="1675299"/>
                </a:lnTo>
                <a:lnTo>
                  <a:pt x="0" y="1448903"/>
                </a:lnTo>
                <a:lnTo>
                  <a:pt x="2379" y="1401801"/>
                </a:lnTo>
                <a:cubicBezTo>
                  <a:pt x="77314" y="663925"/>
                  <a:pt x="663926" y="77314"/>
                  <a:pt x="1401801" y="2379"/>
                </a:cubicBezTo>
                <a:close/>
              </a:path>
            </a:pathLst>
          </a:custGeom>
        </p:spPr>
        <p:txBody>
          <a:bodyPr rtlCol="0">
            <a:noAutofit/>
          </a:bodyPr>
          <a:lstStyle/>
          <a:p>
            <a:pPr lvl="0"/>
            <a:endParaRPr lang="en-MY" noProof="0" dirty="0"/>
          </a:p>
        </p:txBody>
      </p:sp>
      <p:sp>
        <p:nvSpPr>
          <p:cNvPr id="5" name="Title 1"/>
          <p:cNvSpPr>
            <a:spLocks noGrp="1"/>
          </p:cNvSpPr>
          <p:nvPr>
            <p:ph type="title"/>
          </p:nvPr>
        </p:nvSpPr>
        <p:spPr>
          <a:xfrm>
            <a:off x="609838" y="283210"/>
            <a:ext cx="9214909" cy="814070"/>
          </a:xfrm>
        </p:spPr>
        <p:txBody>
          <a:bodyPr lIns="0" tIns="0" rIns="0" bIns="0">
            <a:normAutofit/>
          </a:bodyPr>
          <a:lstStyle>
            <a:lvl1pPr algn="l">
              <a:defRPr sz="3600" b="1">
                <a:solidFill>
                  <a:schemeClr val="accent1"/>
                </a:solidFill>
              </a:defRPr>
            </a:lvl1pPr>
          </a:lstStyle>
          <a:p>
            <a:r>
              <a:rPr lang="en-US" dirty="0"/>
              <a:t>Click to edit Master title style</a:t>
            </a:r>
            <a:endParaRPr lang="en-MY" dirty="0"/>
          </a:p>
        </p:txBody>
      </p:sp>
    </p:spTree>
    <p:extLst>
      <p:ext uri="{BB962C8B-B14F-4D97-AF65-F5344CB8AC3E}">
        <p14:creationId xmlns:p14="http://schemas.microsoft.com/office/powerpoint/2010/main" val="10183582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 Images">
    <p:spTree>
      <p:nvGrpSpPr>
        <p:cNvPr id="1" name=""/>
        <p:cNvGrpSpPr/>
        <p:nvPr/>
      </p:nvGrpSpPr>
      <p:grpSpPr>
        <a:xfrm>
          <a:off x="0" y="0"/>
          <a:ext cx="0" cy="0"/>
          <a:chOff x="0" y="0"/>
          <a:chExt cx="0" cy="0"/>
        </a:xfrm>
      </p:grpSpPr>
      <p:grpSp>
        <p:nvGrpSpPr>
          <p:cNvPr id="5" name="Group 1"/>
          <p:cNvGrpSpPr>
            <a:grpSpLocks/>
          </p:cNvGrpSpPr>
          <p:nvPr userDrawn="1"/>
        </p:nvGrpSpPr>
        <p:grpSpPr bwMode="auto">
          <a:xfrm>
            <a:off x="609600" y="1050925"/>
            <a:ext cx="10977563" cy="46038"/>
            <a:chOff x="0" y="990600"/>
            <a:chExt cx="12192001" cy="45719"/>
          </a:xfrm>
        </p:grpSpPr>
        <p:sp>
          <p:nvSpPr>
            <p:cNvPr id="7" name="Rectangle 6"/>
            <p:cNvSpPr/>
            <p:nvPr/>
          </p:nvSpPr>
          <p:spPr>
            <a:xfrm>
              <a:off x="0" y="990600"/>
              <a:ext cx="11811166"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sp>
          <p:nvSpPr>
            <p:cNvPr id="8" name="Rectangle 7"/>
            <p:cNvSpPr/>
            <p:nvPr/>
          </p:nvSpPr>
          <p:spPr>
            <a:xfrm>
              <a:off x="11622511" y="990600"/>
              <a:ext cx="56949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grpSp>
      <p:sp>
        <p:nvSpPr>
          <p:cNvPr id="9" name="矩形 8"/>
          <p:cNvSpPr/>
          <p:nvPr userDrawn="1"/>
        </p:nvSpPr>
        <p:spPr>
          <a:xfrm>
            <a:off x="-12700" y="255588"/>
            <a:ext cx="396875" cy="86836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p>
        </p:txBody>
      </p:sp>
      <p:sp>
        <p:nvSpPr>
          <p:cNvPr id="10" name="矩形 9"/>
          <p:cNvSpPr/>
          <p:nvPr userDrawn="1"/>
        </p:nvSpPr>
        <p:spPr>
          <a:xfrm>
            <a:off x="-38100" y="6332538"/>
            <a:ext cx="12272963" cy="55721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p>
        </p:txBody>
      </p:sp>
      <p:pic>
        <p:nvPicPr>
          <p:cNvPr id="11" name="图片占位符 1" descr="dlut0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90163" y="6402388"/>
            <a:ext cx="13970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icture Placeholder 5"/>
          <p:cNvSpPr>
            <a:spLocks noGrp="1"/>
          </p:cNvSpPr>
          <p:nvPr>
            <p:ph type="pic" sz="quarter" idx="10"/>
          </p:nvPr>
        </p:nvSpPr>
        <p:spPr>
          <a:xfrm>
            <a:off x="609839" y="1545249"/>
            <a:ext cx="6098382" cy="1908221"/>
          </a:xfrm>
        </p:spPr>
        <p:txBody>
          <a:bodyPr rtlCol="0">
            <a:normAutofit/>
          </a:bodyPr>
          <a:lstStyle/>
          <a:p>
            <a:pPr lvl="0"/>
            <a:endParaRPr lang="en-MY" noProof="0"/>
          </a:p>
        </p:txBody>
      </p:sp>
      <p:sp>
        <p:nvSpPr>
          <p:cNvPr id="13" name="Picture Placeholder 5"/>
          <p:cNvSpPr>
            <a:spLocks noGrp="1"/>
          </p:cNvSpPr>
          <p:nvPr>
            <p:ph type="pic" sz="quarter" idx="11"/>
          </p:nvPr>
        </p:nvSpPr>
        <p:spPr>
          <a:xfrm>
            <a:off x="5488543" y="3884590"/>
            <a:ext cx="6098382" cy="1908221"/>
          </a:xfrm>
        </p:spPr>
        <p:txBody>
          <a:bodyPr rtlCol="0">
            <a:normAutofit/>
          </a:bodyPr>
          <a:lstStyle/>
          <a:p>
            <a:pPr lvl="0"/>
            <a:endParaRPr lang="en-MY" noProof="0"/>
          </a:p>
        </p:txBody>
      </p:sp>
      <p:sp>
        <p:nvSpPr>
          <p:cNvPr id="15" name="Title 1"/>
          <p:cNvSpPr>
            <a:spLocks noGrp="1"/>
          </p:cNvSpPr>
          <p:nvPr>
            <p:ph type="title"/>
          </p:nvPr>
        </p:nvSpPr>
        <p:spPr>
          <a:xfrm>
            <a:off x="609838" y="283210"/>
            <a:ext cx="9214909" cy="814070"/>
          </a:xfrm>
        </p:spPr>
        <p:txBody>
          <a:bodyPr lIns="0" tIns="0" rIns="0" bIns="0">
            <a:normAutofit/>
          </a:bodyPr>
          <a:lstStyle>
            <a:lvl1pPr algn="l">
              <a:defRPr sz="3600" b="1">
                <a:solidFill>
                  <a:schemeClr val="accent1"/>
                </a:solidFill>
              </a:defRPr>
            </a:lvl1pPr>
          </a:lstStyle>
          <a:p>
            <a:r>
              <a:rPr lang="en-US" dirty="0"/>
              <a:t>Click to edit Master title style</a:t>
            </a:r>
            <a:endParaRPr lang="en-MY" dirty="0"/>
          </a:p>
        </p:txBody>
      </p:sp>
    </p:spTree>
    <p:extLst>
      <p:ext uri="{BB962C8B-B14F-4D97-AF65-F5344CB8AC3E}">
        <p14:creationId xmlns:p14="http://schemas.microsoft.com/office/powerpoint/2010/main" val="36756547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 Images - 2">
    <p:spTree>
      <p:nvGrpSpPr>
        <p:cNvPr id="1" name=""/>
        <p:cNvGrpSpPr/>
        <p:nvPr/>
      </p:nvGrpSpPr>
      <p:grpSpPr>
        <a:xfrm>
          <a:off x="0" y="0"/>
          <a:ext cx="0" cy="0"/>
          <a:chOff x="0" y="0"/>
          <a:chExt cx="0" cy="0"/>
        </a:xfrm>
      </p:grpSpPr>
      <p:grpSp>
        <p:nvGrpSpPr>
          <p:cNvPr id="5" name="Group 1"/>
          <p:cNvGrpSpPr>
            <a:grpSpLocks/>
          </p:cNvGrpSpPr>
          <p:nvPr userDrawn="1"/>
        </p:nvGrpSpPr>
        <p:grpSpPr bwMode="auto">
          <a:xfrm>
            <a:off x="609600" y="1050925"/>
            <a:ext cx="10977563" cy="46038"/>
            <a:chOff x="0" y="990600"/>
            <a:chExt cx="12192001" cy="45719"/>
          </a:xfrm>
        </p:grpSpPr>
        <p:sp>
          <p:nvSpPr>
            <p:cNvPr id="7" name="Rectangle 6"/>
            <p:cNvSpPr/>
            <p:nvPr/>
          </p:nvSpPr>
          <p:spPr>
            <a:xfrm>
              <a:off x="0" y="990600"/>
              <a:ext cx="11811166"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sp>
          <p:nvSpPr>
            <p:cNvPr id="8" name="Rectangle 7"/>
            <p:cNvSpPr/>
            <p:nvPr/>
          </p:nvSpPr>
          <p:spPr>
            <a:xfrm>
              <a:off x="11622511" y="990600"/>
              <a:ext cx="56949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grpSp>
      <p:sp>
        <p:nvSpPr>
          <p:cNvPr id="9" name="矩形 8"/>
          <p:cNvSpPr/>
          <p:nvPr userDrawn="1"/>
        </p:nvSpPr>
        <p:spPr>
          <a:xfrm>
            <a:off x="-12700" y="255588"/>
            <a:ext cx="396875" cy="86836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p>
        </p:txBody>
      </p:sp>
      <p:sp>
        <p:nvSpPr>
          <p:cNvPr id="10" name="矩形 9"/>
          <p:cNvSpPr/>
          <p:nvPr userDrawn="1"/>
        </p:nvSpPr>
        <p:spPr>
          <a:xfrm>
            <a:off x="-38100" y="6332538"/>
            <a:ext cx="12272963" cy="55721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p>
        </p:txBody>
      </p:sp>
      <p:pic>
        <p:nvPicPr>
          <p:cNvPr id="11" name="图片占位符 1" descr="dlut0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90163" y="6402388"/>
            <a:ext cx="13970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icture Placeholder 5"/>
          <p:cNvSpPr>
            <a:spLocks noGrp="1"/>
          </p:cNvSpPr>
          <p:nvPr>
            <p:ph type="pic" sz="quarter" idx="10"/>
          </p:nvPr>
        </p:nvSpPr>
        <p:spPr>
          <a:xfrm>
            <a:off x="609839" y="1545248"/>
            <a:ext cx="2744271" cy="4247562"/>
          </a:xfrm>
        </p:spPr>
        <p:txBody>
          <a:bodyPr rtlCol="0">
            <a:normAutofit/>
          </a:bodyPr>
          <a:lstStyle/>
          <a:p>
            <a:pPr lvl="0"/>
            <a:endParaRPr lang="en-MY" noProof="0"/>
          </a:p>
        </p:txBody>
      </p:sp>
      <p:sp>
        <p:nvSpPr>
          <p:cNvPr id="13" name="Picture Placeholder 5"/>
          <p:cNvSpPr>
            <a:spLocks noGrp="1"/>
          </p:cNvSpPr>
          <p:nvPr>
            <p:ph type="pic" sz="quarter" idx="11"/>
          </p:nvPr>
        </p:nvSpPr>
        <p:spPr>
          <a:xfrm>
            <a:off x="8842653" y="1545250"/>
            <a:ext cx="2744272" cy="4247561"/>
          </a:xfrm>
        </p:spPr>
        <p:txBody>
          <a:bodyPr rtlCol="0">
            <a:normAutofit/>
          </a:bodyPr>
          <a:lstStyle/>
          <a:p>
            <a:pPr lvl="0"/>
            <a:endParaRPr lang="en-MY" noProof="0"/>
          </a:p>
        </p:txBody>
      </p:sp>
      <p:sp>
        <p:nvSpPr>
          <p:cNvPr id="15" name="Title 1"/>
          <p:cNvSpPr>
            <a:spLocks noGrp="1"/>
          </p:cNvSpPr>
          <p:nvPr>
            <p:ph type="title"/>
          </p:nvPr>
        </p:nvSpPr>
        <p:spPr>
          <a:xfrm>
            <a:off x="609838" y="283210"/>
            <a:ext cx="9214909" cy="814070"/>
          </a:xfrm>
        </p:spPr>
        <p:txBody>
          <a:bodyPr lIns="0" tIns="0" rIns="0" bIns="0">
            <a:normAutofit/>
          </a:bodyPr>
          <a:lstStyle>
            <a:lvl1pPr algn="l">
              <a:defRPr sz="3600" b="1">
                <a:solidFill>
                  <a:schemeClr val="accent1"/>
                </a:solidFill>
              </a:defRPr>
            </a:lvl1pPr>
          </a:lstStyle>
          <a:p>
            <a:r>
              <a:rPr lang="en-US" dirty="0"/>
              <a:t>Click to edit Master title style</a:t>
            </a:r>
            <a:endParaRPr lang="en-MY" dirty="0"/>
          </a:p>
        </p:txBody>
      </p:sp>
    </p:spTree>
    <p:extLst>
      <p:ext uri="{BB962C8B-B14F-4D97-AF65-F5344CB8AC3E}">
        <p14:creationId xmlns:p14="http://schemas.microsoft.com/office/powerpoint/2010/main" val="1885119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 Images - 3">
    <p:spTree>
      <p:nvGrpSpPr>
        <p:cNvPr id="1" name=""/>
        <p:cNvGrpSpPr/>
        <p:nvPr/>
      </p:nvGrpSpPr>
      <p:grpSpPr>
        <a:xfrm>
          <a:off x="0" y="0"/>
          <a:ext cx="0" cy="0"/>
          <a:chOff x="0" y="0"/>
          <a:chExt cx="0" cy="0"/>
        </a:xfrm>
      </p:grpSpPr>
      <p:grpSp>
        <p:nvGrpSpPr>
          <p:cNvPr id="6" name="Group 1"/>
          <p:cNvGrpSpPr>
            <a:grpSpLocks/>
          </p:cNvGrpSpPr>
          <p:nvPr userDrawn="1"/>
        </p:nvGrpSpPr>
        <p:grpSpPr bwMode="auto">
          <a:xfrm>
            <a:off x="609600" y="1050925"/>
            <a:ext cx="10977563" cy="46038"/>
            <a:chOff x="0" y="990600"/>
            <a:chExt cx="12192001" cy="45719"/>
          </a:xfrm>
        </p:grpSpPr>
        <p:sp>
          <p:nvSpPr>
            <p:cNvPr id="7" name="Rectangle 6"/>
            <p:cNvSpPr/>
            <p:nvPr/>
          </p:nvSpPr>
          <p:spPr>
            <a:xfrm>
              <a:off x="0" y="990600"/>
              <a:ext cx="11811166"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sp>
          <p:nvSpPr>
            <p:cNvPr id="8" name="Rectangle 7"/>
            <p:cNvSpPr/>
            <p:nvPr/>
          </p:nvSpPr>
          <p:spPr>
            <a:xfrm>
              <a:off x="11622511" y="990600"/>
              <a:ext cx="56949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grpSp>
      <p:sp>
        <p:nvSpPr>
          <p:cNvPr id="9" name="矩形 8"/>
          <p:cNvSpPr/>
          <p:nvPr userDrawn="1"/>
        </p:nvSpPr>
        <p:spPr>
          <a:xfrm>
            <a:off x="-12700" y="255588"/>
            <a:ext cx="396875" cy="86836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p>
        </p:txBody>
      </p:sp>
      <p:sp>
        <p:nvSpPr>
          <p:cNvPr id="10" name="矩形 9"/>
          <p:cNvSpPr/>
          <p:nvPr userDrawn="1"/>
        </p:nvSpPr>
        <p:spPr>
          <a:xfrm>
            <a:off x="-38100" y="6332538"/>
            <a:ext cx="12272963" cy="55721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p>
        </p:txBody>
      </p:sp>
      <p:pic>
        <p:nvPicPr>
          <p:cNvPr id="11" name="图片占位符 1" descr="dlut0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90163" y="6402388"/>
            <a:ext cx="13970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Picture Placeholder 20"/>
          <p:cNvSpPr>
            <a:spLocks noGrp="1"/>
          </p:cNvSpPr>
          <p:nvPr>
            <p:ph type="pic" sz="quarter" idx="10"/>
          </p:nvPr>
        </p:nvSpPr>
        <p:spPr>
          <a:xfrm>
            <a:off x="1181561" y="1752600"/>
            <a:ext cx="2134434" cy="2133600"/>
          </a:xfrm>
          <a:custGeom>
            <a:avLst/>
            <a:gdLst>
              <a:gd name="connsiteX0" fmla="*/ 1066800 w 2133600"/>
              <a:gd name="connsiteY0" fmla="*/ 0 h 2133600"/>
              <a:gd name="connsiteX1" fmla="*/ 2133600 w 2133600"/>
              <a:gd name="connsiteY1" fmla="*/ 1066800 h 2133600"/>
              <a:gd name="connsiteX2" fmla="*/ 1066800 w 2133600"/>
              <a:gd name="connsiteY2" fmla="*/ 2133600 h 2133600"/>
              <a:gd name="connsiteX3" fmla="*/ 0 w 2133600"/>
              <a:gd name="connsiteY3" fmla="*/ 1066800 h 2133600"/>
              <a:gd name="connsiteX4" fmla="*/ 1066800 w 2133600"/>
              <a:gd name="connsiteY4" fmla="*/ 0 h 21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2133600">
                <a:moveTo>
                  <a:pt x="1066800" y="0"/>
                </a:moveTo>
                <a:cubicBezTo>
                  <a:pt x="1655977" y="0"/>
                  <a:pt x="2133600" y="477623"/>
                  <a:pt x="2133600" y="1066800"/>
                </a:cubicBezTo>
                <a:cubicBezTo>
                  <a:pt x="2133600" y="1655977"/>
                  <a:pt x="1655977" y="2133600"/>
                  <a:pt x="1066800" y="2133600"/>
                </a:cubicBezTo>
                <a:cubicBezTo>
                  <a:pt x="477623" y="2133600"/>
                  <a:pt x="0" y="1655977"/>
                  <a:pt x="0" y="1066800"/>
                </a:cubicBezTo>
                <a:cubicBezTo>
                  <a:pt x="0" y="477623"/>
                  <a:pt x="477623" y="0"/>
                  <a:pt x="1066800" y="0"/>
                </a:cubicBezTo>
                <a:close/>
              </a:path>
            </a:pathLst>
          </a:custGeom>
        </p:spPr>
        <p:txBody>
          <a:bodyPr rtlCol="0">
            <a:noAutofit/>
          </a:bodyPr>
          <a:lstStyle/>
          <a:p>
            <a:pPr lvl="0"/>
            <a:endParaRPr lang="en-MY" noProof="0"/>
          </a:p>
        </p:txBody>
      </p:sp>
      <p:sp>
        <p:nvSpPr>
          <p:cNvPr id="23" name="Picture Placeholder 22"/>
          <p:cNvSpPr>
            <a:spLocks noGrp="1"/>
          </p:cNvSpPr>
          <p:nvPr>
            <p:ph type="pic" sz="quarter" idx="11"/>
          </p:nvPr>
        </p:nvSpPr>
        <p:spPr>
          <a:xfrm>
            <a:off x="8880768" y="1752600"/>
            <a:ext cx="2134434" cy="2133600"/>
          </a:xfrm>
          <a:custGeom>
            <a:avLst/>
            <a:gdLst>
              <a:gd name="connsiteX0" fmla="*/ 1066800 w 2133600"/>
              <a:gd name="connsiteY0" fmla="*/ 0 h 2133600"/>
              <a:gd name="connsiteX1" fmla="*/ 2133600 w 2133600"/>
              <a:gd name="connsiteY1" fmla="*/ 1066800 h 2133600"/>
              <a:gd name="connsiteX2" fmla="*/ 1066800 w 2133600"/>
              <a:gd name="connsiteY2" fmla="*/ 2133600 h 2133600"/>
              <a:gd name="connsiteX3" fmla="*/ 0 w 2133600"/>
              <a:gd name="connsiteY3" fmla="*/ 1066800 h 2133600"/>
              <a:gd name="connsiteX4" fmla="*/ 1066800 w 2133600"/>
              <a:gd name="connsiteY4" fmla="*/ 0 h 21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2133600">
                <a:moveTo>
                  <a:pt x="1066800" y="0"/>
                </a:moveTo>
                <a:cubicBezTo>
                  <a:pt x="1655977" y="0"/>
                  <a:pt x="2133600" y="477623"/>
                  <a:pt x="2133600" y="1066800"/>
                </a:cubicBezTo>
                <a:cubicBezTo>
                  <a:pt x="2133600" y="1655977"/>
                  <a:pt x="1655977" y="2133600"/>
                  <a:pt x="1066800" y="2133600"/>
                </a:cubicBezTo>
                <a:cubicBezTo>
                  <a:pt x="477623" y="2133600"/>
                  <a:pt x="0" y="1655977"/>
                  <a:pt x="0" y="1066800"/>
                </a:cubicBezTo>
                <a:cubicBezTo>
                  <a:pt x="0" y="477623"/>
                  <a:pt x="477623" y="0"/>
                  <a:pt x="1066800" y="0"/>
                </a:cubicBezTo>
                <a:close/>
              </a:path>
            </a:pathLst>
          </a:custGeom>
        </p:spPr>
        <p:txBody>
          <a:bodyPr rtlCol="0">
            <a:noAutofit/>
          </a:bodyPr>
          <a:lstStyle/>
          <a:p>
            <a:pPr lvl="0"/>
            <a:endParaRPr lang="en-MY" noProof="0"/>
          </a:p>
        </p:txBody>
      </p:sp>
      <p:sp>
        <p:nvSpPr>
          <p:cNvPr id="25" name="Picture Placeholder 24"/>
          <p:cNvSpPr>
            <a:spLocks noGrp="1"/>
          </p:cNvSpPr>
          <p:nvPr>
            <p:ph type="pic" sz="quarter" idx="12"/>
          </p:nvPr>
        </p:nvSpPr>
        <p:spPr>
          <a:xfrm>
            <a:off x="5031165" y="1752600"/>
            <a:ext cx="2134434" cy="2133600"/>
          </a:xfrm>
          <a:custGeom>
            <a:avLst/>
            <a:gdLst>
              <a:gd name="connsiteX0" fmla="*/ 1066800 w 2133600"/>
              <a:gd name="connsiteY0" fmla="*/ 0 h 2133600"/>
              <a:gd name="connsiteX1" fmla="*/ 2133600 w 2133600"/>
              <a:gd name="connsiteY1" fmla="*/ 1066800 h 2133600"/>
              <a:gd name="connsiteX2" fmla="*/ 1066800 w 2133600"/>
              <a:gd name="connsiteY2" fmla="*/ 2133600 h 2133600"/>
              <a:gd name="connsiteX3" fmla="*/ 0 w 2133600"/>
              <a:gd name="connsiteY3" fmla="*/ 1066800 h 2133600"/>
              <a:gd name="connsiteX4" fmla="*/ 1066800 w 2133600"/>
              <a:gd name="connsiteY4" fmla="*/ 0 h 21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2133600">
                <a:moveTo>
                  <a:pt x="1066800" y="0"/>
                </a:moveTo>
                <a:cubicBezTo>
                  <a:pt x="1655977" y="0"/>
                  <a:pt x="2133600" y="477623"/>
                  <a:pt x="2133600" y="1066800"/>
                </a:cubicBezTo>
                <a:cubicBezTo>
                  <a:pt x="2133600" y="1655977"/>
                  <a:pt x="1655977" y="2133600"/>
                  <a:pt x="1066800" y="2133600"/>
                </a:cubicBezTo>
                <a:cubicBezTo>
                  <a:pt x="477623" y="2133600"/>
                  <a:pt x="0" y="1655977"/>
                  <a:pt x="0" y="1066800"/>
                </a:cubicBezTo>
                <a:cubicBezTo>
                  <a:pt x="0" y="477623"/>
                  <a:pt x="477623" y="0"/>
                  <a:pt x="1066800" y="0"/>
                </a:cubicBezTo>
                <a:close/>
              </a:path>
            </a:pathLst>
          </a:custGeom>
        </p:spPr>
        <p:txBody>
          <a:bodyPr rtlCol="0">
            <a:noAutofit/>
          </a:bodyPr>
          <a:lstStyle/>
          <a:p>
            <a:pPr lvl="0"/>
            <a:endParaRPr lang="en-MY" noProof="0"/>
          </a:p>
        </p:txBody>
      </p:sp>
      <p:sp>
        <p:nvSpPr>
          <p:cNvPr id="14" name="Title 1"/>
          <p:cNvSpPr>
            <a:spLocks noGrp="1"/>
          </p:cNvSpPr>
          <p:nvPr>
            <p:ph type="title"/>
          </p:nvPr>
        </p:nvSpPr>
        <p:spPr>
          <a:xfrm>
            <a:off x="609838" y="283210"/>
            <a:ext cx="9214909" cy="814070"/>
          </a:xfrm>
        </p:spPr>
        <p:txBody>
          <a:bodyPr lIns="0" tIns="0" rIns="0" bIns="0">
            <a:normAutofit/>
          </a:bodyPr>
          <a:lstStyle>
            <a:lvl1pPr algn="l">
              <a:defRPr sz="3600" b="1">
                <a:solidFill>
                  <a:schemeClr val="accent1"/>
                </a:solidFill>
              </a:defRPr>
            </a:lvl1pPr>
          </a:lstStyle>
          <a:p>
            <a:r>
              <a:rPr lang="en-US" dirty="0"/>
              <a:t>Click to edit Master title style</a:t>
            </a:r>
            <a:endParaRPr lang="en-MY" dirty="0"/>
          </a:p>
        </p:txBody>
      </p:sp>
    </p:spTree>
    <p:extLst>
      <p:ext uri="{BB962C8B-B14F-4D97-AF65-F5344CB8AC3E}">
        <p14:creationId xmlns:p14="http://schemas.microsoft.com/office/powerpoint/2010/main" val="27093698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grpSp>
        <p:nvGrpSpPr>
          <p:cNvPr id="7" name="Group 1"/>
          <p:cNvGrpSpPr>
            <a:grpSpLocks/>
          </p:cNvGrpSpPr>
          <p:nvPr userDrawn="1"/>
        </p:nvGrpSpPr>
        <p:grpSpPr bwMode="auto">
          <a:xfrm>
            <a:off x="609600" y="1050925"/>
            <a:ext cx="10977563" cy="46038"/>
            <a:chOff x="0" y="990600"/>
            <a:chExt cx="12192001" cy="45719"/>
          </a:xfrm>
        </p:grpSpPr>
        <p:sp>
          <p:nvSpPr>
            <p:cNvPr id="8" name="Rectangle 6"/>
            <p:cNvSpPr/>
            <p:nvPr/>
          </p:nvSpPr>
          <p:spPr>
            <a:xfrm>
              <a:off x="0" y="990600"/>
              <a:ext cx="11811166"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sp>
          <p:nvSpPr>
            <p:cNvPr id="9" name="Rectangle 7"/>
            <p:cNvSpPr/>
            <p:nvPr/>
          </p:nvSpPr>
          <p:spPr>
            <a:xfrm>
              <a:off x="11622511" y="990600"/>
              <a:ext cx="56949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grpSp>
      <p:sp>
        <p:nvSpPr>
          <p:cNvPr id="10" name="矩形 9"/>
          <p:cNvSpPr/>
          <p:nvPr userDrawn="1"/>
        </p:nvSpPr>
        <p:spPr>
          <a:xfrm>
            <a:off x="-12700" y="255588"/>
            <a:ext cx="396875" cy="86836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p>
        </p:txBody>
      </p:sp>
      <p:sp>
        <p:nvSpPr>
          <p:cNvPr id="11" name="矩形 10"/>
          <p:cNvSpPr/>
          <p:nvPr userDrawn="1"/>
        </p:nvSpPr>
        <p:spPr>
          <a:xfrm>
            <a:off x="-38100" y="6332538"/>
            <a:ext cx="12272963" cy="55721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p>
        </p:txBody>
      </p:sp>
      <p:pic>
        <p:nvPicPr>
          <p:cNvPr id="12" name="图片占位符 1" descr="dlut0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90163" y="6402388"/>
            <a:ext cx="13970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icture Placeholder 5"/>
          <p:cNvSpPr>
            <a:spLocks noGrp="1"/>
          </p:cNvSpPr>
          <p:nvPr>
            <p:ph type="pic" sz="quarter" idx="10"/>
          </p:nvPr>
        </p:nvSpPr>
        <p:spPr>
          <a:xfrm>
            <a:off x="609840" y="1545248"/>
            <a:ext cx="3201649" cy="1883752"/>
          </a:xfrm>
        </p:spPr>
        <p:txBody>
          <a:bodyPr rtlCol="0">
            <a:normAutofit/>
          </a:bodyPr>
          <a:lstStyle/>
          <a:p>
            <a:pPr lvl="0"/>
            <a:endParaRPr lang="en-MY" noProof="0"/>
          </a:p>
        </p:txBody>
      </p:sp>
      <p:sp>
        <p:nvSpPr>
          <p:cNvPr id="15" name="Picture Placeholder 5"/>
          <p:cNvSpPr>
            <a:spLocks noGrp="1"/>
          </p:cNvSpPr>
          <p:nvPr>
            <p:ph type="pic" sz="quarter" idx="11"/>
          </p:nvPr>
        </p:nvSpPr>
        <p:spPr>
          <a:xfrm>
            <a:off x="8385276" y="1545248"/>
            <a:ext cx="3201649" cy="1883752"/>
          </a:xfrm>
        </p:spPr>
        <p:txBody>
          <a:bodyPr rtlCol="0">
            <a:normAutofit/>
          </a:bodyPr>
          <a:lstStyle/>
          <a:p>
            <a:pPr lvl="0"/>
            <a:endParaRPr lang="en-MY" noProof="0"/>
          </a:p>
        </p:txBody>
      </p:sp>
      <p:sp>
        <p:nvSpPr>
          <p:cNvPr id="16" name="Picture Placeholder 5"/>
          <p:cNvSpPr>
            <a:spLocks noGrp="1"/>
          </p:cNvSpPr>
          <p:nvPr>
            <p:ph type="pic" sz="quarter" idx="12"/>
          </p:nvPr>
        </p:nvSpPr>
        <p:spPr>
          <a:xfrm>
            <a:off x="4497558" y="1545248"/>
            <a:ext cx="3201649" cy="1883752"/>
          </a:xfrm>
        </p:spPr>
        <p:txBody>
          <a:bodyPr rtlCol="0">
            <a:normAutofit/>
          </a:bodyPr>
          <a:lstStyle/>
          <a:p>
            <a:pPr lvl="0"/>
            <a:endParaRPr lang="en-MY" noProof="0"/>
          </a:p>
        </p:txBody>
      </p:sp>
      <p:sp>
        <p:nvSpPr>
          <p:cNvPr id="14" name="Title 1"/>
          <p:cNvSpPr>
            <a:spLocks noGrp="1"/>
          </p:cNvSpPr>
          <p:nvPr>
            <p:ph type="title"/>
          </p:nvPr>
        </p:nvSpPr>
        <p:spPr>
          <a:xfrm>
            <a:off x="609838" y="283210"/>
            <a:ext cx="9214909" cy="814070"/>
          </a:xfrm>
        </p:spPr>
        <p:txBody>
          <a:bodyPr lIns="0" tIns="0" rIns="0" bIns="0">
            <a:normAutofit/>
          </a:bodyPr>
          <a:lstStyle>
            <a:lvl1pPr algn="l">
              <a:defRPr sz="3600" b="1">
                <a:solidFill>
                  <a:schemeClr val="accent1"/>
                </a:solidFill>
              </a:defRPr>
            </a:lvl1pPr>
          </a:lstStyle>
          <a:p>
            <a:r>
              <a:rPr lang="en-US" dirty="0"/>
              <a:t>Click to edit Master title style</a:t>
            </a:r>
            <a:endParaRPr lang="en-MY" dirty="0"/>
          </a:p>
        </p:txBody>
      </p:sp>
    </p:spTree>
    <p:extLst>
      <p:ext uri="{BB962C8B-B14F-4D97-AF65-F5344CB8AC3E}">
        <p14:creationId xmlns:p14="http://schemas.microsoft.com/office/powerpoint/2010/main" val="36535378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grpSp>
        <p:nvGrpSpPr>
          <p:cNvPr id="7" name="Group 1"/>
          <p:cNvGrpSpPr>
            <a:grpSpLocks/>
          </p:cNvGrpSpPr>
          <p:nvPr userDrawn="1"/>
        </p:nvGrpSpPr>
        <p:grpSpPr bwMode="auto">
          <a:xfrm>
            <a:off x="609600" y="1050925"/>
            <a:ext cx="10977563" cy="46038"/>
            <a:chOff x="0" y="990600"/>
            <a:chExt cx="12192001" cy="45719"/>
          </a:xfrm>
        </p:grpSpPr>
        <p:sp>
          <p:nvSpPr>
            <p:cNvPr id="8" name="Rectangle 6"/>
            <p:cNvSpPr/>
            <p:nvPr/>
          </p:nvSpPr>
          <p:spPr>
            <a:xfrm>
              <a:off x="0" y="990600"/>
              <a:ext cx="11811166"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sp>
          <p:nvSpPr>
            <p:cNvPr id="9" name="Rectangle 7"/>
            <p:cNvSpPr/>
            <p:nvPr/>
          </p:nvSpPr>
          <p:spPr>
            <a:xfrm>
              <a:off x="11622511" y="990600"/>
              <a:ext cx="56949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grpSp>
      <p:sp>
        <p:nvSpPr>
          <p:cNvPr id="10" name="矩形 9"/>
          <p:cNvSpPr/>
          <p:nvPr userDrawn="1"/>
        </p:nvSpPr>
        <p:spPr>
          <a:xfrm>
            <a:off x="-12700" y="255588"/>
            <a:ext cx="396875" cy="86836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p>
        </p:txBody>
      </p:sp>
      <p:sp>
        <p:nvSpPr>
          <p:cNvPr id="11" name="矩形 10"/>
          <p:cNvSpPr/>
          <p:nvPr userDrawn="1"/>
        </p:nvSpPr>
        <p:spPr>
          <a:xfrm>
            <a:off x="-38100" y="6332538"/>
            <a:ext cx="12272963" cy="55721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p>
        </p:txBody>
      </p:sp>
      <p:pic>
        <p:nvPicPr>
          <p:cNvPr id="12" name="图片占位符 1" descr="dlut0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90163" y="6402388"/>
            <a:ext cx="13970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icture Placeholder 5"/>
          <p:cNvSpPr>
            <a:spLocks noGrp="1"/>
          </p:cNvSpPr>
          <p:nvPr>
            <p:ph type="pic" sz="quarter" idx="10"/>
          </p:nvPr>
        </p:nvSpPr>
        <p:spPr>
          <a:xfrm>
            <a:off x="609838" y="1600200"/>
            <a:ext cx="1829514" cy="1828800"/>
          </a:xfrm>
        </p:spPr>
        <p:txBody>
          <a:bodyPr rtlCol="0">
            <a:normAutofit/>
          </a:bodyPr>
          <a:lstStyle/>
          <a:p>
            <a:pPr lvl="0"/>
            <a:endParaRPr lang="en-MY" noProof="0"/>
          </a:p>
        </p:txBody>
      </p:sp>
      <p:sp>
        <p:nvSpPr>
          <p:cNvPr id="13" name="Picture Placeholder 5"/>
          <p:cNvSpPr>
            <a:spLocks noGrp="1"/>
          </p:cNvSpPr>
          <p:nvPr>
            <p:ph type="pic" sz="quarter" idx="11"/>
          </p:nvPr>
        </p:nvSpPr>
        <p:spPr>
          <a:xfrm>
            <a:off x="609838" y="3907788"/>
            <a:ext cx="1829514" cy="1828800"/>
          </a:xfrm>
        </p:spPr>
        <p:txBody>
          <a:bodyPr rtlCol="0">
            <a:normAutofit/>
          </a:bodyPr>
          <a:lstStyle/>
          <a:p>
            <a:pPr lvl="0"/>
            <a:endParaRPr lang="en-MY" noProof="0"/>
          </a:p>
        </p:txBody>
      </p:sp>
      <p:sp>
        <p:nvSpPr>
          <p:cNvPr id="14" name="Picture Placeholder 5"/>
          <p:cNvSpPr>
            <a:spLocks noGrp="1"/>
          </p:cNvSpPr>
          <p:nvPr>
            <p:ph type="pic" sz="quarter" idx="12"/>
          </p:nvPr>
        </p:nvSpPr>
        <p:spPr>
          <a:xfrm>
            <a:off x="6098382" y="1600200"/>
            <a:ext cx="1829514" cy="1828800"/>
          </a:xfrm>
        </p:spPr>
        <p:txBody>
          <a:bodyPr rtlCol="0">
            <a:normAutofit/>
          </a:bodyPr>
          <a:lstStyle/>
          <a:p>
            <a:pPr lvl="0"/>
            <a:endParaRPr lang="en-MY" noProof="0"/>
          </a:p>
        </p:txBody>
      </p:sp>
      <p:sp>
        <p:nvSpPr>
          <p:cNvPr id="15" name="Picture Placeholder 5"/>
          <p:cNvSpPr>
            <a:spLocks noGrp="1"/>
          </p:cNvSpPr>
          <p:nvPr>
            <p:ph type="pic" sz="quarter" idx="13"/>
          </p:nvPr>
        </p:nvSpPr>
        <p:spPr>
          <a:xfrm>
            <a:off x="6098382" y="3907788"/>
            <a:ext cx="1829514" cy="1828800"/>
          </a:xfrm>
        </p:spPr>
        <p:txBody>
          <a:bodyPr rtlCol="0">
            <a:normAutofit/>
          </a:bodyPr>
          <a:lstStyle/>
          <a:p>
            <a:pPr lvl="0"/>
            <a:endParaRPr lang="en-MY" noProof="0"/>
          </a:p>
        </p:txBody>
      </p:sp>
      <p:sp>
        <p:nvSpPr>
          <p:cNvPr id="17" name="Title 1"/>
          <p:cNvSpPr>
            <a:spLocks noGrp="1"/>
          </p:cNvSpPr>
          <p:nvPr>
            <p:ph type="title"/>
          </p:nvPr>
        </p:nvSpPr>
        <p:spPr>
          <a:xfrm>
            <a:off x="609838" y="283210"/>
            <a:ext cx="9214909" cy="814070"/>
          </a:xfrm>
        </p:spPr>
        <p:txBody>
          <a:bodyPr lIns="0" tIns="0" rIns="0" bIns="0">
            <a:normAutofit/>
          </a:bodyPr>
          <a:lstStyle>
            <a:lvl1pPr algn="l">
              <a:defRPr sz="3600" b="1">
                <a:solidFill>
                  <a:schemeClr val="accent1"/>
                </a:solidFill>
              </a:defRPr>
            </a:lvl1pPr>
          </a:lstStyle>
          <a:p>
            <a:r>
              <a:rPr lang="en-US" dirty="0"/>
              <a:t>Click to edit Master title style</a:t>
            </a:r>
            <a:endParaRPr lang="en-MY" dirty="0"/>
          </a:p>
        </p:txBody>
      </p:sp>
    </p:spTree>
    <p:extLst>
      <p:ext uri="{BB962C8B-B14F-4D97-AF65-F5344CB8AC3E}">
        <p14:creationId xmlns:p14="http://schemas.microsoft.com/office/powerpoint/2010/main" val="36689314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hone Mockup">
    <p:spTree>
      <p:nvGrpSpPr>
        <p:cNvPr id="1" name=""/>
        <p:cNvGrpSpPr/>
        <p:nvPr/>
      </p:nvGrpSpPr>
      <p:grpSpPr>
        <a:xfrm>
          <a:off x="0" y="0"/>
          <a:ext cx="0" cy="0"/>
          <a:chOff x="0" y="0"/>
          <a:chExt cx="0" cy="0"/>
        </a:xfrm>
      </p:grpSpPr>
      <p:grpSp>
        <p:nvGrpSpPr>
          <p:cNvPr id="4" name="Group 1"/>
          <p:cNvGrpSpPr>
            <a:grpSpLocks/>
          </p:cNvGrpSpPr>
          <p:nvPr userDrawn="1"/>
        </p:nvGrpSpPr>
        <p:grpSpPr bwMode="auto">
          <a:xfrm>
            <a:off x="609600" y="1050925"/>
            <a:ext cx="10977563" cy="46038"/>
            <a:chOff x="0" y="990600"/>
            <a:chExt cx="12192001" cy="45719"/>
          </a:xfrm>
        </p:grpSpPr>
        <p:sp>
          <p:nvSpPr>
            <p:cNvPr id="5" name="Rectangle 6"/>
            <p:cNvSpPr/>
            <p:nvPr/>
          </p:nvSpPr>
          <p:spPr>
            <a:xfrm>
              <a:off x="0" y="990600"/>
              <a:ext cx="11811166"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sp>
          <p:nvSpPr>
            <p:cNvPr id="6" name="Rectangle 7"/>
            <p:cNvSpPr/>
            <p:nvPr/>
          </p:nvSpPr>
          <p:spPr>
            <a:xfrm>
              <a:off x="11622511" y="990600"/>
              <a:ext cx="56949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grpSp>
      <p:sp>
        <p:nvSpPr>
          <p:cNvPr id="7" name="矩形 6"/>
          <p:cNvSpPr/>
          <p:nvPr userDrawn="1"/>
        </p:nvSpPr>
        <p:spPr>
          <a:xfrm>
            <a:off x="-12700" y="255588"/>
            <a:ext cx="396875" cy="86836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p>
        </p:txBody>
      </p:sp>
      <p:sp>
        <p:nvSpPr>
          <p:cNvPr id="8" name="矩形 7"/>
          <p:cNvSpPr/>
          <p:nvPr userDrawn="1"/>
        </p:nvSpPr>
        <p:spPr>
          <a:xfrm>
            <a:off x="-38100" y="6332538"/>
            <a:ext cx="12272963" cy="55721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p>
        </p:txBody>
      </p:sp>
      <p:pic>
        <p:nvPicPr>
          <p:cNvPr id="9" name="图片占位符 1" descr="dlut0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90163" y="6402388"/>
            <a:ext cx="13970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Picture Placeholder 17"/>
          <p:cNvSpPr>
            <a:spLocks noGrp="1"/>
          </p:cNvSpPr>
          <p:nvPr>
            <p:ph type="pic" sz="quarter" idx="10"/>
          </p:nvPr>
        </p:nvSpPr>
        <p:spPr>
          <a:xfrm>
            <a:off x="5149936" y="1733551"/>
            <a:ext cx="1896891" cy="4077630"/>
          </a:xfrm>
          <a:custGeom>
            <a:avLst/>
            <a:gdLst>
              <a:gd name="connsiteX0" fmla="*/ 288075 w 1896150"/>
              <a:gd name="connsiteY0" fmla="*/ 0 h 4077630"/>
              <a:gd name="connsiteX1" fmla="*/ 1608074 w 1896150"/>
              <a:gd name="connsiteY1" fmla="*/ 0 h 4077630"/>
              <a:gd name="connsiteX2" fmla="*/ 1608074 w 1896150"/>
              <a:gd name="connsiteY2" fmla="*/ 4590 h 4077630"/>
              <a:gd name="connsiteX3" fmla="*/ 1695196 w 1896150"/>
              <a:gd name="connsiteY3" fmla="*/ 4590 h 4077630"/>
              <a:gd name="connsiteX4" fmla="*/ 1896150 w 1896150"/>
              <a:gd name="connsiteY4" fmla="*/ 206242 h 4077630"/>
              <a:gd name="connsiteX5" fmla="*/ 1896150 w 1896150"/>
              <a:gd name="connsiteY5" fmla="*/ 3875978 h 4077630"/>
              <a:gd name="connsiteX6" fmla="*/ 1695196 w 1896150"/>
              <a:gd name="connsiteY6" fmla="*/ 4077630 h 4077630"/>
              <a:gd name="connsiteX7" fmla="*/ 200954 w 1896150"/>
              <a:gd name="connsiteY7" fmla="*/ 4077630 h 4077630"/>
              <a:gd name="connsiteX8" fmla="*/ 0 w 1896150"/>
              <a:gd name="connsiteY8" fmla="*/ 3875978 h 4077630"/>
              <a:gd name="connsiteX9" fmla="*/ 0 w 1896150"/>
              <a:gd name="connsiteY9" fmla="*/ 206242 h 4077630"/>
              <a:gd name="connsiteX10" fmla="*/ 200954 w 1896150"/>
              <a:gd name="connsiteY10" fmla="*/ 4590 h 4077630"/>
              <a:gd name="connsiteX11" fmla="*/ 288075 w 1896150"/>
              <a:gd name="connsiteY11" fmla="*/ 4590 h 4077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96150" h="4077630">
                <a:moveTo>
                  <a:pt x="288075" y="0"/>
                </a:moveTo>
                <a:lnTo>
                  <a:pt x="1608074" y="0"/>
                </a:lnTo>
                <a:lnTo>
                  <a:pt x="1608074" y="4590"/>
                </a:lnTo>
                <a:lnTo>
                  <a:pt x="1695196" y="4590"/>
                </a:lnTo>
                <a:cubicBezTo>
                  <a:pt x="1806180" y="4590"/>
                  <a:pt x="1896150" y="94873"/>
                  <a:pt x="1896150" y="206242"/>
                </a:cubicBezTo>
                <a:lnTo>
                  <a:pt x="1896150" y="3875978"/>
                </a:lnTo>
                <a:cubicBezTo>
                  <a:pt x="1896150" y="3987347"/>
                  <a:pt x="1806180" y="4077630"/>
                  <a:pt x="1695196" y="4077630"/>
                </a:cubicBezTo>
                <a:lnTo>
                  <a:pt x="200954" y="4077630"/>
                </a:lnTo>
                <a:cubicBezTo>
                  <a:pt x="89970" y="4077630"/>
                  <a:pt x="0" y="3987347"/>
                  <a:pt x="0" y="3875978"/>
                </a:cubicBezTo>
                <a:lnTo>
                  <a:pt x="0" y="206242"/>
                </a:lnTo>
                <a:cubicBezTo>
                  <a:pt x="0" y="94872"/>
                  <a:pt x="89970" y="4590"/>
                  <a:pt x="200954" y="4590"/>
                </a:cubicBezTo>
                <a:lnTo>
                  <a:pt x="288075" y="4590"/>
                </a:lnTo>
                <a:close/>
              </a:path>
            </a:pathLst>
          </a:custGeom>
        </p:spPr>
        <p:txBody>
          <a:bodyPr rtlCol="0">
            <a:noAutofit/>
          </a:bodyPr>
          <a:lstStyle/>
          <a:p>
            <a:pPr lvl="0"/>
            <a:endParaRPr lang="en-MY" noProof="0"/>
          </a:p>
        </p:txBody>
      </p:sp>
      <p:sp>
        <p:nvSpPr>
          <p:cNvPr id="14" name="Title 1"/>
          <p:cNvSpPr>
            <a:spLocks noGrp="1"/>
          </p:cNvSpPr>
          <p:nvPr>
            <p:ph type="title"/>
          </p:nvPr>
        </p:nvSpPr>
        <p:spPr>
          <a:xfrm>
            <a:off x="609838" y="283210"/>
            <a:ext cx="9214909" cy="814070"/>
          </a:xfrm>
        </p:spPr>
        <p:txBody>
          <a:bodyPr lIns="0" tIns="0" rIns="0" bIns="0">
            <a:normAutofit/>
          </a:bodyPr>
          <a:lstStyle>
            <a:lvl1pPr algn="l">
              <a:defRPr sz="3600" b="1">
                <a:solidFill>
                  <a:schemeClr val="accent1"/>
                </a:solidFill>
              </a:defRPr>
            </a:lvl1pPr>
          </a:lstStyle>
          <a:p>
            <a:r>
              <a:rPr lang="en-US" dirty="0"/>
              <a:t>Click to edit Master title style</a:t>
            </a:r>
            <a:endParaRPr lang="en-MY" dirty="0"/>
          </a:p>
        </p:txBody>
      </p:sp>
    </p:spTree>
    <p:extLst>
      <p:ext uri="{BB962C8B-B14F-4D97-AF65-F5344CB8AC3E}">
        <p14:creationId xmlns:p14="http://schemas.microsoft.com/office/powerpoint/2010/main" val="10399135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aptop Mockup">
    <p:spTree>
      <p:nvGrpSpPr>
        <p:cNvPr id="1" name=""/>
        <p:cNvGrpSpPr/>
        <p:nvPr/>
      </p:nvGrpSpPr>
      <p:grpSpPr>
        <a:xfrm>
          <a:off x="0" y="0"/>
          <a:ext cx="0" cy="0"/>
          <a:chOff x="0" y="0"/>
          <a:chExt cx="0" cy="0"/>
        </a:xfrm>
      </p:grpSpPr>
      <p:pic>
        <p:nvPicPr>
          <p:cNvPr id="4" name="Picture 21" descr="A screenshot of a computer screen&#10;&#10;Description automatically generated"/>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67711" y="2254186"/>
            <a:ext cx="6464719" cy="3003486"/>
          </a:xfrm>
          <a:custGeom>
            <a:avLst/>
            <a:gdLst>
              <a:gd name="connsiteX0" fmla="*/ 1143000 w 7772400"/>
              <a:gd name="connsiteY0" fmla="*/ 194854 h 4180114"/>
              <a:gd name="connsiteX1" fmla="*/ 1143000 w 7772400"/>
              <a:gd name="connsiteY1" fmla="*/ 3776254 h 4180114"/>
              <a:gd name="connsiteX2" fmla="*/ 6629402 w 7772400"/>
              <a:gd name="connsiteY2" fmla="*/ 3776254 h 4180114"/>
              <a:gd name="connsiteX3" fmla="*/ 6629402 w 7772400"/>
              <a:gd name="connsiteY3" fmla="*/ 194854 h 4180114"/>
              <a:gd name="connsiteX4" fmla="*/ 0 w 7772400"/>
              <a:gd name="connsiteY4" fmla="*/ 0 h 4180114"/>
              <a:gd name="connsiteX5" fmla="*/ 7772400 w 7772400"/>
              <a:gd name="connsiteY5" fmla="*/ 0 h 4180114"/>
              <a:gd name="connsiteX6" fmla="*/ 7772400 w 7772400"/>
              <a:gd name="connsiteY6" fmla="*/ 4180114 h 4180114"/>
              <a:gd name="connsiteX7" fmla="*/ 0 w 7772400"/>
              <a:gd name="connsiteY7" fmla="*/ 4180114 h 418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72400" h="4180114">
                <a:moveTo>
                  <a:pt x="1143000" y="194854"/>
                </a:moveTo>
                <a:lnTo>
                  <a:pt x="1143000" y="3776254"/>
                </a:lnTo>
                <a:lnTo>
                  <a:pt x="6629402" y="3776254"/>
                </a:lnTo>
                <a:lnTo>
                  <a:pt x="6629402" y="194854"/>
                </a:lnTo>
                <a:close/>
                <a:moveTo>
                  <a:pt x="0" y="0"/>
                </a:moveTo>
                <a:lnTo>
                  <a:pt x="7772400" y="0"/>
                </a:lnTo>
                <a:lnTo>
                  <a:pt x="7772400" y="4180114"/>
                </a:lnTo>
                <a:lnTo>
                  <a:pt x="0" y="4180114"/>
                </a:lnTo>
                <a:close/>
              </a:path>
            </a:pathLst>
          </a:custGeom>
        </p:spPr>
      </p:pic>
      <p:grpSp>
        <p:nvGrpSpPr>
          <p:cNvPr id="5" name="Group 1"/>
          <p:cNvGrpSpPr>
            <a:grpSpLocks/>
          </p:cNvGrpSpPr>
          <p:nvPr userDrawn="1"/>
        </p:nvGrpSpPr>
        <p:grpSpPr bwMode="auto">
          <a:xfrm>
            <a:off x="609600" y="1050925"/>
            <a:ext cx="10977563" cy="46038"/>
            <a:chOff x="0" y="990600"/>
            <a:chExt cx="12192001" cy="45719"/>
          </a:xfrm>
        </p:grpSpPr>
        <p:sp>
          <p:nvSpPr>
            <p:cNvPr id="6" name="Rectangle 6"/>
            <p:cNvSpPr/>
            <p:nvPr/>
          </p:nvSpPr>
          <p:spPr>
            <a:xfrm>
              <a:off x="0" y="990600"/>
              <a:ext cx="11811166"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sp>
          <p:nvSpPr>
            <p:cNvPr id="7" name="Rectangle 7"/>
            <p:cNvSpPr/>
            <p:nvPr/>
          </p:nvSpPr>
          <p:spPr>
            <a:xfrm>
              <a:off x="11622511" y="990600"/>
              <a:ext cx="56949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grpSp>
      <p:sp>
        <p:nvSpPr>
          <p:cNvPr id="8" name="矩形 7"/>
          <p:cNvSpPr/>
          <p:nvPr userDrawn="1"/>
        </p:nvSpPr>
        <p:spPr>
          <a:xfrm>
            <a:off x="-12700" y="255588"/>
            <a:ext cx="396875" cy="86836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p>
        </p:txBody>
      </p:sp>
      <p:sp>
        <p:nvSpPr>
          <p:cNvPr id="9" name="矩形 8"/>
          <p:cNvSpPr/>
          <p:nvPr userDrawn="1"/>
        </p:nvSpPr>
        <p:spPr>
          <a:xfrm>
            <a:off x="-38100" y="6332538"/>
            <a:ext cx="12272963" cy="55721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p>
        </p:txBody>
      </p:sp>
      <p:pic>
        <p:nvPicPr>
          <p:cNvPr id="10" name="图片占位符 1" descr="dlut0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190163" y="6402388"/>
            <a:ext cx="13970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Picture Placeholder 20"/>
          <p:cNvSpPr>
            <a:spLocks noGrp="1"/>
          </p:cNvSpPr>
          <p:nvPr>
            <p:ph type="pic" sz="quarter" idx="10"/>
          </p:nvPr>
        </p:nvSpPr>
        <p:spPr>
          <a:xfrm>
            <a:off x="-35966" y="2391156"/>
            <a:ext cx="4601229" cy="2602410"/>
          </a:xfrm>
          <a:custGeom>
            <a:avLst/>
            <a:gdLst>
              <a:gd name="connsiteX0" fmla="*/ 0 w 4599432"/>
              <a:gd name="connsiteY0" fmla="*/ 0 h 2602410"/>
              <a:gd name="connsiteX1" fmla="*/ 4599432 w 4599432"/>
              <a:gd name="connsiteY1" fmla="*/ 0 h 2602410"/>
              <a:gd name="connsiteX2" fmla="*/ 4599432 w 4599432"/>
              <a:gd name="connsiteY2" fmla="*/ 2602410 h 2602410"/>
              <a:gd name="connsiteX3" fmla="*/ 0 w 4599432"/>
              <a:gd name="connsiteY3" fmla="*/ 2602410 h 2602410"/>
            </a:gdLst>
            <a:ahLst/>
            <a:cxnLst>
              <a:cxn ang="0">
                <a:pos x="connsiteX0" y="connsiteY0"/>
              </a:cxn>
              <a:cxn ang="0">
                <a:pos x="connsiteX1" y="connsiteY1"/>
              </a:cxn>
              <a:cxn ang="0">
                <a:pos x="connsiteX2" y="connsiteY2"/>
              </a:cxn>
              <a:cxn ang="0">
                <a:pos x="connsiteX3" y="connsiteY3"/>
              </a:cxn>
            </a:cxnLst>
            <a:rect l="l" t="t" r="r" b="b"/>
            <a:pathLst>
              <a:path w="4599432" h="2602410">
                <a:moveTo>
                  <a:pt x="0" y="0"/>
                </a:moveTo>
                <a:lnTo>
                  <a:pt x="4599432" y="0"/>
                </a:lnTo>
                <a:lnTo>
                  <a:pt x="4599432" y="2602410"/>
                </a:lnTo>
                <a:lnTo>
                  <a:pt x="0" y="2602410"/>
                </a:lnTo>
                <a:close/>
              </a:path>
            </a:pathLst>
          </a:custGeom>
        </p:spPr>
        <p:txBody>
          <a:bodyPr rtlCol="0">
            <a:noAutofit/>
          </a:bodyPr>
          <a:lstStyle/>
          <a:p>
            <a:pPr lvl="0"/>
            <a:endParaRPr lang="en-MY" noProof="0"/>
          </a:p>
        </p:txBody>
      </p:sp>
      <p:sp>
        <p:nvSpPr>
          <p:cNvPr id="14" name="Title 1"/>
          <p:cNvSpPr>
            <a:spLocks noGrp="1"/>
          </p:cNvSpPr>
          <p:nvPr>
            <p:ph type="title"/>
          </p:nvPr>
        </p:nvSpPr>
        <p:spPr>
          <a:xfrm>
            <a:off x="609838" y="283210"/>
            <a:ext cx="9214909" cy="814070"/>
          </a:xfrm>
        </p:spPr>
        <p:txBody>
          <a:bodyPr lIns="0" tIns="0" rIns="0" bIns="0">
            <a:normAutofit/>
          </a:bodyPr>
          <a:lstStyle>
            <a:lvl1pPr algn="l">
              <a:defRPr sz="3600" b="1">
                <a:solidFill>
                  <a:schemeClr val="accent1"/>
                </a:solidFill>
              </a:defRPr>
            </a:lvl1pPr>
          </a:lstStyle>
          <a:p>
            <a:r>
              <a:rPr lang="en-US" dirty="0"/>
              <a:t>Click to edit Master title style</a:t>
            </a:r>
            <a:endParaRPr lang="en-MY" dirty="0"/>
          </a:p>
        </p:txBody>
      </p:sp>
    </p:spTree>
    <p:extLst>
      <p:ext uri="{BB962C8B-B14F-4D97-AF65-F5344CB8AC3E}">
        <p14:creationId xmlns:p14="http://schemas.microsoft.com/office/powerpoint/2010/main" val="18068787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6" name="Group 1"/>
          <p:cNvGrpSpPr>
            <a:grpSpLocks/>
          </p:cNvGrpSpPr>
          <p:nvPr userDrawn="1"/>
        </p:nvGrpSpPr>
        <p:grpSpPr bwMode="auto">
          <a:xfrm>
            <a:off x="609600" y="1050925"/>
            <a:ext cx="10977563" cy="46038"/>
            <a:chOff x="0" y="990600"/>
            <a:chExt cx="12192001" cy="45719"/>
          </a:xfrm>
        </p:grpSpPr>
        <p:sp>
          <p:nvSpPr>
            <p:cNvPr id="7" name="Rectangle 6"/>
            <p:cNvSpPr/>
            <p:nvPr/>
          </p:nvSpPr>
          <p:spPr>
            <a:xfrm>
              <a:off x="0" y="990600"/>
              <a:ext cx="11811166"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sp>
          <p:nvSpPr>
            <p:cNvPr id="8" name="Rectangle 7"/>
            <p:cNvSpPr/>
            <p:nvPr/>
          </p:nvSpPr>
          <p:spPr>
            <a:xfrm>
              <a:off x="11622511" y="990600"/>
              <a:ext cx="56949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grpSp>
      <p:sp>
        <p:nvSpPr>
          <p:cNvPr id="9" name="矩形 8"/>
          <p:cNvSpPr/>
          <p:nvPr userDrawn="1"/>
        </p:nvSpPr>
        <p:spPr>
          <a:xfrm>
            <a:off x="-12700" y="255588"/>
            <a:ext cx="396875" cy="86836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p>
        </p:txBody>
      </p:sp>
      <p:sp>
        <p:nvSpPr>
          <p:cNvPr id="10" name="矩形 9"/>
          <p:cNvSpPr/>
          <p:nvPr userDrawn="1"/>
        </p:nvSpPr>
        <p:spPr>
          <a:xfrm>
            <a:off x="-38100" y="6332538"/>
            <a:ext cx="12272963" cy="55721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p>
        </p:txBody>
      </p:sp>
      <p:pic>
        <p:nvPicPr>
          <p:cNvPr id="11" name="图片占位符 1" descr="dlut0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90163" y="6402388"/>
            <a:ext cx="13970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0"/>
          </p:nvPr>
        </p:nvSpPr>
        <p:spPr>
          <a:xfrm>
            <a:off x="3354110" y="1600200"/>
            <a:ext cx="1829514" cy="1828800"/>
          </a:xfrm>
        </p:spPr>
        <p:txBody>
          <a:bodyPr rtlCol="0">
            <a:normAutofit/>
          </a:bodyPr>
          <a:lstStyle/>
          <a:p>
            <a:pPr lvl="0"/>
            <a:endParaRPr lang="en-MY" noProof="0"/>
          </a:p>
        </p:txBody>
      </p:sp>
      <p:sp>
        <p:nvSpPr>
          <p:cNvPr id="13" name="Picture Placeholder 4"/>
          <p:cNvSpPr>
            <a:spLocks noGrp="1"/>
          </p:cNvSpPr>
          <p:nvPr>
            <p:ph type="pic" sz="quarter" idx="11"/>
          </p:nvPr>
        </p:nvSpPr>
        <p:spPr>
          <a:xfrm>
            <a:off x="7013139" y="1600200"/>
            <a:ext cx="1829514" cy="1828800"/>
          </a:xfrm>
        </p:spPr>
        <p:txBody>
          <a:bodyPr rtlCol="0">
            <a:normAutofit/>
          </a:bodyPr>
          <a:lstStyle/>
          <a:p>
            <a:pPr lvl="0"/>
            <a:endParaRPr lang="en-MY" noProof="0"/>
          </a:p>
        </p:txBody>
      </p:sp>
      <p:sp>
        <p:nvSpPr>
          <p:cNvPr id="15" name="Title 1"/>
          <p:cNvSpPr>
            <a:spLocks noGrp="1"/>
          </p:cNvSpPr>
          <p:nvPr>
            <p:ph type="title"/>
          </p:nvPr>
        </p:nvSpPr>
        <p:spPr>
          <a:xfrm>
            <a:off x="609838" y="283210"/>
            <a:ext cx="9214909" cy="814070"/>
          </a:xfrm>
        </p:spPr>
        <p:txBody>
          <a:bodyPr lIns="0" tIns="0" rIns="0" bIns="0">
            <a:normAutofit/>
          </a:bodyPr>
          <a:lstStyle>
            <a:lvl1pPr algn="l">
              <a:defRPr sz="3600" b="1">
                <a:solidFill>
                  <a:schemeClr val="accent1"/>
                </a:solidFill>
              </a:defRPr>
            </a:lvl1pPr>
          </a:lstStyle>
          <a:p>
            <a:r>
              <a:rPr lang="en-US" dirty="0"/>
              <a:t>Click to edit Master title style</a:t>
            </a:r>
            <a:endParaRPr lang="en-MY" dirty="0"/>
          </a:p>
        </p:txBody>
      </p:sp>
    </p:spTree>
    <p:extLst>
      <p:ext uri="{BB962C8B-B14F-4D97-AF65-F5344CB8AC3E}">
        <p14:creationId xmlns:p14="http://schemas.microsoft.com/office/powerpoint/2010/main" val="29889790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Body">
    <p:bg>
      <p:bgPr>
        <a:solidFill>
          <a:schemeClr val="accent1"/>
        </a:solidFill>
        <a:effectLst/>
      </p:bgPr>
    </p:bg>
    <p:spTree>
      <p:nvGrpSpPr>
        <p:cNvPr id="1" name=""/>
        <p:cNvGrpSpPr/>
        <p:nvPr/>
      </p:nvGrpSpPr>
      <p:grpSpPr>
        <a:xfrm>
          <a:off x="0" y="0"/>
          <a:ext cx="0" cy="0"/>
          <a:chOff x="0" y="0"/>
          <a:chExt cx="0" cy="0"/>
        </a:xfrm>
      </p:grpSpPr>
      <p:grpSp>
        <p:nvGrpSpPr>
          <p:cNvPr id="3" name="Group 1"/>
          <p:cNvGrpSpPr>
            <a:grpSpLocks/>
          </p:cNvGrpSpPr>
          <p:nvPr userDrawn="1"/>
        </p:nvGrpSpPr>
        <p:grpSpPr bwMode="auto">
          <a:xfrm>
            <a:off x="609600" y="1044575"/>
            <a:ext cx="10977563" cy="44450"/>
            <a:chOff x="0" y="990600"/>
            <a:chExt cx="12192001" cy="45719"/>
          </a:xfrm>
        </p:grpSpPr>
        <p:sp>
          <p:nvSpPr>
            <p:cNvPr id="4" name="Rectangle 6">
              <a:extLst>
                <a:ext uri="{FF2B5EF4-FFF2-40B4-BE49-F238E27FC236}">
                  <a16:creationId xmlns:a16="http://schemas.microsoft.com/office/drawing/2014/main" id="{E8605894-FB6D-47C2-AF61-F6638F5B8433}"/>
                </a:ext>
              </a:extLst>
            </p:cNvPr>
            <p:cNvSpPr/>
            <p:nvPr/>
          </p:nvSpPr>
          <p:spPr>
            <a:xfrm>
              <a:off x="0" y="990600"/>
              <a:ext cx="1181116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sp>
          <p:nvSpPr>
            <p:cNvPr id="5" name="Rectangle 7">
              <a:extLst>
                <a:ext uri="{FF2B5EF4-FFF2-40B4-BE49-F238E27FC236}">
                  <a16:creationId xmlns:a16="http://schemas.microsoft.com/office/drawing/2014/main" id="{2D8ADF6D-4276-420F-BEF2-46CF09618FD5}"/>
                </a:ext>
              </a:extLst>
            </p:cNvPr>
            <p:cNvSpPr/>
            <p:nvPr userDrawn="1"/>
          </p:nvSpPr>
          <p:spPr>
            <a:xfrm>
              <a:off x="11622511" y="990600"/>
              <a:ext cx="569490" cy="45719"/>
            </a:xfrm>
            <a:prstGeom prst="rect">
              <a:avLst/>
            </a:prstGeom>
            <a:solidFill>
              <a:srgbClr val="FFC0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dirty="0"/>
            </a:p>
          </p:txBody>
        </p:sp>
      </p:grpSp>
      <p:sp>
        <p:nvSpPr>
          <p:cNvPr id="6" name="Rectangle 8">
            <a:extLst>
              <a:ext uri="{FF2B5EF4-FFF2-40B4-BE49-F238E27FC236}">
                <a16:creationId xmlns:a16="http://schemas.microsoft.com/office/drawing/2014/main" id="{89FD2783-108A-48CE-AFD4-1D1CE40126FF}"/>
              </a:ext>
            </a:extLst>
          </p:cNvPr>
          <p:cNvSpPr/>
          <p:nvPr/>
        </p:nvSpPr>
        <p:spPr>
          <a:xfrm>
            <a:off x="0" y="6302375"/>
            <a:ext cx="12196763" cy="555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sp>
        <p:nvSpPr>
          <p:cNvPr id="7" name="Rectangle 2">
            <a:extLst>
              <a:ext uri="{FF2B5EF4-FFF2-40B4-BE49-F238E27FC236}">
                <a16:creationId xmlns:a16="http://schemas.microsoft.com/office/drawing/2014/main" id="{0221B49C-5379-46E9-A864-94BA596AA60A}"/>
              </a:ext>
            </a:extLst>
          </p:cNvPr>
          <p:cNvSpPr/>
          <p:nvPr userDrawn="1"/>
        </p:nvSpPr>
        <p:spPr>
          <a:xfrm>
            <a:off x="0" y="6302375"/>
            <a:ext cx="152400" cy="555625"/>
          </a:xfrm>
          <a:prstGeom prst="rect">
            <a:avLst/>
          </a:prstGeom>
          <a:solidFill>
            <a:srgbClr val="FFC0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pic>
        <p:nvPicPr>
          <p:cNvPr id="8" name="图片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88575" y="6402388"/>
            <a:ext cx="1398588"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8E622AE8-B49A-4B14-AF49-48361BACFAEB}"/>
              </a:ext>
            </a:extLst>
          </p:cNvPr>
          <p:cNvSpPr>
            <a:spLocks noGrp="1"/>
          </p:cNvSpPr>
          <p:nvPr>
            <p:ph type="title"/>
          </p:nvPr>
        </p:nvSpPr>
        <p:spPr>
          <a:xfrm>
            <a:off x="609838" y="180341"/>
            <a:ext cx="10977087" cy="813789"/>
          </a:xfrm>
        </p:spPr>
        <p:txBody>
          <a:bodyPr lIns="0" tIns="0" rIns="0" bIns="0">
            <a:normAutofit/>
          </a:bodyPr>
          <a:lstStyle>
            <a:lvl1pPr algn="l">
              <a:defRPr sz="4000" b="1">
                <a:solidFill>
                  <a:schemeClr val="bg1"/>
                </a:solidFill>
              </a:defRPr>
            </a:lvl1pPr>
          </a:lstStyle>
          <a:p>
            <a:r>
              <a:rPr lang="en-US" dirty="0"/>
              <a:t>Click to edit Master title style</a:t>
            </a:r>
            <a:endParaRPr lang="en-MY" dirty="0"/>
          </a:p>
        </p:txBody>
      </p:sp>
    </p:spTree>
    <p:extLst>
      <p:ext uri="{BB962C8B-B14F-4D97-AF65-F5344CB8AC3E}">
        <p14:creationId xmlns:p14="http://schemas.microsoft.com/office/powerpoint/2010/main" val="255183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16" y="365126"/>
            <a:ext cx="10519708" cy="1325563"/>
          </a:xfrm>
        </p:spPr>
        <p:txBody>
          <a:bodyPr/>
          <a:lstStyle/>
          <a:p>
            <a:r>
              <a:rPr lang="zh-CN" altLang="en-US"/>
              <a:t>单击此处编辑母版标题样式</a:t>
            </a:r>
          </a:p>
        </p:txBody>
      </p:sp>
      <p:sp>
        <p:nvSpPr>
          <p:cNvPr id="3" name="文本占位符 2"/>
          <p:cNvSpPr>
            <a:spLocks noGrp="1"/>
          </p:cNvSpPr>
          <p:nvPr>
            <p:ph type="body" idx="1"/>
          </p:nvPr>
        </p:nvSpPr>
        <p:spPr>
          <a:xfrm>
            <a:off x="1187238" y="1778438"/>
            <a:ext cx="4875478" cy="823912"/>
          </a:xfrm>
        </p:spPr>
        <p:txBody>
          <a:bodyPr anchor="ctr"/>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编辑母版文本样式</a:t>
            </a:r>
          </a:p>
        </p:txBody>
      </p:sp>
      <p:sp>
        <p:nvSpPr>
          <p:cNvPr id="4" name="内容占位符 3"/>
          <p:cNvSpPr>
            <a:spLocks noGrp="1"/>
          </p:cNvSpPr>
          <p:nvPr>
            <p:ph sz="half" idx="2"/>
          </p:nvPr>
        </p:nvSpPr>
        <p:spPr>
          <a:xfrm>
            <a:off x="1187238" y="2665379"/>
            <a:ext cx="4875478" cy="35242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9383" y="1778438"/>
            <a:ext cx="4899489" cy="823912"/>
          </a:xfrm>
        </p:spPr>
        <p:txBody>
          <a:bodyPr anchor="ctr"/>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编辑母版文本样式</a:t>
            </a:r>
          </a:p>
        </p:txBody>
      </p:sp>
      <p:sp>
        <p:nvSpPr>
          <p:cNvPr id="6" name="内容占位符 5"/>
          <p:cNvSpPr>
            <a:spLocks noGrp="1"/>
          </p:cNvSpPr>
          <p:nvPr>
            <p:ph sz="quarter" idx="4"/>
          </p:nvPr>
        </p:nvSpPr>
        <p:spPr>
          <a:xfrm>
            <a:off x="6259383" y="2665379"/>
            <a:ext cx="4899489" cy="35242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fld id="{AC1D5B1D-6D51-4607-BA73-2BADD531CD27}" type="datetime1">
              <a:rPr lang="zh-CN" altLang="en-US" smtClean="0"/>
              <a:t>2025/6/11</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2A295D9C-4A2B-4AEA-B60D-EF93F41AF8E1}" type="slidenum">
              <a:rPr lang="zh-CN" altLang="en-US"/>
              <a:pPr>
                <a:defRPr/>
              </a:pPr>
              <a:t>‹#›</a:t>
            </a:fld>
            <a:endParaRPr lang="zh-CN" altLang="en-US"/>
          </a:p>
        </p:txBody>
      </p:sp>
    </p:spTree>
    <p:extLst>
      <p:ext uri="{BB962C8B-B14F-4D97-AF65-F5344CB8AC3E}">
        <p14:creationId xmlns:p14="http://schemas.microsoft.com/office/powerpoint/2010/main" val="33351983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596" y="1122363"/>
            <a:ext cx="9147572"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596" y="3602038"/>
            <a:ext cx="914757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18CE4605-45AD-4280-98CC-80CD002B038A}" type="datetime1">
              <a:rPr lang="zh-CN" altLang="en-US" smtClean="0">
                <a:solidFill>
                  <a:prstClr val="black">
                    <a:tint val="75000"/>
                  </a:prstClr>
                </a:solidFill>
              </a:rPr>
              <a:t>2025/6/11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06A64400-6E84-4F27-9BC1-D1098C49ECEB}"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2288355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7E86551B-D260-4B28-A4F4-FC5DB5103304}" type="datetime1">
              <a:rPr lang="zh-CN" altLang="en-US" smtClean="0">
                <a:solidFill>
                  <a:prstClr val="black">
                    <a:tint val="75000"/>
                  </a:prstClr>
                </a:solidFill>
              </a:rPr>
              <a:t>2025/6/11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59BF5F9A-091D-4C24-A385-9C982F8A01AD}"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4136898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2175" y="1709739"/>
            <a:ext cx="10519708"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2175" y="4589464"/>
            <a:ext cx="10519708"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A33334E8-114F-4C88-A98F-870B42795CF6}" type="datetime1">
              <a:rPr lang="zh-CN" altLang="en-US" smtClean="0">
                <a:solidFill>
                  <a:prstClr val="black">
                    <a:tint val="75000"/>
                  </a:prstClr>
                </a:solidFill>
              </a:rPr>
              <a:t>2025/6/11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EC12981F-19B5-4F0B-B3E1-5CD11CDB5E70}"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8618366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528" y="1825625"/>
            <a:ext cx="5183624"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4611" y="1825625"/>
            <a:ext cx="5183624"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9CC20EE7-86DD-4BDB-A014-AAB513F17BF5}" type="datetime1">
              <a:rPr lang="zh-CN" altLang="en-US" smtClean="0">
                <a:solidFill>
                  <a:prstClr val="black">
                    <a:tint val="75000"/>
                  </a:prstClr>
                </a:solidFill>
              </a:rPr>
              <a:t>2025/6/11</a:t>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8FBA12BA-B306-429A-9AA4-D9EBFA139D3A}"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9693407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16" y="365126"/>
            <a:ext cx="10519708" cy="1325563"/>
          </a:xfrm>
        </p:spPr>
        <p:txBody>
          <a:bodyPr/>
          <a:lstStyle/>
          <a:p>
            <a:r>
              <a:rPr lang="zh-CN" altLang="en-US"/>
              <a:t>单击此处编辑母版标题样式</a:t>
            </a:r>
          </a:p>
        </p:txBody>
      </p:sp>
      <p:sp>
        <p:nvSpPr>
          <p:cNvPr id="3" name="文本占位符 2"/>
          <p:cNvSpPr>
            <a:spLocks noGrp="1"/>
          </p:cNvSpPr>
          <p:nvPr>
            <p:ph type="body" idx="1"/>
          </p:nvPr>
        </p:nvSpPr>
        <p:spPr>
          <a:xfrm>
            <a:off x="1187238" y="1778438"/>
            <a:ext cx="4875478" cy="823912"/>
          </a:xfrm>
        </p:spPr>
        <p:txBody>
          <a:bodyPr anchor="ctr"/>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7238" y="2665379"/>
            <a:ext cx="4875478"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9383" y="1778438"/>
            <a:ext cx="4899489" cy="823912"/>
          </a:xfrm>
        </p:spPr>
        <p:txBody>
          <a:bodyPr anchor="ctr"/>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9383" y="2665379"/>
            <a:ext cx="4899489"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fld id="{04750255-F939-4552-AD43-E18296128486}" type="datetime1">
              <a:rPr lang="zh-CN" altLang="en-US" smtClean="0">
                <a:solidFill>
                  <a:prstClr val="black">
                    <a:tint val="75000"/>
                  </a:prstClr>
                </a:solidFill>
              </a:rPr>
              <a:t>2025/6/11</a:t>
            </a:fld>
            <a:endParaRPr lang="zh-CN" altLang="en-US">
              <a:solidFill>
                <a:prstClr val="black">
                  <a:tint val="75000"/>
                </a:prstClr>
              </a:solidFill>
            </a:endParaRPr>
          </a:p>
        </p:txBody>
      </p:sp>
      <p:sp>
        <p:nvSpPr>
          <p:cNvPr id="8"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9" name="灯片编号占位符 5"/>
          <p:cNvSpPr>
            <a:spLocks noGrp="1"/>
          </p:cNvSpPr>
          <p:nvPr>
            <p:ph type="sldNum" sz="quarter" idx="12"/>
          </p:nvPr>
        </p:nvSpPr>
        <p:spPr/>
        <p:txBody>
          <a:bodyPr/>
          <a:lstStyle>
            <a:lvl1pPr>
              <a:defRPr/>
            </a:lvl1pPr>
          </a:lstStyle>
          <a:p>
            <a:pPr>
              <a:defRPr/>
            </a:pPr>
            <a:fld id="{24CD950C-54F0-42DC-9808-C6CBCEA353E7}"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3751981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a:defRPr/>
            </a:pPr>
            <a:fld id="{4061340E-4FB4-4EBD-92EE-A870A3D63CF1}" type="datetime1">
              <a:rPr lang="zh-CN" altLang="en-US" smtClean="0">
                <a:solidFill>
                  <a:prstClr val="black">
                    <a:tint val="75000"/>
                  </a:prstClr>
                </a:solidFill>
              </a:rPr>
              <a:t>2025/6/11</a:t>
            </a:fld>
            <a:endParaRPr lang="zh-CN" altLang="en-US">
              <a:solidFill>
                <a:prstClr val="black">
                  <a:tint val="75000"/>
                </a:prstClr>
              </a:solidFill>
            </a:endParaRPr>
          </a:p>
        </p:txBody>
      </p:sp>
      <p:sp>
        <p:nvSpPr>
          <p:cNvPr id="4"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5" name="灯片编号占位符 5"/>
          <p:cNvSpPr>
            <a:spLocks noGrp="1"/>
          </p:cNvSpPr>
          <p:nvPr>
            <p:ph type="sldNum" sz="quarter" idx="12"/>
          </p:nvPr>
        </p:nvSpPr>
        <p:spPr/>
        <p:txBody>
          <a:bodyPr/>
          <a:lstStyle>
            <a:lvl1pPr>
              <a:defRPr/>
            </a:lvl1pPr>
          </a:lstStyle>
          <a:p>
            <a:pPr>
              <a:defRPr/>
            </a:pPr>
            <a:fld id="{7A7BE8DB-6229-41BA-BDCA-62B9F0CAADAF}"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6718200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FA6624B3-9C8C-4FCC-A838-E2A9CF0C0725}" type="datetime1">
              <a:rPr lang="zh-CN" altLang="en-US" smtClean="0">
                <a:solidFill>
                  <a:prstClr val="black">
                    <a:tint val="75000"/>
                  </a:prstClr>
                </a:solidFill>
              </a:rPr>
              <a:t>2025/6/11</a:t>
            </a:fld>
            <a:endParaRPr lang="zh-CN" altLang="en-US">
              <a:solidFill>
                <a:prstClr val="black">
                  <a:tint val="75000"/>
                </a:prstClr>
              </a:solidFill>
            </a:endParaRPr>
          </a:p>
        </p:txBody>
      </p:sp>
      <p:sp>
        <p:nvSpPr>
          <p:cNvPr id="3"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4" name="灯片编号占位符 5"/>
          <p:cNvSpPr>
            <a:spLocks noGrp="1"/>
          </p:cNvSpPr>
          <p:nvPr>
            <p:ph type="sldNum" sz="quarter" idx="12"/>
          </p:nvPr>
        </p:nvSpPr>
        <p:spPr/>
        <p:txBody>
          <a:bodyPr/>
          <a:lstStyle>
            <a:lvl1pPr>
              <a:defRPr/>
            </a:lvl1pPr>
          </a:lstStyle>
          <a:p>
            <a:pPr>
              <a:defRPr/>
            </a:pPr>
            <a:fld id="{0A8EA5CB-BA59-48BD-A6A8-B662C08837F1}"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3528454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117" y="457200"/>
            <a:ext cx="4166976"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5213" y="457201"/>
            <a:ext cx="6174611" cy="540385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40117" y="2057400"/>
            <a:ext cx="4166976"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74C4C1B4-EACF-4364-9035-130AD65B5084}" type="datetime1">
              <a:rPr lang="zh-CN" altLang="en-US" smtClean="0">
                <a:solidFill>
                  <a:prstClr val="black">
                    <a:tint val="75000"/>
                  </a:prstClr>
                </a:solidFill>
              </a:rPr>
              <a:t>2025/6/11</a:t>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1C20C424-AE2D-4101-9550-F52CAB0E8935}"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5080230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8309" y="365125"/>
            <a:ext cx="2629927"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527" y="365125"/>
            <a:ext cx="7737322"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E43FA245-41AF-48B7-88CA-FFD1897811DC}" type="datetime1">
              <a:rPr lang="zh-CN" altLang="en-US" smtClean="0">
                <a:solidFill>
                  <a:prstClr val="black">
                    <a:tint val="75000"/>
                  </a:prstClr>
                </a:solidFill>
              </a:rPr>
              <a:t>2025/6/11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0A265C6C-B07F-454F-ADD8-91C9C0E1904E}"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6411514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528" y="365125"/>
            <a:ext cx="10519708"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3"/>
          <p:cNvSpPr>
            <a:spLocks noGrp="1"/>
          </p:cNvSpPr>
          <p:nvPr>
            <p:ph type="dt" sz="half" idx="10"/>
          </p:nvPr>
        </p:nvSpPr>
        <p:spPr/>
        <p:txBody>
          <a:bodyPr/>
          <a:lstStyle>
            <a:lvl1pPr>
              <a:defRPr/>
            </a:lvl1pPr>
          </a:lstStyle>
          <a:p>
            <a:pPr>
              <a:defRPr/>
            </a:pPr>
            <a:fld id="{2C29F29C-578D-44A0-95BF-57D185A57960}" type="datetime1">
              <a:rPr lang="zh-CN" altLang="en-US" smtClean="0">
                <a:solidFill>
                  <a:prstClr val="black">
                    <a:tint val="75000"/>
                  </a:prstClr>
                </a:solidFill>
              </a:rPr>
              <a:t>2025/6/11</a:t>
            </a:fld>
            <a:endParaRPr lang="zh-CN" altLang="en-US">
              <a:solidFill>
                <a:prstClr val="black">
                  <a:tint val="75000"/>
                </a:prstClr>
              </a:solidFill>
            </a:endParaRPr>
          </a:p>
        </p:txBody>
      </p:sp>
      <p:sp>
        <p:nvSpPr>
          <p:cNvPr id="4"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5" name="灯片编号占位符 5"/>
          <p:cNvSpPr>
            <a:spLocks noGrp="1"/>
          </p:cNvSpPr>
          <p:nvPr>
            <p:ph type="sldNum" sz="quarter" idx="12"/>
          </p:nvPr>
        </p:nvSpPr>
        <p:spPr/>
        <p:txBody>
          <a:bodyPr/>
          <a:lstStyle>
            <a:lvl1pPr>
              <a:defRPr/>
            </a:lvl1pPr>
          </a:lstStyle>
          <a:p>
            <a:pPr>
              <a:defRPr/>
            </a:pPr>
            <a:fld id="{91F7A9AE-2E68-4D38-817A-9DCF1C72B3FD}"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704547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a:defRPr/>
            </a:pPr>
            <a:fld id="{CD7E6198-3F0A-4236-83E8-FB2F448C3B10}" type="datetime1">
              <a:rPr lang="zh-CN" altLang="en-US" smtClean="0"/>
              <a:t>2025/6/11</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0EC9A0CF-BEE6-40BF-AFC7-856F5E8874C0}" type="slidenum">
              <a:rPr lang="zh-CN" altLang="en-US"/>
              <a:pPr>
                <a:defRPr/>
              </a:pPr>
              <a:t>‹#›</a:t>
            </a:fld>
            <a:endParaRPr lang="zh-CN" altLang="en-US"/>
          </a:p>
        </p:txBody>
      </p:sp>
    </p:spTree>
    <p:extLst>
      <p:ext uri="{BB962C8B-B14F-4D97-AF65-F5344CB8AC3E}">
        <p14:creationId xmlns:p14="http://schemas.microsoft.com/office/powerpoint/2010/main" val="38107474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3" name="文本框 14"/>
          <p:cNvSpPr txBox="1">
            <a:spLocks noChangeArrowheads="1"/>
          </p:cNvSpPr>
          <p:nvPr userDrawn="1"/>
        </p:nvSpPr>
        <p:spPr bwMode="auto">
          <a:xfrm>
            <a:off x="4132263" y="350838"/>
            <a:ext cx="2395537"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zh-CN" altLang="en-US" sz="4800">
                <a:solidFill>
                  <a:prstClr val="black"/>
                </a:solidFill>
                <a:latin typeface="黑体" panose="02010609060101010101" pitchFamily="49" charset="-122"/>
                <a:ea typeface="黑体" panose="02010609060101010101" pitchFamily="49" charset="-122"/>
              </a:rPr>
              <a:t>目录</a:t>
            </a:r>
          </a:p>
        </p:txBody>
      </p:sp>
      <p:sp>
        <p:nvSpPr>
          <p:cNvPr id="4" name="文本框 3"/>
          <p:cNvSpPr txBox="1">
            <a:spLocks noChangeArrowheads="1"/>
          </p:cNvSpPr>
          <p:nvPr userDrawn="1"/>
        </p:nvSpPr>
        <p:spPr bwMode="auto">
          <a:xfrm>
            <a:off x="5421313" y="661988"/>
            <a:ext cx="18605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en-US" altLang="zh-CN" sz="2400">
                <a:solidFill>
                  <a:srgbClr val="595959"/>
                </a:solidFill>
                <a:latin typeface="Helvetica" panose="020B0604020202020204" pitchFamily="34" charset="0"/>
                <a:sym typeface="+mn-ea"/>
              </a:rPr>
              <a:t>CONTENTS</a:t>
            </a:r>
          </a:p>
        </p:txBody>
      </p:sp>
      <p:sp>
        <p:nvSpPr>
          <p:cNvPr id="29" name="Picture Placeholder 28"/>
          <p:cNvSpPr>
            <a:spLocks noGrp="1"/>
          </p:cNvSpPr>
          <p:nvPr>
            <p:ph type="pic" sz="quarter" idx="10"/>
          </p:nvPr>
        </p:nvSpPr>
        <p:spPr>
          <a:xfrm>
            <a:off x="0" y="0"/>
            <a:ext cx="3354110" cy="6858000"/>
          </a:xfrm>
        </p:spPr>
        <p:txBody>
          <a:bodyPr rtlCol="0">
            <a:normAutofit/>
          </a:bodyPr>
          <a:lstStyle/>
          <a:p>
            <a:pPr lvl="0"/>
            <a:endParaRPr lang="en-MY" noProof="0"/>
          </a:p>
        </p:txBody>
      </p:sp>
    </p:spTree>
    <p:extLst>
      <p:ext uri="{BB962C8B-B14F-4D97-AF65-F5344CB8AC3E}">
        <p14:creationId xmlns:p14="http://schemas.microsoft.com/office/powerpoint/2010/main" val="24632445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am 1 ">
    <p:spTree>
      <p:nvGrpSpPr>
        <p:cNvPr id="1" name=""/>
        <p:cNvGrpSpPr/>
        <p:nvPr/>
      </p:nvGrpSpPr>
      <p:grpSpPr>
        <a:xfrm>
          <a:off x="0" y="0"/>
          <a:ext cx="0" cy="0"/>
          <a:chOff x="0" y="0"/>
          <a:chExt cx="0" cy="0"/>
        </a:xfrm>
      </p:grpSpPr>
      <p:grpSp>
        <p:nvGrpSpPr>
          <p:cNvPr id="7" name="Group 14"/>
          <p:cNvGrpSpPr>
            <a:grpSpLocks/>
          </p:cNvGrpSpPr>
          <p:nvPr userDrawn="1"/>
        </p:nvGrpSpPr>
        <p:grpSpPr bwMode="auto">
          <a:xfrm>
            <a:off x="609600" y="4419600"/>
            <a:ext cx="2973388" cy="776288"/>
            <a:chOff x="380999" y="4419913"/>
            <a:chExt cx="2971800" cy="776529"/>
          </a:xfrm>
        </p:grpSpPr>
        <p:sp>
          <p:nvSpPr>
            <p:cNvPr id="8" name="Right Triangle 16"/>
            <p:cNvSpPr/>
            <p:nvPr/>
          </p:nvSpPr>
          <p:spPr>
            <a:xfrm rot="18900000">
              <a:off x="1670948" y="4805796"/>
              <a:ext cx="391903" cy="390646"/>
            </a:xfrm>
            <a:prstGeom prst="rtTriangle">
              <a:avLst/>
            </a:pr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solidFill>
                  <a:prstClr val="white"/>
                </a:solidFill>
              </a:endParaRPr>
            </a:p>
          </p:txBody>
        </p:sp>
        <p:sp>
          <p:nvSpPr>
            <p:cNvPr id="9" name="Rectangle 17"/>
            <p:cNvSpPr/>
            <p:nvPr/>
          </p:nvSpPr>
          <p:spPr>
            <a:xfrm>
              <a:off x="380999" y="4419913"/>
              <a:ext cx="2971800" cy="552622"/>
            </a:xfrm>
            <a:prstGeom prst="rect">
              <a:avLst/>
            </a:prstGeom>
            <a:solidFill>
              <a:srgbClr val="52A9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sz="2400" b="1" dirty="0">
                <a:solidFill>
                  <a:prstClr val="white"/>
                </a:solidFill>
                <a:latin typeface="Calibri"/>
              </a:endParaRPr>
            </a:p>
          </p:txBody>
        </p:sp>
      </p:grpSp>
      <p:grpSp>
        <p:nvGrpSpPr>
          <p:cNvPr id="10" name="Group 24"/>
          <p:cNvGrpSpPr>
            <a:grpSpLocks/>
          </p:cNvGrpSpPr>
          <p:nvPr userDrawn="1"/>
        </p:nvGrpSpPr>
        <p:grpSpPr bwMode="auto">
          <a:xfrm>
            <a:off x="8613775" y="4419600"/>
            <a:ext cx="2973388" cy="776288"/>
            <a:chOff x="380999" y="4419913"/>
            <a:chExt cx="2971800" cy="776529"/>
          </a:xfrm>
        </p:grpSpPr>
        <p:sp>
          <p:nvSpPr>
            <p:cNvPr id="11" name="Right Triangle 25"/>
            <p:cNvSpPr/>
            <p:nvPr/>
          </p:nvSpPr>
          <p:spPr>
            <a:xfrm rot="18900000">
              <a:off x="1670948" y="4805796"/>
              <a:ext cx="391903" cy="390646"/>
            </a:xfrm>
            <a:prstGeom prst="rtTriangle">
              <a:avLst/>
            </a:pr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solidFill>
                  <a:prstClr val="white"/>
                </a:solidFill>
              </a:endParaRPr>
            </a:p>
          </p:txBody>
        </p:sp>
        <p:sp>
          <p:nvSpPr>
            <p:cNvPr id="12" name="Rectangle 26"/>
            <p:cNvSpPr/>
            <p:nvPr/>
          </p:nvSpPr>
          <p:spPr>
            <a:xfrm>
              <a:off x="380999" y="4419913"/>
              <a:ext cx="2971800" cy="552622"/>
            </a:xfrm>
            <a:prstGeom prst="rect">
              <a:avLst/>
            </a:prstGeom>
            <a:solidFill>
              <a:srgbClr val="52A9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sz="2400" b="1" dirty="0">
                <a:solidFill>
                  <a:prstClr val="white"/>
                </a:solidFill>
                <a:latin typeface="Calibri"/>
              </a:endParaRPr>
            </a:p>
          </p:txBody>
        </p:sp>
      </p:grpSp>
      <p:grpSp>
        <p:nvGrpSpPr>
          <p:cNvPr id="13" name="Group 29"/>
          <p:cNvGrpSpPr>
            <a:grpSpLocks/>
          </p:cNvGrpSpPr>
          <p:nvPr userDrawn="1"/>
        </p:nvGrpSpPr>
        <p:grpSpPr bwMode="auto">
          <a:xfrm>
            <a:off x="4606925" y="4421188"/>
            <a:ext cx="2973388" cy="776287"/>
            <a:chOff x="380999" y="4419913"/>
            <a:chExt cx="2971800" cy="776529"/>
          </a:xfrm>
        </p:grpSpPr>
        <p:sp>
          <p:nvSpPr>
            <p:cNvPr id="15" name="Right Triangle 30"/>
            <p:cNvSpPr/>
            <p:nvPr/>
          </p:nvSpPr>
          <p:spPr>
            <a:xfrm rot="18900000">
              <a:off x="1670948" y="4805795"/>
              <a:ext cx="391903" cy="390647"/>
            </a:xfrm>
            <a:prstGeom prst="rtTriangle">
              <a:avLst/>
            </a:pr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solidFill>
                  <a:prstClr val="white"/>
                </a:solidFill>
              </a:endParaRPr>
            </a:p>
          </p:txBody>
        </p:sp>
        <p:sp>
          <p:nvSpPr>
            <p:cNvPr id="16" name="Rectangle 31"/>
            <p:cNvSpPr/>
            <p:nvPr/>
          </p:nvSpPr>
          <p:spPr>
            <a:xfrm>
              <a:off x="380999" y="4419913"/>
              <a:ext cx="2971800" cy="552622"/>
            </a:xfrm>
            <a:prstGeom prst="rect">
              <a:avLst/>
            </a:prstGeom>
            <a:solidFill>
              <a:srgbClr val="52A9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sz="2400" b="1" dirty="0">
                <a:solidFill>
                  <a:prstClr val="white"/>
                </a:solidFill>
                <a:latin typeface="Calibri"/>
              </a:endParaRPr>
            </a:p>
          </p:txBody>
        </p:sp>
      </p:grpSp>
      <p:grpSp>
        <p:nvGrpSpPr>
          <p:cNvPr id="17" name="Group 1"/>
          <p:cNvGrpSpPr>
            <a:grpSpLocks/>
          </p:cNvGrpSpPr>
          <p:nvPr userDrawn="1"/>
        </p:nvGrpSpPr>
        <p:grpSpPr bwMode="auto">
          <a:xfrm>
            <a:off x="609600" y="1050925"/>
            <a:ext cx="10977563" cy="46038"/>
            <a:chOff x="0" y="990600"/>
            <a:chExt cx="12192001" cy="45719"/>
          </a:xfrm>
        </p:grpSpPr>
        <p:sp>
          <p:nvSpPr>
            <p:cNvPr id="18" name="Rectangle 6"/>
            <p:cNvSpPr/>
            <p:nvPr/>
          </p:nvSpPr>
          <p:spPr>
            <a:xfrm>
              <a:off x="0" y="990600"/>
              <a:ext cx="11811166" cy="45719"/>
            </a:xfrm>
            <a:prstGeom prst="rect">
              <a:avLst/>
            </a:prstGeom>
            <a:solidFill>
              <a:srgbClr val="006D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solidFill>
                  <a:prstClr val="white"/>
                </a:solidFill>
              </a:endParaRPr>
            </a:p>
          </p:txBody>
        </p:sp>
        <p:sp>
          <p:nvSpPr>
            <p:cNvPr id="19" name="Rectangle 7"/>
            <p:cNvSpPr/>
            <p:nvPr/>
          </p:nvSpPr>
          <p:spPr>
            <a:xfrm>
              <a:off x="11622511" y="990600"/>
              <a:ext cx="56949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solidFill>
                  <a:prstClr val="white"/>
                </a:solidFill>
              </a:endParaRPr>
            </a:p>
          </p:txBody>
        </p:sp>
      </p:grpSp>
      <p:sp>
        <p:nvSpPr>
          <p:cNvPr id="20" name="矩形 19"/>
          <p:cNvSpPr/>
          <p:nvPr userDrawn="1"/>
        </p:nvSpPr>
        <p:spPr>
          <a:xfrm>
            <a:off x="-12700" y="255588"/>
            <a:ext cx="396875" cy="86836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solidFill>
                <a:prstClr val="white"/>
              </a:solidFill>
            </a:endParaRPr>
          </a:p>
        </p:txBody>
      </p:sp>
      <p:sp>
        <p:nvSpPr>
          <p:cNvPr id="21" name="矩形 20"/>
          <p:cNvSpPr/>
          <p:nvPr userDrawn="1"/>
        </p:nvSpPr>
        <p:spPr>
          <a:xfrm>
            <a:off x="-38100" y="6332538"/>
            <a:ext cx="12272963" cy="55721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solidFill>
                <a:prstClr val="white"/>
              </a:solidFill>
            </a:endParaRPr>
          </a:p>
        </p:txBody>
      </p:sp>
      <p:pic>
        <p:nvPicPr>
          <p:cNvPr id="22" name="图片占位符 1" descr="dlut0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90163" y="6402388"/>
            <a:ext cx="13970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icture Placeholder 5"/>
          <p:cNvSpPr>
            <a:spLocks noGrp="1"/>
          </p:cNvSpPr>
          <p:nvPr>
            <p:ph type="pic" sz="quarter" idx="10"/>
          </p:nvPr>
        </p:nvSpPr>
        <p:spPr>
          <a:xfrm>
            <a:off x="609838" y="1309547"/>
            <a:ext cx="2972961" cy="2971800"/>
          </a:xfrm>
        </p:spPr>
        <p:txBody>
          <a:bodyPr rtlCol="0">
            <a:normAutofit/>
          </a:bodyPr>
          <a:lstStyle/>
          <a:p>
            <a:pPr lvl="0"/>
            <a:endParaRPr lang="en-MY" noProof="0"/>
          </a:p>
        </p:txBody>
      </p:sp>
      <p:sp>
        <p:nvSpPr>
          <p:cNvPr id="29" name="Picture Placeholder 5"/>
          <p:cNvSpPr>
            <a:spLocks noGrp="1"/>
          </p:cNvSpPr>
          <p:nvPr>
            <p:ph type="pic" sz="quarter" idx="11"/>
          </p:nvPr>
        </p:nvSpPr>
        <p:spPr>
          <a:xfrm>
            <a:off x="8613966" y="1309547"/>
            <a:ext cx="2972961" cy="2971800"/>
          </a:xfrm>
        </p:spPr>
        <p:txBody>
          <a:bodyPr rtlCol="0">
            <a:normAutofit/>
          </a:bodyPr>
          <a:lstStyle/>
          <a:p>
            <a:pPr lvl="0"/>
            <a:endParaRPr lang="en-MY" noProof="0"/>
          </a:p>
        </p:txBody>
      </p:sp>
      <p:sp>
        <p:nvSpPr>
          <p:cNvPr id="34" name="Picture Placeholder 5"/>
          <p:cNvSpPr>
            <a:spLocks noGrp="1"/>
          </p:cNvSpPr>
          <p:nvPr>
            <p:ph type="pic" sz="quarter" idx="12"/>
          </p:nvPr>
        </p:nvSpPr>
        <p:spPr>
          <a:xfrm>
            <a:off x="4606583" y="1311674"/>
            <a:ext cx="2972961" cy="2971800"/>
          </a:xfrm>
        </p:spPr>
        <p:txBody>
          <a:bodyPr rtlCol="0">
            <a:normAutofit/>
          </a:bodyPr>
          <a:lstStyle/>
          <a:p>
            <a:pPr lvl="0"/>
            <a:endParaRPr lang="en-MY" noProof="0"/>
          </a:p>
        </p:txBody>
      </p:sp>
      <p:sp>
        <p:nvSpPr>
          <p:cNvPr id="14" name="Title 1"/>
          <p:cNvSpPr>
            <a:spLocks noGrp="1"/>
          </p:cNvSpPr>
          <p:nvPr>
            <p:ph type="title"/>
          </p:nvPr>
        </p:nvSpPr>
        <p:spPr>
          <a:xfrm>
            <a:off x="609838" y="283210"/>
            <a:ext cx="9214909" cy="814070"/>
          </a:xfrm>
        </p:spPr>
        <p:txBody>
          <a:bodyPr lIns="0" tIns="0" rIns="0" bIns="0">
            <a:normAutofit/>
          </a:bodyPr>
          <a:lstStyle>
            <a:lvl1pPr algn="l">
              <a:defRPr sz="3600" b="1">
                <a:solidFill>
                  <a:schemeClr val="accent1"/>
                </a:solidFill>
              </a:defRPr>
            </a:lvl1pPr>
          </a:lstStyle>
          <a:p>
            <a:r>
              <a:rPr lang="en-US" dirty="0"/>
              <a:t>Click to edit Master title style</a:t>
            </a:r>
            <a:endParaRPr lang="en-MY" dirty="0"/>
          </a:p>
        </p:txBody>
      </p:sp>
    </p:spTree>
    <p:extLst>
      <p:ext uri="{BB962C8B-B14F-4D97-AF65-F5344CB8AC3E}">
        <p14:creationId xmlns:p14="http://schemas.microsoft.com/office/powerpoint/2010/main" val="7053646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Exco Members">
    <p:spTree>
      <p:nvGrpSpPr>
        <p:cNvPr id="1" name=""/>
        <p:cNvGrpSpPr/>
        <p:nvPr/>
      </p:nvGrpSpPr>
      <p:grpSpPr>
        <a:xfrm>
          <a:off x="0" y="0"/>
          <a:ext cx="0" cy="0"/>
          <a:chOff x="0" y="0"/>
          <a:chExt cx="0" cy="0"/>
        </a:xfrm>
      </p:grpSpPr>
      <p:sp>
        <p:nvSpPr>
          <p:cNvPr id="10" name="Rectangle 14"/>
          <p:cNvSpPr/>
          <p:nvPr userDrawn="1"/>
        </p:nvSpPr>
        <p:spPr>
          <a:xfrm>
            <a:off x="623888" y="5162550"/>
            <a:ext cx="3859212" cy="868363"/>
          </a:xfrm>
          <a:prstGeom prst="rect">
            <a:avLst/>
          </a:prstGeom>
          <a:solidFill>
            <a:srgbClr val="52A9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dirty="0">
              <a:solidFill>
                <a:prstClr val="white"/>
              </a:solidFill>
            </a:endParaRPr>
          </a:p>
        </p:txBody>
      </p:sp>
      <p:sp>
        <p:nvSpPr>
          <p:cNvPr id="11" name="Rectangle 47"/>
          <p:cNvSpPr/>
          <p:nvPr userDrawn="1"/>
        </p:nvSpPr>
        <p:spPr>
          <a:xfrm>
            <a:off x="5168900" y="2990850"/>
            <a:ext cx="1692275" cy="547688"/>
          </a:xfrm>
          <a:prstGeom prst="rect">
            <a:avLst/>
          </a:prstGeom>
          <a:solidFill>
            <a:srgbClr val="52A9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dirty="0">
              <a:solidFill>
                <a:prstClr val="white"/>
              </a:solidFill>
            </a:endParaRPr>
          </a:p>
        </p:txBody>
      </p:sp>
      <p:sp>
        <p:nvSpPr>
          <p:cNvPr id="12" name="Rectangle 59"/>
          <p:cNvSpPr/>
          <p:nvPr userDrawn="1"/>
        </p:nvSpPr>
        <p:spPr>
          <a:xfrm>
            <a:off x="5168900" y="5483225"/>
            <a:ext cx="1692275" cy="547688"/>
          </a:xfrm>
          <a:prstGeom prst="rect">
            <a:avLst/>
          </a:prstGeom>
          <a:solidFill>
            <a:srgbClr val="52A9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dirty="0">
              <a:solidFill>
                <a:prstClr val="white"/>
              </a:solidFill>
            </a:endParaRPr>
          </a:p>
        </p:txBody>
      </p:sp>
      <p:sp>
        <p:nvSpPr>
          <p:cNvPr id="13" name="Rectangle 61"/>
          <p:cNvSpPr/>
          <p:nvPr userDrawn="1"/>
        </p:nvSpPr>
        <p:spPr>
          <a:xfrm>
            <a:off x="9894888" y="2990850"/>
            <a:ext cx="1692275" cy="547688"/>
          </a:xfrm>
          <a:prstGeom prst="rect">
            <a:avLst/>
          </a:prstGeom>
          <a:solidFill>
            <a:srgbClr val="52A9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dirty="0">
              <a:solidFill>
                <a:prstClr val="white"/>
              </a:solidFill>
            </a:endParaRPr>
          </a:p>
        </p:txBody>
      </p:sp>
      <p:sp>
        <p:nvSpPr>
          <p:cNvPr id="15" name="Rectangle 63"/>
          <p:cNvSpPr/>
          <p:nvPr userDrawn="1"/>
        </p:nvSpPr>
        <p:spPr>
          <a:xfrm>
            <a:off x="9894888" y="5483225"/>
            <a:ext cx="1692275" cy="547688"/>
          </a:xfrm>
          <a:prstGeom prst="rect">
            <a:avLst/>
          </a:prstGeom>
          <a:solidFill>
            <a:srgbClr val="52A9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dirty="0">
              <a:solidFill>
                <a:prstClr val="white"/>
              </a:solidFill>
            </a:endParaRPr>
          </a:p>
        </p:txBody>
      </p:sp>
      <p:sp>
        <p:nvSpPr>
          <p:cNvPr id="16" name="Rectangle 65"/>
          <p:cNvSpPr/>
          <p:nvPr userDrawn="1"/>
        </p:nvSpPr>
        <p:spPr>
          <a:xfrm>
            <a:off x="7531100" y="2990850"/>
            <a:ext cx="1692275" cy="547688"/>
          </a:xfrm>
          <a:prstGeom prst="rect">
            <a:avLst/>
          </a:prstGeom>
          <a:solidFill>
            <a:srgbClr val="52A9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dirty="0">
              <a:solidFill>
                <a:prstClr val="white"/>
              </a:solidFill>
            </a:endParaRPr>
          </a:p>
        </p:txBody>
      </p:sp>
      <p:sp>
        <p:nvSpPr>
          <p:cNvPr id="17" name="Rectangle 67"/>
          <p:cNvSpPr/>
          <p:nvPr userDrawn="1"/>
        </p:nvSpPr>
        <p:spPr>
          <a:xfrm>
            <a:off x="7531100" y="5483225"/>
            <a:ext cx="1692275" cy="547688"/>
          </a:xfrm>
          <a:prstGeom prst="rect">
            <a:avLst/>
          </a:prstGeom>
          <a:solidFill>
            <a:srgbClr val="52A9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dirty="0">
              <a:solidFill>
                <a:prstClr val="white"/>
              </a:solidFill>
            </a:endParaRPr>
          </a:p>
        </p:txBody>
      </p:sp>
      <p:grpSp>
        <p:nvGrpSpPr>
          <p:cNvPr id="18" name="Group 1"/>
          <p:cNvGrpSpPr>
            <a:grpSpLocks/>
          </p:cNvGrpSpPr>
          <p:nvPr userDrawn="1"/>
        </p:nvGrpSpPr>
        <p:grpSpPr bwMode="auto">
          <a:xfrm>
            <a:off x="609600" y="1050925"/>
            <a:ext cx="10977563" cy="46038"/>
            <a:chOff x="0" y="990600"/>
            <a:chExt cx="12192001" cy="45719"/>
          </a:xfrm>
        </p:grpSpPr>
        <p:sp>
          <p:nvSpPr>
            <p:cNvPr id="19" name="Rectangle 6"/>
            <p:cNvSpPr/>
            <p:nvPr/>
          </p:nvSpPr>
          <p:spPr>
            <a:xfrm>
              <a:off x="0" y="990600"/>
              <a:ext cx="11811166"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solidFill>
                  <a:prstClr val="white"/>
                </a:solidFill>
              </a:endParaRPr>
            </a:p>
          </p:txBody>
        </p:sp>
        <p:sp>
          <p:nvSpPr>
            <p:cNvPr id="20" name="Rectangle 7"/>
            <p:cNvSpPr/>
            <p:nvPr/>
          </p:nvSpPr>
          <p:spPr>
            <a:xfrm>
              <a:off x="11622511" y="990600"/>
              <a:ext cx="56949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solidFill>
                  <a:prstClr val="white"/>
                </a:solidFill>
              </a:endParaRPr>
            </a:p>
          </p:txBody>
        </p:sp>
      </p:grpSp>
      <p:sp>
        <p:nvSpPr>
          <p:cNvPr id="21" name="矩形 20"/>
          <p:cNvSpPr/>
          <p:nvPr userDrawn="1"/>
        </p:nvSpPr>
        <p:spPr>
          <a:xfrm>
            <a:off x="-12700" y="255588"/>
            <a:ext cx="396875" cy="86836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solidFill>
                <a:prstClr val="white"/>
              </a:solidFill>
            </a:endParaRPr>
          </a:p>
        </p:txBody>
      </p:sp>
      <p:sp>
        <p:nvSpPr>
          <p:cNvPr id="22" name="矩形 21"/>
          <p:cNvSpPr/>
          <p:nvPr userDrawn="1"/>
        </p:nvSpPr>
        <p:spPr>
          <a:xfrm>
            <a:off x="-38100" y="6332538"/>
            <a:ext cx="12272963" cy="55721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solidFill>
                <a:prstClr val="white"/>
              </a:solidFill>
            </a:endParaRPr>
          </a:p>
        </p:txBody>
      </p:sp>
      <p:pic>
        <p:nvPicPr>
          <p:cNvPr id="23" name="图片占位符 1" descr="dlut0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90163" y="6402388"/>
            <a:ext cx="13970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Picture Placeholder 4"/>
          <p:cNvSpPr>
            <a:spLocks noGrp="1"/>
          </p:cNvSpPr>
          <p:nvPr>
            <p:ph type="pic" sz="quarter" idx="11"/>
          </p:nvPr>
        </p:nvSpPr>
        <p:spPr>
          <a:xfrm>
            <a:off x="5168378" y="1309941"/>
            <a:ext cx="1692301" cy="1691640"/>
          </a:xfrm>
        </p:spPr>
        <p:txBody>
          <a:bodyPr rtlCol="0">
            <a:normAutofit/>
          </a:bodyPr>
          <a:lstStyle>
            <a:lvl1pPr>
              <a:defRPr lang="en-MY" dirty="0"/>
            </a:lvl1pPr>
          </a:lstStyle>
          <a:p>
            <a:pPr lvl="0"/>
            <a:endParaRPr lang="en-MY" noProof="0" dirty="0"/>
          </a:p>
        </p:txBody>
      </p:sp>
      <p:sp>
        <p:nvSpPr>
          <p:cNvPr id="5" name="Picture Placeholder 4"/>
          <p:cNvSpPr>
            <a:spLocks noGrp="1"/>
          </p:cNvSpPr>
          <p:nvPr>
            <p:ph type="pic" sz="quarter" idx="10"/>
          </p:nvPr>
        </p:nvSpPr>
        <p:spPr>
          <a:xfrm>
            <a:off x="622866" y="1306913"/>
            <a:ext cx="3861662" cy="3855366"/>
          </a:xfrm>
        </p:spPr>
        <p:txBody>
          <a:bodyPr rtlCol="0">
            <a:normAutofit/>
          </a:bodyPr>
          <a:lstStyle/>
          <a:p>
            <a:pPr lvl="0"/>
            <a:endParaRPr lang="en-MY" noProof="0"/>
          </a:p>
        </p:txBody>
      </p:sp>
      <p:sp>
        <p:nvSpPr>
          <p:cNvPr id="59" name="Picture Placeholder 4"/>
          <p:cNvSpPr>
            <a:spLocks noGrp="1"/>
          </p:cNvSpPr>
          <p:nvPr>
            <p:ph type="pic" sz="quarter" idx="12"/>
          </p:nvPr>
        </p:nvSpPr>
        <p:spPr>
          <a:xfrm>
            <a:off x="5168378" y="3802091"/>
            <a:ext cx="1692301" cy="1691640"/>
          </a:xfrm>
        </p:spPr>
        <p:txBody>
          <a:bodyPr rtlCol="0">
            <a:normAutofit/>
          </a:bodyPr>
          <a:lstStyle>
            <a:lvl1pPr>
              <a:defRPr lang="en-MY" dirty="0"/>
            </a:lvl1pPr>
          </a:lstStyle>
          <a:p>
            <a:pPr lvl="0"/>
            <a:endParaRPr lang="en-MY" noProof="0" dirty="0"/>
          </a:p>
        </p:txBody>
      </p:sp>
      <p:sp>
        <p:nvSpPr>
          <p:cNvPr id="61" name="Picture Placeholder 4"/>
          <p:cNvSpPr>
            <a:spLocks noGrp="1"/>
          </p:cNvSpPr>
          <p:nvPr>
            <p:ph type="pic" sz="quarter" idx="13"/>
          </p:nvPr>
        </p:nvSpPr>
        <p:spPr>
          <a:xfrm>
            <a:off x="9894624" y="1309941"/>
            <a:ext cx="1692301" cy="1691640"/>
          </a:xfrm>
        </p:spPr>
        <p:txBody>
          <a:bodyPr rtlCol="0">
            <a:normAutofit/>
          </a:bodyPr>
          <a:lstStyle>
            <a:lvl1pPr>
              <a:defRPr lang="en-MY" dirty="0"/>
            </a:lvl1pPr>
          </a:lstStyle>
          <a:p>
            <a:pPr lvl="0"/>
            <a:endParaRPr lang="en-MY" noProof="0" dirty="0"/>
          </a:p>
        </p:txBody>
      </p:sp>
      <p:sp>
        <p:nvSpPr>
          <p:cNvPr id="63" name="Picture Placeholder 4"/>
          <p:cNvSpPr>
            <a:spLocks noGrp="1"/>
          </p:cNvSpPr>
          <p:nvPr>
            <p:ph type="pic" sz="quarter" idx="14"/>
          </p:nvPr>
        </p:nvSpPr>
        <p:spPr>
          <a:xfrm>
            <a:off x="9894624" y="3802091"/>
            <a:ext cx="1692301" cy="1691640"/>
          </a:xfrm>
        </p:spPr>
        <p:txBody>
          <a:bodyPr rtlCol="0">
            <a:normAutofit/>
          </a:bodyPr>
          <a:lstStyle>
            <a:lvl1pPr>
              <a:defRPr lang="en-MY" dirty="0"/>
            </a:lvl1pPr>
          </a:lstStyle>
          <a:p>
            <a:pPr lvl="0"/>
            <a:endParaRPr lang="en-MY" noProof="0" dirty="0"/>
          </a:p>
        </p:txBody>
      </p:sp>
      <p:sp>
        <p:nvSpPr>
          <p:cNvPr id="65" name="Picture Placeholder 4"/>
          <p:cNvSpPr>
            <a:spLocks noGrp="1"/>
          </p:cNvSpPr>
          <p:nvPr>
            <p:ph type="pic" sz="quarter" idx="15"/>
          </p:nvPr>
        </p:nvSpPr>
        <p:spPr>
          <a:xfrm>
            <a:off x="7531501" y="1309941"/>
            <a:ext cx="1692301" cy="1691640"/>
          </a:xfrm>
        </p:spPr>
        <p:txBody>
          <a:bodyPr rtlCol="0">
            <a:normAutofit/>
          </a:bodyPr>
          <a:lstStyle>
            <a:lvl1pPr>
              <a:defRPr lang="en-MY" dirty="0"/>
            </a:lvl1pPr>
          </a:lstStyle>
          <a:p>
            <a:pPr lvl="0"/>
            <a:endParaRPr lang="en-MY" noProof="0" dirty="0"/>
          </a:p>
        </p:txBody>
      </p:sp>
      <p:sp>
        <p:nvSpPr>
          <p:cNvPr id="67" name="Picture Placeholder 4"/>
          <p:cNvSpPr>
            <a:spLocks noGrp="1"/>
          </p:cNvSpPr>
          <p:nvPr>
            <p:ph type="pic" sz="quarter" idx="16"/>
          </p:nvPr>
        </p:nvSpPr>
        <p:spPr>
          <a:xfrm>
            <a:off x="7531501" y="3802091"/>
            <a:ext cx="1692301" cy="1691640"/>
          </a:xfrm>
        </p:spPr>
        <p:txBody>
          <a:bodyPr rtlCol="0">
            <a:normAutofit/>
          </a:bodyPr>
          <a:lstStyle>
            <a:lvl1pPr>
              <a:defRPr lang="en-MY" dirty="0"/>
            </a:lvl1pPr>
          </a:lstStyle>
          <a:p>
            <a:pPr lvl="0"/>
            <a:endParaRPr lang="en-MY" noProof="0" dirty="0"/>
          </a:p>
        </p:txBody>
      </p:sp>
      <p:sp>
        <p:nvSpPr>
          <p:cNvPr id="14" name="Title 1"/>
          <p:cNvSpPr>
            <a:spLocks noGrp="1"/>
          </p:cNvSpPr>
          <p:nvPr>
            <p:ph type="title"/>
          </p:nvPr>
        </p:nvSpPr>
        <p:spPr>
          <a:xfrm>
            <a:off x="609838" y="283210"/>
            <a:ext cx="9214909" cy="814070"/>
          </a:xfrm>
        </p:spPr>
        <p:txBody>
          <a:bodyPr lIns="0" tIns="0" rIns="0" bIns="0">
            <a:normAutofit/>
          </a:bodyPr>
          <a:lstStyle>
            <a:lvl1pPr algn="l">
              <a:defRPr sz="3600" b="1">
                <a:solidFill>
                  <a:schemeClr val="accent1"/>
                </a:solidFill>
              </a:defRPr>
            </a:lvl1pPr>
          </a:lstStyle>
          <a:p>
            <a:r>
              <a:rPr lang="en-US" dirty="0"/>
              <a:t>Click to edit Master title style</a:t>
            </a:r>
            <a:endParaRPr lang="en-MY" dirty="0"/>
          </a:p>
        </p:txBody>
      </p:sp>
    </p:spTree>
    <p:extLst>
      <p:ext uri="{BB962C8B-B14F-4D97-AF65-F5344CB8AC3E}">
        <p14:creationId xmlns:p14="http://schemas.microsoft.com/office/powerpoint/2010/main" val="4871017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ody">
    <p:spTree>
      <p:nvGrpSpPr>
        <p:cNvPr id="1" name=""/>
        <p:cNvGrpSpPr/>
        <p:nvPr/>
      </p:nvGrpSpPr>
      <p:grpSpPr>
        <a:xfrm>
          <a:off x="0" y="0"/>
          <a:ext cx="0" cy="0"/>
          <a:chOff x="0" y="0"/>
          <a:chExt cx="0" cy="0"/>
        </a:xfrm>
      </p:grpSpPr>
      <p:grpSp>
        <p:nvGrpSpPr>
          <p:cNvPr id="3" name="Group 1"/>
          <p:cNvGrpSpPr>
            <a:grpSpLocks/>
          </p:cNvGrpSpPr>
          <p:nvPr userDrawn="1"/>
        </p:nvGrpSpPr>
        <p:grpSpPr bwMode="auto">
          <a:xfrm>
            <a:off x="609600" y="1050925"/>
            <a:ext cx="10977563" cy="46038"/>
            <a:chOff x="0" y="990600"/>
            <a:chExt cx="12192001" cy="45719"/>
          </a:xfrm>
        </p:grpSpPr>
        <p:sp>
          <p:nvSpPr>
            <p:cNvPr id="4" name="Rectangle 6"/>
            <p:cNvSpPr/>
            <p:nvPr/>
          </p:nvSpPr>
          <p:spPr>
            <a:xfrm>
              <a:off x="0" y="990600"/>
              <a:ext cx="11811166"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solidFill>
                  <a:prstClr val="white"/>
                </a:solidFill>
              </a:endParaRPr>
            </a:p>
          </p:txBody>
        </p:sp>
        <p:sp>
          <p:nvSpPr>
            <p:cNvPr id="5" name="Rectangle 7"/>
            <p:cNvSpPr/>
            <p:nvPr/>
          </p:nvSpPr>
          <p:spPr>
            <a:xfrm>
              <a:off x="11622511" y="990600"/>
              <a:ext cx="56949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solidFill>
                  <a:prstClr val="white"/>
                </a:solidFill>
              </a:endParaRPr>
            </a:p>
          </p:txBody>
        </p:sp>
      </p:grpSp>
      <p:sp>
        <p:nvSpPr>
          <p:cNvPr id="6" name="矩形 5"/>
          <p:cNvSpPr/>
          <p:nvPr userDrawn="1"/>
        </p:nvSpPr>
        <p:spPr>
          <a:xfrm>
            <a:off x="-12700" y="255588"/>
            <a:ext cx="396875" cy="86836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solidFill>
                <a:prstClr val="white"/>
              </a:solidFill>
            </a:endParaRPr>
          </a:p>
        </p:txBody>
      </p:sp>
      <p:sp>
        <p:nvSpPr>
          <p:cNvPr id="7" name="矩形 6"/>
          <p:cNvSpPr/>
          <p:nvPr userDrawn="1"/>
        </p:nvSpPr>
        <p:spPr>
          <a:xfrm>
            <a:off x="-38100" y="6332538"/>
            <a:ext cx="12272963" cy="55721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solidFill>
                <a:prstClr val="white"/>
              </a:solidFill>
            </a:endParaRPr>
          </a:p>
        </p:txBody>
      </p:sp>
      <p:pic>
        <p:nvPicPr>
          <p:cNvPr id="8" name="图片占位符 1" descr="dlut0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90163" y="6402388"/>
            <a:ext cx="13970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a:spLocks noGrp="1"/>
          </p:cNvSpPr>
          <p:nvPr>
            <p:ph type="title"/>
          </p:nvPr>
        </p:nvSpPr>
        <p:spPr>
          <a:xfrm>
            <a:off x="609838" y="283210"/>
            <a:ext cx="9214909" cy="814070"/>
          </a:xfrm>
        </p:spPr>
        <p:txBody>
          <a:bodyPr lIns="0" tIns="0" rIns="0" bIns="0">
            <a:normAutofit/>
          </a:bodyPr>
          <a:lstStyle>
            <a:lvl1pPr algn="l">
              <a:defRPr sz="3600" b="1">
                <a:solidFill>
                  <a:schemeClr val="accent1"/>
                </a:solidFill>
              </a:defRPr>
            </a:lvl1pPr>
          </a:lstStyle>
          <a:p>
            <a:r>
              <a:rPr lang="en-US" dirty="0"/>
              <a:t>Click to edit Master title style</a:t>
            </a:r>
            <a:endParaRPr lang="en-MY" dirty="0"/>
          </a:p>
        </p:txBody>
      </p:sp>
    </p:spTree>
    <p:extLst>
      <p:ext uri="{BB962C8B-B14F-4D97-AF65-F5344CB8AC3E}">
        <p14:creationId xmlns:p14="http://schemas.microsoft.com/office/powerpoint/2010/main" val="16027758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quare Image">
    <p:spTree>
      <p:nvGrpSpPr>
        <p:cNvPr id="1" name=""/>
        <p:cNvGrpSpPr/>
        <p:nvPr/>
      </p:nvGrpSpPr>
      <p:grpSpPr>
        <a:xfrm>
          <a:off x="0" y="0"/>
          <a:ext cx="0" cy="0"/>
          <a:chOff x="0" y="0"/>
          <a:chExt cx="0" cy="0"/>
        </a:xfrm>
      </p:grpSpPr>
      <p:grpSp>
        <p:nvGrpSpPr>
          <p:cNvPr id="4" name="Group 1"/>
          <p:cNvGrpSpPr>
            <a:grpSpLocks/>
          </p:cNvGrpSpPr>
          <p:nvPr userDrawn="1"/>
        </p:nvGrpSpPr>
        <p:grpSpPr bwMode="auto">
          <a:xfrm>
            <a:off x="609600" y="1050925"/>
            <a:ext cx="10977563" cy="46038"/>
            <a:chOff x="0" y="990600"/>
            <a:chExt cx="12192001" cy="45719"/>
          </a:xfrm>
        </p:grpSpPr>
        <p:sp>
          <p:nvSpPr>
            <p:cNvPr id="6" name="Rectangle 6"/>
            <p:cNvSpPr/>
            <p:nvPr/>
          </p:nvSpPr>
          <p:spPr>
            <a:xfrm>
              <a:off x="0" y="990600"/>
              <a:ext cx="11811166"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solidFill>
                  <a:prstClr val="white"/>
                </a:solidFill>
              </a:endParaRPr>
            </a:p>
          </p:txBody>
        </p:sp>
        <p:sp>
          <p:nvSpPr>
            <p:cNvPr id="7" name="Rectangle 7"/>
            <p:cNvSpPr/>
            <p:nvPr/>
          </p:nvSpPr>
          <p:spPr>
            <a:xfrm>
              <a:off x="11622511" y="990600"/>
              <a:ext cx="56949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solidFill>
                  <a:prstClr val="white"/>
                </a:solidFill>
              </a:endParaRPr>
            </a:p>
          </p:txBody>
        </p:sp>
      </p:grpSp>
      <p:sp>
        <p:nvSpPr>
          <p:cNvPr id="8" name="矩形 7"/>
          <p:cNvSpPr/>
          <p:nvPr userDrawn="1"/>
        </p:nvSpPr>
        <p:spPr>
          <a:xfrm>
            <a:off x="-12700" y="255588"/>
            <a:ext cx="396875" cy="86836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solidFill>
                <a:prstClr val="white"/>
              </a:solidFill>
            </a:endParaRPr>
          </a:p>
        </p:txBody>
      </p:sp>
      <p:sp>
        <p:nvSpPr>
          <p:cNvPr id="9" name="矩形 8"/>
          <p:cNvSpPr/>
          <p:nvPr userDrawn="1"/>
        </p:nvSpPr>
        <p:spPr>
          <a:xfrm>
            <a:off x="-38100" y="6332538"/>
            <a:ext cx="12272963" cy="55721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solidFill>
                <a:prstClr val="white"/>
              </a:solidFill>
            </a:endParaRPr>
          </a:p>
        </p:txBody>
      </p:sp>
      <p:pic>
        <p:nvPicPr>
          <p:cNvPr id="10" name="图片占位符 1" descr="dlut0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90163" y="6402388"/>
            <a:ext cx="13970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0"/>
          </p:nvPr>
        </p:nvSpPr>
        <p:spPr>
          <a:xfrm>
            <a:off x="609838" y="1485899"/>
            <a:ext cx="4345097" cy="4343400"/>
          </a:xfrm>
        </p:spPr>
        <p:txBody>
          <a:bodyPr rtlCol="0">
            <a:normAutofit/>
          </a:bodyPr>
          <a:lstStyle/>
          <a:p>
            <a:pPr lvl="0"/>
            <a:endParaRPr lang="en-MY" noProof="0"/>
          </a:p>
        </p:txBody>
      </p:sp>
      <p:sp>
        <p:nvSpPr>
          <p:cNvPr id="14" name="Title 1"/>
          <p:cNvSpPr>
            <a:spLocks noGrp="1"/>
          </p:cNvSpPr>
          <p:nvPr>
            <p:ph type="title"/>
          </p:nvPr>
        </p:nvSpPr>
        <p:spPr>
          <a:xfrm>
            <a:off x="609838" y="283210"/>
            <a:ext cx="9214909" cy="814070"/>
          </a:xfrm>
        </p:spPr>
        <p:txBody>
          <a:bodyPr lIns="0" tIns="0" rIns="0" bIns="0">
            <a:normAutofit/>
          </a:bodyPr>
          <a:lstStyle>
            <a:lvl1pPr algn="l">
              <a:defRPr sz="3600" b="1">
                <a:solidFill>
                  <a:schemeClr val="accent1"/>
                </a:solidFill>
              </a:defRPr>
            </a:lvl1pPr>
          </a:lstStyle>
          <a:p>
            <a:r>
              <a:rPr lang="en-US" dirty="0"/>
              <a:t>Click to edit Master title style</a:t>
            </a:r>
            <a:endParaRPr lang="en-MY" dirty="0"/>
          </a:p>
        </p:txBody>
      </p:sp>
    </p:spTree>
    <p:extLst>
      <p:ext uri="{BB962C8B-B14F-4D97-AF65-F5344CB8AC3E}">
        <p14:creationId xmlns:p14="http://schemas.microsoft.com/office/powerpoint/2010/main" val="29595760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entre image">
    <p:spTree>
      <p:nvGrpSpPr>
        <p:cNvPr id="1" name=""/>
        <p:cNvGrpSpPr/>
        <p:nvPr/>
      </p:nvGrpSpPr>
      <p:grpSpPr>
        <a:xfrm>
          <a:off x="0" y="0"/>
          <a:ext cx="0" cy="0"/>
          <a:chOff x="0" y="0"/>
          <a:chExt cx="0" cy="0"/>
        </a:xfrm>
      </p:grpSpPr>
      <p:grpSp>
        <p:nvGrpSpPr>
          <p:cNvPr id="4" name="Group 1"/>
          <p:cNvGrpSpPr>
            <a:grpSpLocks/>
          </p:cNvGrpSpPr>
          <p:nvPr userDrawn="1"/>
        </p:nvGrpSpPr>
        <p:grpSpPr bwMode="auto">
          <a:xfrm>
            <a:off x="609600" y="1050925"/>
            <a:ext cx="10977563" cy="46038"/>
            <a:chOff x="0" y="990600"/>
            <a:chExt cx="12192001" cy="45719"/>
          </a:xfrm>
        </p:grpSpPr>
        <p:sp>
          <p:nvSpPr>
            <p:cNvPr id="6" name="Rectangle 6"/>
            <p:cNvSpPr/>
            <p:nvPr/>
          </p:nvSpPr>
          <p:spPr>
            <a:xfrm>
              <a:off x="0" y="990600"/>
              <a:ext cx="11811166"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solidFill>
                  <a:prstClr val="white"/>
                </a:solidFill>
              </a:endParaRPr>
            </a:p>
          </p:txBody>
        </p:sp>
        <p:sp>
          <p:nvSpPr>
            <p:cNvPr id="7" name="Rectangle 7"/>
            <p:cNvSpPr/>
            <p:nvPr/>
          </p:nvSpPr>
          <p:spPr>
            <a:xfrm>
              <a:off x="11622511" y="990600"/>
              <a:ext cx="56949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solidFill>
                  <a:prstClr val="white"/>
                </a:solidFill>
              </a:endParaRPr>
            </a:p>
          </p:txBody>
        </p:sp>
      </p:grpSp>
      <p:sp>
        <p:nvSpPr>
          <p:cNvPr id="8" name="矩形 7"/>
          <p:cNvSpPr/>
          <p:nvPr userDrawn="1"/>
        </p:nvSpPr>
        <p:spPr>
          <a:xfrm>
            <a:off x="-12700" y="255588"/>
            <a:ext cx="396875" cy="86836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solidFill>
                <a:prstClr val="white"/>
              </a:solidFill>
            </a:endParaRPr>
          </a:p>
        </p:txBody>
      </p:sp>
      <p:sp>
        <p:nvSpPr>
          <p:cNvPr id="9" name="矩形 8"/>
          <p:cNvSpPr/>
          <p:nvPr userDrawn="1"/>
        </p:nvSpPr>
        <p:spPr>
          <a:xfrm>
            <a:off x="-38100" y="6332538"/>
            <a:ext cx="12272963" cy="55721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solidFill>
                <a:prstClr val="white"/>
              </a:solidFill>
            </a:endParaRPr>
          </a:p>
        </p:txBody>
      </p:sp>
      <p:pic>
        <p:nvPicPr>
          <p:cNvPr id="10" name="图片占位符 1" descr="dlut0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90163" y="6402388"/>
            <a:ext cx="13970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Picture Placeholder 13"/>
          <p:cNvSpPr>
            <a:spLocks noGrp="1"/>
          </p:cNvSpPr>
          <p:nvPr>
            <p:ph type="pic" sz="quarter" idx="10"/>
          </p:nvPr>
        </p:nvSpPr>
        <p:spPr>
          <a:xfrm>
            <a:off x="4535671" y="2106929"/>
            <a:ext cx="3125421" cy="3124200"/>
          </a:xfrm>
          <a:custGeom>
            <a:avLst/>
            <a:gdLst>
              <a:gd name="connsiteX0" fmla="*/ 1448904 w 3124200"/>
              <a:gd name="connsiteY0" fmla="*/ 0 h 3124200"/>
              <a:gd name="connsiteX1" fmla="*/ 1675299 w 3124200"/>
              <a:gd name="connsiteY1" fmla="*/ 0 h 3124200"/>
              <a:gd name="connsiteX2" fmla="*/ 1722401 w 3124200"/>
              <a:gd name="connsiteY2" fmla="*/ 2379 h 3124200"/>
              <a:gd name="connsiteX3" fmla="*/ 3121824 w 3124200"/>
              <a:gd name="connsiteY3" fmla="*/ 1401801 h 3124200"/>
              <a:gd name="connsiteX4" fmla="*/ 3124200 w 3124200"/>
              <a:gd name="connsiteY4" fmla="*/ 1448864 h 3124200"/>
              <a:gd name="connsiteX5" fmla="*/ 3124200 w 3124200"/>
              <a:gd name="connsiteY5" fmla="*/ 1675339 h 3124200"/>
              <a:gd name="connsiteX6" fmla="*/ 3121824 w 3124200"/>
              <a:gd name="connsiteY6" fmla="*/ 1722401 h 3124200"/>
              <a:gd name="connsiteX7" fmla="*/ 1722401 w 3124200"/>
              <a:gd name="connsiteY7" fmla="*/ 3121824 h 3124200"/>
              <a:gd name="connsiteX8" fmla="*/ 1675338 w 3124200"/>
              <a:gd name="connsiteY8" fmla="*/ 3124200 h 3124200"/>
              <a:gd name="connsiteX9" fmla="*/ 1448865 w 3124200"/>
              <a:gd name="connsiteY9" fmla="*/ 3124200 h 3124200"/>
              <a:gd name="connsiteX10" fmla="*/ 1401801 w 3124200"/>
              <a:gd name="connsiteY10" fmla="*/ 3121824 h 3124200"/>
              <a:gd name="connsiteX11" fmla="*/ 2379 w 3124200"/>
              <a:gd name="connsiteY11" fmla="*/ 1722401 h 3124200"/>
              <a:gd name="connsiteX12" fmla="*/ 0 w 3124200"/>
              <a:gd name="connsiteY12" fmla="*/ 1675299 h 3124200"/>
              <a:gd name="connsiteX13" fmla="*/ 0 w 3124200"/>
              <a:gd name="connsiteY13" fmla="*/ 1448903 h 3124200"/>
              <a:gd name="connsiteX14" fmla="*/ 2379 w 3124200"/>
              <a:gd name="connsiteY14" fmla="*/ 1401801 h 3124200"/>
              <a:gd name="connsiteX15" fmla="*/ 1401801 w 3124200"/>
              <a:gd name="connsiteY15" fmla="*/ 2379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24200" h="3124200">
                <a:moveTo>
                  <a:pt x="1448904" y="0"/>
                </a:moveTo>
                <a:lnTo>
                  <a:pt x="1675299" y="0"/>
                </a:lnTo>
                <a:lnTo>
                  <a:pt x="1722401" y="2379"/>
                </a:lnTo>
                <a:cubicBezTo>
                  <a:pt x="2460277" y="77314"/>
                  <a:pt x="3046888" y="663925"/>
                  <a:pt x="3121824" y="1401801"/>
                </a:cubicBezTo>
                <a:lnTo>
                  <a:pt x="3124200" y="1448864"/>
                </a:lnTo>
                <a:lnTo>
                  <a:pt x="3124200" y="1675339"/>
                </a:lnTo>
                <a:lnTo>
                  <a:pt x="3121824" y="1722401"/>
                </a:lnTo>
                <a:cubicBezTo>
                  <a:pt x="3046888" y="2460277"/>
                  <a:pt x="2460277" y="3046888"/>
                  <a:pt x="1722401" y="3121824"/>
                </a:cubicBezTo>
                <a:lnTo>
                  <a:pt x="1675338" y="3124200"/>
                </a:lnTo>
                <a:lnTo>
                  <a:pt x="1448865" y="3124200"/>
                </a:lnTo>
                <a:lnTo>
                  <a:pt x="1401801" y="3121824"/>
                </a:lnTo>
                <a:cubicBezTo>
                  <a:pt x="663926" y="3046888"/>
                  <a:pt x="77314" y="2460277"/>
                  <a:pt x="2379" y="1722401"/>
                </a:cubicBezTo>
                <a:lnTo>
                  <a:pt x="0" y="1675299"/>
                </a:lnTo>
                <a:lnTo>
                  <a:pt x="0" y="1448903"/>
                </a:lnTo>
                <a:lnTo>
                  <a:pt x="2379" y="1401801"/>
                </a:lnTo>
                <a:cubicBezTo>
                  <a:pt x="77314" y="663925"/>
                  <a:pt x="663926" y="77314"/>
                  <a:pt x="1401801" y="2379"/>
                </a:cubicBezTo>
                <a:close/>
              </a:path>
            </a:pathLst>
          </a:custGeom>
        </p:spPr>
        <p:txBody>
          <a:bodyPr rtlCol="0">
            <a:noAutofit/>
          </a:bodyPr>
          <a:lstStyle/>
          <a:p>
            <a:pPr lvl="0"/>
            <a:endParaRPr lang="en-MY" noProof="0" dirty="0"/>
          </a:p>
        </p:txBody>
      </p:sp>
      <p:sp>
        <p:nvSpPr>
          <p:cNvPr id="5" name="Title 1"/>
          <p:cNvSpPr>
            <a:spLocks noGrp="1"/>
          </p:cNvSpPr>
          <p:nvPr>
            <p:ph type="title"/>
          </p:nvPr>
        </p:nvSpPr>
        <p:spPr>
          <a:xfrm>
            <a:off x="609838" y="283210"/>
            <a:ext cx="9214909" cy="814070"/>
          </a:xfrm>
        </p:spPr>
        <p:txBody>
          <a:bodyPr lIns="0" tIns="0" rIns="0" bIns="0">
            <a:normAutofit/>
          </a:bodyPr>
          <a:lstStyle>
            <a:lvl1pPr algn="l">
              <a:defRPr sz="3600" b="1">
                <a:solidFill>
                  <a:schemeClr val="accent1"/>
                </a:solidFill>
              </a:defRPr>
            </a:lvl1pPr>
          </a:lstStyle>
          <a:p>
            <a:r>
              <a:rPr lang="en-US" dirty="0"/>
              <a:t>Click to edit Master title style</a:t>
            </a:r>
            <a:endParaRPr lang="en-MY" dirty="0"/>
          </a:p>
        </p:txBody>
      </p:sp>
    </p:spTree>
    <p:extLst>
      <p:ext uri="{BB962C8B-B14F-4D97-AF65-F5344CB8AC3E}">
        <p14:creationId xmlns:p14="http://schemas.microsoft.com/office/powerpoint/2010/main" val="21962751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 Images">
    <p:spTree>
      <p:nvGrpSpPr>
        <p:cNvPr id="1" name=""/>
        <p:cNvGrpSpPr/>
        <p:nvPr/>
      </p:nvGrpSpPr>
      <p:grpSpPr>
        <a:xfrm>
          <a:off x="0" y="0"/>
          <a:ext cx="0" cy="0"/>
          <a:chOff x="0" y="0"/>
          <a:chExt cx="0" cy="0"/>
        </a:xfrm>
      </p:grpSpPr>
      <p:grpSp>
        <p:nvGrpSpPr>
          <p:cNvPr id="5" name="Group 1"/>
          <p:cNvGrpSpPr>
            <a:grpSpLocks/>
          </p:cNvGrpSpPr>
          <p:nvPr userDrawn="1"/>
        </p:nvGrpSpPr>
        <p:grpSpPr bwMode="auto">
          <a:xfrm>
            <a:off x="609600" y="1050925"/>
            <a:ext cx="10977563" cy="46038"/>
            <a:chOff x="0" y="990600"/>
            <a:chExt cx="12192001" cy="45719"/>
          </a:xfrm>
        </p:grpSpPr>
        <p:sp>
          <p:nvSpPr>
            <p:cNvPr id="7" name="Rectangle 6"/>
            <p:cNvSpPr/>
            <p:nvPr/>
          </p:nvSpPr>
          <p:spPr>
            <a:xfrm>
              <a:off x="0" y="990600"/>
              <a:ext cx="11811166"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solidFill>
                  <a:prstClr val="white"/>
                </a:solidFill>
              </a:endParaRPr>
            </a:p>
          </p:txBody>
        </p:sp>
        <p:sp>
          <p:nvSpPr>
            <p:cNvPr id="8" name="Rectangle 7"/>
            <p:cNvSpPr/>
            <p:nvPr/>
          </p:nvSpPr>
          <p:spPr>
            <a:xfrm>
              <a:off x="11622511" y="990600"/>
              <a:ext cx="56949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solidFill>
                  <a:prstClr val="white"/>
                </a:solidFill>
              </a:endParaRPr>
            </a:p>
          </p:txBody>
        </p:sp>
      </p:grpSp>
      <p:sp>
        <p:nvSpPr>
          <p:cNvPr id="9" name="矩形 8"/>
          <p:cNvSpPr/>
          <p:nvPr userDrawn="1"/>
        </p:nvSpPr>
        <p:spPr>
          <a:xfrm>
            <a:off x="-12700" y="255588"/>
            <a:ext cx="396875" cy="86836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solidFill>
                <a:prstClr val="white"/>
              </a:solidFill>
            </a:endParaRPr>
          </a:p>
        </p:txBody>
      </p:sp>
      <p:sp>
        <p:nvSpPr>
          <p:cNvPr id="10" name="矩形 9"/>
          <p:cNvSpPr/>
          <p:nvPr userDrawn="1"/>
        </p:nvSpPr>
        <p:spPr>
          <a:xfrm>
            <a:off x="-38100" y="6332538"/>
            <a:ext cx="12272963" cy="55721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solidFill>
                <a:prstClr val="white"/>
              </a:solidFill>
            </a:endParaRPr>
          </a:p>
        </p:txBody>
      </p:sp>
      <p:pic>
        <p:nvPicPr>
          <p:cNvPr id="11" name="图片占位符 1" descr="dlut0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90163" y="6402388"/>
            <a:ext cx="13970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icture Placeholder 5"/>
          <p:cNvSpPr>
            <a:spLocks noGrp="1"/>
          </p:cNvSpPr>
          <p:nvPr>
            <p:ph type="pic" sz="quarter" idx="10"/>
          </p:nvPr>
        </p:nvSpPr>
        <p:spPr>
          <a:xfrm>
            <a:off x="609839" y="1545249"/>
            <a:ext cx="6098382" cy="1908221"/>
          </a:xfrm>
        </p:spPr>
        <p:txBody>
          <a:bodyPr rtlCol="0">
            <a:normAutofit/>
          </a:bodyPr>
          <a:lstStyle/>
          <a:p>
            <a:pPr lvl="0"/>
            <a:endParaRPr lang="en-MY" noProof="0"/>
          </a:p>
        </p:txBody>
      </p:sp>
      <p:sp>
        <p:nvSpPr>
          <p:cNvPr id="13" name="Picture Placeholder 5"/>
          <p:cNvSpPr>
            <a:spLocks noGrp="1"/>
          </p:cNvSpPr>
          <p:nvPr>
            <p:ph type="pic" sz="quarter" idx="11"/>
          </p:nvPr>
        </p:nvSpPr>
        <p:spPr>
          <a:xfrm>
            <a:off x="5488543" y="3884590"/>
            <a:ext cx="6098382" cy="1908221"/>
          </a:xfrm>
        </p:spPr>
        <p:txBody>
          <a:bodyPr rtlCol="0">
            <a:normAutofit/>
          </a:bodyPr>
          <a:lstStyle/>
          <a:p>
            <a:pPr lvl="0"/>
            <a:endParaRPr lang="en-MY" noProof="0"/>
          </a:p>
        </p:txBody>
      </p:sp>
      <p:sp>
        <p:nvSpPr>
          <p:cNvPr id="15" name="Title 1"/>
          <p:cNvSpPr>
            <a:spLocks noGrp="1"/>
          </p:cNvSpPr>
          <p:nvPr>
            <p:ph type="title"/>
          </p:nvPr>
        </p:nvSpPr>
        <p:spPr>
          <a:xfrm>
            <a:off x="609838" y="283210"/>
            <a:ext cx="9214909" cy="814070"/>
          </a:xfrm>
        </p:spPr>
        <p:txBody>
          <a:bodyPr lIns="0" tIns="0" rIns="0" bIns="0">
            <a:normAutofit/>
          </a:bodyPr>
          <a:lstStyle>
            <a:lvl1pPr algn="l">
              <a:defRPr sz="3600" b="1">
                <a:solidFill>
                  <a:schemeClr val="accent1"/>
                </a:solidFill>
              </a:defRPr>
            </a:lvl1pPr>
          </a:lstStyle>
          <a:p>
            <a:r>
              <a:rPr lang="en-US" dirty="0"/>
              <a:t>Click to edit Master title style</a:t>
            </a:r>
            <a:endParaRPr lang="en-MY" dirty="0"/>
          </a:p>
        </p:txBody>
      </p:sp>
    </p:spTree>
    <p:extLst>
      <p:ext uri="{BB962C8B-B14F-4D97-AF65-F5344CB8AC3E}">
        <p14:creationId xmlns:p14="http://schemas.microsoft.com/office/powerpoint/2010/main" val="4527865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 Images - 2">
    <p:spTree>
      <p:nvGrpSpPr>
        <p:cNvPr id="1" name=""/>
        <p:cNvGrpSpPr/>
        <p:nvPr/>
      </p:nvGrpSpPr>
      <p:grpSpPr>
        <a:xfrm>
          <a:off x="0" y="0"/>
          <a:ext cx="0" cy="0"/>
          <a:chOff x="0" y="0"/>
          <a:chExt cx="0" cy="0"/>
        </a:xfrm>
      </p:grpSpPr>
      <p:grpSp>
        <p:nvGrpSpPr>
          <p:cNvPr id="5" name="Group 1"/>
          <p:cNvGrpSpPr>
            <a:grpSpLocks/>
          </p:cNvGrpSpPr>
          <p:nvPr userDrawn="1"/>
        </p:nvGrpSpPr>
        <p:grpSpPr bwMode="auto">
          <a:xfrm>
            <a:off x="609600" y="1050925"/>
            <a:ext cx="10977563" cy="46038"/>
            <a:chOff x="0" y="990600"/>
            <a:chExt cx="12192001" cy="45719"/>
          </a:xfrm>
        </p:grpSpPr>
        <p:sp>
          <p:nvSpPr>
            <p:cNvPr id="7" name="Rectangle 6"/>
            <p:cNvSpPr/>
            <p:nvPr/>
          </p:nvSpPr>
          <p:spPr>
            <a:xfrm>
              <a:off x="0" y="990600"/>
              <a:ext cx="11811166"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solidFill>
                  <a:prstClr val="white"/>
                </a:solidFill>
              </a:endParaRPr>
            </a:p>
          </p:txBody>
        </p:sp>
        <p:sp>
          <p:nvSpPr>
            <p:cNvPr id="8" name="Rectangle 7"/>
            <p:cNvSpPr/>
            <p:nvPr/>
          </p:nvSpPr>
          <p:spPr>
            <a:xfrm>
              <a:off x="11622511" y="990600"/>
              <a:ext cx="56949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solidFill>
                  <a:prstClr val="white"/>
                </a:solidFill>
              </a:endParaRPr>
            </a:p>
          </p:txBody>
        </p:sp>
      </p:grpSp>
      <p:sp>
        <p:nvSpPr>
          <p:cNvPr id="9" name="矩形 8"/>
          <p:cNvSpPr/>
          <p:nvPr userDrawn="1"/>
        </p:nvSpPr>
        <p:spPr>
          <a:xfrm>
            <a:off x="-12700" y="255588"/>
            <a:ext cx="396875" cy="86836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solidFill>
                <a:prstClr val="white"/>
              </a:solidFill>
            </a:endParaRPr>
          </a:p>
        </p:txBody>
      </p:sp>
      <p:sp>
        <p:nvSpPr>
          <p:cNvPr id="10" name="矩形 9"/>
          <p:cNvSpPr/>
          <p:nvPr userDrawn="1"/>
        </p:nvSpPr>
        <p:spPr>
          <a:xfrm>
            <a:off x="-38100" y="6332538"/>
            <a:ext cx="12272963" cy="55721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solidFill>
                <a:prstClr val="white"/>
              </a:solidFill>
            </a:endParaRPr>
          </a:p>
        </p:txBody>
      </p:sp>
      <p:pic>
        <p:nvPicPr>
          <p:cNvPr id="11" name="图片占位符 1" descr="dlut0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90163" y="6402388"/>
            <a:ext cx="13970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icture Placeholder 5"/>
          <p:cNvSpPr>
            <a:spLocks noGrp="1"/>
          </p:cNvSpPr>
          <p:nvPr>
            <p:ph type="pic" sz="quarter" idx="10"/>
          </p:nvPr>
        </p:nvSpPr>
        <p:spPr>
          <a:xfrm>
            <a:off x="609839" y="1545248"/>
            <a:ext cx="2744271" cy="4247562"/>
          </a:xfrm>
        </p:spPr>
        <p:txBody>
          <a:bodyPr rtlCol="0">
            <a:normAutofit/>
          </a:bodyPr>
          <a:lstStyle/>
          <a:p>
            <a:pPr lvl="0"/>
            <a:endParaRPr lang="en-MY" noProof="0"/>
          </a:p>
        </p:txBody>
      </p:sp>
      <p:sp>
        <p:nvSpPr>
          <p:cNvPr id="13" name="Picture Placeholder 5"/>
          <p:cNvSpPr>
            <a:spLocks noGrp="1"/>
          </p:cNvSpPr>
          <p:nvPr>
            <p:ph type="pic" sz="quarter" idx="11"/>
          </p:nvPr>
        </p:nvSpPr>
        <p:spPr>
          <a:xfrm>
            <a:off x="8842653" y="1545250"/>
            <a:ext cx="2744272" cy="4247561"/>
          </a:xfrm>
        </p:spPr>
        <p:txBody>
          <a:bodyPr rtlCol="0">
            <a:normAutofit/>
          </a:bodyPr>
          <a:lstStyle/>
          <a:p>
            <a:pPr lvl="0"/>
            <a:endParaRPr lang="en-MY" noProof="0"/>
          </a:p>
        </p:txBody>
      </p:sp>
      <p:sp>
        <p:nvSpPr>
          <p:cNvPr id="15" name="Title 1"/>
          <p:cNvSpPr>
            <a:spLocks noGrp="1"/>
          </p:cNvSpPr>
          <p:nvPr>
            <p:ph type="title"/>
          </p:nvPr>
        </p:nvSpPr>
        <p:spPr>
          <a:xfrm>
            <a:off x="609838" y="283210"/>
            <a:ext cx="9214909" cy="814070"/>
          </a:xfrm>
        </p:spPr>
        <p:txBody>
          <a:bodyPr lIns="0" tIns="0" rIns="0" bIns="0">
            <a:normAutofit/>
          </a:bodyPr>
          <a:lstStyle>
            <a:lvl1pPr algn="l">
              <a:defRPr sz="3600" b="1">
                <a:solidFill>
                  <a:schemeClr val="accent1"/>
                </a:solidFill>
              </a:defRPr>
            </a:lvl1pPr>
          </a:lstStyle>
          <a:p>
            <a:r>
              <a:rPr lang="en-US" dirty="0"/>
              <a:t>Click to edit Master title style</a:t>
            </a:r>
            <a:endParaRPr lang="en-MY" dirty="0"/>
          </a:p>
        </p:txBody>
      </p:sp>
    </p:spTree>
    <p:extLst>
      <p:ext uri="{BB962C8B-B14F-4D97-AF65-F5344CB8AC3E}">
        <p14:creationId xmlns:p14="http://schemas.microsoft.com/office/powerpoint/2010/main" val="13714251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 Images - 3">
    <p:spTree>
      <p:nvGrpSpPr>
        <p:cNvPr id="1" name=""/>
        <p:cNvGrpSpPr/>
        <p:nvPr/>
      </p:nvGrpSpPr>
      <p:grpSpPr>
        <a:xfrm>
          <a:off x="0" y="0"/>
          <a:ext cx="0" cy="0"/>
          <a:chOff x="0" y="0"/>
          <a:chExt cx="0" cy="0"/>
        </a:xfrm>
      </p:grpSpPr>
      <p:grpSp>
        <p:nvGrpSpPr>
          <p:cNvPr id="6" name="Group 1"/>
          <p:cNvGrpSpPr>
            <a:grpSpLocks/>
          </p:cNvGrpSpPr>
          <p:nvPr userDrawn="1"/>
        </p:nvGrpSpPr>
        <p:grpSpPr bwMode="auto">
          <a:xfrm>
            <a:off x="609600" y="1050925"/>
            <a:ext cx="10977563" cy="46038"/>
            <a:chOff x="0" y="990600"/>
            <a:chExt cx="12192001" cy="45719"/>
          </a:xfrm>
        </p:grpSpPr>
        <p:sp>
          <p:nvSpPr>
            <p:cNvPr id="7" name="Rectangle 6"/>
            <p:cNvSpPr/>
            <p:nvPr/>
          </p:nvSpPr>
          <p:spPr>
            <a:xfrm>
              <a:off x="0" y="990600"/>
              <a:ext cx="11811166"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solidFill>
                  <a:prstClr val="white"/>
                </a:solidFill>
              </a:endParaRPr>
            </a:p>
          </p:txBody>
        </p:sp>
        <p:sp>
          <p:nvSpPr>
            <p:cNvPr id="8" name="Rectangle 7"/>
            <p:cNvSpPr/>
            <p:nvPr/>
          </p:nvSpPr>
          <p:spPr>
            <a:xfrm>
              <a:off x="11622511" y="990600"/>
              <a:ext cx="56949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solidFill>
                  <a:prstClr val="white"/>
                </a:solidFill>
              </a:endParaRPr>
            </a:p>
          </p:txBody>
        </p:sp>
      </p:grpSp>
      <p:sp>
        <p:nvSpPr>
          <p:cNvPr id="9" name="矩形 8"/>
          <p:cNvSpPr/>
          <p:nvPr userDrawn="1"/>
        </p:nvSpPr>
        <p:spPr>
          <a:xfrm>
            <a:off x="-12700" y="255588"/>
            <a:ext cx="396875" cy="86836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solidFill>
                <a:prstClr val="white"/>
              </a:solidFill>
            </a:endParaRPr>
          </a:p>
        </p:txBody>
      </p:sp>
      <p:sp>
        <p:nvSpPr>
          <p:cNvPr id="10" name="矩形 9"/>
          <p:cNvSpPr/>
          <p:nvPr userDrawn="1"/>
        </p:nvSpPr>
        <p:spPr>
          <a:xfrm>
            <a:off x="-38100" y="6332538"/>
            <a:ext cx="12272963" cy="55721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solidFill>
                <a:prstClr val="white"/>
              </a:solidFill>
            </a:endParaRPr>
          </a:p>
        </p:txBody>
      </p:sp>
      <p:pic>
        <p:nvPicPr>
          <p:cNvPr id="11" name="图片占位符 1" descr="dlut0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90163" y="6402388"/>
            <a:ext cx="13970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Picture Placeholder 20"/>
          <p:cNvSpPr>
            <a:spLocks noGrp="1"/>
          </p:cNvSpPr>
          <p:nvPr>
            <p:ph type="pic" sz="quarter" idx="10"/>
          </p:nvPr>
        </p:nvSpPr>
        <p:spPr>
          <a:xfrm>
            <a:off x="1181561" y="1752600"/>
            <a:ext cx="2134434" cy="2133600"/>
          </a:xfrm>
          <a:custGeom>
            <a:avLst/>
            <a:gdLst>
              <a:gd name="connsiteX0" fmla="*/ 1066800 w 2133600"/>
              <a:gd name="connsiteY0" fmla="*/ 0 h 2133600"/>
              <a:gd name="connsiteX1" fmla="*/ 2133600 w 2133600"/>
              <a:gd name="connsiteY1" fmla="*/ 1066800 h 2133600"/>
              <a:gd name="connsiteX2" fmla="*/ 1066800 w 2133600"/>
              <a:gd name="connsiteY2" fmla="*/ 2133600 h 2133600"/>
              <a:gd name="connsiteX3" fmla="*/ 0 w 2133600"/>
              <a:gd name="connsiteY3" fmla="*/ 1066800 h 2133600"/>
              <a:gd name="connsiteX4" fmla="*/ 1066800 w 2133600"/>
              <a:gd name="connsiteY4" fmla="*/ 0 h 21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2133600">
                <a:moveTo>
                  <a:pt x="1066800" y="0"/>
                </a:moveTo>
                <a:cubicBezTo>
                  <a:pt x="1655977" y="0"/>
                  <a:pt x="2133600" y="477623"/>
                  <a:pt x="2133600" y="1066800"/>
                </a:cubicBezTo>
                <a:cubicBezTo>
                  <a:pt x="2133600" y="1655977"/>
                  <a:pt x="1655977" y="2133600"/>
                  <a:pt x="1066800" y="2133600"/>
                </a:cubicBezTo>
                <a:cubicBezTo>
                  <a:pt x="477623" y="2133600"/>
                  <a:pt x="0" y="1655977"/>
                  <a:pt x="0" y="1066800"/>
                </a:cubicBezTo>
                <a:cubicBezTo>
                  <a:pt x="0" y="477623"/>
                  <a:pt x="477623" y="0"/>
                  <a:pt x="1066800" y="0"/>
                </a:cubicBezTo>
                <a:close/>
              </a:path>
            </a:pathLst>
          </a:custGeom>
        </p:spPr>
        <p:txBody>
          <a:bodyPr rtlCol="0">
            <a:noAutofit/>
          </a:bodyPr>
          <a:lstStyle/>
          <a:p>
            <a:pPr lvl="0"/>
            <a:endParaRPr lang="en-MY" noProof="0"/>
          </a:p>
        </p:txBody>
      </p:sp>
      <p:sp>
        <p:nvSpPr>
          <p:cNvPr id="23" name="Picture Placeholder 22"/>
          <p:cNvSpPr>
            <a:spLocks noGrp="1"/>
          </p:cNvSpPr>
          <p:nvPr>
            <p:ph type="pic" sz="quarter" idx="11"/>
          </p:nvPr>
        </p:nvSpPr>
        <p:spPr>
          <a:xfrm>
            <a:off x="8880768" y="1752600"/>
            <a:ext cx="2134434" cy="2133600"/>
          </a:xfrm>
          <a:custGeom>
            <a:avLst/>
            <a:gdLst>
              <a:gd name="connsiteX0" fmla="*/ 1066800 w 2133600"/>
              <a:gd name="connsiteY0" fmla="*/ 0 h 2133600"/>
              <a:gd name="connsiteX1" fmla="*/ 2133600 w 2133600"/>
              <a:gd name="connsiteY1" fmla="*/ 1066800 h 2133600"/>
              <a:gd name="connsiteX2" fmla="*/ 1066800 w 2133600"/>
              <a:gd name="connsiteY2" fmla="*/ 2133600 h 2133600"/>
              <a:gd name="connsiteX3" fmla="*/ 0 w 2133600"/>
              <a:gd name="connsiteY3" fmla="*/ 1066800 h 2133600"/>
              <a:gd name="connsiteX4" fmla="*/ 1066800 w 2133600"/>
              <a:gd name="connsiteY4" fmla="*/ 0 h 21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2133600">
                <a:moveTo>
                  <a:pt x="1066800" y="0"/>
                </a:moveTo>
                <a:cubicBezTo>
                  <a:pt x="1655977" y="0"/>
                  <a:pt x="2133600" y="477623"/>
                  <a:pt x="2133600" y="1066800"/>
                </a:cubicBezTo>
                <a:cubicBezTo>
                  <a:pt x="2133600" y="1655977"/>
                  <a:pt x="1655977" y="2133600"/>
                  <a:pt x="1066800" y="2133600"/>
                </a:cubicBezTo>
                <a:cubicBezTo>
                  <a:pt x="477623" y="2133600"/>
                  <a:pt x="0" y="1655977"/>
                  <a:pt x="0" y="1066800"/>
                </a:cubicBezTo>
                <a:cubicBezTo>
                  <a:pt x="0" y="477623"/>
                  <a:pt x="477623" y="0"/>
                  <a:pt x="1066800" y="0"/>
                </a:cubicBezTo>
                <a:close/>
              </a:path>
            </a:pathLst>
          </a:custGeom>
        </p:spPr>
        <p:txBody>
          <a:bodyPr rtlCol="0">
            <a:noAutofit/>
          </a:bodyPr>
          <a:lstStyle/>
          <a:p>
            <a:pPr lvl="0"/>
            <a:endParaRPr lang="en-MY" noProof="0"/>
          </a:p>
        </p:txBody>
      </p:sp>
      <p:sp>
        <p:nvSpPr>
          <p:cNvPr id="25" name="Picture Placeholder 24"/>
          <p:cNvSpPr>
            <a:spLocks noGrp="1"/>
          </p:cNvSpPr>
          <p:nvPr>
            <p:ph type="pic" sz="quarter" idx="12"/>
          </p:nvPr>
        </p:nvSpPr>
        <p:spPr>
          <a:xfrm>
            <a:off x="5031165" y="1752600"/>
            <a:ext cx="2134434" cy="2133600"/>
          </a:xfrm>
          <a:custGeom>
            <a:avLst/>
            <a:gdLst>
              <a:gd name="connsiteX0" fmla="*/ 1066800 w 2133600"/>
              <a:gd name="connsiteY0" fmla="*/ 0 h 2133600"/>
              <a:gd name="connsiteX1" fmla="*/ 2133600 w 2133600"/>
              <a:gd name="connsiteY1" fmla="*/ 1066800 h 2133600"/>
              <a:gd name="connsiteX2" fmla="*/ 1066800 w 2133600"/>
              <a:gd name="connsiteY2" fmla="*/ 2133600 h 2133600"/>
              <a:gd name="connsiteX3" fmla="*/ 0 w 2133600"/>
              <a:gd name="connsiteY3" fmla="*/ 1066800 h 2133600"/>
              <a:gd name="connsiteX4" fmla="*/ 1066800 w 2133600"/>
              <a:gd name="connsiteY4" fmla="*/ 0 h 21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2133600">
                <a:moveTo>
                  <a:pt x="1066800" y="0"/>
                </a:moveTo>
                <a:cubicBezTo>
                  <a:pt x="1655977" y="0"/>
                  <a:pt x="2133600" y="477623"/>
                  <a:pt x="2133600" y="1066800"/>
                </a:cubicBezTo>
                <a:cubicBezTo>
                  <a:pt x="2133600" y="1655977"/>
                  <a:pt x="1655977" y="2133600"/>
                  <a:pt x="1066800" y="2133600"/>
                </a:cubicBezTo>
                <a:cubicBezTo>
                  <a:pt x="477623" y="2133600"/>
                  <a:pt x="0" y="1655977"/>
                  <a:pt x="0" y="1066800"/>
                </a:cubicBezTo>
                <a:cubicBezTo>
                  <a:pt x="0" y="477623"/>
                  <a:pt x="477623" y="0"/>
                  <a:pt x="1066800" y="0"/>
                </a:cubicBezTo>
                <a:close/>
              </a:path>
            </a:pathLst>
          </a:custGeom>
        </p:spPr>
        <p:txBody>
          <a:bodyPr rtlCol="0">
            <a:noAutofit/>
          </a:bodyPr>
          <a:lstStyle/>
          <a:p>
            <a:pPr lvl="0"/>
            <a:endParaRPr lang="en-MY" noProof="0"/>
          </a:p>
        </p:txBody>
      </p:sp>
      <p:sp>
        <p:nvSpPr>
          <p:cNvPr id="14" name="Title 1"/>
          <p:cNvSpPr>
            <a:spLocks noGrp="1"/>
          </p:cNvSpPr>
          <p:nvPr>
            <p:ph type="title"/>
          </p:nvPr>
        </p:nvSpPr>
        <p:spPr>
          <a:xfrm>
            <a:off x="609838" y="283210"/>
            <a:ext cx="9214909" cy="814070"/>
          </a:xfrm>
        </p:spPr>
        <p:txBody>
          <a:bodyPr lIns="0" tIns="0" rIns="0" bIns="0">
            <a:normAutofit/>
          </a:bodyPr>
          <a:lstStyle>
            <a:lvl1pPr algn="l">
              <a:defRPr sz="3600" b="1">
                <a:solidFill>
                  <a:schemeClr val="accent1"/>
                </a:solidFill>
              </a:defRPr>
            </a:lvl1pPr>
          </a:lstStyle>
          <a:p>
            <a:r>
              <a:rPr lang="en-US" dirty="0"/>
              <a:t>Click to edit Master title style</a:t>
            </a:r>
            <a:endParaRPr lang="en-MY" dirty="0"/>
          </a:p>
        </p:txBody>
      </p:sp>
    </p:spTree>
    <p:extLst>
      <p:ext uri="{BB962C8B-B14F-4D97-AF65-F5344CB8AC3E}">
        <p14:creationId xmlns:p14="http://schemas.microsoft.com/office/powerpoint/2010/main" val="12621317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grpSp>
        <p:nvGrpSpPr>
          <p:cNvPr id="7" name="Group 1"/>
          <p:cNvGrpSpPr>
            <a:grpSpLocks/>
          </p:cNvGrpSpPr>
          <p:nvPr userDrawn="1"/>
        </p:nvGrpSpPr>
        <p:grpSpPr bwMode="auto">
          <a:xfrm>
            <a:off x="609600" y="1050925"/>
            <a:ext cx="10977563" cy="46038"/>
            <a:chOff x="0" y="990600"/>
            <a:chExt cx="12192001" cy="45719"/>
          </a:xfrm>
        </p:grpSpPr>
        <p:sp>
          <p:nvSpPr>
            <p:cNvPr id="8" name="Rectangle 6"/>
            <p:cNvSpPr/>
            <p:nvPr/>
          </p:nvSpPr>
          <p:spPr>
            <a:xfrm>
              <a:off x="0" y="990600"/>
              <a:ext cx="11811166"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solidFill>
                  <a:prstClr val="white"/>
                </a:solidFill>
              </a:endParaRPr>
            </a:p>
          </p:txBody>
        </p:sp>
        <p:sp>
          <p:nvSpPr>
            <p:cNvPr id="9" name="Rectangle 7"/>
            <p:cNvSpPr/>
            <p:nvPr/>
          </p:nvSpPr>
          <p:spPr>
            <a:xfrm>
              <a:off x="11622511" y="990600"/>
              <a:ext cx="56949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solidFill>
                  <a:prstClr val="white"/>
                </a:solidFill>
              </a:endParaRPr>
            </a:p>
          </p:txBody>
        </p:sp>
      </p:grpSp>
      <p:sp>
        <p:nvSpPr>
          <p:cNvPr id="10" name="矩形 9"/>
          <p:cNvSpPr/>
          <p:nvPr userDrawn="1"/>
        </p:nvSpPr>
        <p:spPr>
          <a:xfrm>
            <a:off x="-12700" y="255588"/>
            <a:ext cx="396875" cy="86836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solidFill>
                <a:prstClr val="white"/>
              </a:solidFill>
            </a:endParaRPr>
          </a:p>
        </p:txBody>
      </p:sp>
      <p:sp>
        <p:nvSpPr>
          <p:cNvPr id="11" name="矩形 10"/>
          <p:cNvSpPr/>
          <p:nvPr userDrawn="1"/>
        </p:nvSpPr>
        <p:spPr>
          <a:xfrm>
            <a:off x="-38100" y="6332538"/>
            <a:ext cx="12272963" cy="55721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solidFill>
                <a:prstClr val="white"/>
              </a:solidFill>
            </a:endParaRPr>
          </a:p>
        </p:txBody>
      </p:sp>
      <p:pic>
        <p:nvPicPr>
          <p:cNvPr id="12" name="图片占位符 1" descr="dlut0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90163" y="6402388"/>
            <a:ext cx="13970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icture Placeholder 5"/>
          <p:cNvSpPr>
            <a:spLocks noGrp="1"/>
          </p:cNvSpPr>
          <p:nvPr>
            <p:ph type="pic" sz="quarter" idx="10"/>
          </p:nvPr>
        </p:nvSpPr>
        <p:spPr>
          <a:xfrm>
            <a:off x="609840" y="1545248"/>
            <a:ext cx="3201649" cy="1883752"/>
          </a:xfrm>
        </p:spPr>
        <p:txBody>
          <a:bodyPr rtlCol="0">
            <a:normAutofit/>
          </a:bodyPr>
          <a:lstStyle/>
          <a:p>
            <a:pPr lvl="0"/>
            <a:endParaRPr lang="en-MY" noProof="0"/>
          </a:p>
        </p:txBody>
      </p:sp>
      <p:sp>
        <p:nvSpPr>
          <p:cNvPr id="15" name="Picture Placeholder 5"/>
          <p:cNvSpPr>
            <a:spLocks noGrp="1"/>
          </p:cNvSpPr>
          <p:nvPr>
            <p:ph type="pic" sz="quarter" idx="11"/>
          </p:nvPr>
        </p:nvSpPr>
        <p:spPr>
          <a:xfrm>
            <a:off x="8385276" y="1545248"/>
            <a:ext cx="3201649" cy="1883752"/>
          </a:xfrm>
        </p:spPr>
        <p:txBody>
          <a:bodyPr rtlCol="0">
            <a:normAutofit/>
          </a:bodyPr>
          <a:lstStyle/>
          <a:p>
            <a:pPr lvl="0"/>
            <a:endParaRPr lang="en-MY" noProof="0"/>
          </a:p>
        </p:txBody>
      </p:sp>
      <p:sp>
        <p:nvSpPr>
          <p:cNvPr id="16" name="Picture Placeholder 5"/>
          <p:cNvSpPr>
            <a:spLocks noGrp="1"/>
          </p:cNvSpPr>
          <p:nvPr>
            <p:ph type="pic" sz="quarter" idx="12"/>
          </p:nvPr>
        </p:nvSpPr>
        <p:spPr>
          <a:xfrm>
            <a:off x="4497558" y="1545248"/>
            <a:ext cx="3201649" cy="1883752"/>
          </a:xfrm>
        </p:spPr>
        <p:txBody>
          <a:bodyPr rtlCol="0">
            <a:normAutofit/>
          </a:bodyPr>
          <a:lstStyle/>
          <a:p>
            <a:pPr lvl="0"/>
            <a:endParaRPr lang="en-MY" noProof="0"/>
          </a:p>
        </p:txBody>
      </p:sp>
      <p:sp>
        <p:nvSpPr>
          <p:cNvPr id="14" name="Title 1"/>
          <p:cNvSpPr>
            <a:spLocks noGrp="1"/>
          </p:cNvSpPr>
          <p:nvPr>
            <p:ph type="title"/>
          </p:nvPr>
        </p:nvSpPr>
        <p:spPr>
          <a:xfrm>
            <a:off x="609838" y="283210"/>
            <a:ext cx="9214909" cy="814070"/>
          </a:xfrm>
        </p:spPr>
        <p:txBody>
          <a:bodyPr lIns="0" tIns="0" rIns="0" bIns="0">
            <a:normAutofit/>
          </a:bodyPr>
          <a:lstStyle>
            <a:lvl1pPr algn="l">
              <a:defRPr sz="3600" b="1">
                <a:solidFill>
                  <a:schemeClr val="accent1"/>
                </a:solidFill>
              </a:defRPr>
            </a:lvl1pPr>
          </a:lstStyle>
          <a:p>
            <a:r>
              <a:rPr lang="en-US" dirty="0"/>
              <a:t>Click to edit Master title style</a:t>
            </a:r>
            <a:endParaRPr lang="en-MY" dirty="0"/>
          </a:p>
        </p:txBody>
      </p:sp>
    </p:spTree>
    <p:extLst>
      <p:ext uri="{BB962C8B-B14F-4D97-AF65-F5344CB8AC3E}">
        <p14:creationId xmlns:p14="http://schemas.microsoft.com/office/powerpoint/2010/main" val="2622931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23D5FB4D-4CF7-4F64-B509-32A5F1C82096}" type="datetime1">
              <a:rPr lang="zh-CN" altLang="en-US" smtClean="0"/>
              <a:t>2025/6/11</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9806D50C-3947-4B2F-A094-1CDE7BFEEC5E}" type="slidenum">
              <a:rPr lang="zh-CN" altLang="en-US"/>
              <a:pPr>
                <a:defRPr/>
              </a:pPr>
              <a:t>‹#›</a:t>
            </a:fld>
            <a:endParaRPr lang="zh-CN" altLang="en-US"/>
          </a:p>
        </p:txBody>
      </p:sp>
    </p:spTree>
    <p:extLst>
      <p:ext uri="{BB962C8B-B14F-4D97-AF65-F5344CB8AC3E}">
        <p14:creationId xmlns:p14="http://schemas.microsoft.com/office/powerpoint/2010/main" val="80288859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grpSp>
        <p:nvGrpSpPr>
          <p:cNvPr id="7" name="Group 1"/>
          <p:cNvGrpSpPr>
            <a:grpSpLocks/>
          </p:cNvGrpSpPr>
          <p:nvPr userDrawn="1"/>
        </p:nvGrpSpPr>
        <p:grpSpPr bwMode="auto">
          <a:xfrm>
            <a:off x="609600" y="1050925"/>
            <a:ext cx="10977563" cy="46038"/>
            <a:chOff x="0" y="990600"/>
            <a:chExt cx="12192001" cy="45719"/>
          </a:xfrm>
        </p:grpSpPr>
        <p:sp>
          <p:nvSpPr>
            <p:cNvPr id="8" name="Rectangle 6"/>
            <p:cNvSpPr/>
            <p:nvPr/>
          </p:nvSpPr>
          <p:spPr>
            <a:xfrm>
              <a:off x="0" y="990600"/>
              <a:ext cx="11811166"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solidFill>
                  <a:prstClr val="white"/>
                </a:solidFill>
              </a:endParaRPr>
            </a:p>
          </p:txBody>
        </p:sp>
        <p:sp>
          <p:nvSpPr>
            <p:cNvPr id="9" name="Rectangle 7"/>
            <p:cNvSpPr/>
            <p:nvPr/>
          </p:nvSpPr>
          <p:spPr>
            <a:xfrm>
              <a:off x="11622511" y="990600"/>
              <a:ext cx="56949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solidFill>
                  <a:prstClr val="white"/>
                </a:solidFill>
              </a:endParaRPr>
            </a:p>
          </p:txBody>
        </p:sp>
      </p:grpSp>
      <p:sp>
        <p:nvSpPr>
          <p:cNvPr id="10" name="矩形 9"/>
          <p:cNvSpPr/>
          <p:nvPr userDrawn="1"/>
        </p:nvSpPr>
        <p:spPr>
          <a:xfrm>
            <a:off x="-12700" y="255588"/>
            <a:ext cx="396875" cy="86836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solidFill>
                <a:prstClr val="white"/>
              </a:solidFill>
            </a:endParaRPr>
          </a:p>
        </p:txBody>
      </p:sp>
      <p:sp>
        <p:nvSpPr>
          <p:cNvPr id="11" name="矩形 10"/>
          <p:cNvSpPr/>
          <p:nvPr userDrawn="1"/>
        </p:nvSpPr>
        <p:spPr>
          <a:xfrm>
            <a:off x="-38100" y="6332538"/>
            <a:ext cx="12272963" cy="55721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solidFill>
                <a:prstClr val="white"/>
              </a:solidFill>
            </a:endParaRPr>
          </a:p>
        </p:txBody>
      </p:sp>
      <p:pic>
        <p:nvPicPr>
          <p:cNvPr id="12" name="图片占位符 1" descr="dlut0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90163" y="6402388"/>
            <a:ext cx="13970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icture Placeholder 5"/>
          <p:cNvSpPr>
            <a:spLocks noGrp="1"/>
          </p:cNvSpPr>
          <p:nvPr>
            <p:ph type="pic" sz="quarter" idx="10"/>
          </p:nvPr>
        </p:nvSpPr>
        <p:spPr>
          <a:xfrm>
            <a:off x="609838" y="1600200"/>
            <a:ext cx="1829514" cy="1828800"/>
          </a:xfrm>
        </p:spPr>
        <p:txBody>
          <a:bodyPr rtlCol="0">
            <a:normAutofit/>
          </a:bodyPr>
          <a:lstStyle/>
          <a:p>
            <a:pPr lvl="0"/>
            <a:endParaRPr lang="en-MY" noProof="0"/>
          </a:p>
        </p:txBody>
      </p:sp>
      <p:sp>
        <p:nvSpPr>
          <p:cNvPr id="13" name="Picture Placeholder 5"/>
          <p:cNvSpPr>
            <a:spLocks noGrp="1"/>
          </p:cNvSpPr>
          <p:nvPr>
            <p:ph type="pic" sz="quarter" idx="11"/>
          </p:nvPr>
        </p:nvSpPr>
        <p:spPr>
          <a:xfrm>
            <a:off x="609838" y="3907788"/>
            <a:ext cx="1829514" cy="1828800"/>
          </a:xfrm>
        </p:spPr>
        <p:txBody>
          <a:bodyPr rtlCol="0">
            <a:normAutofit/>
          </a:bodyPr>
          <a:lstStyle/>
          <a:p>
            <a:pPr lvl="0"/>
            <a:endParaRPr lang="en-MY" noProof="0"/>
          </a:p>
        </p:txBody>
      </p:sp>
      <p:sp>
        <p:nvSpPr>
          <p:cNvPr id="14" name="Picture Placeholder 5"/>
          <p:cNvSpPr>
            <a:spLocks noGrp="1"/>
          </p:cNvSpPr>
          <p:nvPr>
            <p:ph type="pic" sz="quarter" idx="12"/>
          </p:nvPr>
        </p:nvSpPr>
        <p:spPr>
          <a:xfrm>
            <a:off x="6098382" y="1600200"/>
            <a:ext cx="1829514" cy="1828800"/>
          </a:xfrm>
        </p:spPr>
        <p:txBody>
          <a:bodyPr rtlCol="0">
            <a:normAutofit/>
          </a:bodyPr>
          <a:lstStyle/>
          <a:p>
            <a:pPr lvl="0"/>
            <a:endParaRPr lang="en-MY" noProof="0"/>
          </a:p>
        </p:txBody>
      </p:sp>
      <p:sp>
        <p:nvSpPr>
          <p:cNvPr id="15" name="Picture Placeholder 5"/>
          <p:cNvSpPr>
            <a:spLocks noGrp="1"/>
          </p:cNvSpPr>
          <p:nvPr>
            <p:ph type="pic" sz="quarter" idx="13"/>
          </p:nvPr>
        </p:nvSpPr>
        <p:spPr>
          <a:xfrm>
            <a:off x="6098382" y="3907788"/>
            <a:ext cx="1829514" cy="1828800"/>
          </a:xfrm>
        </p:spPr>
        <p:txBody>
          <a:bodyPr rtlCol="0">
            <a:normAutofit/>
          </a:bodyPr>
          <a:lstStyle/>
          <a:p>
            <a:pPr lvl="0"/>
            <a:endParaRPr lang="en-MY" noProof="0"/>
          </a:p>
        </p:txBody>
      </p:sp>
      <p:sp>
        <p:nvSpPr>
          <p:cNvPr id="17" name="Title 1"/>
          <p:cNvSpPr>
            <a:spLocks noGrp="1"/>
          </p:cNvSpPr>
          <p:nvPr>
            <p:ph type="title"/>
          </p:nvPr>
        </p:nvSpPr>
        <p:spPr>
          <a:xfrm>
            <a:off x="609838" y="283210"/>
            <a:ext cx="9214909" cy="814070"/>
          </a:xfrm>
        </p:spPr>
        <p:txBody>
          <a:bodyPr lIns="0" tIns="0" rIns="0" bIns="0">
            <a:normAutofit/>
          </a:bodyPr>
          <a:lstStyle>
            <a:lvl1pPr algn="l">
              <a:defRPr sz="3600" b="1">
                <a:solidFill>
                  <a:schemeClr val="accent1"/>
                </a:solidFill>
              </a:defRPr>
            </a:lvl1pPr>
          </a:lstStyle>
          <a:p>
            <a:r>
              <a:rPr lang="en-US" dirty="0"/>
              <a:t>Click to edit Master title style</a:t>
            </a:r>
            <a:endParaRPr lang="en-MY" dirty="0"/>
          </a:p>
        </p:txBody>
      </p:sp>
    </p:spTree>
    <p:extLst>
      <p:ext uri="{BB962C8B-B14F-4D97-AF65-F5344CB8AC3E}">
        <p14:creationId xmlns:p14="http://schemas.microsoft.com/office/powerpoint/2010/main" val="24823744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hone Mockup">
    <p:spTree>
      <p:nvGrpSpPr>
        <p:cNvPr id="1" name=""/>
        <p:cNvGrpSpPr/>
        <p:nvPr/>
      </p:nvGrpSpPr>
      <p:grpSpPr>
        <a:xfrm>
          <a:off x="0" y="0"/>
          <a:ext cx="0" cy="0"/>
          <a:chOff x="0" y="0"/>
          <a:chExt cx="0" cy="0"/>
        </a:xfrm>
      </p:grpSpPr>
      <p:grpSp>
        <p:nvGrpSpPr>
          <p:cNvPr id="4" name="Group 1"/>
          <p:cNvGrpSpPr>
            <a:grpSpLocks/>
          </p:cNvGrpSpPr>
          <p:nvPr userDrawn="1"/>
        </p:nvGrpSpPr>
        <p:grpSpPr bwMode="auto">
          <a:xfrm>
            <a:off x="609600" y="1050925"/>
            <a:ext cx="10977563" cy="46038"/>
            <a:chOff x="0" y="990600"/>
            <a:chExt cx="12192001" cy="45719"/>
          </a:xfrm>
        </p:grpSpPr>
        <p:sp>
          <p:nvSpPr>
            <p:cNvPr id="5" name="Rectangle 6"/>
            <p:cNvSpPr/>
            <p:nvPr/>
          </p:nvSpPr>
          <p:spPr>
            <a:xfrm>
              <a:off x="0" y="990600"/>
              <a:ext cx="11811166"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solidFill>
                  <a:prstClr val="white"/>
                </a:solidFill>
              </a:endParaRPr>
            </a:p>
          </p:txBody>
        </p:sp>
        <p:sp>
          <p:nvSpPr>
            <p:cNvPr id="6" name="Rectangle 7"/>
            <p:cNvSpPr/>
            <p:nvPr/>
          </p:nvSpPr>
          <p:spPr>
            <a:xfrm>
              <a:off x="11622511" y="990600"/>
              <a:ext cx="56949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solidFill>
                  <a:prstClr val="white"/>
                </a:solidFill>
              </a:endParaRPr>
            </a:p>
          </p:txBody>
        </p:sp>
      </p:grpSp>
      <p:sp>
        <p:nvSpPr>
          <p:cNvPr id="7" name="矩形 6"/>
          <p:cNvSpPr/>
          <p:nvPr userDrawn="1"/>
        </p:nvSpPr>
        <p:spPr>
          <a:xfrm>
            <a:off x="-12700" y="255588"/>
            <a:ext cx="396875" cy="86836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solidFill>
                <a:prstClr val="white"/>
              </a:solidFill>
            </a:endParaRPr>
          </a:p>
        </p:txBody>
      </p:sp>
      <p:sp>
        <p:nvSpPr>
          <p:cNvPr id="8" name="矩形 7"/>
          <p:cNvSpPr/>
          <p:nvPr userDrawn="1"/>
        </p:nvSpPr>
        <p:spPr>
          <a:xfrm>
            <a:off x="-38100" y="6332538"/>
            <a:ext cx="12272963" cy="55721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solidFill>
                <a:prstClr val="white"/>
              </a:solidFill>
            </a:endParaRPr>
          </a:p>
        </p:txBody>
      </p:sp>
      <p:pic>
        <p:nvPicPr>
          <p:cNvPr id="9" name="图片占位符 1" descr="dlut0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90163" y="6402388"/>
            <a:ext cx="13970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Picture Placeholder 17"/>
          <p:cNvSpPr>
            <a:spLocks noGrp="1"/>
          </p:cNvSpPr>
          <p:nvPr>
            <p:ph type="pic" sz="quarter" idx="10"/>
          </p:nvPr>
        </p:nvSpPr>
        <p:spPr>
          <a:xfrm>
            <a:off x="5149936" y="1733551"/>
            <a:ext cx="1896891" cy="4077630"/>
          </a:xfrm>
          <a:custGeom>
            <a:avLst/>
            <a:gdLst>
              <a:gd name="connsiteX0" fmla="*/ 288075 w 1896150"/>
              <a:gd name="connsiteY0" fmla="*/ 0 h 4077630"/>
              <a:gd name="connsiteX1" fmla="*/ 1608074 w 1896150"/>
              <a:gd name="connsiteY1" fmla="*/ 0 h 4077630"/>
              <a:gd name="connsiteX2" fmla="*/ 1608074 w 1896150"/>
              <a:gd name="connsiteY2" fmla="*/ 4590 h 4077630"/>
              <a:gd name="connsiteX3" fmla="*/ 1695196 w 1896150"/>
              <a:gd name="connsiteY3" fmla="*/ 4590 h 4077630"/>
              <a:gd name="connsiteX4" fmla="*/ 1896150 w 1896150"/>
              <a:gd name="connsiteY4" fmla="*/ 206242 h 4077630"/>
              <a:gd name="connsiteX5" fmla="*/ 1896150 w 1896150"/>
              <a:gd name="connsiteY5" fmla="*/ 3875978 h 4077630"/>
              <a:gd name="connsiteX6" fmla="*/ 1695196 w 1896150"/>
              <a:gd name="connsiteY6" fmla="*/ 4077630 h 4077630"/>
              <a:gd name="connsiteX7" fmla="*/ 200954 w 1896150"/>
              <a:gd name="connsiteY7" fmla="*/ 4077630 h 4077630"/>
              <a:gd name="connsiteX8" fmla="*/ 0 w 1896150"/>
              <a:gd name="connsiteY8" fmla="*/ 3875978 h 4077630"/>
              <a:gd name="connsiteX9" fmla="*/ 0 w 1896150"/>
              <a:gd name="connsiteY9" fmla="*/ 206242 h 4077630"/>
              <a:gd name="connsiteX10" fmla="*/ 200954 w 1896150"/>
              <a:gd name="connsiteY10" fmla="*/ 4590 h 4077630"/>
              <a:gd name="connsiteX11" fmla="*/ 288075 w 1896150"/>
              <a:gd name="connsiteY11" fmla="*/ 4590 h 4077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96150" h="4077630">
                <a:moveTo>
                  <a:pt x="288075" y="0"/>
                </a:moveTo>
                <a:lnTo>
                  <a:pt x="1608074" y="0"/>
                </a:lnTo>
                <a:lnTo>
                  <a:pt x="1608074" y="4590"/>
                </a:lnTo>
                <a:lnTo>
                  <a:pt x="1695196" y="4590"/>
                </a:lnTo>
                <a:cubicBezTo>
                  <a:pt x="1806180" y="4590"/>
                  <a:pt x="1896150" y="94873"/>
                  <a:pt x="1896150" y="206242"/>
                </a:cubicBezTo>
                <a:lnTo>
                  <a:pt x="1896150" y="3875978"/>
                </a:lnTo>
                <a:cubicBezTo>
                  <a:pt x="1896150" y="3987347"/>
                  <a:pt x="1806180" y="4077630"/>
                  <a:pt x="1695196" y="4077630"/>
                </a:cubicBezTo>
                <a:lnTo>
                  <a:pt x="200954" y="4077630"/>
                </a:lnTo>
                <a:cubicBezTo>
                  <a:pt x="89970" y="4077630"/>
                  <a:pt x="0" y="3987347"/>
                  <a:pt x="0" y="3875978"/>
                </a:cubicBezTo>
                <a:lnTo>
                  <a:pt x="0" y="206242"/>
                </a:lnTo>
                <a:cubicBezTo>
                  <a:pt x="0" y="94872"/>
                  <a:pt x="89970" y="4590"/>
                  <a:pt x="200954" y="4590"/>
                </a:cubicBezTo>
                <a:lnTo>
                  <a:pt x="288075" y="4590"/>
                </a:lnTo>
                <a:close/>
              </a:path>
            </a:pathLst>
          </a:custGeom>
        </p:spPr>
        <p:txBody>
          <a:bodyPr rtlCol="0">
            <a:noAutofit/>
          </a:bodyPr>
          <a:lstStyle/>
          <a:p>
            <a:pPr lvl="0"/>
            <a:endParaRPr lang="en-MY" noProof="0"/>
          </a:p>
        </p:txBody>
      </p:sp>
      <p:sp>
        <p:nvSpPr>
          <p:cNvPr id="14" name="Title 1"/>
          <p:cNvSpPr>
            <a:spLocks noGrp="1"/>
          </p:cNvSpPr>
          <p:nvPr>
            <p:ph type="title"/>
          </p:nvPr>
        </p:nvSpPr>
        <p:spPr>
          <a:xfrm>
            <a:off x="609838" y="283210"/>
            <a:ext cx="9214909" cy="814070"/>
          </a:xfrm>
        </p:spPr>
        <p:txBody>
          <a:bodyPr lIns="0" tIns="0" rIns="0" bIns="0">
            <a:normAutofit/>
          </a:bodyPr>
          <a:lstStyle>
            <a:lvl1pPr algn="l">
              <a:defRPr sz="3600" b="1">
                <a:solidFill>
                  <a:schemeClr val="accent1"/>
                </a:solidFill>
              </a:defRPr>
            </a:lvl1pPr>
          </a:lstStyle>
          <a:p>
            <a:r>
              <a:rPr lang="en-US" dirty="0"/>
              <a:t>Click to edit Master title style</a:t>
            </a:r>
            <a:endParaRPr lang="en-MY" dirty="0"/>
          </a:p>
        </p:txBody>
      </p:sp>
    </p:spTree>
    <p:extLst>
      <p:ext uri="{BB962C8B-B14F-4D97-AF65-F5344CB8AC3E}">
        <p14:creationId xmlns:p14="http://schemas.microsoft.com/office/powerpoint/2010/main" val="30453979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aptop Mockup">
    <p:spTree>
      <p:nvGrpSpPr>
        <p:cNvPr id="1" name=""/>
        <p:cNvGrpSpPr/>
        <p:nvPr/>
      </p:nvGrpSpPr>
      <p:grpSpPr>
        <a:xfrm>
          <a:off x="0" y="0"/>
          <a:ext cx="0" cy="0"/>
          <a:chOff x="0" y="0"/>
          <a:chExt cx="0" cy="0"/>
        </a:xfrm>
      </p:grpSpPr>
      <p:pic>
        <p:nvPicPr>
          <p:cNvPr id="4" name="Picture 21" descr="A screenshot of a computer screen&#10;&#10;Description automatically generated"/>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67711" y="2254186"/>
            <a:ext cx="6464719" cy="3003486"/>
          </a:xfrm>
          <a:custGeom>
            <a:avLst/>
            <a:gdLst>
              <a:gd name="connsiteX0" fmla="*/ 1143000 w 7772400"/>
              <a:gd name="connsiteY0" fmla="*/ 194854 h 4180114"/>
              <a:gd name="connsiteX1" fmla="*/ 1143000 w 7772400"/>
              <a:gd name="connsiteY1" fmla="*/ 3776254 h 4180114"/>
              <a:gd name="connsiteX2" fmla="*/ 6629402 w 7772400"/>
              <a:gd name="connsiteY2" fmla="*/ 3776254 h 4180114"/>
              <a:gd name="connsiteX3" fmla="*/ 6629402 w 7772400"/>
              <a:gd name="connsiteY3" fmla="*/ 194854 h 4180114"/>
              <a:gd name="connsiteX4" fmla="*/ 0 w 7772400"/>
              <a:gd name="connsiteY4" fmla="*/ 0 h 4180114"/>
              <a:gd name="connsiteX5" fmla="*/ 7772400 w 7772400"/>
              <a:gd name="connsiteY5" fmla="*/ 0 h 4180114"/>
              <a:gd name="connsiteX6" fmla="*/ 7772400 w 7772400"/>
              <a:gd name="connsiteY6" fmla="*/ 4180114 h 4180114"/>
              <a:gd name="connsiteX7" fmla="*/ 0 w 7772400"/>
              <a:gd name="connsiteY7" fmla="*/ 4180114 h 418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72400" h="4180114">
                <a:moveTo>
                  <a:pt x="1143000" y="194854"/>
                </a:moveTo>
                <a:lnTo>
                  <a:pt x="1143000" y="3776254"/>
                </a:lnTo>
                <a:lnTo>
                  <a:pt x="6629402" y="3776254"/>
                </a:lnTo>
                <a:lnTo>
                  <a:pt x="6629402" y="194854"/>
                </a:lnTo>
                <a:close/>
                <a:moveTo>
                  <a:pt x="0" y="0"/>
                </a:moveTo>
                <a:lnTo>
                  <a:pt x="7772400" y="0"/>
                </a:lnTo>
                <a:lnTo>
                  <a:pt x="7772400" y="4180114"/>
                </a:lnTo>
                <a:lnTo>
                  <a:pt x="0" y="4180114"/>
                </a:lnTo>
                <a:close/>
              </a:path>
            </a:pathLst>
          </a:custGeom>
        </p:spPr>
      </p:pic>
      <p:grpSp>
        <p:nvGrpSpPr>
          <p:cNvPr id="5" name="Group 1"/>
          <p:cNvGrpSpPr>
            <a:grpSpLocks/>
          </p:cNvGrpSpPr>
          <p:nvPr userDrawn="1"/>
        </p:nvGrpSpPr>
        <p:grpSpPr bwMode="auto">
          <a:xfrm>
            <a:off x="609600" y="1050925"/>
            <a:ext cx="10977563" cy="46038"/>
            <a:chOff x="0" y="990600"/>
            <a:chExt cx="12192001" cy="45719"/>
          </a:xfrm>
        </p:grpSpPr>
        <p:sp>
          <p:nvSpPr>
            <p:cNvPr id="6" name="Rectangle 6"/>
            <p:cNvSpPr/>
            <p:nvPr/>
          </p:nvSpPr>
          <p:spPr>
            <a:xfrm>
              <a:off x="0" y="990600"/>
              <a:ext cx="11811166"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solidFill>
                  <a:prstClr val="white"/>
                </a:solidFill>
              </a:endParaRPr>
            </a:p>
          </p:txBody>
        </p:sp>
        <p:sp>
          <p:nvSpPr>
            <p:cNvPr id="7" name="Rectangle 7"/>
            <p:cNvSpPr/>
            <p:nvPr/>
          </p:nvSpPr>
          <p:spPr>
            <a:xfrm>
              <a:off x="11622511" y="990600"/>
              <a:ext cx="56949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solidFill>
                  <a:prstClr val="white"/>
                </a:solidFill>
              </a:endParaRPr>
            </a:p>
          </p:txBody>
        </p:sp>
      </p:grpSp>
      <p:sp>
        <p:nvSpPr>
          <p:cNvPr id="8" name="矩形 7"/>
          <p:cNvSpPr/>
          <p:nvPr userDrawn="1"/>
        </p:nvSpPr>
        <p:spPr>
          <a:xfrm>
            <a:off x="-12700" y="255588"/>
            <a:ext cx="396875" cy="86836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solidFill>
                <a:prstClr val="white"/>
              </a:solidFill>
            </a:endParaRPr>
          </a:p>
        </p:txBody>
      </p:sp>
      <p:sp>
        <p:nvSpPr>
          <p:cNvPr id="9" name="矩形 8"/>
          <p:cNvSpPr/>
          <p:nvPr userDrawn="1"/>
        </p:nvSpPr>
        <p:spPr>
          <a:xfrm>
            <a:off x="-38100" y="6332538"/>
            <a:ext cx="12272963" cy="55721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solidFill>
                <a:prstClr val="white"/>
              </a:solidFill>
            </a:endParaRPr>
          </a:p>
        </p:txBody>
      </p:sp>
      <p:pic>
        <p:nvPicPr>
          <p:cNvPr id="10" name="图片占位符 1" descr="dlut0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190163" y="6402388"/>
            <a:ext cx="13970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Picture Placeholder 20"/>
          <p:cNvSpPr>
            <a:spLocks noGrp="1"/>
          </p:cNvSpPr>
          <p:nvPr>
            <p:ph type="pic" sz="quarter" idx="10"/>
          </p:nvPr>
        </p:nvSpPr>
        <p:spPr>
          <a:xfrm>
            <a:off x="-35966" y="2391156"/>
            <a:ext cx="4601229" cy="2602410"/>
          </a:xfrm>
          <a:custGeom>
            <a:avLst/>
            <a:gdLst>
              <a:gd name="connsiteX0" fmla="*/ 0 w 4599432"/>
              <a:gd name="connsiteY0" fmla="*/ 0 h 2602410"/>
              <a:gd name="connsiteX1" fmla="*/ 4599432 w 4599432"/>
              <a:gd name="connsiteY1" fmla="*/ 0 h 2602410"/>
              <a:gd name="connsiteX2" fmla="*/ 4599432 w 4599432"/>
              <a:gd name="connsiteY2" fmla="*/ 2602410 h 2602410"/>
              <a:gd name="connsiteX3" fmla="*/ 0 w 4599432"/>
              <a:gd name="connsiteY3" fmla="*/ 2602410 h 2602410"/>
            </a:gdLst>
            <a:ahLst/>
            <a:cxnLst>
              <a:cxn ang="0">
                <a:pos x="connsiteX0" y="connsiteY0"/>
              </a:cxn>
              <a:cxn ang="0">
                <a:pos x="connsiteX1" y="connsiteY1"/>
              </a:cxn>
              <a:cxn ang="0">
                <a:pos x="connsiteX2" y="connsiteY2"/>
              </a:cxn>
              <a:cxn ang="0">
                <a:pos x="connsiteX3" y="connsiteY3"/>
              </a:cxn>
            </a:cxnLst>
            <a:rect l="l" t="t" r="r" b="b"/>
            <a:pathLst>
              <a:path w="4599432" h="2602410">
                <a:moveTo>
                  <a:pt x="0" y="0"/>
                </a:moveTo>
                <a:lnTo>
                  <a:pt x="4599432" y="0"/>
                </a:lnTo>
                <a:lnTo>
                  <a:pt x="4599432" y="2602410"/>
                </a:lnTo>
                <a:lnTo>
                  <a:pt x="0" y="2602410"/>
                </a:lnTo>
                <a:close/>
              </a:path>
            </a:pathLst>
          </a:custGeom>
        </p:spPr>
        <p:txBody>
          <a:bodyPr rtlCol="0">
            <a:noAutofit/>
          </a:bodyPr>
          <a:lstStyle/>
          <a:p>
            <a:pPr lvl="0"/>
            <a:endParaRPr lang="en-MY" noProof="0"/>
          </a:p>
        </p:txBody>
      </p:sp>
      <p:sp>
        <p:nvSpPr>
          <p:cNvPr id="14" name="Title 1"/>
          <p:cNvSpPr>
            <a:spLocks noGrp="1"/>
          </p:cNvSpPr>
          <p:nvPr>
            <p:ph type="title"/>
          </p:nvPr>
        </p:nvSpPr>
        <p:spPr>
          <a:xfrm>
            <a:off x="609838" y="283210"/>
            <a:ext cx="9214909" cy="814070"/>
          </a:xfrm>
        </p:spPr>
        <p:txBody>
          <a:bodyPr lIns="0" tIns="0" rIns="0" bIns="0">
            <a:normAutofit/>
          </a:bodyPr>
          <a:lstStyle>
            <a:lvl1pPr algn="l">
              <a:defRPr sz="3600" b="1">
                <a:solidFill>
                  <a:schemeClr val="accent1"/>
                </a:solidFill>
              </a:defRPr>
            </a:lvl1pPr>
          </a:lstStyle>
          <a:p>
            <a:r>
              <a:rPr lang="en-US" dirty="0"/>
              <a:t>Click to edit Master title style</a:t>
            </a:r>
            <a:endParaRPr lang="en-MY" dirty="0"/>
          </a:p>
        </p:txBody>
      </p:sp>
    </p:spTree>
    <p:extLst>
      <p:ext uri="{BB962C8B-B14F-4D97-AF65-F5344CB8AC3E}">
        <p14:creationId xmlns:p14="http://schemas.microsoft.com/office/powerpoint/2010/main" val="32139602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6" name="Group 1"/>
          <p:cNvGrpSpPr>
            <a:grpSpLocks/>
          </p:cNvGrpSpPr>
          <p:nvPr userDrawn="1"/>
        </p:nvGrpSpPr>
        <p:grpSpPr bwMode="auto">
          <a:xfrm>
            <a:off x="609600" y="1050925"/>
            <a:ext cx="10977563" cy="46038"/>
            <a:chOff x="0" y="990600"/>
            <a:chExt cx="12192001" cy="45719"/>
          </a:xfrm>
        </p:grpSpPr>
        <p:sp>
          <p:nvSpPr>
            <p:cNvPr id="7" name="Rectangle 6"/>
            <p:cNvSpPr/>
            <p:nvPr/>
          </p:nvSpPr>
          <p:spPr>
            <a:xfrm>
              <a:off x="0" y="990600"/>
              <a:ext cx="11811166"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solidFill>
                  <a:prstClr val="white"/>
                </a:solidFill>
              </a:endParaRPr>
            </a:p>
          </p:txBody>
        </p:sp>
        <p:sp>
          <p:nvSpPr>
            <p:cNvPr id="8" name="Rectangle 7"/>
            <p:cNvSpPr/>
            <p:nvPr/>
          </p:nvSpPr>
          <p:spPr>
            <a:xfrm>
              <a:off x="11622511" y="990600"/>
              <a:ext cx="56949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solidFill>
                  <a:prstClr val="white"/>
                </a:solidFill>
              </a:endParaRPr>
            </a:p>
          </p:txBody>
        </p:sp>
      </p:grpSp>
      <p:sp>
        <p:nvSpPr>
          <p:cNvPr id="9" name="矩形 8"/>
          <p:cNvSpPr/>
          <p:nvPr userDrawn="1"/>
        </p:nvSpPr>
        <p:spPr>
          <a:xfrm>
            <a:off x="-12700" y="255588"/>
            <a:ext cx="396875" cy="86836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solidFill>
                <a:prstClr val="white"/>
              </a:solidFill>
            </a:endParaRPr>
          </a:p>
        </p:txBody>
      </p:sp>
      <p:sp>
        <p:nvSpPr>
          <p:cNvPr id="10" name="矩形 9"/>
          <p:cNvSpPr/>
          <p:nvPr userDrawn="1"/>
        </p:nvSpPr>
        <p:spPr>
          <a:xfrm>
            <a:off x="-38100" y="6332538"/>
            <a:ext cx="12272963" cy="55721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solidFill>
                <a:prstClr val="white"/>
              </a:solidFill>
            </a:endParaRPr>
          </a:p>
        </p:txBody>
      </p:sp>
      <p:pic>
        <p:nvPicPr>
          <p:cNvPr id="11" name="图片占位符 1" descr="dlut0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90163" y="6402388"/>
            <a:ext cx="13970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0"/>
          </p:nvPr>
        </p:nvSpPr>
        <p:spPr>
          <a:xfrm>
            <a:off x="3354110" y="1600200"/>
            <a:ext cx="1829514" cy="1828800"/>
          </a:xfrm>
        </p:spPr>
        <p:txBody>
          <a:bodyPr rtlCol="0">
            <a:normAutofit/>
          </a:bodyPr>
          <a:lstStyle/>
          <a:p>
            <a:pPr lvl="0"/>
            <a:endParaRPr lang="en-MY" noProof="0"/>
          </a:p>
        </p:txBody>
      </p:sp>
      <p:sp>
        <p:nvSpPr>
          <p:cNvPr id="13" name="Picture Placeholder 4"/>
          <p:cNvSpPr>
            <a:spLocks noGrp="1"/>
          </p:cNvSpPr>
          <p:nvPr>
            <p:ph type="pic" sz="quarter" idx="11"/>
          </p:nvPr>
        </p:nvSpPr>
        <p:spPr>
          <a:xfrm>
            <a:off x="7013139" y="1600200"/>
            <a:ext cx="1829514" cy="1828800"/>
          </a:xfrm>
        </p:spPr>
        <p:txBody>
          <a:bodyPr rtlCol="0">
            <a:normAutofit/>
          </a:bodyPr>
          <a:lstStyle/>
          <a:p>
            <a:pPr lvl="0"/>
            <a:endParaRPr lang="en-MY" noProof="0"/>
          </a:p>
        </p:txBody>
      </p:sp>
      <p:sp>
        <p:nvSpPr>
          <p:cNvPr id="15" name="Title 1"/>
          <p:cNvSpPr>
            <a:spLocks noGrp="1"/>
          </p:cNvSpPr>
          <p:nvPr>
            <p:ph type="title"/>
          </p:nvPr>
        </p:nvSpPr>
        <p:spPr>
          <a:xfrm>
            <a:off x="609838" y="283210"/>
            <a:ext cx="9214909" cy="814070"/>
          </a:xfrm>
        </p:spPr>
        <p:txBody>
          <a:bodyPr lIns="0" tIns="0" rIns="0" bIns="0">
            <a:normAutofit/>
          </a:bodyPr>
          <a:lstStyle>
            <a:lvl1pPr algn="l">
              <a:defRPr sz="3600" b="1">
                <a:solidFill>
                  <a:schemeClr val="accent1"/>
                </a:solidFill>
              </a:defRPr>
            </a:lvl1pPr>
          </a:lstStyle>
          <a:p>
            <a:r>
              <a:rPr lang="en-US" dirty="0"/>
              <a:t>Click to edit Master title style</a:t>
            </a:r>
            <a:endParaRPr lang="en-MY" dirty="0"/>
          </a:p>
        </p:txBody>
      </p:sp>
    </p:spTree>
    <p:extLst>
      <p:ext uri="{BB962C8B-B14F-4D97-AF65-F5344CB8AC3E}">
        <p14:creationId xmlns:p14="http://schemas.microsoft.com/office/powerpoint/2010/main" val="29276592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Body">
    <p:bg>
      <p:bgPr>
        <a:solidFill>
          <a:schemeClr val="accent1"/>
        </a:solidFill>
        <a:effectLst/>
      </p:bgPr>
    </p:bg>
    <p:spTree>
      <p:nvGrpSpPr>
        <p:cNvPr id="1" name=""/>
        <p:cNvGrpSpPr/>
        <p:nvPr/>
      </p:nvGrpSpPr>
      <p:grpSpPr>
        <a:xfrm>
          <a:off x="0" y="0"/>
          <a:ext cx="0" cy="0"/>
          <a:chOff x="0" y="0"/>
          <a:chExt cx="0" cy="0"/>
        </a:xfrm>
      </p:grpSpPr>
      <p:grpSp>
        <p:nvGrpSpPr>
          <p:cNvPr id="3" name="Group 1"/>
          <p:cNvGrpSpPr>
            <a:grpSpLocks/>
          </p:cNvGrpSpPr>
          <p:nvPr userDrawn="1"/>
        </p:nvGrpSpPr>
        <p:grpSpPr bwMode="auto">
          <a:xfrm>
            <a:off x="609600" y="1044575"/>
            <a:ext cx="10977563" cy="44450"/>
            <a:chOff x="0" y="990600"/>
            <a:chExt cx="12192001" cy="45719"/>
          </a:xfrm>
        </p:grpSpPr>
        <p:sp>
          <p:nvSpPr>
            <p:cNvPr id="4" name="Rectangle 6">
              <a:extLst>
                <a:ext uri="{FF2B5EF4-FFF2-40B4-BE49-F238E27FC236}">
                  <a16:creationId xmlns:a16="http://schemas.microsoft.com/office/drawing/2014/main" id="{E8605894-FB6D-47C2-AF61-F6638F5B8433}"/>
                </a:ext>
              </a:extLst>
            </p:cNvPr>
            <p:cNvSpPr/>
            <p:nvPr/>
          </p:nvSpPr>
          <p:spPr>
            <a:xfrm>
              <a:off x="0" y="990600"/>
              <a:ext cx="1181116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solidFill>
                  <a:prstClr val="white"/>
                </a:solidFill>
              </a:endParaRPr>
            </a:p>
          </p:txBody>
        </p:sp>
        <p:sp>
          <p:nvSpPr>
            <p:cNvPr id="5" name="Rectangle 7">
              <a:extLst>
                <a:ext uri="{FF2B5EF4-FFF2-40B4-BE49-F238E27FC236}">
                  <a16:creationId xmlns:a16="http://schemas.microsoft.com/office/drawing/2014/main" id="{2D8ADF6D-4276-420F-BEF2-46CF09618FD5}"/>
                </a:ext>
              </a:extLst>
            </p:cNvPr>
            <p:cNvSpPr/>
            <p:nvPr userDrawn="1"/>
          </p:nvSpPr>
          <p:spPr>
            <a:xfrm>
              <a:off x="11622511" y="990600"/>
              <a:ext cx="569490" cy="45719"/>
            </a:xfrm>
            <a:prstGeom prst="rect">
              <a:avLst/>
            </a:prstGeom>
            <a:solidFill>
              <a:srgbClr val="FFC0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dirty="0">
                <a:solidFill>
                  <a:prstClr val="white"/>
                </a:solidFill>
              </a:endParaRPr>
            </a:p>
          </p:txBody>
        </p:sp>
      </p:grpSp>
      <p:sp>
        <p:nvSpPr>
          <p:cNvPr id="6" name="Rectangle 8">
            <a:extLst>
              <a:ext uri="{FF2B5EF4-FFF2-40B4-BE49-F238E27FC236}">
                <a16:creationId xmlns:a16="http://schemas.microsoft.com/office/drawing/2014/main" id="{89FD2783-108A-48CE-AFD4-1D1CE40126FF}"/>
              </a:ext>
            </a:extLst>
          </p:cNvPr>
          <p:cNvSpPr/>
          <p:nvPr/>
        </p:nvSpPr>
        <p:spPr>
          <a:xfrm>
            <a:off x="0" y="6302375"/>
            <a:ext cx="12196763" cy="555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solidFill>
                <a:prstClr val="white"/>
              </a:solidFill>
            </a:endParaRPr>
          </a:p>
        </p:txBody>
      </p:sp>
      <p:sp>
        <p:nvSpPr>
          <p:cNvPr id="7" name="Rectangle 2">
            <a:extLst>
              <a:ext uri="{FF2B5EF4-FFF2-40B4-BE49-F238E27FC236}">
                <a16:creationId xmlns:a16="http://schemas.microsoft.com/office/drawing/2014/main" id="{0221B49C-5379-46E9-A864-94BA596AA60A}"/>
              </a:ext>
            </a:extLst>
          </p:cNvPr>
          <p:cNvSpPr/>
          <p:nvPr userDrawn="1"/>
        </p:nvSpPr>
        <p:spPr>
          <a:xfrm>
            <a:off x="0" y="6302375"/>
            <a:ext cx="152400" cy="555625"/>
          </a:xfrm>
          <a:prstGeom prst="rect">
            <a:avLst/>
          </a:prstGeom>
          <a:solidFill>
            <a:srgbClr val="FFC0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solidFill>
                <a:prstClr val="white"/>
              </a:solidFill>
            </a:endParaRPr>
          </a:p>
        </p:txBody>
      </p:sp>
      <p:pic>
        <p:nvPicPr>
          <p:cNvPr id="8" name="图片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88575" y="6402388"/>
            <a:ext cx="1398588"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8E622AE8-B49A-4B14-AF49-48361BACFAEB}"/>
              </a:ext>
            </a:extLst>
          </p:cNvPr>
          <p:cNvSpPr>
            <a:spLocks noGrp="1"/>
          </p:cNvSpPr>
          <p:nvPr>
            <p:ph type="title"/>
          </p:nvPr>
        </p:nvSpPr>
        <p:spPr>
          <a:xfrm>
            <a:off x="609838" y="180341"/>
            <a:ext cx="10977087" cy="813789"/>
          </a:xfrm>
        </p:spPr>
        <p:txBody>
          <a:bodyPr lIns="0" tIns="0" rIns="0" bIns="0">
            <a:normAutofit/>
          </a:bodyPr>
          <a:lstStyle>
            <a:lvl1pPr algn="l">
              <a:defRPr sz="4000" b="1">
                <a:solidFill>
                  <a:schemeClr val="bg1"/>
                </a:solidFill>
              </a:defRPr>
            </a:lvl1pPr>
          </a:lstStyle>
          <a:p>
            <a:r>
              <a:rPr lang="en-US" dirty="0"/>
              <a:t>Click to edit Master title style</a:t>
            </a:r>
            <a:endParaRPr lang="en-MY" dirty="0"/>
          </a:p>
        </p:txBody>
      </p:sp>
    </p:spTree>
    <p:extLst>
      <p:ext uri="{BB962C8B-B14F-4D97-AF65-F5344CB8AC3E}">
        <p14:creationId xmlns:p14="http://schemas.microsoft.com/office/powerpoint/2010/main" val="30998259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596" y="1122363"/>
            <a:ext cx="9147572"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596" y="3602038"/>
            <a:ext cx="914757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D098BE34-7C15-4253-B854-3A904124B83A}" type="datetime1">
              <a:rPr lang="zh-CN" altLang="en-US" smtClean="0">
                <a:solidFill>
                  <a:prstClr val="black">
                    <a:tint val="75000"/>
                  </a:prstClr>
                </a:solidFill>
              </a:rPr>
              <a:t>2025/6/11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06A64400-6E84-4F27-9BC1-D1098C49ECEB}"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1766401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487377BA-130C-4547-881F-D49024DA12B2}" type="datetime1">
              <a:rPr lang="zh-CN" altLang="en-US" smtClean="0">
                <a:solidFill>
                  <a:prstClr val="black">
                    <a:tint val="75000"/>
                  </a:prstClr>
                </a:solidFill>
              </a:rPr>
              <a:t>2025/6/11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59BF5F9A-091D-4C24-A385-9C982F8A01AD}"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0204119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2175" y="1709739"/>
            <a:ext cx="10519708"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2175" y="4589464"/>
            <a:ext cx="10519708"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2EF5E6F4-C870-4809-A740-99BB6A6980ED}" type="datetime1">
              <a:rPr lang="zh-CN" altLang="en-US" smtClean="0">
                <a:solidFill>
                  <a:prstClr val="black">
                    <a:tint val="75000"/>
                  </a:prstClr>
                </a:solidFill>
              </a:rPr>
              <a:t>2025/6/11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EC12981F-19B5-4F0B-B3E1-5CD11CDB5E70}"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61419638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528" y="1825625"/>
            <a:ext cx="5183624"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4611" y="1825625"/>
            <a:ext cx="5183624"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E8F136B8-4F56-43D8-9ADD-40867C57712A}" type="datetime1">
              <a:rPr lang="zh-CN" altLang="en-US" smtClean="0">
                <a:solidFill>
                  <a:prstClr val="black">
                    <a:tint val="75000"/>
                  </a:prstClr>
                </a:solidFill>
              </a:rPr>
              <a:t>2025/6/11</a:t>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8FBA12BA-B306-429A-9AA4-D9EBFA139D3A}"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87600984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16" y="365126"/>
            <a:ext cx="10519708" cy="1325563"/>
          </a:xfrm>
        </p:spPr>
        <p:txBody>
          <a:bodyPr/>
          <a:lstStyle/>
          <a:p>
            <a:r>
              <a:rPr lang="zh-CN" altLang="en-US"/>
              <a:t>单击此处编辑母版标题样式</a:t>
            </a:r>
          </a:p>
        </p:txBody>
      </p:sp>
      <p:sp>
        <p:nvSpPr>
          <p:cNvPr id="3" name="文本占位符 2"/>
          <p:cNvSpPr>
            <a:spLocks noGrp="1"/>
          </p:cNvSpPr>
          <p:nvPr>
            <p:ph type="body" idx="1"/>
          </p:nvPr>
        </p:nvSpPr>
        <p:spPr>
          <a:xfrm>
            <a:off x="1187238" y="1778438"/>
            <a:ext cx="4875478" cy="823912"/>
          </a:xfrm>
        </p:spPr>
        <p:txBody>
          <a:bodyPr anchor="ctr"/>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7238" y="2665379"/>
            <a:ext cx="4875478"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9383" y="1778438"/>
            <a:ext cx="4899489" cy="823912"/>
          </a:xfrm>
        </p:spPr>
        <p:txBody>
          <a:bodyPr anchor="ctr"/>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9383" y="2665379"/>
            <a:ext cx="4899489"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fld id="{48D15FE7-3964-49D4-B633-3BFB9FB5F778}" type="datetime1">
              <a:rPr lang="zh-CN" altLang="en-US" smtClean="0">
                <a:solidFill>
                  <a:prstClr val="black">
                    <a:tint val="75000"/>
                  </a:prstClr>
                </a:solidFill>
              </a:rPr>
              <a:t>2025/6/11</a:t>
            </a:fld>
            <a:endParaRPr lang="zh-CN" altLang="en-US">
              <a:solidFill>
                <a:prstClr val="black">
                  <a:tint val="75000"/>
                </a:prstClr>
              </a:solidFill>
            </a:endParaRPr>
          </a:p>
        </p:txBody>
      </p:sp>
      <p:sp>
        <p:nvSpPr>
          <p:cNvPr id="8"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9" name="灯片编号占位符 5"/>
          <p:cNvSpPr>
            <a:spLocks noGrp="1"/>
          </p:cNvSpPr>
          <p:nvPr>
            <p:ph type="sldNum" sz="quarter" idx="12"/>
          </p:nvPr>
        </p:nvSpPr>
        <p:spPr/>
        <p:txBody>
          <a:bodyPr/>
          <a:lstStyle>
            <a:lvl1pPr>
              <a:defRPr/>
            </a:lvl1pPr>
          </a:lstStyle>
          <a:p>
            <a:pPr>
              <a:defRPr/>
            </a:pPr>
            <a:fld id="{24CD950C-54F0-42DC-9808-C6CBCEA353E7}"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977147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117" y="457200"/>
            <a:ext cx="4166976"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5213" y="457201"/>
            <a:ext cx="6174611" cy="540385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p>
        </p:txBody>
      </p:sp>
      <p:sp>
        <p:nvSpPr>
          <p:cNvPr id="4" name="文本占位符 3"/>
          <p:cNvSpPr>
            <a:spLocks noGrp="1"/>
          </p:cNvSpPr>
          <p:nvPr>
            <p:ph type="body" sz="half" idx="2"/>
          </p:nvPr>
        </p:nvSpPr>
        <p:spPr>
          <a:xfrm>
            <a:off x="840117" y="2057400"/>
            <a:ext cx="4166976"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编辑母版文本样式</a:t>
            </a:r>
          </a:p>
        </p:txBody>
      </p:sp>
      <p:sp>
        <p:nvSpPr>
          <p:cNvPr id="5" name="日期占位符 3"/>
          <p:cNvSpPr>
            <a:spLocks noGrp="1"/>
          </p:cNvSpPr>
          <p:nvPr>
            <p:ph type="dt" sz="half" idx="10"/>
          </p:nvPr>
        </p:nvSpPr>
        <p:spPr/>
        <p:txBody>
          <a:bodyPr/>
          <a:lstStyle>
            <a:lvl1pPr>
              <a:defRPr/>
            </a:lvl1pPr>
          </a:lstStyle>
          <a:p>
            <a:pPr>
              <a:defRPr/>
            </a:pPr>
            <a:fld id="{1E1AF4F1-B0D2-4430-9435-90373AA77736}" type="datetime1">
              <a:rPr lang="zh-CN" altLang="en-US" smtClean="0"/>
              <a:t>2025/6/11</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E74FA5D1-6561-43D1-AAE9-3F432773F5D9}" type="slidenum">
              <a:rPr lang="zh-CN" altLang="en-US"/>
              <a:pPr>
                <a:defRPr/>
              </a:pPr>
              <a:t>‹#›</a:t>
            </a:fld>
            <a:endParaRPr lang="zh-CN" altLang="en-US"/>
          </a:p>
        </p:txBody>
      </p:sp>
    </p:spTree>
    <p:extLst>
      <p:ext uri="{BB962C8B-B14F-4D97-AF65-F5344CB8AC3E}">
        <p14:creationId xmlns:p14="http://schemas.microsoft.com/office/powerpoint/2010/main" val="278600569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a:defRPr/>
            </a:pPr>
            <a:fld id="{B1D5F9F9-37F2-42DB-B4CD-0F10E639ECF3}" type="datetime1">
              <a:rPr lang="zh-CN" altLang="en-US" smtClean="0">
                <a:solidFill>
                  <a:prstClr val="black">
                    <a:tint val="75000"/>
                  </a:prstClr>
                </a:solidFill>
              </a:rPr>
              <a:t>2025/6/11</a:t>
            </a:fld>
            <a:endParaRPr lang="zh-CN" altLang="en-US">
              <a:solidFill>
                <a:prstClr val="black">
                  <a:tint val="75000"/>
                </a:prstClr>
              </a:solidFill>
            </a:endParaRPr>
          </a:p>
        </p:txBody>
      </p:sp>
      <p:sp>
        <p:nvSpPr>
          <p:cNvPr id="4"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5" name="灯片编号占位符 5"/>
          <p:cNvSpPr>
            <a:spLocks noGrp="1"/>
          </p:cNvSpPr>
          <p:nvPr>
            <p:ph type="sldNum" sz="quarter" idx="12"/>
          </p:nvPr>
        </p:nvSpPr>
        <p:spPr/>
        <p:txBody>
          <a:bodyPr/>
          <a:lstStyle>
            <a:lvl1pPr>
              <a:defRPr/>
            </a:lvl1pPr>
          </a:lstStyle>
          <a:p>
            <a:pPr>
              <a:defRPr/>
            </a:pPr>
            <a:fld id="{7A7BE8DB-6229-41BA-BDCA-62B9F0CAADAF}"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8823351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118F39E6-E81F-4144-AA4F-07F8D2257A0C}" type="datetime1">
              <a:rPr lang="zh-CN" altLang="en-US" smtClean="0">
                <a:solidFill>
                  <a:prstClr val="black">
                    <a:tint val="75000"/>
                  </a:prstClr>
                </a:solidFill>
              </a:rPr>
              <a:t>2025/6/11</a:t>
            </a:fld>
            <a:endParaRPr lang="zh-CN" altLang="en-US">
              <a:solidFill>
                <a:prstClr val="black">
                  <a:tint val="75000"/>
                </a:prstClr>
              </a:solidFill>
            </a:endParaRPr>
          </a:p>
        </p:txBody>
      </p:sp>
      <p:sp>
        <p:nvSpPr>
          <p:cNvPr id="3"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4" name="灯片编号占位符 5"/>
          <p:cNvSpPr>
            <a:spLocks noGrp="1"/>
          </p:cNvSpPr>
          <p:nvPr>
            <p:ph type="sldNum" sz="quarter" idx="12"/>
          </p:nvPr>
        </p:nvSpPr>
        <p:spPr/>
        <p:txBody>
          <a:bodyPr/>
          <a:lstStyle>
            <a:lvl1pPr>
              <a:defRPr/>
            </a:lvl1pPr>
          </a:lstStyle>
          <a:p>
            <a:pPr>
              <a:defRPr/>
            </a:pPr>
            <a:fld id="{0A8EA5CB-BA59-48BD-A6A8-B662C08837F1}"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4494970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117" y="457200"/>
            <a:ext cx="4166976"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5213" y="457201"/>
            <a:ext cx="6174611" cy="540385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40117" y="2057400"/>
            <a:ext cx="4166976"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A27F3524-F71D-4C33-9DC2-0E5AE0C18461}" type="datetime1">
              <a:rPr lang="zh-CN" altLang="en-US" smtClean="0">
                <a:solidFill>
                  <a:prstClr val="black">
                    <a:tint val="75000"/>
                  </a:prstClr>
                </a:solidFill>
              </a:rPr>
              <a:t>2025/6/11</a:t>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1C20C424-AE2D-4101-9550-F52CAB0E8935}"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1891924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8309" y="365125"/>
            <a:ext cx="2629927"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527" y="365125"/>
            <a:ext cx="7737322"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47751FC7-75CF-413B-881C-A1919729F3EE}" type="datetime1">
              <a:rPr lang="zh-CN" altLang="en-US" smtClean="0">
                <a:solidFill>
                  <a:prstClr val="black">
                    <a:tint val="75000"/>
                  </a:prstClr>
                </a:solidFill>
              </a:rPr>
              <a:t>2025/6/11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0A265C6C-B07F-454F-ADD8-91C9C0E1904E}"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9763641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528" y="365125"/>
            <a:ext cx="10519708"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3"/>
          <p:cNvSpPr>
            <a:spLocks noGrp="1"/>
          </p:cNvSpPr>
          <p:nvPr>
            <p:ph type="dt" sz="half" idx="10"/>
          </p:nvPr>
        </p:nvSpPr>
        <p:spPr/>
        <p:txBody>
          <a:bodyPr/>
          <a:lstStyle>
            <a:lvl1pPr>
              <a:defRPr/>
            </a:lvl1pPr>
          </a:lstStyle>
          <a:p>
            <a:pPr>
              <a:defRPr/>
            </a:pPr>
            <a:fld id="{A0D3B287-8C6D-47A3-8639-1253C52EDA96}" type="datetime1">
              <a:rPr lang="zh-CN" altLang="en-US" smtClean="0">
                <a:solidFill>
                  <a:prstClr val="black">
                    <a:tint val="75000"/>
                  </a:prstClr>
                </a:solidFill>
              </a:rPr>
              <a:t>2025/6/11</a:t>
            </a:fld>
            <a:endParaRPr lang="zh-CN" altLang="en-US">
              <a:solidFill>
                <a:prstClr val="black">
                  <a:tint val="75000"/>
                </a:prstClr>
              </a:solidFill>
            </a:endParaRPr>
          </a:p>
        </p:txBody>
      </p:sp>
      <p:sp>
        <p:nvSpPr>
          <p:cNvPr id="4"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5" name="灯片编号占位符 5"/>
          <p:cNvSpPr>
            <a:spLocks noGrp="1"/>
          </p:cNvSpPr>
          <p:nvPr>
            <p:ph type="sldNum" sz="quarter" idx="12"/>
          </p:nvPr>
        </p:nvSpPr>
        <p:spPr/>
        <p:txBody>
          <a:bodyPr/>
          <a:lstStyle>
            <a:lvl1pPr>
              <a:defRPr/>
            </a:lvl1pPr>
          </a:lstStyle>
          <a:p>
            <a:pPr>
              <a:defRPr/>
            </a:pPr>
            <a:fld id="{91F7A9AE-2E68-4D38-817A-9DCF1C72B3FD}"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15581680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3" name="文本框 14"/>
          <p:cNvSpPr txBox="1">
            <a:spLocks noChangeArrowheads="1"/>
          </p:cNvSpPr>
          <p:nvPr userDrawn="1"/>
        </p:nvSpPr>
        <p:spPr bwMode="auto">
          <a:xfrm>
            <a:off x="4132263" y="350838"/>
            <a:ext cx="2395537"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zh-CN" altLang="en-US" sz="4800">
                <a:solidFill>
                  <a:prstClr val="black"/>
                </a:solidFill>
                <a:latin typeface="黑体" panose="02010609060101010101" pitchFamily="49" charset="-122"/>
                <a:ea typeface="黑体" panose="02010609060101010101" pitchFamily="49" charset="-122"/>
              </a:rPr>
              <a:t>目录</a:t>
            </a:r>
          </a:p>
        </p:txBody>
      </p:sp>
      <p:sp>
        <p:nvSpPr>
          <p:cNvPr id="4" name="文本框 3"/>
          <p:cNvSpPr txBox="1">
            <a:spLocks noChangeArrowheads="1"/>
          </p:cNvSpPr>
          <p:nvPr userDrawn="1"/>
        </p:nvSpPr>
        <p:spPr bwMode="auto">
          <a:xfrm>
            <a:off x="5421313" y="661988"/>
            <a:ext cx="18605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en-US" altLang="zh-CN" sz="2400">
                <a:solidFill>
                  <a:srgbClr val="595959"/>
                </a:solidFill>
                <a:latin typeface="Helvetica" panose="020B0604020202020204" pitchFamily="34" charset="0"/>
                <a:sym typeface="+mn-ea"/>
              </a:rPr>
              <a:t>CONTENTS</a:t>
            </a:r>
          </a:p>
        </p:txBody>
      </p:sp>
      <p:sp>
        <p:nvSpPr>
          <p:cNvPr id="29" name="Picture Placeholder 28"/>
          <p:cNvSpPr>
            <a:spLocks noGrp="1"/>
          </p:cNvSpPr>
          <p:nvPr>
            <p:ph type="pic" sz="quarter" idx="10"/>
          </p:nvPr>
        </p:nvSpPr>
        <p:spPr>
          <a:xfrm>
            <a:off x="0" y="0"/>
            <a:ext cx="3354110" cy="6858000"/>
          </a:xfrm>
        </p:spPr>
        <p:txBody>
          <a:bodyPr rtlCol="0">
            <a:normAutofit/>
          </a:bodyPr>
          <a:lstStyle/>
          <a:p>
            <a:pPr lvl="0"/>
            <a:endParaRPr lang="en-MY" noProof="0"/>
          </a:p>
        </p:txBody>
      </p:sp>
    </p:spTree>
    <p:extLst>
      <p:ext uri="{BB962C8B-B14F-4D97-AF65-F5344CB8AC3E}">
        <p14:creationId xmlns:p14="http://schemas.microsoft.com/office/powerpoint/2010/main" val="130671036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am 1 ">
    <p:spTree>
      <p:nvGrpSpPr>
        <p:cNvPr id="1" name=""/>
        <p:cNvGrpSpPr/>
        <p:nvPr/>
      </p:nvGrpSpPr>
      <p:grpSpPr>
        <a:xfrm>
          <a:off x="0" y="0"/>
          <a:ext cx="0" cy="0"/>
          <a:chOff x="0" y="0"/>
          <a:chExt cx="0" cy="0"/>
        </a:xfrm>
      </p:grpSpPr>
      <p:grpSp>
        <p:nvGrpSpPr>
          <p:cNvPr id="7" name="Group 14"/>
          <p:cNvGrpSpPr>
            <a:grpSpLocks/>
          </p:cNvGrpSpPr>
          <p:nvPr userDrawn="1"/>
        </p:nvGrpSpPr>
        <p:grpSpPr bwMode="auto">
          <a:xfrm>
            <a:off x="609600" y="4419600"/>
            <a:ext cx="2973388" cy="776288"/>
            <a:chOff x="380999" y="4419913"/>
            <a:chExt cx="2971800" cy="776529"/>
          </a:xfrm>
        </p:grpSpPr>
        <p:sp>
          <p:nvSpPr>
            <p:cNvPr id="8" name="Right Triangle 16"/>
            <p:cNvSpPr/>
            <p:nvPr/>
          </p:nvSpPr>
          <p:spPr>
            <a:xfrm rot="18900000">
              <a:off x="1670948" y="4805796"/>
              <a:ext cx="391903" cy="390646"/>
            </a:xfrm>
            <a:prstGeom prst="rtTriangle">
              <a:avLst/>
            </a:pr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solidFill>
                  <a:prstClr val="white"/>
                </a:solidFill>
              </a:endParaRPr>
            </a:p>
          </p:txBody>
        </p:sp>
        <p:sp>
          <p:nvSpPr>
            <p:cNvPr id="9" name="Rectangle 17"/>
            <p:cNvSpPr/>
            <p:nvPr/>
          </p:nvSpPr>
          <p:spPr>
            <a:xfrm>
              <a:off x="380999" y="4419913"/>
              <a:ext cx="2971800" cy="552622"/>
            </a:xfrm>
            <a:prstGeom prst="rect">
              <a:avLst/>
            </a:prstGeom>
            <a:solidFill>
              <a:srgbClr val="52A9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sz="2400" b="1" dirty="0">
                <a:solidFill>
                  <a:prstClr val="white"/>
                </a:solidFill>
                <a:latin typeface="Calibri"/>
              </a:endParaRPr>
            </a:p>
          </p:txBody>
        </p:sp>
      </p:grpSp>
      <p:grpSp>
        <p:nvGrpSpPr>
          <p:cNvPr id="10" name="Group 24"/>
          <p:cNvGrpSpPr>
            <a:grpSpLocks/>
          </p:cNvGrpSpPr>
          <p:nvPr userDrawn="1"/>
        </p:nvGrpSpPr>
        <p:grpSpPr bwMode="auto">
          <a:xfrm>
            <a:off x="8613775" y="4419600"/>
            <a:ext cx="2973388" cy="776288"/>
            <a:chOff x="380999" y="4419913"/>
            <a:chExt cx="2971800" cy="776529"/>
          </a:xfrm>
        </p:grpSpPr>
        <p:sp>
          <p:nvSpPr>
            <p:cNvPr id="11" name="Right Triangle 25"/>
            <p:cNvSpPr/>
            <p:nvPr/>
          </p:nvSpPr>
          <p:spPr>
            <a:xfrm rot="18900000">
              <a:off x="1670948" y="4805796"/>
              <a:ext cx="391903" cy="390646"/>
            </a:xfrm>
            <a:prstGeom prst="rtTriangle">
              <a:avLst/>
            </a:pr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solidFill>
                  <a:prstClr val="white"/>
                </a:solidFill>
              </a:endParaRPr>
            </a:p>
          </p:txBody>
        </p:sp>
        <p:sp>
          <p:nvSpPr>
            <p:cNvPr id="12" name="Rectangle 26"/>
            <p:cNvSpPr/>
            <p:nvPr/>
          </p:nvSpPr>
          <p:spPr>
            <a:xfrm>
              <a:off x="380999" y="4419913"/>
              <a:ext cx="2971800" cy="552622"/>
            </a:xfrm>
            <a:prstGeom prst="rect">
              <a:avLst/>
            </a:prstGeom>
            <a:solidFill>
              <a:srgbClr val="52A9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sz="2400" b="1" dirty="0">
                <a:solidFill>
                  <a:prstClr val="white"/>
                </a:solidFill>
                <a:latin typeface="Calibri"/>
              </a:endParaRPr>
            </a:p>
          </p:txBody>
        </p:sp>
      </p:grpSp>
      <p:grpSp>
        <p:nvGrpSpPr>
          <p:cNvPr id="13" name="Group 29"/>
          <p:cNvGrpSpPr>
            <a:grpSpLocks/>
          </p:cNvGrpSpPr>
          <p:nvPr userDrawn="1"/>
        </p:nvGrpSpPr>
        <p:grpSpPr bwMode="auto">
          <a:xfrm>
            <a:off x="4606925" y="4421188"/>
            <a:ext cx="2973388" cy="776287"/>
            <a:chOff x="380999" y="4419913"/>
            <a:chExt cx="2971800" cy="776529"/>
          </a:xfrm>
        </p:grpSpPr>
        <p:sp>
          <p:nvSpPr>
            <p:cNvPr id="15" name="Right Triangle 30"/>
            <p:cNvSpPr/>
            <p:nvPr/>
          </p:nvSpPr>
          <p:spPr>
            <a:xfrm rot="18900000">
              <a:off x="1670948" y="4805795"/>
              <a:ext cx="391903" cy="390647"/>
            </a:xfrm>
            <a:prstGeom prst="rtTriangle">
              <a:avLst/>
            </a:pr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solidFill>
                  <a:prstClr val="white"/>
                </a:solidFill>
              </a:endParaRPr>
            </a:p>
          </p:txBody>
        </p:sp>
        <p:sp>
          <p:nvSpPr>
            <p:cNvPr id="16" name="Rectangle 31"/>
            <p:cNvSpPr/>
            <p:nvPr/>
          </p:nvSpPr>
          <p:spPr>
            <a:xfrm>
              <a:off x="380999" y="4419913"/>
              <a:ext cx="2971800" cy="552622"/>
            </a:xfrm>
            <a:prstGeom prst="rect">
              <a:avLst/>
            </a:prstGeom>
            <a:solidFill>
              <a:srgbClr val="52A9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sz="2400" b="1" dirty="0">
                <a:solidFill>
                  <a:prstClr val="white"/>
                </a:solidFill>
                <a:latin typeface="Calibri"/>
              </a:endParaRPr>
            </a:p>
          </p:txBody>
        </p:sp>
      </p:grpSp>
      <p:grpSp>
        <p:nvGrpSpPr>
          <p:cNvPr id="17" name="Group 1"/>
          <p:cNvGrpSpPr>
            <a:grpSpLocks/>
          </p:cNvGrpSpPr>
          <p:nvPr userDrawn="1"/>
        </p:nvGrpSpPr>
        <p:grpSpPr bwMode="auto">
          <a:xfrm>
            <a:off x="609600" y="1050925"/>
            <a:ext cx="10977563" cy="46038"/>
            <a:chOff x="0" y="990600"/>
            <a:chExt cx="12192001" cy="45719"/>
          </a:xfrm>
        </p:grpSpPr>
        <p:sp>
          <p:nvSpPr>
            <p:cNvPr id="18" name="Rectangle 6"/>
            <p:cNvSpPr/>
            <p:nvPr/>
          </p:nvSpPr>
          <p:spPr>
            <a:xfrm>
              <a:off x="0" y="990600"/>
              <a:ext cx="11811166" cy="45719"/>
            </a:xfrm>
            <a:prstGeom prst="rect">
              <a:avLst/>
            </a:prstGeom>
            <a:solidFill>
              <a:srgbClr val="006D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solidFill>
                  <a:prstClr val="white"/>
                </a:solidFill>
              </a:endParaRPr>
            </a:p>
          </p:txBody>
        </p:sp>
        <p:sp>
          <p:nvSpPr>
            <p:cNvPr id="19" name="Rectangle 7"/>
            <p:cNvSpPr/>
            <p:nvPr/>
          </p:nvSpPr>
          <p:spPr>
            <a:xfrm>
              <a:off x="11622511" y="990600"/>
              <a:ext cx="56949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solidFill>
                  <a:prstClr val="white"/>
                </a:solidFill>
              </a:endParaRPr>
            </a:p>
          </p:txBody>
        </p:sp>
      </p:grpSp>
      <p:sp>
        <p:nvSpPr>
          <p:cNvPr id="20" name="矩形 19"/>
          <p:cNvSpPr/>
          <p:nvPr userDrawn="1"/>
        </p:nvSpPr>
        <p:spPr>
          <a:xfrm>
            <a:off x="-12700" y="255588"/>
            <a:ext cx="396875" cy="86836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solidFill>
                <a:prstClr val="white"/>
              </a:solidFill>
            </a:endParaRPr>
          </a:p>
        </p:txBody>
      </p:sp>
      <p:sp>
        <p:nvSpPr>
          <p:cNvPr id="21" name="矩形 20"/>
          <p:cNvSpPr/>
          <p:nvPr userDrawn="1"/>
        </p:nvSpPr>
        <p:spPr>
          <a:xfrm>
            <a:off x="-38100" y="6332538"/>
            <a:ext cx="12272963" cy="55721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solidFill>
                <a:prstClr val="white"/>
              </a:solidFill>
            </a:endParaRPr>
          </a:p>
        </p:txBody>
      </p:sp>
      <p:pic>
        <p:nvPicPr>
          <p:cNvPr id="22" name="图片占位符 1" descr="dlut0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90163" y="6402388"/>
            <a:ext cx="13970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icture Placeholder 5"/>
          <p:cNvSpPr>
            <a:spLocks noGrp="1"/>
          </p:cNvSpPr>
          <p:nvPr>
            <p:ph type="pic" sz="quarter" idx="10"/>
          </p:nvPr>
        </p:nvSpPr>
        <p:spPr>
          <a:xfrm>
            <a:off x="609838" y="1309547"/>
            <a:ext cx="2972961" cy="2971800"/>
          </a:xfrm>
        </p:spPr>
        <p:txBody>
          <a:bodyPr rtlCol="0">
            <a:normAutofit/>
          </a:bodyPr>
          <a:lstStyle/>
          <a:p>
            <a:pPr lvl="0"/>
            <a:endParaRPr lang="en-MY" noProof="0"/>
          </a:p>
        </p:txBody>
      </p:sp>
      <p:sp>
        <p:nvSpPr>
          <p:cNvPr id="29" name="Picture Placeholder 5"/>
          <p:cNvSpPr>
            <a:spLocks noGrp="1"/>
          </p:cNvSpPr>
          <p:nvPr>
            <p:ph type="pic" sz="quarter" idx="11"/>
          </p:nvPr>
        </p:nvSpPr>
        <p:spPr>
          <a:xfrm>
            <a:off x="8613966" y="1309547"/>
            <a:ext cx="2972961" cy="2971800"/>
          </a:xfrm>
        </p:spPr>
        <p:txBody>
          <a:bodyPr rtlCol="0">
            <a:normAutofit/>
          </a:bodyPr>
          <a:lstStyle/>
          <a:p>
            <a:pPr lvl="0"/>
            <a:endParaRPr lang="en-MY" noProof="0"/>
          </a:p>
        </p:txBody>
      </p:sp>
      <p:sp>
        <p:nvSpPr>
          <p:cNvPr id="34" name="Picture Placeholder 5"/>
          <p:cNvSpPr>
            <a:spLocks noGrp="1"/>
          </p:cNvSpPr>
          <p:nvPr>
            <p:ph type="pic" sz="quarter" idx="12"/>
          </p:nvPr>
        </p:nvSpPr>
        <p:spPr>
          <a:xfrm>
            <a:off x="4606583" y="1311674"/>
            <a:ext cx="2972961" cy="2971800"/>
          </a:xfrm>
        </p:spPr>
        <p:txBody>
          <a:bodyPr rtlCol="0">
            <a:normAutofit/>
          </a:bodyPr>
          <a:lstStyle/>
          <a:p>
            <a:pPr lvl="0"/>
            <a:endParaRPr lang="en-MY" noProof="0"/>
          </a:p>
        </p:txBody>
      </p:sp>
      <p:sp>
        <p:nvSpPr>
          <p:cNvPr id="14" name="Title 1"/>
          <p:cNvSpPr>
            <a:spLocks noGrp="1"/>
          </p:cNvSpPr>
          <p:nvPr>
            <p:ph type="title"/>
          </p:nvPr>
        </p:nvSpPr>
        <p:spPr>
          <a:xfrm>
            <a:off x="609838" y="283210"/>
            <a:ext cx="9214909" cy="814070"/>
          </a:xfrm>
        </p:spPr>
        <p:txBody>
          <a:bodyPr lIns="0" tIns="0" rIns="0" bIns="0">
            <a:normAutofit/>
          </a:bodyPr>
          <a:lstStyle>
            <a:lvl1pPr algn="l">
              <a:defRPr sz="3600" b="1">
                <a:solidFill>
                  <a:schemeClr val="accent1"/>
                </a:solidFill>
              </a:defRPr>
            </a:lvl1pPr>
          </a:lstStyle>
          <a:p>
            <a:r>
              <a:rPr lang="en-US" dirty="0"/>
              <a:t>Click to edit Master title style</a:t>
            </a:r>
            <a:endParaRPr lang="en-MY" dirty="0"/>
          </a:p>
        </p:txBody>
      </p:sp>
    </p:spTree>
    <p:extLst>
      <p:ext uri="{BB962C8B-B14F-4D97-AF65-F5344CB8AC3E}">
        <p14:creationId xmlns:p14="http://schemas.microsoft.com/office/powerpoint/2010/main" val="187039166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Exco Members">
    <p:spTree>
      <p:nvGrpSpPr>
        <p:cNvPr id="1" name=""/>
        <p:cNvGrpSpPr/>
        <p:nvPr/>
      </p:nvGrpSpPr>
      <p:grpSpPr>
        <a:xfrm>
          <a:off x="0" y="0"/>
          <a:ext cx="0" cy="0"/>
          <a:chOff x="0" y="0"/>
          <a:chExt cx="0" cy="0"/>
        </a:xfrm>
      </p:grpSpPr>
      <p:sp>
        <p:nvSpPr>
          <p:cNvPr id="10" name="Rectangle 14"/>
          <p:cNvSpPr/>
          <p:nvPr userDrawn="1"/>
        </p:nvSpPr>
        <p:spPr>
          <a:xfrm>
            <a:off x="623888" y="5162550"/>
            <a:ext cx="3859212" cy="868363"/>
          </a:xfrm>
          <a:prstGeom prst="rect">
            <a:avLst/>
          </a:prstGeom>
          <a:solidFill>
            <a:srgbClr val="52A9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dirty="0">
              <a:solidFill>
                <a:prstClr val="white"/>
              </a:solidFill>
            </a:endParaRPr>
          </a:p>
        </p:txBody>
      </p:sp>
      <p:sp>
        <p:nvSpPr>
          <p:cNvPr id="11" name="Rectangle 47"/>
          <p:cNvSpPr/>
          <p:nvPr userDrawn="1"/>
        </p:nvSpPr>
        <p:spPr>
          <a:xfrm>
            <a:off x="5168900" y="2990850"/>
            <a:ext cx="1692275" cy="547688"/>
          </a:xfrm>
          <a:prstGeom prst="rect">
            <a:avLst/>
          </a:prstGeom>
          <a:solidFill>
            <a:srgbClr val="52A9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dirty="0">
              <a:solidFill>
                <a:prstClr val="white"/>
              </a:solidFill>
            </a:endParaRPr>
          </a:p>
        </p:txBody>
      </p:sp>
      <p:sp>
        <p:nvSpPr>
          <p:cNvPr id="12" name="Rectangle 59"/>
          <p:cNvSpPr/>
          <p:nvPr userDrawn="1"/>
        </p:nvSpPr>
        <p:spPr>
          <a:xfrm>
            <a:off x="5168900" y="5483225"/>
            <a:ext cx="1692275" cy="547688"/>
          </a:xfrm>
          <a:prstGeom prst="rect">
            <a:avLst/>
          </a:prstGeom>
          <a:solidFill>
            <a:srgbClr val="52A9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dirty="0">
              <a:solidFill>
                <a:prstClr val="white"/>
              </a:solidFill>
            </a:endParaRPr>
          </a:p>
        </p:txBody>
      </p:sp>
      <p:sp>
        <p:nvSpPr>
          <p:cNvPr id="13" name="Rectangle 61"/>
          <p:cNvSpPr/>
          <p:nvPr userDrawn="1"/>
        </p:nvSpPr>
        <p:spPr>
          <a:xfrm>
            <a:off x="9894888" y="2990850"/>
            <a:ext cx="1692275" cy="547688"/>
          </a:xfrm>
          <a:prstGeom prst="rect">
            <a:avLst/>
          </a:prstGeom>
          <a:solidFill>
            <a:srgbClr val="52A9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dirty="0">
              <a:solidFill>
                <a:prstClr val="white"/>
              </a:solidFill>
            </a:endParaRPr>
          </a:p>
        </p:txBody>
      </p:sp>
      <p:sp>
        <p:nvSpPr>
          <p:cNvPr id="15" name="Rectangle 63"/>
          <p:cNvSpPr/>
          <p:nvPr userDrawn="1"/>
        </p:nvSpPr>
        <p:spPr>
          <a:xfrm>
            <a:off x="9894888" y="5483225"/>
            <a:ext cx="1692275" cy="547688"/>
          </a:xfrm>
          <a:prstGeom prst="rect">
            <a:avLst/>
          </a:prstGeom>
          <a:solidFill>
            <a:srgbClr val="52A9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dirty="0">
              <a:solidFill>
                <a:prstClr val="white"/>
              </a:solidFill>
            </a:endParaRPr>
          </a:p>
        </p:txBody>
      </p:sp>
      <p:sp>
        <p:nvSpPr>
          <p:cNvPr id="16" name="Rectangle 65"/>
          <p:cNvSpPr/>
          <p:nvPr userDrawn="1"/>
        </p:nvSpPr>
        <p:spPr>
          <a:xfrm>
            <a:off x="7531100" y="2990850"/>
            <a:ext cx="1692275" cy="547688"/>
          </a:xfrm>
          <a:prstGeom prst="rect">
            <a:avLst/>
          </a:prstGeom>
          <a:solidFill>
            <a:srgbClr val="52A9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dirty="0">
              <a:solidFill>
                <a:prstClr val="white"/>
              </a:solidFill>
            </a:endParaRPr>
          </a:p>
        </p:txBody>
      </p:sp>
      <p:sp>
        <p:nvSpPr>
          <p:cNvPr id="17" name="Rectangle 67"/>
          <p:cNvSpPr/>
          <p:nvPr userDrawn="1"/>
        </p:nvSpPr>
        <p:spPr>
          <a:xfrm>
            <a:off x="7531100" y="5483225"/>
            <a:ext cx="1692275" cy="547688"/>
          </a:xfrm>
          <a:prstGeom prst="rect">
            <a:avLst/>
          </a:prstGeom>
          <a:solidFill>
            <a:srgbClr val="52A9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dirty="0">
              <a:solidFill>
                <a:prstClr val="white"/>
              </a:solidFill>
            </a:endParaRPr>
          </a:p>
        </p:txBody>
      </p:sp>
      <p:grpSp>
        <p:nvGrpSpPr>
          <p:cNvPr id="18" name="Group 1"/>
          <p:cNvGrpSpPr>
            <a:grpSpLocks/>
          </p:cNvGrpSpPr>
          <p:nvPr userDrawn="1"/>
        </p:nvGrpSpPr>
        <p:grpSpPr bwMode="auto">
          <a:xfrm>
            <a:off x="609600" y="1050925"/>
            <a:ext cx="10977563" cy="46038"/>
            <a:chOff x="0" y="990600"/>
            <a:chExt cx="12192001" cy="45719"/>
          </a:xfrm>
        </p:grpSpPr>
        <p:sp>
          <p:nvSpPr>
            <p:cNvPr id="19" name="Rectangle 6"/>
            <p:cNvSpPr/>
            <p:nvPr/>
          </p:nvSpPr>
          <p:spPr>
            <a:xfrm>
              <a:off x="0" y="990600"/>
              <a:ext cx="11811166"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solidFill>
                  <a:prstClr val="white"/>
                </a:solidFill>
              </a:endParaRPr>
            </a:p>
          </p:txBody>
        </p:sp>
        <p:sp>
          <p:nvSpPr>
            <p:cNvPr id="20" name="Rectangle 7"/>
            <p:cNvSpPr/>
            <p:nvPr/>
          </p:nvSpPr>
          <p:spPr>
            <a:xfrm>
              <a:off x="11622511" y="990600"/>
              <a:ext cx="56949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solidFill>
                  <a:prstClr val="white"/>
                </a:solidFill>
              </a:endParaRPr>
            </a:p>
          </p:txBody>
        </p:sp>
      </p:grpSp>
      <p:sp>
        <p:nvSpPr>
          <p:cNvPr id="21" name="矩形 20"/>
          <p:cNvSpPr/>
          <p:nvPr userDrawn="1"/>
        </p:nvSpPr>
        <p:spPr>
          <a:xfrm>
            <a:off x="-12700" y="255588"/>
            <a:ext cx="396875" cy="86836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solidFill>
                <a:prstClr val="white"/>
              </a:solidFill>
            </a:endParaRPr>
          </a:p>
        </p:txBody>
      </p:sp>
      <p:sp>
        <p:nvSpPr>
          <p:cNvPr id="22" name="矩形 21"/>
          <p:cNvSpPr/>
          <p:nvPr userDrawn="1"/>
        </p:nvSpPr>
        <p:spPr>
          <a:xfrm>
            <a:off x="-38100" y="6332538"/>
            <a:ext cx="12272963" cy="55721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solidFill>
                <a:prstClr val="white"/>
              </a:solidFill>
            </a:endParaRPr>
          </a:p>
        </p:txBody>
      </p:sp>
      <p:pic>
        <p:nvPicPr>
          <p:cNvPr id="23" name="图片占位符 1" descr="dlut0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90163" y="6402388"/>
            <a:ext cx="13970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Picture Placeholder 4"/>
          <p:cNvSpPr>
            <a:spLocks noGrp="1"/>
          </p:cNvSpPr>
          <p:nvPr>
            <p:ph type="pic" sz="quarter" idx="11"/>
          </p:nvPr>
        </p:nvSpPr>
        <p:spPr>
          <a:xfrm>
            <a:off x="5168378" y="1309941"/>
            <a:ext cx="1692301" cy="1691640"/>
          </a:xfrm>
        </p:spPr>
        <p:txBody>
          <a:bodyPr rtlCol="0">
            <a:normAutofit/>
          </a:bodyPr>
          <a:lstStyle>
            <a:lvl1pPr>
              <a:defRPr lang="en-MY" dirty="0"/>
            </a:lvl1pPr>
          </a:lstStyle>
          <a:p>
            <a:pPr lvl="0"/>
            <a:endParaRPr lang="en-MY" noProof="0" dirty="0"/>
          </a:p>
        </p:txBody>
      </p:sp>
      <p:sp>
        <p:nvSpPr>
          <p:cNvPr id="5" name="Picture Placeholder 4"/>
          <p:cNvSpPr>
            <a:spLocks noGrp="1"/>
          </p:cNvSpPr>
          <p:nvPr>
            <p:ph type="pic" sz="quarter" idx="10"/>
          </p:nvPr>
        </p:nvSpPr>
        <p:spPr>
          <a:xfrm>
            <a:off x="622866" y="1306913"/>
            <a:ext cx="3861662" cy="3855366"/>
          </a:xfrm>
        </p:spPr>
        <p:txBody>
          <a:bodyPr rtlCol="0">
            <a:normAutofit/>
          </a:bodyPr>
          <a:lstStyle/>
          <a:p>
            <a:pPr lvl="0"/>
            <a:endParaRPr lang="en-MY" noProof="0"/>
          </a:p>
        </p:txBody>
      </p:sp>
      <p:sp>
        <p:nvSpPr>
          <p:cNvPr id="59" name="Picture Placeholder 4"/>
          <p:cNvSpPr>
            <a:spLocks noGrp="1"/>
          </p:cNvSpPr>
          <p:nvPr>
            <p:ph type="pic" sz="quarter" idx="12"/>
          </p:nvPr>
        </p:nvSpPr>
        <p:spPr>
          <a:xfrm>
            <a:off x="5168378" y="3802091"/>
            <a:ext cx="1692301" cy="1691640"/>
          </a:xfrm>
        </p:spPr>
        <p:txBody>
          <a:bodyPr rtlCol="0">
            <a:normAutofit/>
          </a:bodyPr>
          <a:lstStyle>
            <a:lvl1pPr>
              <a:defRPr lang="en-MY" dirty="0"/>
            </a:lvl1pPr>
          </a:lstStyle>
          <a:p>
            <a:pPr lvl="0"/>
            <a:endParaRPr lang="en-MY" noProof="0" dirty="0"/>
          </a:p>
        </p:txBody>
      </p:sp>
      <p:sp>
        <p:nvSpPr>
          <p:cNvPr id="61" name="Picture Placeholder 4"/>
          <p:cNvSpPr>
            <a:spLocks noGrp="1"/>
          </p:cNvSpPr>
          <p:nvPr>
            <p:ph type="pic" sz="quarter" idx="13"/>
          </p:nvPr>
        </p:nvSpPr>
        <p:spPr>
          <a:xfrm>
            <a:off x="9894624" y="1309941"/>
            <a:ext cx="1692301" cy="1691640"/>
          </a:xfrm>
        </p:spPr>
        <p:txBody>
          <a:bodyPr rtlCol="0">
            <a:normAutofit/>
          </a:bodyPr>
          <a:lstStyle>
            <a:lvl1pPr>
              <a:defRPr lang="en-MY" dirty="0"/>
            </a:lvl1pPr>
          </a:lstStyle>
          <a:p>
            <a:pPr lvl="0"/>
            <a:endParaRPr lang="en-MY" noProof="0" dirty="0"/>
          </a:p>
        </p:txBody>
      </p:sp>
      <p:sp>
        <p:nvSpPr>
          <p:cNvPr id="63" name="Picture Placeholder 4"/>
          <p:cNvSpPr>
            <a:spLocks noGrp="1"/>
          </p:cNvSpPr>
          <p:nvPr>
            <p:ph type="pic" sz="quarter" idx="14"/>
          </p:nvPr>
        </p:nvSpPr>
        <p:spPr>
          <a:xfrm>
            <a:off x="9894624" y="3802091"/>
            <a:ext cx="1692301" cy="1691640"/>
          </a:xfrm>
        </p:spPr>
        <p:txBody>
          <a:bodyPr rtlCol="0">
            <a:normAutofit/>
          </a:bodyPr>
          <a:lstStyle>
            <a:lvl1pPr>
              <a:defRPr lang="en-MY" dirty="0"/>
            </a:lvl1pPr>
          </a:lstStyle>
          <a:p>
            <a:pPr lvl="0"/>
            <a:endParaRPr lang="en-MY" noProof="0" dirty="0"/>
          </a:p>
        </p:txBody>
      </p:sp>
      <p:sp>
        <p:nvSpPr>
          <p:cNvPr id="65" name="Picture Placeholder 4"/>
          <p:cNvSpPr>
            <a:spLocks noGrp="1"/>
          </p:cNvSpPr>
          <p:nvPr>
            <p:ph type="pic" sz="quarter" idx="15"/>
          </p:nvPr>
        </p:nvSpPr>
        <p:spPr>
          <a:xfrm>
            <a:off x="7531501" y="1309941"/>
            <a:ext cx="1692301" cy="1691640"/>
          </a:xfrm>
        </p:spPr>
        <p:txBody>
          <a:bodyPr rtlCol="0">
            <a:normAutofit/>
          </a:bodyPr>
          <a:lstStyle>
            <a:lvl1pPr>
              <a:defRPr lang="en-MY" dirty="0"/>
            </a:lvl1pPr>
          </a:lstStyle>
          <a:p>
            <a:pPr lvl="0"/>
            <a:endParaRPr lang="en-MY" noProof="0" dirty="0"/>
          </a:p>
        </p:txBody>
      </p:sp>
      <p:sp>
        <p:nvSpPr>
          <p:cNvPr id="67" name="Picture Placeholder 4"/>
          <p:cNvSpPr>
            <a:spLocks noGrp="1"/>
          </p:cNvSpPr>
          <p:nvPr>
            <p:ph type="pic" sz="quarter" idx="16"/>
          </p:nvPr>
        </p:nvSpPr>
        <p:spPr>
          <a:xfrm>
            <a:off x="7531501" y="3802091"/>
            <a:ext cx="1692301" cy="1691640"/>
          </a:xfrm>
        </p:spPr>
        <p:txBody>
          <a:bodyPr rtlCol="0">
            <a:normAutofit/>
          </a:bodyPr>
          <a:lstStyle>
            <a:lvl1pPr>
              <a:defRPr lang="en-MY" dirty="0"/>
            </a:lvl1pPr>
          </a:lstStyle>
          <a:p>
            <a:pPr lvl="0"/>
            <a:endParaRPr lang="en-MY" noProof="0" dirty="0"/>
          </a:p>
        </p:txBody>
      </p:sp>
      <p:sp>
        <p:nvSpPr>
          <p:cNvPr id="14" name="Title 1"/>
          <p:cNvSpPr>
            <a:spLocks noGrp="1"/>
          </p:cNvSpPr>
          <p:nvPr>
            <p:ph type="title"/>
          </p:nvPr>
        </p:nvSpPr>
        <p:spPr>
          <a:xfrm>
            <a:off x="609838" y="283210"/>
            <a:ext cx="9214909" cy="814070"/>
          </a:xfrm>
        </p:spPr>
        <p:txBody>
          <a:bodyPr lIns="0" tIns="0" rIns="0" bIns="0">
            <a:normAutofit/>
          </a:bodyPr>
          <a:lstStyle>
            <a:lvl1pPr algn="l">
              <a:defRPr sz="3600" b="1">
                <a:solidFill>
                  <a:schemeClr val="accent1"/>
                </a:solidFill>
              </a:defRPr>
            </a:lvl1pPr>
          </a:lstStyle>
          <a:p>
            <a:r>
              <a:rPr lang="en-US" dirty="0"/>
              <a:t>Click to edit Master title style</a:t>
            </a:r>
            <a:endParaRPr lang="en-MY" dirty="0"/>
          </a:p>
        </p:txBody>
      </p:sp>
    </p:spTree>
    <p:extLst>
      <p:ext uri="{BB962C8B-B14F-4D97-AF65-F5344CB8AC3E}">
        <p14:creationId xmlns:p14="http://schemas.microsoft.com/office/powerpoint/2010/main" val="27320934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ody">
    <p:spTree>
      <p:nvGrpSpPr>
        <p:cNvPr id="1" name=""/>
        <p:cNvGrpSpPr/>
        <p:nvPr/>
      </p:nvGrpSpPr>
      <p:grpSpPr>
        <a:xfrm>
          <a:off x="0" y="0"/>
          <a:ext cx="0" cy="0"/>
          <a:chOff x="0" y="0"/>
          <a:chExt cx="0" cy="0"/>
        </a:xfrm>
      </p:grpSpPr>
      <p:grpSp>
        <p:nvGrpSpPr>
          <p:cNvPr id="3" name="Group 1"/>
          <p:cNvGrpSpPr>
            <a:grpSpLocks/>
          </p:cNvGrpSpPr>
          <p:nvPr userDrawn="1"/>
        </p:nvGrpSpPr>
        <p:grpSpPr bwMode="auto">
          <a:xfrm>
            <a:off x="609600" y="1050925"/>
            <a:ext cx="10977563" cy="46038"/>
            <a:chOff x="0" y="990600"/>
            <a:chExt cx="12192001" cy="45719"/>
          </a:xfrm>
        </p:grpSpPr>
        <p:sp>
          <p:nvSpPr>
            <p:cNvPr id="4" name="Rectangle 6"/>
            <p:cNvSpPr/>
            <p:nvPr/>
          </p:nvSpPr>
          <p:spPr>
            <a:xfrm>
              <a:off x="0" y="990600"/>
              <a:ext cx="11811166"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solidFill>
                  <a:prstClr val="white"/>
                </a:solidFill>
              </a:endParaRPr>
            </a:p>
          </p:txBody>
        </p:sp>
        <p:sp>
          <p:nvSpPr>
            <p:cNvPr id="5" name="Rectangle 7"/>
            <p:cNvSpPr/>
            <p:nvPr/>
          </p:nvSpPr>
          <p:spPr>
            <a:xfrm>
              <a:off x="11622511" y="990600"/>
              <a:ext cx="56949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solidFill>
                  <a:prstClr val="white"/>
                </a:solidFill>
              </a:endParaRPr>
            </a:p>
          </p:txBody>
        </p:sp>
      </p:grpSp>
      <p:sp>
        <p:nvSpPr>
          <p:cNvPr id="6" name="矩形 5"/>
          <p:cNvSpPr/>
          <p:nvPr userDrawn="1"/>
        </p:nvSpPr>
        <p:spPr>
          <a:xfrm>
            <a:off x="-12700" y="255588"/>
            <a:ext cx="396875" cy="86836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solidFill>
                <a:prstClr val="white"/>
              </a:solidFill>
            </a:endParaRPr>
          </a:p>
        </p:txBody>
      </p:sp>
      <p:sp>
        <p:nvSpPr>
          <p:cNvPr id="7" name="矩形 6"/>
          <p:cNvSpPr/>
          <p:nvPr userDrawn="1"/>
        </p:nvSpPr>
        <p:spPr>
          <a:xfrm>
            <a:off x="-38100" y="6332538"/>
            <a:ext cx="12272963" cy="55721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solidFill>
                <a:prstClr val="white"/>
              </a:solidFill>
            </a:endParaRPr>
          </a:p>
        </p:txBody>
      </p:sp>
      <p:pic>
        <p:nvPicPr>
          <p:cNvPr id="8" name="图片占位符 1" descr="dlut0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90163" y="6402388"/>
            <a:ext cx="13970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a:spLocks noGrp="1"/>
          </p:cNvSpPr>
          <p:nvPr>
            <p:ph type="title"/>
          </p:nvPr>
        </p:nvSpPr>
        <p:spPr>
          <a:xfrm>
            <a:off x="609838" y="283210"/>
            <a:ext cx="9214909" cy="814070"/>
          </a:xfrm>
        </p:spPr>
        <p:txBody>
          <a:bodyPr lIns="0" tIns="0" rIns="0" bIns="0">
            <a:normAutofit/>
          </a:bodyPr>
          <a:lstStyle>
            <a:lvl1pPr algn="l">
              <a:defRPr sz="3600" b="1">
                <a:solidFill>
                  <a:schemeClr val="accent1"/>
                </a:solidFill>
              </a:defRPr>
            </a:lvl1pPr>
          </a:lstStyle>
          <a:p>
            <a:r>
              <a:rPr lang="en-US" dirty="0"/>
              <a:t>Click to edit Master title style</a:t>
            </a:r>
            <a:endParaRPr lang="en-MY" dirty="0"/>
          </a:p>
        </p:txBody>
      </p:sp>
    </p:spTree>
    <p:extLst>
      <p:ext uri="{BB962C8B-B14F-4D97-AF65-F5344CB8AC3E}">
        <p14:creationId xmlns:p14="http://schemas.microsoft.com/office/powerpoint/2010/main" val="10946501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quare Image">
    <p:spTree>
      <p:nvGrpSpPr>
        <p:cNvPr id="1" name=""/>
        <p:cNvGrpSpPr/>
        <p:nvPr/>
      </p:nvGrpSpPr>
      <p:grpSpPr>
        <a:xfrm>
          <a:off x="0" y="0"/>
          <a:ext cx="0" cy="0"/>
          <a:chOff x="0" y="0"/>
          <a:chExt cx="0" cy="0"/>
        </a:xfrm>
      </p:grpSpPr>
      <p:grpSp>
        <p:nvGrpSpPr>
          <p:cNvPr id="4" name="Group 1"/>
          <p:cNvGrpSpPr>
            <a:grpSpLocks/>
          </p:cNvGrpSpPr>
          <p:nvPr userDrawn="1"/>
        </p:nvGrpSpPr>
        <p:grpSpPr bwMode="auto">
          <a:xfrm>
            <a:off x="609600" y="1050925"/>
            <a:ext cx="10977563" cy="46038"/>
            <a:chOff x="0" y="990600"/>
            <a:chExt cx="12192001" cy="45719"/>
          </a:xfrm>
        </p:grpSpPr>
        <p:sp>
          <p:nvSpPr>
            <p:cNvPr id="6" name="Rectangle 6"/>
            <p:cNvSpPr/>
            <p:nvPr/>
          </p:nvSpPr>
          <p:spPr>
            <a:xfrm>
              <a:off x="0" y="990600"/>
              <a:ext cx="11811166"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solidFill>
                  <a:prstClr val="white"/>
                </a:solidFill>
              </a:endParaRPr>
            </a:p>
          </p:txBody>
        </p:sp>
        <p:sp>
          <p:nvSpPr>
            <p:cNvPr id="7" name="Rectangle 7"/>
            <p:cNvSpPr/>
            <p:nvPr/>
          </p:nvSpPr>
          <p:spPr>
            <a:xfrm>
              <a:off x="11622511" y="990600"/>
              <a:ext cx="56949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solidFill>
                  <a:prstClr val="white"/>
                </a:solidFill>
              </a:endParaRPr>
            </a:p>
          </p:txBody>
        </p:sp>
      </p:grpSp>
      <p:sp>
        <p:nvSpPr>
          <p:cNvPr id="8" name="矩形 7"/>
          <p:cNvSpPr/>
          <p:nvPr userDrawn="1"/>
        </p:nvSpPr>
        <p:spPr>
          <a:xfrm>
            <a:off x="-12700" y="255588"/>
            <a:ext cx="396875" cy="86836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solidFill>
                <a:prstClr val="white"/>
              </a:solidFill>
            </a:endParaRPr>
          </a:p>
        </p:txBody>
      </p:sp>
      <p:sp>
        <p:nvSpPr>
          <p:cNvPr id="9" name="矩形 8"/>
          <p:cNvSpPr/>
          <p:nvPr userDrawn="1"/>
        </p:nvSpPr>
        <p:spPr>
          <a:xfrm>
            <a:off x="-38100" y="6332538"/>
            <a:ext cx="12272963" cy="55721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solidFill>
                <a:prstClr val="white"/>
              </a:solidFill>
            </a:endParaRPr>
          </a:p>
        </p:txBody>
      </p:sp>
      <p:pic>
        <p:nvPicPr>
          <p:cNvPr id="10" name="图片占位符 1" descr="dlut0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90163" y="6402388"/>
            <a:ext cx="13970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0"/>
          </p:nvPr>
        </p:nvSpPr>
        <p:spPr>
          <a:xfrm>
            <a:off x="609838" y="1485899"/>
            <a:ext cx="4345097" cy="4343400"/>
          </a:xfrm>
        </p:spPr>
        <p:txBody>
          <a:bodyPr rtlCol="0">
            <a:normAutofit/>
          </a:bodyPr>
          <a:lstStyle/>
          <a:p>
            <a:pPr lvl="0"/>
            <a:endParaRPr lang="en-MY" noProof="0"/>
          </a:p>
        </p:txBody>
      </p:sp>
      <p:sp>
        <p:nvSpPr>
          <p:cNvPr id="14" name="Title 1"/>
          <p:cNvSpPr>
            <a:spLocks noGrp="1"/>
          </p:cNvSpPr>
          <p:nvPr>
            <p:ph type="title"/>
          </p:nvPr>
        </p:nvSpPr>
        <p:spPr>
          <a:xfrm>
            <a:off x="609838" y="283210"/>
            <a:ext cx="9214909" cy="814070"/>
          </a:xfrm>
        </p:spPr>
        <p:txBody>
          <a:bodyPr lIns="0" tIns="0" rIns="0" bIns="0">
            <a:normAutofit/>
          </a:bodyPr>
          <a:lstStyle>
            <a:lvl1pPr algn="l">
              <a:defRPr sz="3600" b="1">
                <a:solidFill>
                  <a:schemeClr val="accent1"/>
                </a:solidFill>
              </a:defRPr>
            </a:lvl1pPr>
          </a:lstStyle>
          <a:p>
            <a:r>
              <a:rPr lang="en-US" dirty="0"/>
              <a:t>Click to edit Master title style</a:t>
            </a:r>
            <a:endParaRPr lang="en-MY" dirty="0"/>
          </a:p>
        </p:txBody>
      </p:sp>
    </p:spTree>
    <p:extLst>
      <p:ext uri="{BB962C8B-B14F-4D97-AF65-F5344CB8AC3E}">
        <p14:creationId xmlns:p14="http://schemas.microsoft.com/office/powerpoint/2010/main" val="3475385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8309" y="365125"/>
            <a:ext cx="2629927"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527" y="365125"/>
            <a:ext cx="7737322"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0935BD3B-3D10-4325-AE04-AE95B00DA182}" type="datetime1">
              <a:rPr lang="zh-CN" altLang="en-US" smtClean="0"/>
              <a:t>2025/6/11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F22FF026-5789-443D-BFFD-C0EF6F4837DE}" type="slidenum">
              <a:rPr lang="zh-CN" altLang="en-US"/>
              <a:pPr>
                <a:defRPr/>
              </a:pPr>
              <a:t>‹#›</a:t>
            </a:fld>
            <a:endParaRPr lang="zh-CN" altLang="en-US"/>
          </a:p>
        </p:txBody>
      </p:sp>
    </p:spTree>
    <p:extLst>
      <p:ext uri="{BB962C8B-B14F-4D97-AF65-F5344CB8AC3E}">
        <p14:creationId xmlns:p14="http://schemas.microsoft.com/office/powerpoint/2010/main" val="210617551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entre image">
    <p:spTree>
      <p:nvGrpSpPr>
        <p:cNvPr id="1" name=""/>
        <p:cNvGrpSpPr/>
        <p:nvPr/>
      </p:nvGrpSpPr>
      <p:grpSpPr>
        <a:xfrm>
          <a:off x="0" y="0"/>
          <a:ext cx="0" cy="0"/>
          <a:chOff x="0" y="0"/>
          <a:chExt cx="0" cy="0"/>
        </a:xfrm>
      </p:grpSpPr>
      <p:grpSp>
        <p:nvGrpSpPr>
          <p:cNvPr id="4" name="Group 1"/>
          <p:cNvGrpSpPr>
            <a:grpSpLocks/>
          </p:cNvGrpSpPr>
          <p:nvPr userDrawn="1"/>
        </p:nvGrpSpPr>
        <p:grpSpPr bwMode="auto">
          <a:xfrm>
            <a:off x="609600" y="1050925"/>
            <a:ext cx="10977563" cy="46038"/>
            <a:chOff x="0" y="990600"/>
            <a:chExt cx="12192001" cy="45719"/>
          </a:xfrm>
        </p:grpSpPr>
        <p:sp>
          <p:nvSpPr>
            <p:cNvPr id="6" name="Rectangle 6"/>
            <p:cNvSpPr/>
            <p:nvPr/>
          </p:nvSpPr>
          <p:spPr>
            <a:xfrm>
              <a:off x="0" y="990600"/>
              <a:ext cx="11811166"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solidFill>
                  <a:prstClr val="white"/>
                </a:solidFill>
              </a:endParaRPr>
            </a:p>
          </p:txBody>
        </p:sp>
        <p:sp>
          <p:nvSpPr>
            <p:cNvPr id="7" name="Rectangle 7"/>
            <p:cNvSpPr/>
            <p:nvPr/>
          </p:nvSpPr>
          <p:spPr>
            <a:xfrm>
              <a:off x="11622511" y="990600"/>
              <a:ext cx="56949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solidFill>
                  <a:prstClr val="white"/>
                </a:solidFill>
              </a:endParaRPr>
            </a:p>
          </p:txBody>
        </p:sp>
      </p:grpSp>
      <p:sp>
        <p:nvSpPr>
          <p:cNvPr id="8" name="矩形 7"/>
          <p:cNvSpPr/>
          <p:nvPr userDrawn="1"/>
        </p:nvSpPr>
        <p:spPr>
          <a:xfrm>
            <a:off x="-12700" y="255588"/>
            <a:ext cx="396875" cy="86836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solidFill>
                <a:prstClr val="white"/>
              </a:solidFill>
            </a:endParaRPr>
          </a:p>
        </p:txBody>
      </p:sp>
      <p:sp>
        <p:nvSpPr>
          <p:cNvPr id="9" name="矩形 8"/>
          <p:cNvSpPr/>
          <p:nvPr userDrawn="1"/>
        </p:nvSpPr>
        <p:spPr>
          <a:xfrm>
            <a:off x="-38100" y="6332538"/>
            <a:ext cx="12272963" cy="55721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solidFill>
                <a:prstClr val="white"/>
              </a:solidFill>
            </a:endParaRPr>
          </a:p>
        </p:txBody>
      </p:sp>
      <p:pic>
        <p:nvPicPr>
          <p:cNvPr id="10" name="图片占位符 1" descr="dlut0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90163" y="6402388"/>
            <a:ext cx="13970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Picture Placeholder 13"/>
          <p:cNvSpPr>
            <a:spLocks noGrp="1"/>
          </p:cNvSpPr>
          <p:nvPr>
            <p:ph type="pic" sz="quarter" idx="10"/>
          </p:nvPr>
        </p:nvSpPr>
        <p:spPr>
          <a:xfrm>
            <a:off x="4535671" y="2106929"/>
            <a:ext cx="3125421" cy="3124200"/>
          </a:xfrm>
          <a:custGeom>
            <a:avLst/>
            <a:gdLst>
              <a:gd name="connsiteX0" fmla="*/ 1448904 w 3124200"/>
              <a:gd name="connsiteY0" fmla="*/ 0 h 3124200"/>
              <a:gd name="connsiteX1" fmla="*/ 1675299 w 3124200"/>
              <a:gd name="connsiteY1" fmla="*/ 0 h 3124200"/>
              <a:gd name="connsiteX2" fmla="*/ 1722401 w 3124200"/>
              <a:gd name="connsiteY2" fmla="*/ 2379 h 3124200"/>
              <a:gd name="connsiteX3" fmla="*/ 3121824 w 3124200"/>
              <a:gd name="connsiteY3" fmla="*/ 1401801 h 3124200"/>
              <a:gd name="connsiteX4" fmla="*/ 3124200 w 3124200"/>
              <a:gd name="connsiteY4" fmla="*/ 1448864 h 3124200"/>
              <a:gd name="connsiteX5" fmla="*/ 3124200 w 3124200"/>
              <a:gd name="connsiteY5" fmla="*/ 1675339 h 3124200"/>
              <a:gd name="connsiteX6" fmla="*/ 3121824 w 3124200"/>
              <a:gd name="connsiteY6" fmla="*/ 1722401 h 3124200"/>
              <a:gd name="connsiteX7" fmla="*/ 1722401 w 3124200"/>
              <a:gd name="connsiteY7" fmla="*/ 3121824 h 3124200"/>
              <a:gd name="connsiteX8" fmla="*/ 1675338 w 3124200"/>
              <a:gd name="connsiteY8" fmla="*/ 3124200 h 3124200"/>
              <a:gd name="connsiteX9" fmla="*/ 1448865 w 3124200"/>
              <a:gd name="connsiteY9" fmla="*/ 3124200 h 3124200"/>
              <a:gd name="connsiteX10" fmla="*/ 1401801 w 3124200"/>
              <a:gd name="connsiteY10" fmla="*/ 3121824 h 3124200"/>
              <a:gd name="connsiteX11" fmla="*/ 2379 w 3124200"/>
              <a:gd name="connsiteY11" fmla="*/ 1722401 h 3124200"/>
              <a:gd name="connsiteX12" fmla="*/ 0 w 3124200"/>
              <a:gd name="connsiteY12" fmla="*/ 1675299 h 3124200"/>
              <a:gd name="connsiteX13" fmla="*/ 0 w 3124200"/>
              <a:gd name="connsiteY13" fmla="*/ 1448903 h 3124200"/>
              <a:gd name="connsiteX14" fmla="*/ 2379 w 3124200"/>
              <a:gd name="connsiteY14" fmla="*/ 1401801 h 3124200"/>
              <a:gd name="connsiteX15" fmla="*/ 1401801 w 3124200"/>
              <a:gd name="connsiteY15" fmla="*/ 2379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24200" h="3124200">
                <a:moveTo>
                  <a:pt x="1448904" y="0"/>
                </a:moveTo>
                <a:lnTo>
                  <a:pt x="1675299" y="0"/>
                </a:lnTo>
                <a:lnTo>
                  <a:pt x="1722401" y="2379"/>
                </a:lnTo>
                <a:cubicBezTo>
                  <a:pt x="2460277" y="77314"/>
                  <a:pt x="3046888" y="663925"/>
                  <a:pt x="3121824" y="1401801"/>
                </a:cubicBezTo>
                <a:lnTo>
                  <a:pt x="3124200" y="1448864"/>
                </a:lnTo>
                <a:lnTo>
                  <a:pt x="3124200" y="1675339"/>
                </a:lnTo>
                <a:lnTo>
                  <a:pt x="3121824" y="1722401"/>
                </a:lnTo>
                <a:cubicBezTo>
                  <a:pt x="3046888" y="2460277"/>
                  <a:pt x="2460277" y="3046888"/>
                  <a:pt x="1722401" y="3121824"/>
                </a:cubicBezTo>
                <a:lnTo>
                  <a:pt x="1675338" y="3124200"/>
                </a:lnTo>
                <a:lnTo>
                  <a:pt x="1448865" y="3124200"/>
                </a:lnTo>
                <a:lnTo>
                  <a:pt x="1401801" y="3121824"/>
                </a:lnTo>
                <a:cubicBezTo>
                  <a:pt x="663926" y="3046888"/>
                  <a:pt x="77314" y="2460277"/>
                  <a:pt x="2379" y="1722401"/>
                </a:cubicBezTo>
                <a:lnTo>
                  <a:pt x="0" y="1675299"/>
                </a:lnTo>
                <a:lnTo>
                  <a:pt x="0" y="1448903"/>
                </a:lnTo>
                <a:lnTo>
                  <a:pt x="2379" y="1401801"/>
                </a:lnTo>
                <a:cubicBezTo>
                  <a:pt x="77314" y="663925"/>
                  <a:pt x="663926" y="77314"/>
                  <a:pt x="1401801" y="2379"/>
                </a:cubicBezTo>
                <a:close/>
              </a:path>
            </a:pathLst>
          </a:custGeom>
        </p:spPr>
        <p:txBody>
          <a:bodyPr rtlCol="0">
            <a:noAutofit/>
          </a:bodyPr>
          <a:lstStyle/>
          <a:p>
            <a:pPr lvl="0"/>
            <a:endParaRPr lang="en-MY" noProof="0" dirty="0"/>
          </a:p>
        </p:txBody>
      </p:sp>
      <p:sp>
        <p:nvSpPr>
          <p:cNvPr id="5" name="Title 1"/>
          <p:cNvSpPr>
            <a:spLocks noGrp="1"/>
          </p:cNvSpPr>
          <p:nvPr>
            <p:ph type="title"/>
          </p:nvPr>
        </p:nvSpPr>
        <p:spPr>
          <a:xfrm>
            <a:off x="609838" y="283210"/>
            <a:ext cx="9214909" cy="814070"/>
          </a:xfrm>
        </p:spPr>
        <p:txBody>
          <a:bodyPr lIns="0" tIns="0" rIns="0" bIns="0">
            <a:normAutofit/>
          </a:bodyPr>
          <a:lstStyle>
            <a:lvl1pPr algn="l">
              <a:defRPr sz="3600" b="1">
                <a:solidFill>
                  <a:schemeClr val="accent1"/>
                </a:solidFill>
              </a:defRPr>
            </a:lvl1pPr>
          </a:lstStyle>
          <a:p>
            <a:r>
              <a:rPr lang="en-US" dirty="0"/>
              <a:t>Click to edit Master title style</a:t>
            </a:r>
            <a:endParaRPr lang="en-MY" dirty="0"/>
          </a:p>
        </p:txBody>
      </p:sp>
    </p:spTree>
    <p:extLst>
      <p:ext uri="{BB962C8B-B14F-4D97-AF65-F5344CB8AC3E}">
        <p14:creationId xmlns:p14="http://schemas.microsoft.com/office/powerpoint/2010/main" val="268789228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 Images">
    <p:spTree>
      <p:nvGrpSpPr>
        <p:cNvPr id="1" name=""/>
        <p:cNvGrpSpPr/>
        <p:nvPr/>
      </p:nvGrpSpPr>
      <p:grpSpPr>
        <a:xfrm>
          <a:off x="0" y="0"/>
          <a:ext cx="0" cy="0"/>
          <a:chOff x="0" y="0"/>
          <a:chExt cx="0" cy="0"/>
        </a:xfrm>
      </p:grpSpPr>
      <p:grpSp>
        <p:nvGrpSpPr>
          <p:cNvPr id="5" name="Group 1"/>
          <p:cNvGrpSpPr>
            <a:grpSpLocks/>
          </p:cNvGrpSpPr>
          <p:nvPr userDrawn="1"/>
        </p:nvGrpSpPr>
        <p:grpSpPr bwMode="auto">
          <a:xfrm>
            <a:off x="609600" y="1050925"/>
            <a:ext cx="10977563" cy="46038"/>
            <a:chOff x="0" y="990600"/>
            <a:chExt cx="12192001" cy="45719"/>
          </a:xfrm>
        </p:grpSpPr>
        <p:sp>
          <p:nvSpPr>
            <p:cNvPr id="7" name="Rectangle 6"/>
            <p:cNvSpPr/>
            <p:nvPr/>
          </p:nvSpPr>
          <p:spPr>
            <a:xfrm>
              <a:off x="0" y="990600"/>
              <a:ext cx="11811166"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solidFill>
                  <a:prstClr val="white"/>
                </a:solidFill>
              </a:endParaRPr>
            </a:p>
          </p:txBody>
        </p:sp>
        <p:sp>
          <p:nvSpPr>
            <p:cNvPr id="8" name="Rectangle 7"/>
            <p:cNvSpPr/>
            <p:nvPr/>
          </p:nvSpPr>
          <p:spPr>
            <a:xfrm>
              <a:off x="11622511" y="990600"/>
              <a:ext cx="56949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solidFill>
                  <a:prstClr val="white"/>
                </a:solidFill>
              </a:endParaRPr>
            </a:p>
          </p:txBody>
        </p:sp>
      </p:grpSp>
      <p:sp>
        <p:nvSpPr>
          <p:cNvPr id="9" name="矩形 8"/>
          <p:cNvSpPr/>
          <p:nvPr userDrawn="1"/>
        </p:nvSpPr>
        <p:spPr>
          <a:xfrm>
            <a:off x="-12700" y="255588"/>
            <a:ext cx="396875" cy="86836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solidFill>
                <a:prstClr val="white"/>
              </a:solidFill>
            </a:endParaRPr>
          </a:p>
        </p:txBody>
      </p:sp>
      <p:sp>
        <p:nvSpPr>
          <p:cNvPr id="10" name="矩形 9"/>
          <p:cNvSpPr/>
          <p:nvPr userDrawn="1"/>
        </p:nvSpPr>
        <p:spPr>
          <a:xfrm>
            <a:off x="-38100" y="6332538"/>
            <a:ext cx="12272963" cy="55721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solidFill>
                <a:prstClr val="white"/>
              </a:solidFill>
            </a:endParaRPr>
          </a:p>
        </p:txBody>
      </p:sp>
      <p:pic>
        <p:nvPicPr>
          <p:cNvPr id="11" name="图片占位符 1" descr="dlut0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90163" y="6402388"/>
            <a:ext cx="13970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icture Placeholder 5"/>
          <p:cNvSpPr>
            <a:spLocks noGrp="1"/>
          </p:cNvSpPr>
          <p:nvPr>
            <p:ph type="pic" sz="quarter" idx="10"/>
          </p:nvPr>
        </p:nvSpPr>
        <p:spPr>
          <a:xfrm>
            <a:off x="609839" y="1545249"/>
            <a:ext cx="6098382" cy="1908221"/>
          </a:xfrm>
        </p:spPr>
        <p:txBody>
          <a:bodyPr rtlCol="0">
            <a:normAutofit/>
          </a:bodyPr>
          <a:lstStyle/>
          <a:p>
            <a:pPr lvl="0"/>
            <a:endParaRPr lang="en-MY" noProof="0"/>
          </a:p>
        </p:txBody>
      </p:sp>
      <p:sp>
        <p:nvSpPr>
          <p:cNvPr id="13" name="Picture Placeholder 5"/>
          <p:cNvSpPr>
            <a:spLocks noGrp="1"/>
          </p:cNvSpPr>
          <p:nvPr>
            <p:ph type="pic" sz="quarter" idx="11"/>
          </p:nvPr>
        </p:nvSpPr>
        <p:spPr>
          <a:xfrm>
            <a:off x="5488543" y="3884590"/>
            <a:ext cx="6098382" cy="1908221"/>
          </a:xfrm>
        </p:spPr>
        <p:txBody>
          <a:bodyPr rtlCol="0">
            <a:normAutofit/>
          </a:bodyPr>
          <a:lstStyle/>
          <a:p>
            <a:pPr lvl="0"/>
            <a:endParaRPr lang="en-MY" noProof="0"/>
          </a:p>
        </p:txBody>
      </p:sp>
      <p:sp>
        <p:nvSpPr>
          <p:cNvPr id="15" name="Title 1"/>
          <p:cNvSpPr>
            <a:spLocks noGrp="1"/>
          </p:cNvSpPr>
          <p:nvPr>
            <p:ph type="title"/>
          </p:nvPr>
        </p:nvSpPr>
        <p:spPr>
          <a:xfrm>
            <a:off x="609838" y="283210"/>
            <a:ext cx="9214909" cy="814070"/>
          </a:xfrm>
        </p:spPr>
        <p:txBody>
          <a:bodyPr lIns="0" tIns="0" rIns="0" bIns="0">
            <a:normAutofit/>
          </a:bodyPr>
          <a:lstStyle>
            <a:lvl1pPr algn="l">
              <a:defRPr sz="3600" b="1">
                <a:solidFill>
                  <a:schemeClr val="accent1"/>
                </a:solidFill>
              </a:defRPr>
            </a:lvl1pPr>
          </a:lstStyle>
          <a:p>
            <a:r>
              <a:rPr lang="en-US" dirty="0"/>
              <a:t>Click to edit Master title style</a:t>
            </a:r>
            <a:endParaRPr lang="en-MY" dirty="0"/>
          </a:p>
        </p:txBody>
      </p:sp>
    </p:spTree>
    <p:extLst>
      <p:ext uri="{BB962C8B-B14F-4D97-AF65-F5344CB8AC3E}">
        <p14:creationId xmlns:p14="http://schemas.microsoft.com/office/powerpoint/2010/main" val="91180729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 Images - 2">
    <p:spTree>
      <p:nvGrpSpPr>
        <p:cNvPr id="1" name=""/>
        <p:cNvGrpSpPr/>
        <p:nvPr/>
      </p:nvGrpSpPr>
      <p:grpSpPr>
        <a:xfrm>
          <a:off x="0" y="0"/>
          <a:ext cx="0" cy="0"/>
          <a:chOff x="0" y="0"/>
          <a:chExt cx="0" cy="0"/>
        </a:xfrm>
      </p:grpSpPr>
      <p:grpSp>
        <p:nvGrpSpPr>
          <p:cNvPr id="5" name="Group 1"/>
          <p:cNvGrpSpPr>
            <a:grpSpLocks/>
          </p:cNvGrpSpPr>
          <p:nvPr userDrawn="1"/>
        </p:nvGrpSpPr>
        <p:grpSpPr bwMode="auto">
          <a:xfrm>
            <a:off x="609600" y="1050925"/>
            <a:ext cx="10977563" cy="46038"/>
            <a:chOff x="0" y="990600"/>
            <a:chExt cx="12192001" cy="45719"/>
          </a:xfrm>
        </p:grpSpPr>
        <p:sp>
          <p:nvSpPr>
            <p:cNvPr id="7" name="Rectangle 6"/>
            <p:cNvSpPr/>
            <p:nvPr/>
          </p:nvSpPr>
          <p:spPr>
            <a:xfrm>
              <a:off x="0" y="990600"/>
              <a:ext cx="11811166"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solidFill>
                  <a:prstClr val="white"/>
                </a:solidFill>
              </a:endParaRPr>
            </a:p>
          </p:txBody>
        </p:sp>
        <p:sp>
          <p:nvSpPr>
            <p:cNvPr id="8" name="Rectangle 7"/>
            <p:cNvSpPr/>
            <p:nvPr/>
          </p:nvSpPr>
          <p:spPr>
            <a:xfrm>
              <a:off x="11622511" y="990600"/>
              <a:ext cx="56949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solidFill>
                  <a:prstClr val="white"/>
                </a:solidFill>
              </a:endParaRPr>
            </a:p>
          </p:txBody>
        </p:sp>
      </p:grpSp>
      <p:sp>
        <p:nvSpPr>
          <p:cNvPr id="9" name="矩形 8"/>
          <p:cNvSpPr/>
          <p:nvPr userDrawn="1"/>
        </p:nvSpPr>
        <p:spPr>
          <a:xfrm>
            <a:off x="-12700" y="255588"/>
            <a:ext cx="396875" cy="86836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solidFill>
                <a:prstClr val="white"/>
              </a:solidFill>
            </a:endParaRPr>
          </a:p>
        </p:txBody>
      </p:sp>
      <p:sp>
        <p:nvSpPr>
          <p:cNvPr id="10" name="矩形 9"/>
          <p:cNvSpPr/>
          <p:nvPr userDrawn="1"/>
        </p:nvSpPr>
        <p:spPr>
          <a:xfrm>
            <a:off x="-38100" y="6332538"/>
            <a:ext cx="12272963" cy="55721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solidFill>
                <a:prstClr val="white"/>
              </a:solidFill>
            </a:endParaRPr>
          </a:p>
        </p:txBody>
      </p:sp>
      <p:pic>
        <p:nvPicPr>
          <p:cNvPr id="11" name="图片占位符 1" descr="dlut0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90163" y="6402388"/>
            <a:ext cx="13970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icture Placeholder 5"/>
          <p:cNvSpPr>
            <a:spLocks noGrp="1"/>
          </p:cNvSpPr>
          <p:nvPr>
            <p:ph type="pic" sz="quarter" idx="10"/>
          </p:nvPr>
        </p:nvSpPr>
        <p:spPr>
          <a:xfrm>
            <a:off x="609839" y="1545248"/>
            <a:ext cx="2744271" cy="4247562"/>
          </a:xfrm>
        </p:spPr>
        <p:txBody>
          <a:bodyPr rtlCol="0">
            <a:normAutofit/>
          </a:bodyPr>
          <a:lstStyle/>
          <a:p>
            <a:pPr lvl="0"/>
            <a:endParaRPr lang="en-MY" noProof="0"/>
          </a:p>
        </p:txBody>
      </p:sp>
      <p:sp>
        <p:nvSpPr>
          <p:cNvPr id="13" name="Picture Placeholder 5"/>
          <p:cNvSpPr>
            <a:spLocks noGrp="1"/>
          </p:cNvSpPr>
          <p:nvPr>
            <p:ph type="pic" sz="quarter" idx="11"/>
          </p:nvPr>
        </p:nvSpPr>
        <p:spPr>
          <a:xfrm>
            <a:off x="8842653" y="1545250"/>
            <a:ext cx="2744272" cy="4247561"/>
          </a:xfrm>
        </p:spPr>
        <p:txBody>
          <a:bodyPr rtlCol="0">
            <a:normAutofit/>
          </a:bodyPr>
          <a:lstStyle/>
          <a:p>
            <a:pPr lvl="0"/>
            <a:endParaRPr lang="en-MY" noProof="0"/>
          </a:p>
        </p:txBody>
      </p:sp>
      <p:sp>
        <p:nvSpPr>
          <p:cNvPr id="15" name="Title 1"/>
          <p:cNvSpPr>
            <a:spLocks noGrp="1"/>
          </p:cNvSpPr>
          <p:nvPr>
            <p:ph type="title"/>
          </p:nvPr>
        </p:nvSpPr>
        <p:spPr>
          <a:xfrm>
            <a:off x="609838" y="283210"/>
            <a:ext cx="9214909" cy="814070"/>
          </a:xfrm>
        </p:spPr>
        <p:txBody>
          <a:bodyPr lIns="0" tIns="0" rIns="0" bIns="0">
            <a:normAutofit/>
          </a:bodyPr>
          <a:lstStyle>
            <a:lvl1pPr algn="l">
              <a:defRPr sz="3600" b="1">
                <a:solidFill>
                  <a:schemeClr val="accent1"/>
                </a:solidFill>
              </a:defRPr>
            </a:lvl1pPr>
          </a:lstStyle>
          <a:p>
            <a:r>
              <a:rPr lang="en-US" dirty="0"/>
              <a:t>Click to edit Master title style</a:t>
            </a:r>
            <a:endParaRPr lang="en-MY" dirty="0"/>
          </a:p>
        </p:txBody>
      </p:sp>
    </p:spTree>
    <p:extLst>
      <p:ext uri="{BB962C8B-B14F-4D97-AF65-F5344CB8AC3E}">
        <p14:creationId xmlns:p14="http://schemas.microsoft.com/office/powerpoint/2010/main" val="398419756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 Images - 3">
    <p:spTree>
      <p:nvGrpSpPr>
        <p:cNvPr id="1" name=""/>
        <p:cNvGrpSpPr/>
        <p:nvPr/>
      </p:nvGrpSpPr>
      <p:grpSpPr>
        <a:xfrm>
          <a:off x="0" y="0"/>
          <a:ext cx="0" cy="0"/>
          <a:chOff x="0" y="0"/>
          <a:chExt cx="0" cy="0"/>
        </a:xfrm>
      </p:grpSpPr>
      <p:grpSp>
        <p:nvGrpSpPr>
          <p:cNvPr id="6" name="Group 1"/>
          <p:cNvGrpSpPr>
            <a:grpSpLocks/>
          </p:cNvGrpSpPr>
          <p:nvPr userDrawn="1"/>
        </p:nvGrpSpPr>
        <p:grpSpPr bwMode="auto">
          <a:xfrm>
            <a:off x="609600" y="1050925"/>
            <a:ext cx="10977563" cy="46038"/>
            <a:chOff x="0" y="990600"/>
            <a:chExt cx="12192001" cy="45719"/>
          </a:xfrm>
        </p:grpSpPr>
        <p:sp>
          <p:nvSpPr>
            <p:cNvPr id="7" name="Rectangle 6"/>
            <p:cNvSpPr/>
            <p:nvPr/>
          </p:nvSpPr>
          <p:spPr>
            <a:xfrm>
              <a:off x="0" y="990600"/>
              <a:ext cx="11811166"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solidFill>
                  <a:prstClr val="white"/>
                </a:solidFill>
              </a:endParaRPr>
            </a:p>
          </p:txBody>
        </p:sp>
        <p:sp>
          <p:nvSpPr>
            <p:cNvPr id="8" name="Rectangle 7"/>
            <p:cNvSpPr/>
            <p:nvPr/>
          </p:nvSpPr>
          <p:spPr>
            <a:xfrm>
              <a:off x="11622511" y="990600"/>
              <a:ext cx="56949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solidFill>
                  <a:prstClr val="white"/>
                </a:solidFill>
              </a:endParaRPr>
            </a:p>
          </p:txBody>
        </p:sp>
      </p:grpSp>
      <p:sp>
        <p:nvSpPr>
          <p:cNvPr id="9" name="矩形 8"/>
          <p:cNvSpPr/>
          <p:nvPr userDrawn="1"/>
        </p:nvSpPr>
        <p:spPr>
          <a:xfrm>
            <a:off x="-12700" y="255588"/>
            <a:ext cx="396875" cy="86836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solidFill>
                <a:prstClr val="white"/>
              </a:solidFill>
            </a:endParaRPr>
          </a:p>
        </p:txBody>
      </p:sp>
      <p:sp>
        <p:nvSpPr>
          <p:cNvPr id="10" name="矩形 9"/>
          <p:cNvSpPr/>
          <p:nvPr userDrawn="1"/>
        </p:nvSpPr>
        <p:spPr>
          <a:xfrm>
            <a:off x="-38100" y="6332538"/>
            <a:ext cx="12272963" cy="55721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solidFill>
                <a:prstClr val="white"/>
              </a:solidFill>
            </a:endParaRPr>
          </a:p>
        </p:txBody>
      </p:sp>
      <p:pic>
        <p:nvPicPr>
          <p:cNvPr id="11" name="图片占位符 1" descr="dlut0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90163" y="6402388"/>
            <a:ext cx="13970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Picture Placeholder 20"/>
          <p:cNvSpPr>
            <a:spLocks noGrp="1"/>
          </p:cNvSpPr>
          <p:nvPr>
            <p:ph type="pic" sz="quarter" idx="10"/>
          </p:nvPr>
        </p:nvSpPr>
        <p:spPr>
          <a:xfrm>
            <a:off x="1181561" y="1752600"/>
            <a:ext cx="2134434" cy="2133600"/>
          </a:xfrm>
          <a:custGeom>
            <a:avLst/>
            <a:gdLst>
              <a:gd name="connsiteX0" fmla="*/ 1066800 w 2133600"/>
              <a:gd name="connsiteY0" fmla="*/ 0 h 2133600"/>
              <a:gd name="connsiteX1" fmla="*/ 2133600 w 2133600"/>
              <a:gd name="connsiteY1" fmla="*/ 1066800 h 2133600"/>
              <a:gd name="connsiteX2" fmla="*/ 1066800 w 2133600"/>
              <a:gd name="connsiteY2" fmla="*/ 2133600 h 2133600"/>
              <a:gd name="connsiteX3" fmla="*/ 0 w 2133600"/>
              <a:gd name="connsiteY3" fmla="*/ 1066800 h 2133600"/>
              <a:gd name="connsiteX4" fmla="*/ 1066800 w 2133600"/>
              <a:gd name="connsiteY4" fmla="*/ 0 h 21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2133600">
                <a:moveTo>
                  <a:pt x="1066800" y="0"/>
                </a:moveTo>
                <a:cubicBezTo>
                  <a:pt x="1655977" y="0"/>
                  <a:pt x="2133600" y="477623"/>
                  <a:pt x="2133600" y="1066800"/>
                </a:cubicBezTo>
                <a:cubicBezTo>
                  <a:pt x="2133600" y="1655977"/>
                  <a:pt x="1655977" y="2133600"/>
                  <a:pt x="1066800" y="2133600"/>
                </a:cubicBezTo>
                <a:cubicBezTo>
                  <a:pt x="477623" y="2133600"/>
                  <a:pt x="0" y="1655977"/>
                  <a:pt x="0" y="1066800"/>
                </a:cubicBezTo>
                <a:cubicBezTo>
                  <a:pt x="0" y="477623"/>
                  <a:pt x="477623" y="0"/>
                  <a:pt x="1066800" y="0"/>
                </a:cubicBezTo>
                <a:close/>
              </a:path>
            </a:pathLst>
          </a:custGeom>
        </p:spPr>
        <p:txBody>
          <a:bodyPr rtlCol="0">
            <a:noAutofit/>
          </a:bodyPr>
          <a:lstStyle/>
          <a:p>
            <a:pPr lvl="0"/>
            <a:endParaRPr lang="en-MY" noProof="0"/>
          </a:p>
        </p:txBody>
      </p:sp>
      <p:sp>
        <p:nvSpPr>
          <p:cNvPr id="23" name="Picture Placeholder 22"/>
          <p:cNvSpPr>
            <a:spLocks noGrp="1"/>
          </p:cNvSpPr>
          <p:nvPr>
            <p:ph type="pic" sz="quarter" idx="11"/>
          </p:nvPr>
        </p:nvSpPr>
        <p:spPr>
          <a:xfrm>
            <a:off x="8880768" y="1752600"/>
            <a:ext cx="2134434" cy="2133600"/>
          </a:xfrm>
          <a:custGeom>
            <a:avLst/>
            <a:gdLst>
              <a:gd name="connsiteX0" fmla="*/ 1066800 w 2133600"/>
              <a:gd name="connsiteY0" fmla="*/ 0 h 2133600"/>
              <a:gd name="connsiteX1" fmla="*/ 2133600 w 2133600"/>
              <a:gd name="connsiteY1" fmla="*/ 1066800 h 2133600"/>
              <a:gd name="connsiteX2" fmla="*/ 1066800 w 2133600"/>
              <a:gd name="connsiteY2" fmla="*/ 2133600 h 2133600"/>
              <a:gd name="connsiteX3" fmla="*/ 0 w 2133600"/>
              <a:gd name="connsiteY3" fmla="*/ 1066800 h 2133600"/>
              <a:gd name="connsiteX4" fmla="*/ 1066800 w 2133600"/>
              <a:gd name="connsiteY4" fmla="*/ 0 h 21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2133600">
                <a:moveTo>
                  <a:pt x="1066800" y="0"/>
                </a:moveTo>
                <a:cubicBezTo>
                  <a:pt x="1655977" y="0"/>
                  <a:pt x="2133600" y="477623"/>
                  <a:pt x="2133600" y="1066800"/>
                </a:cubicBezTo>
                <a:cubicBezTo>
                  <a:pt x="2133600" y="1655977"/>
                  <a:pt x="1655977" y="2133600"/>
                  <a:pt x="1066800" y="2133600"/>
                </a:cubicBezTo>
                <a:cubicBezTo>
                  <a:pt x="477623" y="2133600"/>
                  <a:pt x="0" y="1655977"/>
                  <a:pt x="0" y="1066800"/>
                </a:cubicBezTo>
                <a:cubicBezTo>
                  <a:pt x="0" y="477623"/>
                  <a:pt x="477623" y="0"/>
                  <a:pt x="1066800" y="0"/>
                </a:cubicBezTo>
                <a:close/>
              </a:path>
            </a:pathLst>
          </a:custGeom>
        </p:spPr>
        <p:txBody>
          <a:bodyPr rtlCol="0">
            <a:noAutofit/>
          </a:bodyPr>
          <a:lstStyle/>
          <a:p>
            <a:pPr lvl="0"/>
            <a:endParaRPr lang="en-MY" noProof="0"/>
          </a:p>
        </p:txBody>
      </p:sp>
      <p:sp>
        <p:nvSpPr>
          <p:cNvPr id="25" name="Picture Placeholder 24"/>
          <p:cNvSpPr>
            <a:spLocks noGrp="1"/>
          </p:cNvSpPr>
          <p:nvPr>
            <p:ph type="pic" sz="quarter" idx="12"/>
          </p:nvPr>
        </p:nvSpPr>
        <p:spPr>
          <a:xfrm>
            <a:off x="5031165" y="1752600"/>
            <a:ext cx="2134434" cy="2133600"/>
          </a:xfrm>
          <a:custGeom>
            <a:avLst/>
            <a:gdLst>
              <a:gd name="connsiteX0" fmla="*/ 1066800 w 2133600"/>
              <a:gd name="connsiteY0" fmla="*/ 0 h 2133600"/>
              <a:gd name="connsiteX1" fmla="*/ 2133600 w 2133600"/>
              <a:gd name="connsiteY1" fmla="*/ 1066800 h 2133600"/>
              <a:gd name="connsiteX2" fmla="*/ 1066800 w 2133600"/>
              <a:gd name="connsiteY2" fmla="*/ 2133600 h 2133600"/>
              <a:gd name="connsiteX3" fmla="*/ 0 w 2133600"/>
              <a:gd name="connsiteY3" fmla="*/ 1066800 h 2133600"/>
              <a:gd name="connsiteX4" fmla="*/ 1066800 w 2133600"/>
              <a:gd name="connsiteY4" fmla="*/ 0 h 21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2133600">
                <a:moveTo>
                  <a:pt x="1066800" y="0"/>
                </a:moveTo>
                <a:cubicBezTo>
                  <a:pt x="1655977" y="0"/>
                  <a:pt x="2133600" y="477623"/>
                  <a:pt x="2133600" y="1066800"/>
                </a:cubicBezTo>
                <a:cubicBezTo>
                  <a:pt x="2133600" y="1655977"/>
                  <a:pt x="1655977" y="2133600"/>
                  <a:pt x="1066800" y="2133600"/>
                </a:cubicBezTo>
                <a:cubicBezTo>
                  <a:pt x="477623" y="2133600"/>
                  <a:pt x="0" y="1655977"/>
                  <a:pt x="0" y="1066800"/>
                </a:cubicBezTo>
                <a:cubicBezTo>
                  <a:pt x="0" y="477623"/>
                  <a:pt x="477623" y="0"/>
                  <a:pt x="1066800" y="0"/>
                </a:cubicBezTo>
                <a:close/>
              </a:path>
            </a:pathLst>
          </a:custGeom>
        </p:spPr>
        <p:txBody>
          <a:bodyPr rtlCol="0">
            <a:noAutofit/>
          </a:bodyPr>
          <a:lstStyle/>
          <a:p>
            <a:pPr lvl="0"/>
            <a:endParaRPr lang="en-MY" noProof="0"/>
          </a:p>
        </p:txBody>
      </p:sp>
      <p:sp>
        <p:nvSpPr>
          <p:cNvPr id="14" name="Title 1"/>
          <p:cNvSpPr>
            <a:spLocks noGrp="1"/>
          </p:cNvSpPr>
          <p:nvPr>
            <p:ph type="title"/>
          </p:nvPr>
        </p:nvSpPr>
        <p:spPr>
          <a:xfrm>
            <a:off x="609838" y="283210"/>
            <a:ext cx="9214909" cy="814070"/>
          </a:xfrm>
        </p:spPr>
        <p:txBody>
          <a:bodyPr lIns="0" tIns="0" rIns="0" bIns="0">
            <a:normAutofit/>
          </a:bodyPr>
          <a:lstStyle>
            <a:lvl1pPr algn="l">
              <a:defRPr sz="3600" b="1">
                <a:solidFill>
                  <a:schemeClr val="accent1"/>
                </a:solidFill>
              </a:defRPr>
            </a:lvl1pPr>
          </a:lstStyle>
          <a:p>
            <a:r>
              <a:rPr lang="en-US" dirty="0"/>
              <a:t>Click to edit Master title style</a:t>
            </a:r>
            <a:endParaRPr lang="en-MY" dirty="0"/>
          </a:p>
        </p:txBody>
      </p:sp>
    </p:spTree>
    <p:extLst>
      <p:ext uri="{BB962C8B-B14F-4D97-AF65-F5344CB8AC3E}">
        <p14:creationId xmlns:p14="http://schemas.microsoft.com/office/powerpoint/2010/main" val="324720305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grpSp>
        <p:nvGrpSpPr>
          <p:cNvPr id="7" name="Group 1"/>
          <p:cNvGrpSpPr>
            <a:grpSpLocks/>
          </p:cNvGrpSpPr>
          <p:nvPr userDrawn="1"/>
        </p:nvGrpSpPr>
        <p:grpSpPr bwMode="auto">
          <a:xfrm>
            <a:off x="609600" y="1050925"/>
            <a:ext cx="10977563" cy="46038"/>
            <a:chOff x="0" y="990600"/>
            <a:chExt cx="12192001" cy="45719"/>
          </a:xfrm>
        </p:grpSpPr>
        <p:sp>
          <p:nvSpPr>
            <p:cNvPr id="8" name="Rectangle 6"/>
            <p:cNvSpPr/>
            <p:nvPr/>
          </p:nvSpPr>
          <p:spPr>
            <a:xfrm>
              <a:off x="0" y="990600"/>
              <a:ext cx="11811166"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solidFill>
                  <a:prstClr val="white"/>
                </a:solidFill>
              </a:endParaRPr>
            </a:p>
          </p:txBody>
        </p:sp>
        <p:sp>
          <p:nvSpPr>
            <p:cNvPr id="9" name="Rectangle 7"/>
            <p:cNvSpPr/>
            <p:nvPr/>
          </p:nvSpPr>
          <p:spPr>
            <a:xfrm>
              <a:off x="11622511" y="990600"/>
              <a:ext cx="56949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solidFill>
                  <a:prstClr val="white"/>
                </a:solidFill>
              </a:endParaRPr>
            </a:p>
          </p:txBody>
        </p:sp>
      </p:grpSp>
      <p:sp>
        <p:nvSpPr>
          <p:cNvPr id="10" name="矩形 9"/>
          <p:cNvSpPr/>
          <p:nvPr userDrawn="1"/>
        </p:nvSpPr>
        <p:spPr>
          <a:xfrm>
            <a:off x="-12700" y="255588"/>
            <a:ext cx="396875" cy="86836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solidFill>
                <a:prstClr val="white"/>
              </a:solidFill>
            </a:endParaRPr>
          </a:p>
        </p:txBody>
      </p:sp>
      <p:sp>
        <p:nvSpPr>
          <p:cNvPr id="11" name="矩形 10"/>
          <p:cNvSpPr/>
          <p:nvPr userDrawn="1"/>
        </p:nvSpPr>
        <p:spPr>
          <a:xfrm>
            <a:off x="-38100" y="6332538"/>
            <a:ext cx="12272963" cy="55721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solidFill>
                <a:prstClr val="white"/>
              </a:solidFill>
            </a:endParaRPr>
          </a:p>
        </p:txBody>
      </p:sp>
      <p:pic>
        <p:nvPicPr>
          <p:cNvPr id="12" name="图片占位符 1" descr="dlut0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90163" y="6402388"/>
            <a:ext cx="13970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icture Placeholder 5"/>
          <p:cNvSpPr>
            <a:spLocks noGrp="1"/>
          </p:cNvSpPr>
          <p:nvPr>
            <p:ph type="pic" sz="quarter" idx="10"/>
          </p:nvPr>
        </p:nvSpPr>
        <p:spPr>
          <a:xfrm>
            <a:off x="609840" y="1545248"/>
            <a:ext cx="3201649" cy="1883752"/>
          </a:xfrm>
        </p:spPr>
        <p:txBody>
          <a:bodyPr rtlCol="0">
            <a:normAutofit/>
          </a:bodyPr>
          <a:lstStyle/>
          <a:p>
            <a:pPr lvl="0"/>
            <a:endParaRPr lang="en-MY" noProof="0"/>
          </a:p>
        </p:txBody>
      </p:sp>
      <p:sp>
        <p:nvSpPr>
          <p:cNvPr id="15" name="Picture Placeholder 5"/>
          <p:cNvSpPr>
            <a:spLocks noGrp="1"/>
          </p:cNvSpPr>
          <p:nvPr>
            <p:ph type="pic" sz="quarter" idx="11"/>
          </p:nvPr>
        </p:nvSpPr>
        <p:spPr>
          <a:xfrm>
            <a:off x="8385276" y="1545248"/>
            <a:ext cx="3201649" cy="1883752"/>
          </a:xfrm>
        </p:spPr>
        <p:txBody>
          <a:bodyPr rtlCol="0">
            <a:normAutofit/>
          </a:bodyPr>
          <a:lstStyle/>
          <a:p>
            <a:pPr lvl="0"/>
            <a:endParaRPr lang="en-MY" noProof="0"/>
          </a:p>
        </p:txBody>
      </p:sp>
      <p:sp>
        <p:nvSpPr>
          <p:cNvPr id="16" name="Picture Placeholder 5"/>
          <p:cNvSpPr>
            <a:spLocks noGrp="1"/>
          </p:cNvSpPr>
          <p:nvPr>
            <p:ph type="pic" sz="quarter" idx="12"/>
          </p:nvPr>
        </p:nvSpPr>
        <p:spPr>
          <a:xfrm>
            <a:off x="4497558" y="1545248"/>
            <a:ext cx="3201649" cy="1883752"/>
          </a:xfrm>
        </p:spPr>
        <p:txBody>
          <a:bodyPr rtlCol="0">
            <a:normAutofit/>
          </a:bodyPr>
          <a:lstStyle/>
          <a:p>
            <a:pPr lvl="0"/>
            <a:endParaRPr lang="en-MY" noProof="0"/>
          </a:p>
        </p:txBody>
      </p:sp>
      <p:sp>
        <p:nvSpPr>
          <p:cNvPr id="14" name="Title 1"/>
          <p:cNvSpPr>
            <a:spLocks noGrp="1"/>
          </p:cNvSpPr>
          <p:nvPr>
            <p:ph type="title"/>
          </p:nvPr>
        </p:nvSpPr>
        <p:spPr>
          <a:xfrm>
            <a:off x="609838" y="283210"/>
            <a:ext cx="9214909" cy="814070"/>
          </a:xfrm>
        </p:spPr>
        <p:txBody>
          <a:bodyPr lIns="0" tIns="0" rIns="0" bIns="0">
            <a:normAutofit/>
          </a:bodyPr>
          <a:lstStyle>
            <a:lvl1pPr algn="l">
              <a:defRPr sz="3600" b="1">
                <a:solidFill>
                  <a:schemeClr val="accent1"/>
                </a:solidFill>
              </a:defRPr>
            </a:lvl1pPr>
          </a:lstStyle>
          <a:p>
            <a:r>
              <a:rPr lang="en-US" dirty="0"/>
              <a:t>Click to edit Master title style</a:t>
            </a:r>
            <a:endParaRPr lang="en-MY" dirty="0"/>
          </a:p>
        </p:txBody>
      </p:sp>
    </p:spTree>
    <p:extLst>
      <p:ext uri="{BB962C8B-B14F-4D97-AF65-F5344CB8AC3E}">
        <p14:creationId xmlns:p14="http://schemas.microsoft.com/office/powerpoint/2010/main" val="232543592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grpSp>
        <p:nvGrpSpPr>
          <p:cNvPr id="7" name="Group 1"/>
          <p:cNvGrpSpPr>
            <a:grpSpLocks/>
          </p:cNvGrpSpPr>
          <p:nvPr userDrawn="1"/>
        </p:nvGrpSpPr>
        <p:grpSpPr bwMode="auto">
          <a:xfrm>
            <a:off x="609600" y="1050925"/>
            <a:ext cx="10977563" cy="46038"/>
            <a:chOff x="0" y="990600"/>
            <a:chExt cx="12192001" cy="45719"/>
          </a:xfrm>
        </p:grpSpPr>
        <p:sp>
          <p:nvSpPr>
            <p:cNvPr id="8" name="Rectangle 6"/>
            <p:cNvSpPr/>
            <p:nvPr/>
          </p:nvSpPr>
          <p:spPr>
            <a:xfrm>
              <a:off x="0" y="990600"/>
              <a:ext cx="11811166"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solidFill>
                  <a:prstClr val="white"/>
                </a:solidFill>
              </a:endParaRPr>
            </a:p>
          </p:txBody>
        </p:sp>
        <p:sp>
          <p:nvSpPr>
            <p:cNvPr id="9" name="Rectangle 7"/>
            <p:cNvSpPr/>
            <p:nvPr/>
          </p:nvSpPr>
          <p:spPr>
            <a:xfrm>
              <a:off x="11622511" y="990600"/>
              <a:ext cx="56949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solidFill>
                  <a:prstClr val="white"/>
                </a:solidFill>
              </a:endParaRPr>
            </a:p>
          </p:txBody>
        </p:sp>
      </p:grpSp>
      <p:sp>
        <p:nvSpPr>
          <p:cNvPr id="10" name="矩形 9"/>
          <p:cNvSpPr/>
          <p:nvPr userDrawn="1"/>
        </p:nvSpPr>
        <p:spPr>
          <a:xfrm>
            <a:off x="-12700" y="255588"/>
            <a:ext cx="396875" cy="86836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solidFill>
                <a:prstClr val="white"/>
              </a:solidFill>
            </a:endParaRPr>
          </a:p>
        </p:txBody>
      </p:sp>
      <p:sp>
        <p:nvSpPr>
          <p:cNvPr id="11" name="矩形 10"/>
          <p:cNvSpPr/>
          <p:nvPr userDrawn="1"/>
        </p:nvSpPr>
        <p:spPr>
          <a:xfrm>
            <a:off x="-38100" y="6332538"/>
            <a:ext cx="12272963" cy="55721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solidFill>
                <a:prstClr val="white"/>
              </a:solidFill>
            </a:endParaRPr>
          </a:p>
        </p:txBody>
      </p:sp>
      <p:pic>
        <p:nvPicPr>
          <p:cNvPr id="12" name="图片占位符 1" descr="dlut0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90163" y="6402388"/>
            <a:ext cx="13970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icture Placeholder 5"/>
          <p:cNvSpPr>
            <a:spLocks noGrp="1"/>
          </p:cNvSpPr>
          <p:nvPr>
            <p:ph type="pic" sz="quarter" idx="10"/>
          </p:nvPr>
        </p:nvSpPr>
        <p:spPr>
          <a:xfrm>
            <a:off x="609838" y="1600200"/>
            <a:ext cx="1829514" cy="1828800"/>
          </a:xfrm>
        </p:spPr>
        <p:txBody>
          <a:bodyPr rtlCol="0">
            <a:normAutofit/>
          </a:bodyPr>
          <a:lstStyle/>
          <a:p>
            <a:pPr lvl="0"/>
            <a:endParaRPr lang="en-MY" noProof="0"/>
          </a:p>
        </p:txBody>
      </p:sp>
      <p:sp>
        <p:nvSpPr>
          <p:cNvPr id="13" name="Picture Placeholder 5"/>
          <p:cNvSpPr>
            <a:spLocks noGrp="1"/>
          </p:cNvSpPr>
          <p:nvPr>
            <p:ph type="pic" sz="quarter" idx="11"/>
          </p:nvPr>
        </p:nvSpPr>
        <p:spPr>
          <a:xfrm>
            <a:off x="609838" y="3907788"/>
            <a:ext cx="1829514" cy="1828800"/>
          </a:xfrm>
        </p:spPr>
        <p:txBody>
          <a:bodyPr rtlCol="0">
            <a:normAutofit/>
          </a:bodyPr>
          <a:lstStyle/>
          <a:p>
            <a:pPr lvl="0"/>
            <a:endParaRPr lang="en-MY" noProof="0"/>
          </a:p>
        </p:txBody>
      </p:sp>
      <p:sp>
        <p:nvSpPr>
          <p:cNvPr id="14" name="Picture Placeholder 5"/>
          <p:cNvSpPr>
            <a:spLocks noGrp="1"/>
          </p:cNvSpPr>
          <p:nvPr>
            <p:ph type="pic" sz="quarter" idx="12"/>
          </p:nvPr>
        </p:nvSpPr>
        <p:spPr>
          <a:xfrm>
            <a:off x="6098382" y="1600200"/>
            <a:ext cx="1829514" cy="1828800"/>
          </a:xfrm>
        </p:spPr>
        <p:txBody>
          <a:bodyPr rtlCol="0">
            <a:normAutofit/>
          </a:bodyPr>
          <a:lstStyle/>
          <a:p>
            <a:pPr lvl="0"/>
            <a:endParaRPr lang="en-MY" noProof="0"/>
          </a:p>
        </p:txBody>
      </p:sp>
      <p:sp>
        <p:nvSpPr>
          <p:cNvPr id="15" name="Picture Placeholder 5"/>
          <p:cNvSpPr>
            <a:spLocks noGrp="1"/>
          </p:cNvSpPr>
          <p:nvPr>
            <p:ph type="pic" sz="quarter" idx="13"/>
          </p:nvPr>
        </p:nvSpPr>
        <p:spPr>
          <a:xfrm>
            <a:off x="6098382" y="3907788"/>
            <a:ext cx="1829514" cy="1828800"/>
          </a:xfrm>
        </p:spPr>
        <p:txBody>
          <a:bodyPr rtlCol="0">
            <a:normAutofit/>
          </a:bodyPr>
          <a:lstStyle/>
          <a:p>
            <a:pPr lvl="0"/>
            <a:endParaRPr lang="en-MY" noProof="0"/>
          </a:p>
        </p:txBody>
      </p:sp>
      <p:sp>
        <p:nvSpPr>
          <p:cNvPr id="17" name="Title 1"/>
          <p:cNvSpPr>
            <a:spLocks noGrp="1"/>
          </p:cNvSpPr>
          <p:nvPr>
            <p:ph type="title"/>
          </p:nvPr>
        </p:nvSpPr>
        <p:spPr>
          <a:xfrm>
            <a:off x="609838" y="283210"/>
            <a:ext cx="9214909" cy="814070"/>
          </a:xfrm>
        </p:spPr>
        <p:txBody>
          <a:bodyPr lIns="0" tIns="0" rIns="0" bIns="0">
            <a:normAutofit/>
          </a:bodyPr>
          <a:lstStyle>
            <a:lvl1pPr algn="l">
              <a:defRPr sz="3600" b="1">
                <a:solidFill>
                  <a:schemeClr val="accent1"/>
                </a:solidFill>
              </a:defRPr>
            </a:lvl1pPr>
          </a:lstStyle>
          <a:p>
            <a:r>
              <a:rPr lang="en-US" dirty="0"/>
              <a:t>Click to edit Master title style</a:t>
            </a:r>
            <a:endParaRPr lang="en-MY" dirty="0"/>
          </a:p>
        </p:txBody>
      </p:sp>
    </p:spTree>
    <p:extLst>
      <p:ext uri="{BB962C8B-B14F-4D97-AF65-F5344CB8AC3E}">
        <p14:creationId xmlns:p14="http://schemas.microsoft.com/office/powerpoint/2010/main" val="326584229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Phone Mockup">
    <p:spTree>
      <p:nvGrpSpPr>
        <p:cNvPr id="1" name=""/>
        <p:cNvGrpSpPr/>
        <p:nvPr/>
      </p:nvGrpSpPr>
      <p:grpSpPr>
        <a:xfrm>
          <a:off x="0" y="0"/>
          <a:ext cx="0" cy="0"/>
          <a:chOff x="0" y="0"/>
          <a:chExt cx="0" cy="0"/>
        </a:xfrm>
      </p:grpSpPr>
      <p:grpSp>
        <p:nvGrpSpPr>
          <p:cNvPr id="4" name="Group 1"/>
          <p:cNvGrpSpPr>
            <a:grpSpLocks/>
          </p:cNvGrpSpPr>
          <p:nvPr userDrawn="1"/>
        </p:nvGrpSpPr>
        <p:grpSpPr bwMode="auto">
          <a:xfrm>
            <a:off x="609600" y="1050925"/>
            <a:ext cx="10977563" cy="46038"/>
            <a:chOff x="0" y="990600"/>
            <a:chExt cx="12192001" cy="45719"/>
          </a:xfrm>
        </p:grpSpPr>
        <p:sp>
          <p:nvSpPr>
            <p:cNvPr id="5" name="Rectangle 6"/>
            <p:cNvSpPr/>
            <p:nvPr/>
          </p:nvSpPr>
          <p:spPr>
            <a:xfrm>
              <a:off x="0" y="990600"/>
              <a:ext cx="11811166"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solidFill>
                  <a:prstClr val="white"/>
                </a:solidFill>
              </a:endParaRPr>
            </a:p>
          </p:txBody>
        </p:sp>
        <p:sp>
          <p:nvSpPr>
            <p:cNvPr id="6" name="Rectangle 7"/>
            <p:cNvSpPr/>
            <p:nvPr/>
          </p:nvSpPr>
          <p:spPr>
            <a:xfrm>
              <a:off x="11622511" y="990600"/>
              <a:ext cx="56949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solidFill>
                  <a:prstClr val="white"/>
                </a:solidFill>
              </a:endParaRPr>
            </a:p>
          </p:txBody>
        </p:sp>
      </p:grpSp>
      <p:sp>
        <p:nvSpPr>
          <p:cNvPr id="7" name="矩形 6"/>
          <p:cNvSpPr/>
          <p:nvPr userDrawn="1"/>
        </p:nvSpPr>
        <p:spPr>
          <a:xfrm>
            <a:off x="-12700" y="255588"/>
            <a:ext cx="396875" cy="86836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solidFill>
                <a:prstClr val="white"/>
              </a:solidFill>
            </a:endParaRPr>
          </a:p>
        </p:txBody>
      </p:sp>
      <p:sp>
        <p:nvSpPr>
          <p:cNvPr id="8" name="矩形 7"/>
          <p:cNvSpPr/>
          <p:nvPr userDrawn="1"/>
        </p:nvSpPr>
        <p:spPr>
          <a:xfrm>
            <a:off x="-38100" y="6332538"/>
            <a:ext cx="12272963" cy="55721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solidFill>
                <a:prstClr val="white"/>
              </a:solidFill>
            </a:endParaRPr>
          </a:p>
        </p:txBody>
      </p:sp>
      <p:pic>
        <p:nvPicPr>
          <p:cNvPr id="9" name="图片占位符 1" descr="dlut0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90163" y="6402388"/>
            <a:ext cx="13970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Picture Placeholder 17"/>
          <p:cNvSpPr>
            <a:spLocks noGrp="1"/>
          </p:cNvSpPr>
          <p:nvPr>
            <p:ph type="pic" sz="quarter" idx="10"/>
          </p:nvPr>
        </p:nvSpPr>
        <p:spPr>
          <a:xfrm>
            <a:off x="5149936" y="1733551"/>
            <a:ext cx="1896891" cy="4077630"/>
          </a:xfrm>
          <a:custGeom>
            <a:avLst/>
            <a:gdLst>
              <a:gd name="connsiteX0" fmla="*/ 288075 w 1896150"/>
              <a:gd name="connsiteY0" fmla="*/ 0 h 4077630"/>
              <a:gd name="connsiteX1" fmla="*/ 1608074 w 1896150"/>
              <a:gd name="connsiteY1" fmla="*/ 0 h 4077630"/>
              <a:gd name="connsiteX2" fmla="*/ 1608074 w 1896150"/>
              <a:gd name="connsiteY2" fmla="*/ 4590 h 4077630"/>
              <a:gd name="connsiteX3" fmla="*/ 1695196 w 1896150"/>
              <a:gd name="connsiteY3" fmla="*/ 4590 h 4077630"/>
              <a:gd name="connsiteX4" fmla="*/ 1896150 w 1896150"/>
              <a:gd name="connsiteY4" fmla="*/ 206242 h 4077630"/>
              <a:gd name="connsiteX5" fmla="*/ 1896150 w 1896150"/>
              <a:gd name="connsiteY5" fmla="*/ 3875978 h 4077630"/>
              <a:gd name="connsiteX6" fmla="*/ 1695196 w 1896150"/>
              <a:gd name="connsiteY6" fmla="*/ 4077630 h 4077630"/>
              <a:gd name="connsiteX7" fmla="*/ 200954 w 1896150"/>
              <a:gd name="connsiteY7" fmla="*/ 4077630 h 4077630"/>
              <a:gd name="connsiteX8" fmla="*/ 0 w 1896150"/>
              <a:gd name="connsiteY8" fmla="*/ 3875978 h 4077630"/>
              <a:gd name="connsiteX9" fmla="*/ 0 w 1896150"/>
              <a:gd name="connsiteY9" fmla="*/ 206242 h 4077630"/>
              <a:gd name="connsiteX10" fmla="*/ 200954 w 1896150"/>
              <a:gd name="connsiteY10" fmla="*/ 4590 h 4077630"/>
              <a:gd name="connsiteX11" fmla="*/ 288075 w 1896150"/>
              <a:gd name="connsiteY11" fmla="*/ 4590 h 4077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96150" h="4077630">
                <a:moveTo>
                  <a:pt x="288075" y="0"/>
                </a:moveTo>
                <a:lnTo>
                  <a:pt x="1608074" y="0"/>
                </a:lnTo>
                <a:lnTo>
                  <a:pt x="1608074" y="4590"/>
                </a:lnTo>
                <a:lnTo>
                  <a:pt x="1695196" y="4590"/>
                </a:lnTo>
                <a:cubicBezTo>
                  <a:pt x="1806180" y="4590"/>
                  <a:pt x="1896150" y="94873"/>
                  <a:pt x="1896150" y="206242"/>
                </a:cubicBezTo>
                <a:lnTo>
                  <a:pt x="1896150" y="3875978"/>
                </a:lnTo>
                <a:cubicBezTo>
                  <a:pt x="1896150" y="3987347"/>
                  <a:pt x="1806180" y="4077630"/>
                  <a:pt x="1695196" y="4077630"/>
                </a:cubicBezTo>
                <a:lnTo>
                  <a:pt x="200954" y="4077630"/>
                </a:lnTo>
                <a:cubicBezTo>
                  <a:pt x="89970" y="4077630"/>
                  <a:pt x="0" y="3987347"/>
                  <a:pt x="0" y="3875978"/>
                </a:cubicBezTo>
                <a:lnTo>
                  <a:pt x="0" y="206242"/>
                </a:lnTo>
                <a:cubicBezTo>
                  <a:pt x="0" y="94872"/>
                  <a:pt x="89970" y="4590"/>
                  <a:pt x="200954" y="4590"/>
                </a:cubicBezTo>
                <a:lnTo>
                  <a:pt x="288075" y="4590"/>
                </a:lnTo>
                <a:close/>
              </a:path>
            </a:pathLst>
          </a:custGeom>
        </p:spPr>
        <p:txBody>
          <a:bodyPr rtlCol="0">
            <a:noAutofit/>
          </a:bodyPr>
          <a:lstStyle/>
          <a:p>
            <a:pPr lvl="0"/>
            <a:endParaRPr lang="en-MY" noProof="0"/>
          </a:p>
        </p:txBody>
      </p:sp>
      <p:sp>
        <p:nvSpPr>
          <p:cNvPr id="14" name="Title 1"/>
          <p:cNvSpPr>
            <a:spLocks noGrp="1"/>
          </p:cNvSpPr>
          <p:nvPr>
            <p:ph type="title"/>
          </p:nvPr>
        </p:nvSpPr>
        <p:spPr>
          <a:xfrm>
            <a:off x="609838" y="283210"/>
            <a:ext cx="9214909" cy="814070"/>
          </a:xfrm>
        </p:spPr>
        <p:txBody>
          <a:bodyPr lIns="0" tIns="0" rIns="0" bIns="0">
            <a:normAutofit/>
          </a:bodyPr>
          <a:lstStyle>
            <a:lvl1pPr algn="l">
              <a:defRPr sz="3600" b="1">
                <a:solidFill>
                  <a:schemeClr val="accent1"/>
                </a:solidFill>
              </a:defRPr>
            </a:lvl1pPr>
          </a:lstStyle>
          <a:p>
            <a:r>
              <a:rPr lang="en-US" dirty="0"/>
              <a:t>Click to edit Master title style</a:t>
            </a:r>
            <a:endParaRPr lang="en-MY" dirty="0"/>
          </a:p>
        </p:txBody>
      </p:sp>
    </p:spTree>
    <p:extLst>
      <p:ext uri="{BB962C8B-B14F-4D97-AF65-F5344CB8AC3E}">
        <p14:creationId xmlns:p14="http://schemas.microsoft.com/office/powerpoint/2010/main" val="416401027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Laptop Mockup">
    <p:spTree>
      <p:nvGrpSpPr>
        <p:cNvPr id="1" name=""/>
        <p:cNvGrpSpPr/>
        <p:nvPr/>
      </p:nvGrpSpPr>
      <p:grpSpPr>
        <a:xfrm>
          <a:off x="0" y="0"/>
          <a:ext cx="0" cy="0"/>
          <a:chOff x="0" y="0"/>
          <a:chExt cx="0" cy="0"/>
        </a:xfrm>
      </p:grpSpPr>
      <p:pic>
        <p:nvPicPr>
          <p:cNvPr id="4" name="Picture 21" descr="A screenshot of a computer screen&#10;&#10;Description automatically generated"/>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67711" y="2254186"/>
            <a:ext cx="6464719" cy="3003486"/>
          </a:xfrm>
          <a:custGeom>
            <a:avLst/>
            <a:gdLst>
              <a:gd name="connsiteX0" fmla="*/ 1143000 w 7772400"/>
              <a:gd name="connsiteY0" fmla="*/ 194854 h 4180114"/>
              <a:gd name="connsiteX1" fmla="*/ 1143000 w 7772400"/>
              <a:gd name="connsiteY1" fmla="*/ 3776254 h 4180114"/>
              <a:gd name="connsiteX2" fmla="*/ 6629402 w 7772400"/>
              <a:gd name="connsiteY2" fmla="*/ 3776254 h 4180114"/>
              <a:gd name="connsiteX3" fmla="*/ 6629402 w 7772400"/>
              <a:gd name="connsiteY3" fmla="*/ 194854 h 4180114"/>
              <a:gd name="connsiteX4" fmla="*/ 0 w 7772400"/>
              <a:gd name="connsiteY4" fmla="*/ 0 h 4180114"/>
              <a:gd name="connsiteX5" fmla="*/ 7772400 w 7772400"/>
              <a:gd name="connsiteY5" fmla="*/ 0 h 4180114"/>
              <a:gd name="connsiteX6" fmla="*/ 7772400 w 7772400"/>
              <a:gd name="connsiteY6" fmla="*/ 4180114 h 4180114"/>
              <a:gd name="connsiteX7" fmla="*/ 0 w 7772400"/>
              <a:gd name="connsiteY7" fmla="*/ 4180114 h 418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72400" h="4180114">
                <a:moveTo>
                  <a:pt x="1143000" y="194854"/>
                </a:moveTo>
                <a:lnTo>
                  <a:pt x="1143000" y="3776254"/>
                </a:lnTo>
                <a:lnTo>
                  <a:pt x="6629402" y="3776254"/>
                </a:lnTo>
                <a:lnTo>
                  <a:pt x="6629402" y="194854"/>
                </a:lnTo>
                <a:close/>
                <a:moveTo>
                  <a:pt x="0" y="0"/>
                </a:moveTo>
                <a:lnTo>
                  <a:pt x="7772400" y="0"/>
                </a:lnTo>
                <a:lnTo>
                  <a:pt x="7772400" y="4180114"/>
                </a:lnTo>
                <a:lnTo>
                  <a:pt x="0" y="4180114"/>
                </a:lnTo>
                <a:close/>
              </a:path>
            </a:pathLst>
          </a:custGeom>
        </p:spPr>
      </p:pic>
      <p:grpSp>
        <p:nvGrpSpPr>
          <p:cNvPr id="5" name="Group 1"/>
          <p:cNvGrpSpPr>
            <a:grpSpLocks/>
          </p:cNvGrpSpPr>
          <p:nvPr userDrawn="1"/>
        </p:nvGrpSpPr>
        <p:grpSpPr bwMode="auto">
          <a:xfrm>
            <a:off x="609600" y="1050925"/>
            <a:ext cx="10977563" cy="46038"/>
            <a:chOff x="0" y="990600"/>
            <a:chExt cx="12192001" cy="45719"/>
          </a:xfrm>
        </p:grpSpPr>
        <p:sp>
          <p:nvSpPr>
            <p:cNvPr id="6" name="Rectangle 6"/>
            <p:cNvSpPr/>
            <p:nvPr/>
          </p:nvSpPr>
          <p:spPr>
            <a:xfrm>
              <a:off x="0" y="990600"/>
              <a:ext cx="11811166"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solidFill>
                  <a:prstClr val="white"/>
                </a:solidFill>
              </a:endParaRPr>
            </a:p>
          </p:txBody>
        </p:sp>
        <p:sp>
          <p:nvSpPr>
            <p:cNvPr id="7" name="Rectangle 7"/>
            <p:cNvSpPr/>
            <p:nvPr/>
          </p:nvSpPr>
          <p:spPr>
            <a:xfrm>
              <a:off x="11622511" y="990600"/>
              <a:ext cx="56949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solidFill>
                  <a:prstClr val="white"/>
                </a:solidFill>
              </a:endParaRPr>
            </a:p>
          </p:txBody>
        </p:sp>
      </p:grpSp>
      <p:sp>
        <p:nvSpPr>
          <p:cNvPr id="8" name="矩形 7"/>
          <p:cNvSpPr/>
          <p:nvPr userDrawn="1"/>
        </p:nvSpPr>
        <p:spPr>
          <a:xfrm>
            <a:off x="-12700" y="255588"/>
            <a:ext cx="396875" cy="86836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solidFill>
                <a:prstClr val="white"/>
              </a:solidFill>
            </a:endParaRPr>
          </a:p>
        </p:txBody>
      </p:sp>
      <p:sp>
        <p:nvSpPr>
          <p:cNvPr id="9" name="矩形 8"/>
          <p:cNvSpPr/>
          <p:nvPr userDrawn="1"/>
        </p:nvSpPr>
        <p:spPr>
          <a:xfrm>
            <a:off x="-38100" y="6332538"/>
            <a:ext cx="12272963" cy="55721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solidFill>
                <a:prstClr val="white"/>
              </a:solidFill>
            </a:endParaRPr>
          </a:p>
        </p:txBody>
      </p:sp>
      <p:pic>
        <p:nvPicPr>
          <p:cNvPr id="10" name="图片占位符 1" descr="dlut0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190163" y="6402388"/>
            <a:ext cx="13970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Picture Placeholder 20"/>
          <p:cNvSpPr>
            <a:spLocks noGrp="1"/>
          </p:cNvSpPr>
          <p:nvPr>
            <p:ph type="pic" sz="quarter" idx="10"/>
          </p:nvPr>
        </p:nvSpPr>
        <p:spPr>
          <a:xfrm>
            <a:off x="-35966" y="2391156"/>
            <a:ext cx="4601229" cy="2602410"/>
          </a:xfrm>
          <a:custGeom>
            <a:avLst/>
            <a:gdLst>
              <a:gd name="connsiteX0" fmla="*/ 0 w 4599432"/>
              <a:gd name="connsiteY0" fmla="*/ 0 h 2602410"/>
              <a:gd name="connsiteX1" fmla="*/ 4599432 w 4599432"/>
              <a:gd name="connsiteY1" fmla="*/ 0 h 2602410"/>
              <a:gd name="connsiteX2" fmla="*/ 4599432 w 4599432"/>
              <a:gd name="connsiteY2" fmla="*/ 2602410 h 2602410"/>
              <a:gd name="connsiteX3" fmla="*/ 0 w 4599432"/>
              <a:gd name="connsiteY3" fmla="*/ 2602410 h 2602410"/>
            </a:gdLst>
            <a:ahLst/>
            <a:cxnLst>
              <a:cxn ang="0">
                <a:pos x="connsiteX0" y="connsiteY0"/>
              </a:cxn>
              <a:cxn ang="0">
                <a:pos x="connsiteX1" y="connsiteY1"/>
              </a:cxn>
              <a:cxn ang="0">
                <a:pos x="connsiteX2" y="connsiteY2"/>
              </a:cxn>
              <a:cxn ang="0">
                <a:pos x="connsiteX3" y="connsiteY3"/>
              </a:cxn>
            </a:cxnLst>
            <a:rect l="l" t="t" r="r" b="b"/>
            <a:pathLst>
              <a:path w="4599432" h="2602410">
                <a:moveTo>
                  <a:pt x="0" y="0"/>
                </a:moveTo>
                <a:lnTo>
                  <a:pt x="4599432" y="0"/>
                </a:lnTo>
                <a:lnTo>
                  <a:pt x="4599432" y="2602410"/>
                </a:lnTo>
                <a:lnTo>
                  <a:pt x="0" y="2602410"/>
                </a:lnTo>
                <a:close/>
              </a:path>
            </a:pathLst>
          </a:custGeom>
        </p:spPr>
        <p:txBody>
          <a:bodyPr rtlCol="0">
            <a:noAutofit/>
          </a:bodyPr>
          <a:lstStyle/>
          <a:p>
            <a:pPr lvl="0"/>
            <a:endParaRPr lang="en-MY" noProof="0"/>
          </a:p>
        </p:txBody>
      </p:sp>
      <p:sp>
        <p:nvSpPr>
          <p:cNvPr id="14" name="Title 1"/>
          <p:cNvSpPr>
            <a:spLocks noGrp="1"/>
          </p:cNvSpPr>
          <p:nvPr>
            <p:ph type="title"/>
          </p:nvPr>
        </p:nvSpPr>
        <p:spPr>
          <a:xfrm>
            <a:off x="609838" y="283210"/>
            <a:ext cx="9214909" cy="814070"/>
          </a:xfrm>
        </p:spPr>
        <p:txBody>
          <a:bodyPr lIns="0" tIns="0" rIns="0" bIns="0">
            <a:normAutofit/>
          </a:bodyPr>
          <a:lstStyle>
            <a:lvl1pPr algn="l">
              <a:defRPr sz="3600" b="1">
                <a:solidFill>
                  <a:schemeClr val="accent1"/>
                </a:solidFill>
              </a:defRPr>
            </a:lvl1pPr>
          </a:lstStyle>
          <a:p>
            <a:r>
              <a:rPr lang="en-US" dirty="0"/>
              <a:t>Click to edit Master title style</a:t>
            </a:r>
            <a:endParaRPr lang="en-MY" dirty="0"/>
          </a:p>
        </p:txBody>
      </p:sp>
    </p:spTree>
    <p:extLst>
      <p:ext uri="{BB962C8B-B14F-4D97-AF65-F5344CB8AC3E}">
        <p14:creationId xmlns:p14="http://schemas.microsoft.com/office/powerpoint/2010/main" val="20809940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6" name="Group 1"/>
          <p:cNvGrpSpPr>
            <a:grpSpLocks/>
          </p:cNvGrpSpPr>
          <p:nvPr userDrawn="1"/>
        </p:nvGrpSpPr>
        <p:grpSpPr bwMode="auto">
          <a:xfrm>
            <a:off x="609600" y="1050925"/>
            <a:ext cx="10977563" cy="46038"/>
            <a:chOff x="0" y="990600"/>
            <a:chExt cx="12192001" cy="45719"/>
          </a:xfrm>
        </p:grpSpPr>
        <p:sp>
          <p:nvSpPr>
            <p:cNvPr id="7" name="Rectangle 6"/>
            <p:cNvSpPr/>
            <p:nvPr/>
          </p:nvSpPr>
          <p:spPr>
            <a:xfrm>
              <a:off x="0" y="990600"/>
              <a:ext cx="11811166"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solidFill>
                  <a:prstClr val="white"/>
                </a:solidFill>
              </a:endParaRPr>
            </a:p>
          </p:txBody>
        </p:sp>
        <p:sp>
          <p:nvSpPr>
            <p:cNvPr id="8" name="Rectangle 7"/>
            <p:cNvSpPr/>
            <p:nvPr/>
          </p:nvSpPr>
          <p:spPr>
            <a:xfrm>
              <a:off x="11622511" y="990600"/>
              <a:ext cx="56949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solidFill>
                  <a:prstClr val="white"/>
                </a:solidFill>
              </a:endParaRPr>
            </a:p>
          </p:txBody>
        </p:sp>
      </p:grpSp>
      <p:sp>
        <p:nvSpPr>
          <p:cNvPr id="9" name="矩形 8"/>
          <p:cNvSpPr/>
          <p:nvPr userDrawn="1"/>
        </p:nvSpPr>
        <p:spPr>
          <a:xfrm>
            <a:off x="-12700" y="255588"/>
            <a:ext cx="396875" cy="86836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solidFill>
                <a:prstClr val="white"/>
              </a:solidFill>
            </a:endParaRPr>
          </a:p>
        </p:txBody>
      </p:sp>
      <p:sp>
        <p:nvSpPr>
          <p:cNvPr id="10" name="矩形 9"/>
          <p:cNvSpPr/>
          <p:nvPr userDrawn="1"/>
        </p:nvSpPr>
        <p:spPr>
          <a:xfrm>
            <a:off x="-38100" y="6332538"/>
            <a:ext cx="12272963" cy="557212"/>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CN" altLang="en-US">
              <a:solidFill>
                <a:prstClr val="white"/>
              </a:solidFill>
            </a:endParaRPr>
          </a:p>
        </p:txBody>
      </p:sp>
      <p:pic>
        <p:nvPicPr>
          <p:cNvPr id="11" name="图片占位符 1" descr="dlut0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90163" y="6402388"/>
            <a:ext cx="13970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0"/>
          </p:nvPr>
        </p:nvSpPr>
        <p:spPr>
          <a:xfrm>
            <a:off x="3354110" y="1600200"/>
            <a:ext cx="1829514" cy="1828800"/>
          </a:xfrm>
        </p:spPr>
        <p:txBody>
          <a:bodyPr rtlCol="0">
            <a:normAutofit/>
          </a:bodyPr>
          <a:lstStyle/>
          <a:p>
            <a:pPr lvl="0"/>
            <a:endParaRPr lang="en-MY" noProof="0"/>
          </a:p>
        </p:txBody>
      </p:sp>
      <p:sp>
        <p:nvSpPr>
          <p:cNvPr id="13" name="Picture Placeholder 4"/>
          <p:cNvSpPr>
            <a:spLocks noGrp="1"/>
          </p:cNvSpPr>
          <p:nvPr>
            <p:ph type="pic" sz="quarter" idx="11"/>
          </p:nvPr>
        </p:nvSpPr>
        <p:spPr>
          <a:xfrm>
            <a:off x="7013139" y="1600200"/>
            <a:ext cx="1829514" cy="1828800"/>
          </a:xfrm>
        </p:spPr>
        <p:txBody>
          <a:bodyPr rtlCol="0">
            <a:normAutofit/>
          </a:bodyPr>
          <a:lstStyle/>
          <a:p>
            <a:pPr lvl="0"/>
            <a:endParaRPr lang="en-MY" noProof="0"/>
          </a:p>
        </p:txBody>
      </p:sp>
      <p:sp>
        <p:nvSpPr>
          <p:cNvPr id="15" name="Title 1"/>
          <p:cNvSpPr>
            <a:spLocks noGrp="1"/>
          </p:cNvSpPr>
          <p:nvPr>
            <p:ph type="title"/>
          </p:nvPr>
        </p:nvSpPr>
        <p:spPr>
          <a:xfrm>
            <a:off x="609838" y="283210"/>
            <a:ext cx="9214909" cy="814070"/>
          </a:xfrm>
        </p:spPr>
        <p:txBody>
          <a:bodyPr lIns="0" tIns="0" rIns="0" bIns="0">
            <a:normAutofit/>
          </a:bodyPr>
          <a:lstStyle>
            <a:lvl1pPr algn="l">
              <a:defRPr sz="3600" b="1">
                <a:solidFill>
                  <a:schemeClr val="accent1"/>
                </a:solidFill>
              </a:defRPr>
            </a:lvl1pPr>
          </a:lstStyle>
          <a:p>
            <a:r>
              <a:rPr lang="en-US" dirty="0"/>
              <a:t>Click to edit Master title style</a:t>
            </a:r>
            <a:endParaRPr lang="en-MY" dirty="0"/>
          </a:p>
        </p:txBody>
      </p:sp>
    </p:spTree>
    <p:extLst>
      <p:ext uri="{BB962C8B-B14F-4D97-AF65-F5344CB8AC3E}">
        <p14:creationId xmlns:p14="http://schemas.microsoft.com/office/powerpoint/2010/main" val="365133367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_Body">
    <p:bg>
      <p:bgPr>
        <a:solidFill>
          <a:schemeClr val="accent1"/>
        </a:solidFill>
        <a:effectLst/>
      </p:bgPr>
    </p:bg>
    <p:spTree>
      <p:nvGrpSpPr>
        <p:cNvPr id="1" name=""/>
        <p:cNvGrpSpPr/>
        <p:nvPr/>
      </p:nvGrpSpPr>
      <p:grpSpPr>
        <a:xfrm>
          <a:off x="0" y="0"/>
          <a:ext cx="0" cy="0"/>
          <a:chOff x="0" y="0"/>
          <a:chExt cx="0" cy="0"/>
        </a:xfrm>
      </p:grpSpPr>
      <p:grpSp>
        <p:nvGrpSpPr>
          <p:cNvPr id="3" name="Group 1"/>
          <p:cNvGrpSpPr>
            <a:grpSpLocks/>
          </p:cNvGrpSpPr>
          <p:nvPr userDrawn="1"/>
        </p:nvGrpSpPr>
        <p:grpSpPr bwMode="auto">
          <a:xfrm>
            <a:off x="609600" y="1044575"/>
            <a:ext cx="10977563" cy="44450"/>
            <a:chOff x="0" y="990600"/>
            <a:chExt cx="12192001" cy="45719"/>
          </a:xfrm>
        </p:grpSpPr>
        <p:sp>
          <p:nvSpPr>
            <p:cNvPr id="4" name="Rectangle 6">
              <a:extLst>
                <a:ext uri="{FF2B5EF4-FFF2-40B4-BE49-F238E27FC236}">
                  <a16:creationId xmlns:a16="http://schemas.microsoft.com/office/drawing/2014/main" id="{E8605894-FB6D-47C2-AF61-F6638F5B8433}"/>
                </a:ext>
              </a:extLst>
            </p:cNvPr>
            <p:cNvSpPr/>
            <p:nvPr/>
          </p:nvSpPr>
          <p:spPr>
            <a:xfrm>
              <a:off x="0" y="990600"/>
              <a:ext cx="1181116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solidFill>
                  <a:prstClr val="white"/>
                </a:solidFill>
              </a:endParaRPr>
            </a:p>
          </p:txBody>
        </p:sp>
        <p:sp>
          <p:nvSpPr>
            <p:cNvPr id="5" name="Rectangle 7">
              <a:extLst>
                <a:ext uri="{FF2B5EF4-FFF2-40B4-BE49-F238E27FC236}">
                  <a16:creationId xmlns:a16="http://schemas.microsoft.com/office/drawing/2014/main" id="{2D8ADF6D-4276-420F-BEF2-46CF09618FD5}"/>
                </a:ext>
              </a:extLst>
            </p:cNvPr>
            <p:cNvSpPr/>
            <p:nvPr userDrawn="1"/>
          </p:nvSpPr>
          <p:spPr>
            <a:xfrm>
              <a:off x="11622511" y="990600"/>
              <a:ext cx="569490" cy="45719"/>
            </a:xfrm>
            <a:prstGeom prst="rect">
              <a:avLst/>
            </a:prstGeom>
            <a:solidFill>
              <a:srgbClr val="FFC0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dirty="0">
                <a:solidFill>
                  <a:prstClr val="white"/>
                </a:solidFill>
              </a:endParaRPr>
            </a:p>
          </p:txBody>
        </p:sp>
      </p:grpSp>
      <p:sp>
        <p:nvSpPr>
          <p:cNvPr id="6" name="Rectangle 8">
            <a:extLst>
              <a:ext uri="{FF2B5EF4-FFF2-40B4-BE49-F238E27FC236}">
                <a16:creationId xmlns:a16="http://schemas.microsoft.com/office/drawing/2014/main" id="{89FD2783-108A-48CE-AFD4-1D1CE40126FF}"/>
              </a:ext>
            </a:extLst>
          </p:cNvPr>
          <p:cNvSpPr/>
          <p:nvPr/>
        </p:nvSpPr>
        <p:spPr>
          <a:xfrm>
            <a:off x="0" y="6302375"/>
            <a:ext cx="12196763" cy="555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solidFill>
                <a:prstClr val="white"/>
              </a:solidFill>
            </a:endParaRPr>
          </a:p>
        </p:txBody>
      </p:sp>
      <p:sp>
        <p:nvSpPr>
          <p:cNvPr id="7" name="Rectangle 2">
            <a:extLst>
              <a:ext uri="{FF2B5EF4-FFF2-40B4-BE49-F238E27FC236}">
                <a16:creationId xmlns:a16="http://schemas.microsoft.com/office/drawing/2014/main" id="{0221B49C-5379-46E9-A864-94BA596AA60A}"/>
              </a:ext>
            </a:extLst>
          </p:cNvPr>
          <p:cNvSpPr/>
          <p:nvPr userDrawn="1"/>
        </p:nvSpPr>
        <p:spPr>
          <a:xfrm>
            <a:off x="0" y="6302375"/>
            <a:ext cx="152400" cy="555625"/>
          </a:xfrm>
          <a:prstGeom prst="rect">
            <a:avLst/>
          </a:prstGeom>
          <a:solidFill>
            <a:srgbClr val="FFC0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solidFill>
                <a:prstClr val="white"/>
              </a:solidFill>
            </a:endParaRPr>
          </a:p>
        </p:txBody>
      </p:sp>
      <p:pic>
        <p:nvPicPr>
          <p:cNvPr id="8" name="图片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88575" y="6402388"/>
            <a:ext cx="1398588"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8E622AE8-B49A-4B14-AF49-48361BACFAEB}"/>
              </a:ext>
            </a:extLst>
          </p:cNvPr>
          <p:cNvSpPr>
            <a:spLocks noGrp="1"/>
          </p:cNvSpPr>
          <p:nvPr>
            <p:ph type="title"/>
          </p:nvPr>
        </p:nvSpPr>
        <p:spPr>
          <a:xfrm>
            <a:off x="609838" y="180341"/>
            <a:ext cx="10977087" cy="813789"/>
          </a:xfrm>
        </p:spPr>
        <p:txBody>
          <a:bodyPr lIns="0" tIns="0" rIns="0" bIns="0">
            <a:normAutofit/>
          </a:bodyPr>
          <a:lstStyle>
            <a:lvl1pPr algn="l">
              <a:defRPr sz="4000" b="1">
                <a:solidFill>
                  <a:schemeClr val="bg1"/>
                </a:solidFill>
              </a:defRPr>
            </a:lvl1pPr>
          </a:lstStyle>
          <a:p>
            <a:r>
              <a:rPr lang="en-US" dirty="0"/>
              <a:t>Click to edit Master title style</a:t>
            </a:r>
            <a:endParaRPr lang="en-MY" dirty="0"/>
          </a:p>
        </p:txBody>
      </p:sp>
    </p:spTree>
    <p:extLst>
      <p:ext uri="{BB962C8B-B14F-4D97-AF65-F5344CB8AC3E}">
        <p14:creationId xmlns:p14="http://schemas.microsoft.com/office/powerpoint/2010/main" val="962871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jpe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theme" Target="../theme/theme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theme" Target="../theme/theme3.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26" Type="http://schemas.openxmlformats.org/officeDocument/2006/relationships/theme" Target="../theme/theme4.xml"/><Relationship Id="rId3" Type="http://schemas.openxmlformats.org/officeDocument/2006/relationships/slideLayout" Target="../slideLayouts/slideLayout77.xml"/><Relationship Id="rId21" Type="http://schemas.openxmlformats.org/officeDocument/2006/relationships/slideLayout" Target="../slideLayouts/slideLayout95.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5" Type="http://schemas.openxmlformats.org/officeDocument/2006/relationships/slideLayout" Target="../slideLayouts/slideLayout99.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slideLayout" Target="../slideLayouts/slideLayout94.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24" Type="http://schemas.openxmlformats.org/officeDocument/2006/relationships/slideLayout" Target="../slideLayouts/slideLayout98.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23" Type="http://schemas.openxmlformats.org/officeDocument/2006/relationships/slideLayout" Target="../slideLayouts/slideLayout97.x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26"/>
          <a:srcRect/>
          <a:stretch>
            <a:fillRect/>
          </a:stretch>
        </a:blip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38200" y="365125"/>
            <a:ext cx="10520363"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p:cNvSpPr>
            <a:spLocks noGrp="1"/>
          </p:cNvSpPr>
          <p:nvPr>
            <p:ph type="body" idx="1"/>
          </p:nvPr>
        </p:nvSpPr>
        <p:spPr bwMode="auto">
          <a:xfrm>
            <a:off x="838200" y="1825625"/>
            <a:ext cx="10520363"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4788"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A72340F3-5344-4C2D-86F0-6AB5FD1B007A}" type="datetime1">
              <a:rPr lang="zh-CN" altLang="en-US" smtClean="0"/>
              <a:t>2025/6/11</a:t>
            </a:fld>
            <a:endParaRPr lang="zh-CN" altLang="en-US"/>
          </a:p>
        </p:txBody>
      </p:sp>
      <p:sp>
        <p:nvSpPr>
          <p:cNvPr id="5" name="页脚占位符 4"/>
          <p:cNvSpPr>
            <a:spLocks noGrp="1"/>
          </p:cNvSpPr>
          <p:nvPr>
            <p:ph type="ftr" sz="quarter" idx="3"/>
          </p:nvPr>
        </p:nvSpPr>
        <p:spPr>
          <a:xfrm>
            <a:off x="4040188" y="6356350"/>
            <a:ext cx="411638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zh-CN" altLang="en-US"/>
          </a:p>
        </p:txBody>
      </p:sp>
      <p:sp>
        <p:nvSpPr>
          <p:cNvPr id="6" name="灯片编号占位符 5"/>
          <p:cNvSpPr>
            <a:spLocks noGrp="1"/>
          </p:cNvSpPr>
          <p:nvPr>
            <p:ph type="sldNum" sz="quarter" idx="4"/>
          </p:nvPr>
        </p:nvSpPr>
        <p:spPr>
          <a:xfrm>
            <a:off x="8613775" y="6356350"/>
            <a:ext cx="2744788"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AB7264C0-1663-4E44-AEF1-23A5FC7FF215}"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5220" r:id="rId1"/>
    <p:sldLayoutId id="2147485221" r:id="rId2"/>
    <p:sldLayoutId id="2147485222" r:id="rId3"/>
    <p:sldLayoutId id="2147485223" r:id="rId4"/>
    <p:sldLayoutId id="2147485224" r:id="rId5"/>
    <p:sldLayoutId id="2147485225" r:id="rId6"/>
    <p:sldLayoutId id="2147485226" r:id="rId7"/>
    <p:sldLayoutId id="2147485227" r:id="rId8"/>
    <p:sldLayoutId id="2147485228" r:id="rId9"/>
    <p:sldLayoutId id="2147485229" r:id="rId10"/>
    <p:sldLayoutId id="2147485240" r:id="rId11"/>
    <p:sldLayoutId id="2147485241" r:id="rId12"/>
    <p:sldLayoutId id="2147485242" r:id="rId13"/>
    <p:sldLayoutId id="2147485243" r:id="rId14"/>
    <p:sldLayoutId id="2147485244" r:id="rId15"/>
    <p:sldLayoutId id="2147485245" r:id="rId16"/>
    <p:sldLayoutId id="2147485246" r:id="rId17"/>
    <p:sldLayoutId id="2147485247" r:id="rId18"/>
    <p:sldLayoutId id="2147485248" r:id="rId19"/>
    <p:sldLayoutId id="2147485249" r:id="rId20"/>
    <p:sldLayoutId id="2147485250" r:id="rId21"/>
    <p:sldLayoutId id="2147485251" r:id="rId22"/>
    <p:sldLayoutId id="2147485252" r:id="rId23"/>
    <p:sldLayoutId id="2147485253" r:id="rId24"/>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panose="020F0502020204030204" pitchFamily="34" charset="0"/>
          <a:ea typeface="隶书" panose="02010509060101010101" pitchFamily="49" charset="-122"/>
        </a:defRPr>
      </a:lvl2pPr>
      <a:lvl3pPr algn="l" rtl="0" eaLnBrk="0" fontAlgn="base" hangingPunct="0">
        <a:lnSpc>
          <a:spcPct val="90000"/>
        </a:lnSpc>
        <a:spcBef>
          <a:spcPct val="0"/>
        </a:spcBef>
        <a:spcAft>
          <a:spcPct val="0"/>
        </a:spcAft>
        <a:defRPr sz="4400">
          <a:solidFill>
            <a:schemeClr val="tx1"/>
          </a:solidFill>
          <a:latin typeface="Calibri" panose="020F0502020204030204" pitchFamily="34" charset="0"/>
          <a:ea typeface="隶书" panose="02010509060101010101" pitchFamily="49" charset="-122"/>
        </a:defRPr>
      </a:lvl3pPr>
      <a:lvl4pPr algn="l" rtl="0" eaLnBrk="0" fontAlgn="base" hangingPunct="0">
        <a:lnSpc>
          <a:spcPct val="90000"/>
        </a:lnSpc>
        <a:spcBef>
          <a:spcPct val="0"/>
        </a:spcBef>
        <a:spcAft>
          <a:spcPct val="0"/>
        </a:spcAft>
        <a:defRPr sz="4400">
          <a:solidFill>
            <a:schemeClr val="tx1"/>
          </a:solidFill>
          <a:latin typeface="Calibri" panose="020F0502020204030204" pitchFamily="34" charset="0"/>
          <a:ea typeface="隶书" panose="02010509060101010101" pitchFamily="49" charset="-122"/>
        </a:defRPr>
      </a:lvl4pPr>
      <a:lvl5pPr algn="l" rtl="0" eaLnBrk="0" fontAlgn="base" hangingPunct="0">
        <a:lnSpc>
          <a:spcPct val="90000"/>
        </a:lnSpc>
        <a:spcBef>
          <a:spcPct val="0"/>
        </a:spcBef>
        <a:spcAft>
          <a:spcPct val="0"/>
        </a:spcAft>
        <a:defRPr sz="4400">
          <a:solidFill>
            <a:schemeClr val="tx1"/>
          </a:solidFill>
          <a:latin typeface="Calibri" panose="020F0502020204030204" pitchFamily="34" charset="0"/>
          <a:ea typeface="隶书" panose="02010509060101010101" pitchFamily="49" charset="-122"/>
        </a:defRPr>
      </a:lvl5pPr>
      <a:lvl6pPr marL="457200" algn="l" rtl="0" fontAlgn="base">
        <a:lnSpc>
          <a:spcPct val="90000"/>
        </a:lnSpc>
        <a:spcBef>
          <a:spcPct val="0"/>
        </a:spcBef>
        <a:spcAft>
          <a:spcPct val="0"/>
        </a:spcAft>
        <a:defRPr sz="4400">
          <a:solidFill>
            <a:schemeClr val="tx1"/>
          </a:solidFill>
          <a:latin typeface="Calibri" panose="020F0502020204030204" pitchFamily="34" charset="0"/>
          <a:ea typeface="隶书" panose="02010509060101010101" pitchFamily="49" charset="-122"/>
        </a:defRPr>
      </a:lvl6pPr>
      <a:lvl7pPr marL="914400" algn="l" rtl="0" fontAlgn="base">
        <a:lnSpc>
          <a:spcPct val="90000"/>
        </a:lnSpc>
        <a:spcBef>
          <a:spcPct val="0"/>
        </a:spcBef>
        <a:spcAft>
          <a:spcPct val="0"/>
        </a:spcAft>
        <a:defRPr sz="4400">
          <a:solidFill>
            <a:schemeClr val="tx1"/>
          </a:solidFill>
          <a:latin typeface="Calibri" panose="020F0502020204030204" pitchFamily="34" charset="0"/>
          <a:ea typeface="隶书" panose="02010509060101010101" pitchFamily="49" charset="-122"/>
        </a:defRPr>
      </a:lvl7pPr>
      <a:lvl8pPr marL="1371600" algn="l" rtl="0" fontAlgn="base">
        <a:lnSpc>
          <a:spcPct val="90000"/>
        </a:lnSpc>
        <a:spcBef>
          <a:spcPct val="0"/>
        </a:spcBef>
        <a:spcAft>
          <a:spcPct val="0"/>
        </a:spcAft>
        <a:defRPr sz="4400">
          <a:solidFill>
            <a:schemeClr val="tx1"/>
          </a:solidFill>
          <a:latin typeface="Calibri" panose="020F0502020204030204" pitchFamily="34" charset="0"/>
          <a:ea typeface="隶书" panose="02010509060101010101" pitchFamily="49" charset="-122"/>
        </a:defRPr>
      </a:lvl8pPr>
      <a:lvl9pPr marL="1828800" algn="l" rtl="0" fontAlgn="base">
        <a:lnSpc>
          <a:spcPct val="90000"/>
        </a:lnSpc>
        <a:spcBef>
          <a:spcPct val="0"/>
        </a:spcBef>
        <a:spcAft>
          <a:spcPct val="0"/>
        </a:spcAft>
        <a:defRPr sz="4400">
          <a:solidFill>
            <a:schemeClr val="tx1"/>
          </a:solidFill>
          <a:latin typeface="Calibri" panose="020F0502020204030204" pitchFamily="34" charset="0"/>
          <a:ea typeface="隶书" panose="02010509060101010101" pitchFamily="49"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4DF">
            <a:alpha val="0"/>
          </a:srgbClr>
        </a:solidFill>
        <a:effectLst/>
      </p:bgPr>
    </p:bg>
    <p:spTree>
      <p:nvGrpSpPr>
        <p:cNvPr id="1" name=""/>
        <p:cNvGrpSpPr/>
        <p:nvPr/>
      </p:nvGrpSpPr>
      <p:grpSpPr>
        <a:xfrm>
          <a:off x="0" y="0"/>
          <a:ext cx="0" cy="0"/>
          <a:chOff x="0" y="0"/>
          <a:chExt cx="0" cy="0"/>
        </a:xfrm>
      </p:grpSpPr>
      <p:sp>
        <p:nvSpPr>
          <p:cNvPr id="2050" name="标题占位符 1"/>
          <p:cNvSpPr>
            <a:spLocks noGrp="1"/>
          </p:cNvSpPr>
          <p:nvPr>
            <p:ph type="title"/>
          </p:nvPr>
        </p:nvSpPr>
        <p:spPr bwMode="auto">
          <a:xfrm>
            <a:off x="838200" y="365125"/>
            <a:ext cx="10520363"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1" name="文本占位符 2"/>
          <p:cNvSpPr>
            <a:spLocks noGrp="1"/>
          </p:cNvSpPr>
          <p:nvPr>
            <p:ph type="body" idx="1"/>
          </p:nvPr>
        </p:nvSpPr>
        <p:spPr bwMode="auto">
          <a:xfrm>
            <a:off x="838200" y="1825625"/>
            <a:ext cx="10520363"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4788"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C0C76024-AE5F-41A0-A8D5-5678A9C04FB3}" type="datetime1">
              <a:rPr lang="zh-CN" altLang="en-US" smtClean="0"/>
              <a:t>2025/6/11</a:t>
            </a:fld>
            <a:endParaRPr lang="zh-CN" altLang="en-US"/>
          </a:p>
        </p:txBody>
      </p:sp>
      <p:sp>
        <p:nvSpPr>
          <p:cNvPr id="5" name="页脚占位符 4"/>
          <p:cNvSpPr>
            <a:spLocks noGrp="1"/>
          </p:cNvSpPr>
          <p:nvPr>
            <p:ph type="ftr" sz="quarter" idx="3"/>
          </p:nvPr>
        </p:nvSpPr>
        <p:spPr>
          <a:xfrm>
            <a:off x="4040188" y="6356350"/>
            <a:ext cx="411638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zh-CN" altLang="en-US"/>
          </a:p>
        </p:txBody>
      </p:sp>
      <p:sp>
        <p:nvSpPr>
          <p:cNvPr id="6" name="灯片编号占位符 5"/>
          <p:cNvSpPr>
            <a:spLocks noGrp="1"/>
          </p:cNvSpPr>
          <p:nvPr>
            <p:ph type="sldNum" sz="quarter" idx="4"/>
          </p:nvPr>
        </p:nvSpPr>
        <p:spPr>
          <a:xfrm>
            <a:off x="8613775" y="6356350"/>
            <a:ext cx="2744788"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B23FD85E-EC3D-4689-B634-862C6AB9642D}"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5230" r:id="rId1"/>
    <p:sldLayoutId id="2147485231" r:id="rId2"/>
    <p:sldLayoutId id="2147485232" r:id="rId3"/>
    <p:sldLayoutId id="2147485233" r:id="rId4"/>
    <p:sldLayoutId id="2147485234" r:id="rId5"/>
    <p:sldLayoutId id="2147485235" r:id="rId6"/>
    <p:sldLayoutId id="2147485236" r:id="rId7"/>
    <p:sldLayoutId id="2147485237" r:id="rId8"/>
    <p:sldLayoutId id="2147485238" r:id="rId9"/>
    <p:sldLayoutId id="2147485239" r:id="rId10"/>
    <p:sldLayoutId id="2147485255" r:id="rId11"/>
    <p:sldLayoutId id="2147485256" r:id="rId12"/>
    <p:sldLayoutId id="2147485257" r:id="rId13"/>
    <p:sldLayoutId id="2147485258" r:id="rId14"/>
    <p:sldLayoutId id="2147485259" r:id="rId15"/>
    <p:sldLayoutId id="2147485260" r:id="rId16"/>
    <p:sldLayoutId id="2147485261" r:id="rId17"/>
    <p:sldLayoutId id="2147485262" r:id="rId18"/>
    <p:sldLayoutId id="2147485263" r:id="rId19"/>
    <p:sldLayoutId id="2147485264" r:id="rId20"/>
    <p:sldLayoutId id="2147485265" r:id="rId21"/>
    <p:sldLayoutId id="2147485266" r:id="rId22"/>
    <p:sldLayoutId id="2147485267" r:id="rId23"/>
    <p:sldLayoutId id="2147485268" r:id="rId24"/>
    <p:sldLayoutId id="2147485269" r:id="rId25"/>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panose="020F0502020204030204" pitchFamily="34" charset="0"/>
          <a:ea typeface="隶书" panose="02010509060101010101" pitchFamily="49" charset="-122"/>
        </a:defRPr>
      </a:lvl2pPr>
      <a:lvl3pPr algn="l" rtl="0" eaLnBrk="0" fontAlgn="base" hangingPunct="0">
        <a:lnSpc>
          <a:spcPct val="90000"/>
        </a:lnSpc>
        <a:spcBef>
          <a:spcPct val="0"/>
        </a:spcBef>
        <a:spcAft>
          <a:spcPct val="0"/>
        </a:spcAft>
        <a:defRPr sz="4400">
          <a:solidFill>
            <a:schemeClr val="tx1"/>
          </a:solidFill>
          <a:latin typeface="Calibri" panose="020F0502020204030204" pitchFamily="34" charset="0"/>
          <a:ea typeface="隶书" panose="02010509060101010101" pitchFamily="49" charset="-122"/>
        </a:defRPr>
      </a:lvl3pPr>
      <a:lvl4pPr algn="l" rtl="0" eaLnBrk="0" fontAlgn="base" hangingPunct="0">
        <a:lnSpc>
          <a:spcPct val="90000"/>
        </a:lnSpc>
        <a:spcBef>
          <a:spcPct val="0"/>
        </a:spcBef>
        <a:spcAft>
          <a:spcPct val="0"/>
        </a:spcAft>
        <a:defRPr sz="4400">
          <a:solidFill>
            <a:schemeClr val="tx1"/>
          </a:solidFill>
          <a:latin typeface="Calibri" panose="020F0502020204030204" pitchFamily="34" charset="0"/>
          <a:ea typeface="隶书" panose="02010509060101010101" pitchFamily="49" charset="-122"/>
        </a:defRPr>
      </a:lvl4pPr>
      <a:lvl5pPr algn="l" rtl="0" eaLnBrk="0" fontAlgn="base" hangingPunct="0">
        <a:lnSpc>
          <a:spcPct val="90000"/>
        </a:lnSpc>
        <a:spcBef>
          <a:spcPct val="0"/>
        </a:spcBef>
        <a:spcAft>
          <a:spcPct val="0"/>
        </a:spcAft>
        <a:defRPr sz="4400">
          <a:solidFill>
            <a:schemeClr val="tx1"/>
          </a:solidFill>
          <a:latin typeface="Calibri" panose="020F0502020204030204" pitchFamily="34" charset="0"/>
          <a:ea typeface="隶书" panose="02010509060101010101" pitchFamily="49" charset="-122"/>
        </a:defRPr>
      </a:lvl5pPr>
      <a:lvl6pPr marL="457200" algn="l" rtl="0" fontAlgn="base">
        <a:lnSpc>
          <a:spcPct val="90000"/>
        </a:lnSpc>
        <a:spcBef>
          <a:spcPct val="0"/>
        </a:spcBef>
        <a:spcAft>
          <a:spcPct val="0"/>
        </a:spcAft>
        <a:defRPr sz="4400">
          <a:solidFill>
            <a:schemeClr val="tx1"/>
          </a:solidFill>
          <a:latin typeface="Calibri" panose="020F0502020204030204" pitchFamily="34" charset="0"/>
          <a:ea typeface="隶书" panose="02010509060101010101" pitchFamily="49" charset="-122"/>
        </a:defRPr>
      </a:lvl6pPr>
      <a:lvl7pPr marL="914400" algn="l" rtl="0" fontAlgn="base">
        <a:lnSpc>
          <a:spcPct val="90000"/>
        </a:lnSpc>
        <a:spcBef>
          <a:spcPct val="0"/>
        </a:spcBef>
        <a:spcAft>
          <a:spcPct val="0"/>
        </a:spcAft>
        <a:defRPr sz="4400">
          <a:solidFill>
            <a:schemeClr val="tx1"/>
          </a:solidFill>
          <a:latin typeface="Calibri" panose="020F0502020204030204" pitchFamily="34" charset="0"/>
          <a:ea typeface="隶书" panose="02010509060101010101" pitchFamily="49" charset="-122"/>
        </a:defRPr>
      </a:lvl7pPr>
      <a:lvl8pPr marL="1371600" algn="l" rtl="0" fontAlgn="base">
        <a:lnSpc>
          <a:spcPct val="90000"/>
        </a:lnSpc>
        <a:spcBef>
          <a:spcPct val="0"/>
        </a:spcBef>
        <a:spcAft>
          <a:spcPct val="0"/>
        </a:spcAft>
        <a:defRPr sz="4400">
          <a:solidFill>
            <a:schemeClr val="tx1"/>
          </a:solidFill>
          <a:latin typeface="Calibri" panose="020F0502020204030204" pitchFamily="34" charset="0"/>
          <a:ea typeface="隶书" panose="02010509060101010101" pitchFamily="49" charset="-122"/>
        </a:defRPr>
      </a:lvl8pPr>
      <a:lvl9pPr marL="1828800" algn="l" rtl="0" fontAlgn="base">
        <a:lnSpc>
          <a:spcPct val="90000"/>
        </a:lnSpc>
        <a:spcBef>
          <a:spcPct val="0"/>
        </a:spcBef>
        <a:spcAft>
          <a:spcPct val="0"/>
        </a:spcAft>
        <a:defRPr sz="4400">
          <a:solidFill>
            <a:schemeClr val="tx1"/>
          </a:solidFill>
          <a:latin typeface="Calibri" panose="020F0502020204030204" pitchFamily="34" charset="0"/>
          <a:ea typeface="隶书" panose="02010509060101010101" pitchFamily="49"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4DF">
            <a:alpha val="0"/>
          </a:srgbClr>
        </a:solidFill>
        <a:effectLst/>
      </p:bgPr>
    </p:bg>
    <p:spTree>
      <p:nvGrpSpPr>
        <p:cNvPr id="1" name=""/>
        <p:cNvGrpSpPr/>
        <p:nvPr/>
      </p:nvGrpSpPr>
      <p:grpSpPr>
        <a:xfrm>
          <a:off x="0" y="0"/>
          <a:ext cx="0" cy="0"/>
          <a:chOff x="0" y="0"/>
          <a:chExt cx="0" cy="0"/>
        </a:xfrm>
      </p:grpSpPr>
      <p:sp>
        <p:nvSpPr>
          <p:cNvPr id="2050" name="标题占位符 1"/>
          <p:cNvSpPr>
            <a:spLocks noGrp="1"/>
          </p:cNvSpPr>
          <p:nvPr>
            <p:ph type="title"/>
          </p:nvPr>
        </p:nvSpPr>
        <p:spPr bwMode="auto">
          <a:xfrm>
            <a:off x="838200" y="365125"/>
            <a:ext cx="10520363"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1" name="文本占位符 2"/>
          <p:cNvSpPr>
            <a:spLocks noGrp="1"/>
          </p:cNvSpPr>
          <p:nvPr>
            <p:ph type="body" idx="1"/>
          </p:nvPr>
        </p:nvSpPr>
        <p:spPr bwMode="auto">
          <a:xfrm>
            <a:off x="838200" y="1825625"/>
            <a:ext cx="10520363"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4788"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8ED66407-61B3-40E3-80B6-EF1E235A908E}" type="datetime1">
              <a:rPr lang="zh-CN" altLang="en-US" smtClean="0">
                <a:solidFill>
                  <a:prstClr val="black">
                    <a:tint val="75000"/>
                  </a:prstClr>
                </a:solidFill>
              </a:rPr>
              <a:t>2025/6/11</a:t>
            </a:fld>
            <a:endParaRPr lang="zh-CN" altLang="en-US">
              <a:solidFill>
                <a:prstClr val="black">
                  <a:tint val="75000"/>
                </a:prstClr>
              </a:solidFill>
            </a:endParaRPr>
          </a:p>
        </p:txBody>
      </p:sp>
      <p:sp>
        <p:nvSpPr>
          <p:cNvPr id="5" name="页脚占位符 4"/>
          <p:cNvSpPr>
            <a:spLocks noGrp="1"/>
          </p:cNvSpPr>
          <p:nvPr>
            <p:ph type="ftr" sz="quarter" idx="3"/>
          </p:nvPr>
        </p:nvSpPr>
        <p:spPr>
          <a:xfrm>
            <a:off x="4040188" y="6356350"/>
            <a:ext cx="411638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3775" y="6356350"/>
            <a:ext cx="2744788"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B23FD85E-EC3D-4689-B634-862C6AB9642D}"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513993587"/>
      </p:ext>
    </p:extLst>
  </p:cSld>
  <p:clrMap bg1="lt1" tx1="dk1" bg2="lt2" tx2="dk2" accent1="accent1" accent2="accent2" accent3="accent3" accent4="accent4" accent5="accent5" accent6="accent6" hlink="hlink" folHlink="folHlink"/>
  <p:sldLayoutIdLst>
    <p:sldLayoutId id="2147485297" r:id="rId1"/>
    <p:sldLayoutId id="2147485298" r:id="rId2"/>
    <p:sldLayoutId id="2147485299" r:id="rId3"/>
    <p:sldLayoutId id="2147485300" r:id="rId4"/>
    <p:sldLayoutId id="2147485301" r:id="rId5"/>
    <p:sldLayoutId id="2147485302" r:id="rId6"/>
    <p:sldLayoutId id="2147485303" r:id="rId7"/>
    <p:sldLayoutId id="2147485304" r:id="rId8"/>
    <p:sldLayoutId id="2147485305" r:id="rId9"/>
    <p:sldLayoutId id="2147485306" r:id="rId10"/>
    <p:sldLayoutId id="2147485307" r:id="rId11"/>
    <p:sldLayoutId id="2147485308" r:id="rId12"/>
    <p:sldLayoutId id="2147485309" r:id="rId13"/>
    <p:sldLayoutId id="2147485310" r:id="rId14"/>
    <p:sldLayoutId id="2147485311" r:id="rId15"/>
    <p:sldLayoutId id="2147485312" r:id="rId16"/>
    <p:sldLayoutId id="2147485313" r:id="rId17"/>
    <p:sldLayoutId id="2147485314" r:id="rId18"/>
    <p:sldLayoutId id="2147485315" r:id="rId19"/>
    <p:sldLayoutId id="2147485316" r:id="rId20"/>
    <p:sldLayoutId id="2147485317" r:id="rId21"/>
    <p:sldLayoutId id="2147485318" r:id="rId22"/>
    <p:sldLayoutId id="2147485319" r:id="rId23"/>
    <p:sldLayoutId id="2147485320" r:id="rId24"/>
    <p:sldLayoutId id="2147485321" r:id="rId25"/>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panose="020F0502020204030204" pitchFamily="34" charset="0"/>
          <a:ea typeface="隶书" panose="02010509060101010101" pitchFamily="49" charset="-122"/>
        </a:defRPr>
      </a:lvl2pPr>
      <a:lvl3pPr algn="l" rtl="0" eaLnBrk="0" fontAlgn="base" hangingPunct="0">
        <a:lnSpc>
          <a:spcPct val="90000"/>
        </a:lnSpc>
        <a:spcBef>
          <a:spcPct val="0"/>
        </a:spcBef>
        <a:spcAft>
          <a:spcPct val="0"/>
        </a:spcAft>
        <a:defRPr sz="4400">
          <a:solidFill>
            <a:schemeClr val="tx1"/>
          </a:solidFill>
          <a:latin typeface="Calibri" panose="020F0502020204030204" pitchFamily="34" charset="0"/>
          <a:ea typeface="隶书" panose="02010509060101010101" pitchFamily="49" charset="-122"/>
        </a:defRPr>
      </a:lvl3pPr>
      <a:lvl4pPr algn="l" rtl="0" eaLnBrk="0" fontAlgn="base" hangingPunct="0">
        <a:lnSpc>
          <a:spcPct val="90000"/>
        </a:lnSpc>
        <a:spcBef>
          <a:spcPct val="0"/>
        </a:spcBef>
        <a:spcAft>
          <a:spcPct val="0"/>
        </a:spcAft>
        <a:defRPr sz="4400">
          <a:solidFill>
            <a:schemeClr val="tx1"/>
          </a:solidFill>
          <a:latin typeface="Calibri" panose="020F0502020204030204" pitchFamily="34" charset="0"/>
          <a:ea typeface="隶书" panose="02010509060101010101" pitchFamily="49" charset="-122"/>
        </a:defRPr>
      </a:lvl4pPr>
      <a:lvl5pPr algn="l" rtl="0" eaLnBrk="0" fontAlgn="base" hangingPunct="0">
        <a:lnSpc>
          <a:spcPct val="90000"/>
        </a:lnSpc>
        <a:spcBef>
          <a:spcPct val="0"/>
        </a:spcBef>
        <a:spcAft>
          <a:spcPct val="0"/>
        </a:spcAft>
        <a:defRPr sz="4400">
          <a:solidFill>
            <a:schemeClr val="tx1"/>
          </a:solidFill>
          <a:latin typeface="Calibri" panose="020F0502020204030204" pitchFamily="34" charset="0"/>
          <a:ea typeface="隶书" panose="02010509060101010101" pitchFamily="49" charset="-122"/>
        </a:defRPr>
      </a:lvl5pPr>
      <a:lvl6pPr marL="457200" algn="l" rtl="0" fontAlgn="base">
        <a:lnSpc>
          <a:spcPct val="90000"/>
        </a:lnSpc>
        <a:spcBef>
          <a:spcPct val="0"/>
        </a:spcBef>
        <a:spcAft>
          <a:spcPct val="0"/>
        </a:spcAft>
        <a:defRPr sz="4400">
          <a:solidFill>
            <a:schemeClr val="tx1"/>
          </a:solidFill>
          <a:latin typeface="Calibri" panose="020F0502020204030204" pitchFamily="34" charset="0"/>
          <a:ea typeface="隶书" panose="02010509060101010101" pitchFamily="49" charset="-122"/>
        </a:defRPr>
      </a:lvl6pPr>
      <a:lvl7pPr marL="914400" algn="l" rtl="0" fontAlgn="base">
        <a:lnSpc>
          <a:spcPct val="90000"/>
        </a:lnSpc>
        <a:spcBef>
          <a:spcPct val="0"/>
        </a:spcBef>
        <a:spcAft>
          <a:spcPct val="0"/>
        </a:spcAft>
        <a:defRPr sz="4400">
          <a:solidFill>
            <a:schemeClr val="tx1"/>
          </a:solidFill>
          <a:latin typeface="Calibri" panose="020F0502020204030204" pitchFamily="34" charset="0"/>
          <a:ea typeface="隶书" panose="02010509060101010101" pitchFamily="49" charset="-122"/>
        </a:defRPr>
      </a:lvl7pPr>
      <a:lvl8pPr marL="1371600" algn="l" rtl="0" fontAlgn="base">
        <a:lnSpc>
          <a:spcPct val="90000"/>
        </a:lnSpc>
        <a:spcBef>
          <a:spcPct val="0"/>
        </a:spcBef>
        <a:spcAft>
          <a:spcPct val="0"/>
        </a:spcAft>
        <a:defRPr sz="4400">
          <a:solidFill>
            <a:schemeClr val="tx1"/>
          </a:solidFill>
          <a:latin typeface="Calibri" panose="020F0502020204030204" pitchFamily="34" charset="0"/>
          <a:ea typeface="隶书" panose="02010509060101010101" pitchFamily="49" charset="-122"/>
        </a:defRPr>
      </a:lvl8pPr>
      <a:lvl9pPr marL="1828800" algn="l" rtl="0" fontAlgn="base">
        <a:lnSpc>
          <a:spcPct val="90000"/>
        </a:lnSpc>
        <a:spcBef>
          <a:spcPct val="0"/>
        </a:spcBef>
        <a:spcAft>
          <a:spcPct val="0"/>
        </a:spcAft>
        <a:defRPr sz="4400">
          <a:solidFill>
            <a:schemeClr val="tx1"/>
          </a:solidFill>
          <a:latin typeface="Calibri" panose="020F0502020204030204" pitchFamily="34" charset="0"/>
          <a:ea typeface="隶书" panose="02010509060101010101" pitchFamily="49"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4DF">
            <a:alpha val="0"/>
          </a:srgbClr>
        </a:solidFill>
        <a:effectLst/>
      </p:bgPr>
    </p:bg>
    <p:spTree>
      <p:nvGrpSpPr>
        <p:cNvPr id="1" name=""/>
        <p:cNvGrpSpPr/>
        <p:nvPr/>
      </p:nvGrpSpPr>
      <p:grpSpPr>
        <a:xfrm>
          <a:off x="0" y="0"/>
          <a:ext cx="0" cy="0"/>
          <a:chOff x="0" y="0"/>
          <a:chExt cx="0" cy="0"/>
        </a:xfrm>
      </p:grpSpPr>
      <p:sp>
        <p:nvSpPr>
          <p:cNvPr id="2050" name="标题占位符 1"/>
          <p:cNvSpPr>
            <a:spLocks noGrp="1"/>
          </p:cNvSpPr>
          <p:nvPr>
            <p:ph type="title"/>
          </p:nvPr>
        </p:nvSpPr>
        <p:spPr bwMode="auto">
          <a:xfrm>
            <a:off x="838200" y="365125"/>
            <a:ext cx="10520363"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1" name="文本占位符 2"/>
          <p:cNvSpPr>
            <a:spLocks noGrp="1"/>
          </p:cNvSpPr>
          <p:nvPr>
            <p:ph type="body" idx="1"/>
          </p:nvPr>
        </p:nvSpPr>
        <p:spPr bwMode="auto">
          <a:xfrm>
            <a:off x="838200" y="1825625"/>
            <a:ext cx="10520363"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4788"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C53B720F-6777-492E-9BC6-0F44AD1C1228}" type="datetime1">
              <a:rPr lang="zh-CN" altLang="en-US" smtClean="0">
                <a:solidFill>
                  <a:prstClr val="black">
                    <a:tint val="75000"/>
                  </a:prstClr>
                </a:solidFill>
              </a:rPr>
              <a:t>2025/6/11</a:t>
            </a:fld>
            <a:endParaRPr lang="zh-CN" altLang="en-US">
              <a:solidFill>
                <a:prstClr val="black">
                  <a:tint val="75000"/>
                </a:prstClr>
              </a:solidFill>
            </a:endParaRPr>
          </a:p>
        </p:txBody>
      </p:sp>
      <p:sp>
        <p:nvSpPr>
          <p:cNvPr id="5" name="页脚占位符 4"/>
          <p:cNvSpPr>
            <a:spLocks noGrp="1"/>
          </p:cNvSpPr>
          <p:nvPr>
            <p:ph type="ftr" sz="quarter" idx="3"/>
          </p:nvPr>
        </p:nvSpPr>
        <p:spPr>
          <a:xfrm>
            <a:off x="4040188" y="6356350"/>
            <a:ext cx="411638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3775" y="6356350"/>
            <a:ext cx="2744788"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B23FD85E-EC3D-4689-B634-862C6AB9642D}"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335398764"/>
      </p:ext>
    </p:extLst>
  </p:cSld>
  <p:clrMap bg1="lt1" tx1="dk1" bg2="lt2" tx2="dk2" accent1="accent1" accent2="accent2" accent3="accent3" accent4="accent4" accent5="accent5" accent6="accent6" hlink="hlink" folHlink="folHlink"/>
  <p:sldLayoutIdLst>
    <p:sldLayoutId id="2147485375" r:id="rId1"/>
    <p:sldLayoutId id="2147485376" r:id="rId2"/>
    <p:sldLayoutId id="2147485377" r:id="rId3"/>
    <p:sldLayoutId id="2147485378" r:id="rId4"/>
    <p:sldLayoutId id="2147485379" r:id="rId5"/>
    <p:sldLayoutId id="2147485380" r:id="rId6"/>
    <p:sldLayoutId id="2147485381" r:id="rId7"/>
    <p:sldLayoutId id="2147485382" r:id="rId8"/>
    <p:sldLayoutId id="2147485383" r:id="rId9"/>
    <p:sldLayoutId id="2147485384" r:id="rId10"/>
    <p:sldLayoutId id="2147485385" r:id="rId11"/>
    <p:sldLayoutId id="2147485386" r:id="rId12"/>
    <p:sldLayoutId id="2147485387" r:id="rId13"/>
    <p:sldLayoutId id="2147485388" r:id="rId14"/>
    <p:sldLayoutId id="2147485389" r:id="rId15"/>
    <p:sldLayoutId id="2147485390" r:id="rId16"/>
    <p:sldLayoutId id="2147485391" r:id="rId17"/>
    <p:sldLayoutId id="2147485392" r:id="rId18"/>
    <p:sldLayoutId id="2147485393" r:id="rId19"/>
    <p:sldLayoutId id="2147485394" r:id="rId20"/>
    <p:sldLayoutId id="2147485395" r:id="rId21"/>
    <p:sldLayoutId id="2147485396" r:id="rId22"/>
    <p:sldLayoutId id="2147485397" r:id="rId23"/>
    <p:sldLayoutId id="2147485398" r:id="rId24"/>
    <p:sldLayoutId id="2147485399" r:id="rId25"/>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panose="020F0502020204030204" pitchFamily="34" charset="0"/>
          <a:ea typeface="隶书" panose="02010509060101010101" pitchFamily="49" charset="-122"/>
        </a:defRPr>
      </a:lvl2pPr>
      <a:lvl3pPr algn="l" rtl="0" eaLnBrk="0" fontAlgn="base" hangingPunct="0">
        <a:lnSpc>
          <a:spcPct val="90000"/>
        </a:lnSpc>
        <a:spcBef>
          <a:spcPct val="0"/>
        </a:spcBef>
        <a:spcAft>
          <a:spcPct val="0"/>
        </a:spcAft>
        <a:defRPr sz="4400">
          <a:solidFill>
            <a:schemeClr val="tx1"/>
          </a:solidFill>
          <a:latin typeface="Calibri" panose="020F0502020204030204" pitchFamily="34" charset="0"/>
          <a:ea typeface="隶书" panose="02010509060101010101" pitchFamily="49" charset="-122"/>
        </a:defRPr>
      </a:lvl3pPr>
      <a:lvl4pPr algn="l" rtl="0" eaLnBrk="0" fontAlgn="base" hangingPunct="0">
        <a:lnSpc>
          <a:spcPct val="90000"/>
        </a:lnSpc>
        <a:spcBef>
          <a:spcPct val="0"/>
        </a:spcBef>
        <a:spcAft>
          <a:spcPct val="0"/>
        </a:spcAft>
        <a:defRPr sz="4400">
          <a:solidFill>
            <a:schemeClr val="tx1"/>
          </a:solidFill>
          <a:latin typeface="Calibri" panose="020F0502020204030204" pitchFamily="34" charset="0"/>
          <a:ea typeface="隶书" panose="02010509060101010101" pitchFamily="49" charset="-122"/>
        </a:defRPr>
      </a:lvl4pPr>
      <a:lvl5pPr algn="l" rtl="0" eaLnBrk="0" fontAlgn="base" hangingPunct="0">
        <a:lnSpc>
          <a:spcPct val="90000"/>
        </a:lnSpc>
        <a:spcBef>
          <a:spcPct val="0"/>
        </a:spcBef>
        <a:spcAft>
          <a:spcPct val="0"/>
        </a:spcAft>
        <a:defRPr sz="4400">
          <a:solidFill>
            <a:schemeClr val="tx1"/>
          </a:solidFill>
          <a:latin typeface="Calibri" panose="020F0502020204030204" pitchFamily="34" charset="0"/>
          <a:ea typeface="隶书" panose="02010509060101010101" pitchFamily="49" charset="-122"/>
        </a:defRPr>
      </a:lvl5pPr>
      <a:lvl6pPr marL="457200" algn="l" rtl="0" fontAlgn="base">
        <a:lnSpc>
          <a:spcPct val="90000"/>
        </a:lnSpc>
        <a:spcBef>
          <a:spcPct val="0"/>
        </a:spcBef>
        <a:spcAft>
          <a:spcPct val="0"/>
        </a:spcAft>
        <a:defRPr sz="4400">
          <a:solidFill>
            <a:schemeClr val="tx1"/>
          </a:solidFill>
          <a:latin typeface="Calibri" panose="020F0502020204030204" pitchFamily="34" charset="0"/>
          <a:ea typeface="隶书" panose="02010509060101010101" pitchFamily="49" charset="-122"/>
        </a:defRPr>
      </a:lvl6pPr>
      <a:lvl7pPr marL="914400" algn="l" rtl="0" fontAlgn="base">
        <a:lnSpc>
          <a:spcPct val="90000"/>
        </a:lnSpc>
        <a:spcBef>
          <a:spcPct val="0"/>
        </a:spcBef>
        <a:spcAft>
          <a:spcPct val="0"/>
        </a:spcAft>
        <a:defRPr sz="4400">
          <a:solidFill>
            <a:schemeClr val="tx1"/>
          </a:solidFill>
          <a:latin typeface="Calibri" panose="020F0502020204030204" pitchFamily="34" charset="0"/>
          <a:ea typeface="隶书" panose="02010509060101010101" pitchFamily="49" charset="-122"/>
        </a:defRPr>
      </a:lvl7pPr>
      <a:lvl8pPr marL="1371600" algn="l" rtl="0" fontAlgn="base">
        <a:lnSpc>
          <a:spcPct val="90000"/>
        </a:lnSpc>
        <a:spcBef>
          <a:spcPct val="0"/>
        </a:spcBef>
        <a:spcAft>
          <a:spcPct val="0"/>
        </a:spcAft>
        <a:defRPr sz="4400">
          <a:solidFill>
            <a:schemeClr val="tx1"/>
          </a:solidFill>
          <a:latin typeface="Calibri" panose="020F0502020204030204" pitchFamily="34" charset="0"/>
          <a:ea typeface="隶书" panose="02010509060101010101" pitchFamily="49" charset="-122"/>
        </a:defRPr>
      </a:lvl8pPr>
      <a:lvl9pPr marL="1828800" algn="l" rtl="0" fontAlgn="base">
        <a:lnSpc>
          <a:spcPct val="90000"/>
        </a:lnSpc>
        <a:spcBef>
          <a:spcPct val="0"/>
        </a:spcBef>
        <a:spcAft>
          <a:spcPct val="0"/>
        </a:spcAft>
        <a:defRPr sz="4400">
          <a:solidFill>
            <a:schemeClr val="tx1"/>
          </a:solidFill>
          <a:latin typeface="Calibri" panose="020F0502020204030204" pitchFamily="34" charset="0"/>
          <a:ea typeface="隶书" panose="02010509060101010101" pitchFamily="49"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0.xml"/><Relationship Id="rId1" Type="http://schemas.openxmlformats.org/officeDocument/2006/relationships/slideLayout" Target="../slideLayouts/slideLayout50.xml"/><Relationship Id="rId6" Type="http://schemas.openxmlformats.org/officeDocument/2006/relationships/image" Target="../media/image70.jpg"/><Relationship Id="rId5" Type="http://schemas.openxmlformats.org/officeDocument/2006/relationships/image" Target="../media/image69.jpg"/><Relationship Id="rId4" Type="http://schemas.openxmlformats.org/officeDocument/2006/relationships/image" Target="../media/image68.jpg"/></Relationships>
</file>

<file path=ppt/slides/_rels/slide11.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jpeg"/><Relationship Id="rId2" Type="http://schemas.openxmlformats.org/officeDocument/2006/relationships/notesSlide" Target="../notesSlides/notesSlide11.xml"/><Relationship Id="rId1" Type="http://schemas.openxmlformats.org/officeDocument/2006/relationships/slideLayout" Target="../slideLayouts/slideLayout50.xml"/><Relationship Id="rId6" Type="http://schemas.openxmlformats.org/officeDocument/2006/relationships/image" Target="../media/image76.jpg"/><Relationship Id="rId5" Type="http://schemas.openxmlformats.org/officeDocument/2006/relationships/image" Target="../media/image75.jpg"/><Relationship Id="rId4" Type="http://schemas.openxmlformats.org/officeDocument/2006/relationships/image" Target="../media/image74.jpeg"/></Relationships>
</file>

<file path=ppt/slides/_rels/slide12.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9.png"/><Relationship Id="rId7" Type="http://schemas.openxmlformats.org/officeDocument/2006/relationships/image" Target="../media/image101.png"/><Relationship Id="rId2" Type="http://schemas.openxmlformats.org/officeDocument/2006/relationships/notesSlide" Target="../notesSlides/notesSlide12.xml"/><Relationship Id="rId1" Type="http://schemas.openxmlformats.org/officeDocument/2006/relationships/slideLayout" Target="../slideLayouts/slideLayout50.xml"/><Relationship Id="rId6" Type="http://schemas.openxmlformats.org/officeDocument/2006/relationships/image" Target="../media/image100.png"/><Relationship Id="rId5" Type="http://schemas.openxmlformats.org/officeDocument/2006/relationships/image" Target="../media/image81.jpeg"/><Relationship Id="rId4" Type="http://schemas.openxmlformats.org/officeDocument/2006/relationships/image" Target="../media/image80.png"/><Relationship Id="rId9" Type="http://schemas.openxmlformats.org/officeDocument/2006/relationships/image" Target="../media/image8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85.png"/><Relationship Id="rId4" Type="http://schemas.openxmlformats.org/officeDocument/2006/relationships/image" Target="../media/image84.pn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50.xml"/><Relationship Id="rId6" Type="http://schemas.openxmlformats.org/officeDocument/2006/relationships/image" Target="../media/image8.png"/><Relationship Id="rId5" Type="http://schemas.openxmlformats.org/officeDocument/2006/relationships/image" Target="../media/image85.png"/><Relationship Id="rId4" Type="http://schemas.openxmlformats.org/officeDocument/2006/relationships/image" Target="../media/image8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5.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jp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5.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75.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6.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50.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7.xml.rels><?xml version="1.0" encoding="UTF-8" standalone="yes"?>
<Relationships xmlns="http://schemas.openxmlformats.org/package/2006/relationships"><Relationship Id="rId13" Type="http://schemas.openxmlformats.org/officeDocument/2006/relationships/image" Target="../media/image46.jpeg"/><Relationship Id="rId18" Type="http://schemas.openxmlformats.org/officeDocument/2006/relationships/image" Target="../media/image52.png"/><Relationship Id="rId26" Type="http://schemas.openxmlformats.org/officeDocument/2006/relationships/image" Target="../media/image51.jpeg"/><Relationship Id="rId39" Type="http://schemas.openxmlformats.org/officeDocument/2006/relationships/oleObject" Target="../embeddings/oleObject1.bin"/><Relationship Id="rId21" Type="http://schemas.openxmlformats.org/officeDocument/2006/relationships/image" Target="../media/image50.jpeg"/><Relationship Id="rId34" Type="http://schemas.openxmlformats.org/officeDocument/2006/relationships/image" Target="../media/image68.png"/><Relationship Id="rId42" Type="http://schemas.openxmlformats.org/officeDocument/2006/relationships/image" Target="../media/image35.wmf"/><Relationship Id="rId47" Type="http://schemas.openxmlformats.org/officeDocument/2006/relationships/image" Target="../media/image36.wmf"/><Relationship Id="rId50" Type="http://schemas.openxmlformats.org/officeDocument/2006/relationships/image" Target="../media/image56.jpg"/><Relationship Id="rId7" Type="http://schemas.openxmlformats.org/officeDocument/2006/relationships/image" Target="../media/image27.jpeg"/><Relationship Id="rId2" Type="http://schemas.openxmlformats.org/officeDocument/2006/relationships/slideLayout" Target="../slideLayouts/slideLayout50.xml"/><Relationship Id="rId16" Type="http://schemas.openxmlformats.org/officeDocument/2006/relationships/image" Target="../media/image50.png"/><Relationship Id="rId29" Type="http://schemas.openxmlformats.org/officeDocument/2006/relationships/image" Target="../media/image63.png"/><Relationship Id="rId11" Type="http://schemas.openxmlformats.org/officeDocument/2006/relationships/image" Target="../media/image44.jpeg"/><Relationship Id="rId24" Type="http://schemas.openxmlformats.org/officeDocument/2006/relationships/image" Target="../media/image58.png"/><Relationship Id="rId32" Type="http://schemas.openxmlformats.org/officeDocument/2006/relationships/image" Target="../media/image54.jpeg"/><Relationship Id="rId37" Type="http://schemas.openxmlformats.org/officeDocument/2006/relationships/image" Target="../media/image71.png"/><Relationship Id="rId40" Type="http://schemas.openxmlformats.org/officeDocument/2006/relationships/image" Target="../media/image34.wmf"/><Relationship Id="rId45" Type="http://schemas.openxmlformats.org/officeDocument/2006/relationships/image" Target="../media/image75.png"/><Relationship Id="rId53" Type="http://schemas.openxmlformats.org/officeDocument/2006/relationships/image" Target="../media/image78.png"/><Relationship Id="rId5" Type="http://schemas.openxmlformats.org/officeDocument/2006/relationships/image" Target="../media/image39.png"/><Relationship Id="rId10" Type="http://schemas.openxmlformats.org/officeDocument/2006/relationships/image" Target="../media/image43.jpeg"/><Relationship Id="rId19" Type="http://schemas.openxmlformats.org/officeDocument/2006/relationships/image" Target="../media/image48.jpeg"/><Relationship Id="rId31" Type="http://schemas.openxmlformats.org/officeDocument/2006/relationships/image" Target="../media/image53.jpeg"/><Relationship Id="rId44" Type="http://schemas.openxmlformats.org/officeDocument/2006/relationships/image" Target="../media/image74.png"/><Relationship Id="rId52" Type="http://schemas.openxmlformats.org/officeDocument/2006/relationships/image" Target="../media/image57.jpg"/><Relationship Id="rId4" Type="http://schemas.openxmlformats.org/officeDocument/2006/relationships/image" Target="../media/image38.jpeg"/><Relationship Id="rId9" Type="http://schemas.openxmlformats.org/officeDocument/2006/relationships/image" Target="../media/image42.jpeg"/><Relationship Id="rId14" Type="http://schemas.openxmlformats.org/officeDocument/2006/relationships/image" Target="../media/image47.jpeg"/><Relationship Id="rId22" Type="http://schemas.openxmlformats.org/officeDocument/2006/relationships/image" Target="../media/image56.png"/><Relationship Id="rId27" Type="http://schemas.openxmlformats.org/officeDocument/2006/relationships/image" Target="../media/image52.jpeg"/><Relationship Id="rId30" Type="http://schemas.openxmlformats.org/officeDocument/2006/relationships/image" Target="../media/image64.png"/><Relationship Id="rId35" Type="http://schemas.openxmlformats.org/officeDocument/2006/relationships/image" Target="../media/image69.png"/><Relationship Id="rId43" Type="http://schemas.openxmlformats.org/officeDocument/2006/relationships/image" Target="../media/image55.jpg"/><Relationship Id="rId48" Type="http://schemas.openxmlformats.org/officeDocument/2006/relationships/oleObject" Target="../embeddings/oleObject4.bin"/><Relationship Id="rId8" Type="http://schemas.openxmlformats.org/officeDocument/2006/relationships/image" Target="../media/image41.jpeg"/><Relationship Id="rId51" Type="http://schemas.openxmlformats.org/officeDocument/2006/relationships/image" Target="../media/image590.png"/><Relationship Id="rId3" Type="http://schemas.openxmlformats.org/officeDocument/2006/relationships/notesSlide" Target="../notesSlides/notesSlide7.xml"/><Relationship Id="rId12" Type="http://schemas.openxmlformats.org/officeDocument/2006/relationships/image" Target="../media/image45.jpeg"/><Relationship Id="rId17" Type="http://schemas.openxmlformats.org/officeDocument/2006/relationships/image" Target="../media/image51.png"/><Relationship Id="rId25" Type="http://schemas.openxmlformats.org/officeDocument/2006/relationships/image" Target="../media/image59.png"/><Relationship Id="rId33" Type="http://schemas.openxmlformats.org/officeDocument/2006/relationships/image" Target="../media/image67.png"/><Relationship Id="rId38" Type="http://schemas.openxmlformats.org/officeDocument/2006/relationships/image" Target="../media/image72.png"/><Relationship Id="rId46" Type="http://schemas.openxmlformats.org/officeDocument/2006/relationships/oleObject" Target="../embeddings/oleObject3.bin"/><Relationship Id="rId20" Type="http://schemas.openxmlformats.org/officeDocument/2006/relationships/image" Target="../media/image49.jpeg"/><Relationship Id="rId41" Type="http://schemas.openxmlformats.org/officeDocument/2006/relationships/oleObject" Target="../embeddings/oleObject2.bin"/><Relationship Id="rId1" Type="http://schemas.openxmlformats.org/officeDocument/2006/relationships/vmlDrawing" Target="../drawings/vmlDrawing1.vml"/><Relationship Id="rId6" Type="http://schemas.openxmlformats.org/officeDocument/2006/relationships/image" Target="../media/image40.jpeg"/><Relationship Id="rId15" Type="http://schemas.openxmlformats.org/officeDocument/2006/relationships/image" Target="../media/image49.png"/><Relationship Id="rId23" Type="http://schemas.openxmlformats.org/officeDocument/2006/relationships/image" Target="../media/image57.png"/><Relationship Id="rId28" Type="http://schemas.openxmlformats.org/officeDocument/2006/relationships/image" Target="../media/image62.png"/><Relationship Id="rId36" Type="http://schemas.openxmlformats.org/officeDocument/2006/relationships/image" Target="../media/image70.png"/><Relationship Id="rId49" Type="http://schemas.openxmlformats.org/officeDocument/2006/relationships/image" Target="../media/image37.wmf"/></Relationships>
</file>

<file path=ppt/slides/_rels/slide8.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notesSlide" Target="../notesSlides/notesSlide8.xml"/><Relationship Id="rId1" Type="http://schemas.openxmlformats.org/officeDocument/2006/relationships/slideLayout" Target="../slideLayouts/slideLayout50.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 Id="rId9" Type="http://schemas.openxmlformats.org/officeDocument/2006/relationships/image" Target="../media/image6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0.xml"/><Relationship Id="rId1" Type="http://schemas.openxmlformats.org/officeDocument/2006/relationships/vmlDrawing" Target="../drawings/vmlDrawing2.vml"/><Relationship Id="rId6" Type="http://schemas.openxmlformats.org/officeDocument/2006/relationships/image" Target="../media/image65.emf"/><Relationship Id="rId5" Type="http://schemas.openxmlformats.org/officeDocument/2006/relationships/oleObject" Target="../embeddings/oleObject5.bin"/><Relationship Id="rId4" Type="http://schemas.openxmlformats.org/officeDocument/2006/relationships/image" Target="../media/image6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2" name="Group 18"/>
          <p:cNvGrpSpPr>
            <a:grpSpLocks/>
          </p:cNvGrpSpPr>
          <p:nvPr/>
        </p:nvGrpSpPr>
        <p:grpSpPr bwMode="auto">
          <a:xfrm rot="5400000">
            <a:off x="1677988" y="-474662"/>
            <a:ext cx="76200" cy="3429000"/>
            <a:chOff x="0" y="0"/>
            <a:chExt cx="381000" cy="3429000"/>
          </a:xfrm>
        </p:grpSpPr>
        <p:sp>
          <p:nvSpPr>
            <p:cNvPr id="10" name="Rectangle 9"/>
            <p:cNvSpPr/>
            <p:nvPr/>
          </p:nvSpPr>
          <p:spPr>
            <a:xfrm>
              <a:off x="0" y="0"/>
              <a:ext cx="381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white"/>
                </a:solidFill>
                <a:effectLst/>
                <a:uLnTx/>
                <a:uFillTx/>
                <a:latin typeface="Constantia"/>
                <a:ea typeface="+mn-ea"/>
                <a:cs typeface="+mn-cs"/>
              </a:endParaRPr>
            </a:p>
          </p:txBody>
        </p:sp>
        <p:sp>
          <p:nvSpPr>
            <p:cNvPr id="11" name="Rectangle 10"/>
            <p:cNvSpPr/>
            <p:nvPr/>
          </p:nvSpPr>
          <p:spPr>
            <a:xfrm>
              <a:off x="0" y="0"/>
              <a:ext cx="381000" cy="381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white"/>
                </a:solidFill>
                <a:effectLst/>
                <a:uLnTx/>
                <a:uFillTx/>
                <a:latin typeface="Constantia"/>
                <a:ea typeface="+mn-ea"/>
                <a:cs typeface="+mn-cs"/>
              </a:endParaRPr>
            </a:p>
          </p:txBody>
        </p:sp>
      </p:grpSp>
      <p:sp>
        <p:nvSpPr>
          <p:cNvPr id="14" name="Rectangle 13"/>
          <p:cNvSpPr/>
          <p:nvPr/>
        </p:nvSpPr>
        <p:spPr bwMode="auto">
          <a:xfrm rot="16200000">
            <a:off x="9757836" y="-1156927"/>
            <a:ext cx="72888" cy="47986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dirty="0">
              <a:ln>
                <a:noFill/>
              </a:ln>
              <a:solidFill>
                <a:prstClr val="white"/>
              </a:solidFill>
              <a:effectLst/>
              <a:uLnTx/>
              <a:uFillTx/>
              <a:latin typeface="Constantia"/>
              <a:ea typeface="+mn-ea"/>
              <a:cs typeface="+mn-cs"/>
            </a:endParaRPr>
          </a:p>
        </p:txBody>
      </p:sp>
      <p:sp>
        <p:nvSpPr>
          <p:cNvPr id="15" name="Rectangle 14"/>
          <p:cNvSpPr/>
          <p:nvPr/>
        </p:nvSpPr>
        <p:spPr bwMode="auto">
          <a:xfrm rot="16200000">
            <a:off x="7546872" y="1050725"/>
            <a:ext cx="76200" cy="38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white"/>
              </a:solidFill>
              <a:effectLst/>
              <a:uLnTx/>
              <a:uFillTx/>
              <a:latin typeface="Constantia"/>
              <a:ea typeface="+mn-ea"/>
              <a:cs typeface="+mn-cs"/>
            </a:endParaRPr>
          </a:p>
        </p:txBody>
      </p:sp>
      <p:sp>
        <p:nvSpPr>
          <p:cNvPr id="17" name="矩形 16"/>
          <p:cNvSpPr/>
          <p:nvPr/>
        </p:nvSpPr>
        <p:spPr>
          <a:xfrm>
            <a:off x="-34925" y="6475413"/>
            <a:ext cx="12266613" cy="414337"/>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nstantia"/>
              <a:ea typeface="宋体" panose="02010600030101010101" pitchFamily="2" charset="-122"/>
              <a:cs typeface="+mn-cs"/>
            </a:endParaRPr>
          </a:p>
        </p:txBody>
      </p:sp>
      <p:pic>
        <p:nvPicPr>
          <p:cNvPr id="35845" name="图片 17" descr="图片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25" y="6575425"/>
            <a:ext cx="6677025"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图片 19" descr="图片1"/>
          <p:cNvPicPr>
            <a:picLocks noChangeAspect="1"/>
          </p:cNvPicPr>
          <p:nvPr/>
        </p:nvPicPr>
        <p:blipFill>
          <a:blip r:embed="rId3">
            <a:extLst>
              <a:ext uri="{28A0092B-C50C-407E-A947-70E740481C1C}">
                <a14:useLocalDpi xmlns:a14="http://schemas.microsoft.com/office/drawing/2010/main" val="0"/>
              </a:ext>
            </a:extLst>
          </a:blip>
          <a:srcRect r="16708" b="7407"/>
          <a:stretch>
            <a:fillRect/>
          </a:stretch>
        </p:blipFill>
        <p:spPr bwMode="auto">
          <a:xfrm>
            <a:off x="6632575" y="6575425"/>
            <a:ext cx="5561013"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Subtitle 2">
            <a:extLst>
              <a:ext uri="{FF2B5EF4-FFF2-40B4-BE49-F238E27FC236}">
                <a16:creationId xmlns:a16="http://schemas.microsoft.com/office/drawing/2014/main" id="{52CD4563-31DA-4B4C-9241-CAF1B9FE21B1}"/>
              </a:ext>
            </a:extLst>
          </p:cNvPr>
          <p:cNvSpPr>
            <a:spLocks noGrp="1"/>
          </p:cNvSpPr>
          <p:nvPr>
            <p:ph type="subTitle" idx="1"/>
          </p:nvPr>
        </p:nvSpPr>
        <p:spPr>
          <a:xfrm>
            <a:off x="2478881" y="3645024"/>
            <a:ext cx="7239000" cy="1368152"/>
          </a:xfrm>
        </p:spPr>
        <p:txBody>
          <a:bodyPr rtlCol="0">
            <a:noAutofit/>
          </a:bodyPr>
          <a:lstStyle/>
          <a:p>
            <a:pPr eaLnBrk="1" fontAlgn="auto" hangingPunct="1">
              <a:spcAft>
                <a:spcPts val="0"/>
              </a:spcAft>
              <a:buFont typeface="Arial" panose="020B0604020202090204" pitchFamily="34" charset="0"/>
              <a:buNone/>
              <a:defRPr/>
            </a:pPr>
            <a:r>
              <a:rPr lang="en-US" altLang="zh-CN" sz="2600" b="1" dirty="0">
                <a:solidFill>
                  <a:srgbClr val="143E88"/>
                </a:solidFill>
                <a:latin typeface="Arial" panose="020B0604020202020204" pitchFamily="34" charset="0"/>
                <a:ea typeface="微软雅黑" panose="020B0503020204020204" pitchFamily="34" charset="-122"/>
                <a:cs typeface="Arial" panose="020B0604020202020204" pitchFamily="34" charset="0"/>
              </a:rPr>
              <a:t>Bo</a:t>
            </a:r>
            <a:r>
              <a:rPr lang="zh-CN" altLang="en-US" sz="2600" b="1" dirty="0">
                <a:solidFill>
                  <a:srgbClr val="143E88"/>
                </a:solidFill>
                <a:latin typeface="Arial" panose="020B0604020202020204" pitchFamily="34" charset="0"/>
                <a:ea typeface="微软雅黑" panose="020B0503020204020204" pitchFamily="34" charset="-122"/>
                <a:cs typeface="Arial" panose="020B0604020202020204" pitchFamily="34" charset="0"/>
              </a:rPr>
              <a:t> </a:t>
            </a:r>
            <a:r>
              <a:rPr lang="en-US" altLang="zh-CN" sz="2600" b="1" dirty="0">
                <a:solidFill>
                  <a:srgbClr val="143E88"/>
                </a:solidFill>
                <a:latin typeface="Arial" panose="020B0604020202020204" pitchFamily="34" charset="0"/>
                <a:ea typeface="微软雅黑" panose="020B0503020204020204" pitchFamily="34" charset="-122"/>
                <a:cs typeface="Arial" panose="020B0604020202020204" pitchFamily="34" charset="0"/>
              </a:rPr>
              <a:t>Lu </a:t>
            </a:r>
          </a:p>
          <a:p>
            <a:pPr eaLnBrk="1" fontAlgn="auto" hangingPunct="1">
              <a:spcAft>
                <a:spcPts val="0"/>
              </a:spcAft>
              <a:defRPr/>
            </a:pPr>
            <a:r>
              <a:rPr lang="en-US" altLang="zh-CN" b="1" dirty="0">
                <a:latin typeface="Arial" panose="020B0604020202020204" pitchFamily="34" charset="0"/>
                <a:ea typeface="微软雅黑" panose="020B0503020204020204" pitchFamily="34" charset="-122"/>
                <a:cs typeface="Arial" panose="020B0604020202020204" pitchFamily="34" charset="0"/>
              </a:rPr>
              <a:t>Ph.D. Candidate in Structural Engineering</a:t>
            </a:r>
          </a:p>
          <a:p>
            <a:pPr eaLnBrk="1" fontAlgn="auto" hangingPunct="1">
              <a:spcAft>
                <a:spcPts val="0"/>
              </a:spcAft>
              <a:defRPr/>
            </a:pPr>
            <a:r>
              <a:rPr lang="en-US" altLang="zh-CN" b="1" dirty="0">
                <a:latin typeface="Arial" panose="020B0604020202020204" pitchFamily="34" charset="0"/>
                <a:ea typeface="微软雅黑" panose="020B0503020204020204" pitchFamily="34" charset="-122"/>
                <a:cs typeface="Arial" panose="020B0604020202020204" pitchFamily="34" charset="0"/>
              </a:rPr>
              <a:t>Advisor: Professor Xuefeng Zhao</a:t>
            </a:r>
          </a:p>
          <a:p>
            <a:pPr eaLnBrk="1" fontAlgn="auto" hangingPunct="1">
              <a:spcAft>
                <a:spcPts val="0"/>
              </a:spcAft>
              <a:buFont typeface="Arial" panose="020B0604020202090204" pitchFamily="34" charset="0"/>
              <a:buNone/>
              <a:defRPr/>
            </a:pPr>
            <a:endParaRPr lang="en-US" altLang="zh-CN" b="1" dirty="0">
              <a:latin typeface="微软雅黑" panose="020B0503020204020204" pitchFamily="34" charset="-122"/>
              <a:ea typeface="微软雅黑" panose="020B0503020204020204" pitchFamily="34" charset="-122"/>
            </a:endParaRPr>
          </a:p>
          <a:p>
            <a:pPr eaLnBrk="1" fontAlgn="auto" hangingPunct="1">
              <a:spcAft>
                <a:spcPts val="0"/>
              </a:spcAft>
              <a:buFont typeface="Arial" panose="020B0604020202090204" pitchFamily="34" charset="0"/>
              <a:buNone/>
              <a:defRPr/>
            </a:pPr>
            <a:endParaRPr lang="en-US" altLang="zh-CN" b="1" dirty="0">
              <a:solidFill>
                <a:srgbClr val="143E88"/>
              </a:solidFill>
              <a:latin typeface="微软雅黑" panose="020B0503020204020204" pitchFamily="34" charset="-122"/>
              <a:ea typeface="微软雅黑" panose="020B0503020204020204" pitchFamily="34" charset="-122"/>
            </a:endParaRPr>
          </a:p>
        </p:txBody>
      </p:sp>
      <p:pic>
        <p:nvPicPr>
          <p:cNvPr id="35852" name="图片 3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945" y="44624"/>
            <a:ext cx="1044000" cy="10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ubtitle 2">
            <a:extLst>
              <a:ext uri="{FF2B5EF4-FFF2-40B4-BE49-F238E27FC236}">
                <a16:creationId xmlns:a16="http://schemas.microsoft.com/office/drawing/2014/main" id="{52CD4563-31DA-4B4C-9241-CAF1B9FE21B1}"/>
              </a:ext>
            </a:extLst>
          </p:cNvPr>
          <p:cNvSpPr txBox="1">
            <a:spLocks/>
          </p:cNvSpPr>
          <p:nvPr/>
        </p:nvSpPr>
        <p:spPr bwMode="auto">
          <a:xfrm>
            <a:off x="229260" y="1844823"/>
            <a:ext cx="11738241" cy="1512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9pPr>
          </a:lstStyle>
          <a:p>
            <a:pPr eaLnBrk="1" fontAlgn="auto" hangingPunct="1">
              <a:spcAft>
                <a:spcPts val="0"/>
              </a:spcAft>
              <a:defRPr/>
            </a:pPr>
            <a:r>
              <a:rPr lang="en-US" altLang="zh-CN" sz="4800" b="1" dirty="0">
                <a:solidFill>
                  <a:srgbClr val="143E88"/>
                </a:solidFill>
                <a:latin typeface="Arial" panose="020B0604020202020204" pitchFamily="34" charset="0"/>
                <a:ea typeface="微软雅黑" panose="020B0503020204020204" pitchFamily="34" charset="-122"/>
                <a:cs typeface="Arial" panose="020B0604020202020204" pitchFamily="34" charset="0"/>
              </a:rPr>
              <a:t>Cloud-Based Strain Monitoring Using Micro Image Strain Sensing Method</a:t>
            </a:r>
          </a:p>
        </p:txBody>
      </p:sp>
      <p:sp>
        <p:nvSpPr>
          <p:cNvPr id="5" name="TextBox 4"/>
          <p:cNvSpPr txBox="1"/>
          <p:nvPr/>
        </p:nvSpPr>
        <p:spPr>
          <a:xfrm>
            <a:off x="8901956" y="158778"/>
            <a:ext cx="3327846" cy="1015663"/>
          </a:xfrm>
          <a:prstGeom prst="rect">
            <a:avLst/>
          </a:prstGeom>
          <a:noFill/>
        </p:spPr>
        <p:txBody>
          <a:bodyPr wrap="square" rtlCol="0">
            <a:spAutoFit/>
          </a:bodyPr>
          <a:lstStyle/>
          <a:p>
            <a:pPr algn="ctr"/>
            <a:r>
              <a:rPr lang="en-US" altLang="zh-CN" sz="2000" b="1" dirty="0">
                <a:solidFill>
                  <a:srgbClr val="C00000"/>
                </a:solidFill>
                <a:ea typeface="微软雅黑" pitchFamily="34" charset="-122"/>
                <a:cs typeface="Arial" panose="020B0604020202020204" pitchFamily="34" charset="0"/>
              </a:rPr>
              <a:t>2nd OLYMPIAD in ENGINEERING SCIENCE-</a:t>
            </a:r>
          </a:p>
          <a:p>
            <a:pPr algn="ctr"/>
            <a:r>
              <a:rPr lang="en-US" altLang="zh-CN" sz="2000" b="1" dirty="0">
                <a:solidFill>
                  <a:srgbClr val="C00000"/>
                </a:solidFill>
                <a:ea typeface="微软雅黑" pitchFamily="34" charset="-122"/>
                <a:cs typeface="Arial" panose="020B0604020202020204" pitchFamily="34" charset="0"/>
              </a:rPr>
              <a:t>OES 2025-</a:t>
            </a:r>
            <a:r>
              <a:rPr lang="en-US" altLang="zh-CN" sz="2000" b="1" dirty="0">
                <a:ea typeface="微软雅黑" pitchFamily="34" charset="-122"/>
                <a:cs typeface="Arial" panose="020B0604020202020204" pitchFamily="34" charset="0"/>
              </a:rPr>
              <a:t>SHM III</a:t>
            </a:r>
            <a:endParaRPr lang="zh-CN" altLang="en-US" sz="2000" b="1" dirty="0">
              <a:ea typeface="微软雅黑" pitchFamily="34" charset="-122"/>
              <a:cs typeface="Arial" panose="020B0604020202020204" pitchFamily="34" charset="0"/>
            </a:endParaRPr>
          </a:p>
        </p:txBody>
      </p:sp>
      <p:sp>
        <p:nvSpPr>
          <p:cNvPr id="18" name="Subtitle 2">
            <a:extLst>
              <a:ext uri="{FF2B5EF4-FFF2-40B4-BE49-F238E27FC236}">
                <a16:creationId xmlns:a16="http://schemas.microsoft.com/office/drawing/2014/main" id="{FF269C27-7B1B-482B-B8FE-6B8723922BB9}"/>
              </a:ext>
            </a:extLst>
          </p:cNvPr>
          <p:cNvSpPr txBox="1">
            <a:spLocks/>
          </p:cNvSpPr>
          <p:nvPr/>
        </p:nvSpPr>
        <p:spPr bwMode="auto">
          <a:xfrm>
            <a:off x="3096691" y="5301208"/>
            <a:ext cx="6003378" cy="122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9pPr>
          </a:lstStyle>
          <a:p>
            <a:pPr eaLnBrk="1" fontAlgn="auto" hangingPunct="1">
              <a:spcAft>
                <a:spcPts val="0"/>
              </a:spcAft>
              <a:defRPr/>
            </a:pPr>
            <a:r>
              <a:rPr lang="en-US" altLang="zh-CN" sz="2000" b="1" i="1" dirty="0">
                <a:latin typeface="Arial" panose="020B0604020202020204" pitchFamily="34" charset="0"/>
                <a:ea typeface="微软雅黑" panose="020B0503020204020204" pitchFamily="34" charset="-122"/>
                <a:cs typeface="Arial" panose="020B0604020202020204" pitchFamily="34" charset="0"/>
              </a:rPr>
              <a:t>Institute of Smart Structural Systems</a:t>
            </a:r>
          </a:p>
          <a:p>
            <a:pPr eaLnBrk="1" fontAlgn="auto" hangingPunct="1">
              <a:spcAft>
                <a:spcPts val="0"/>
              </a:spcAft>
              <a:defRPr/>
            </a:pPr>
            <a:r>
              <a:rPr lang="en-US" altLang="zh-CN" sz="2000" b="1" i="1" dirty="0">
                <a:latin typeface="Arial" panose="020B0604020202020204" pitchFamily="34" charset="0"/>
                <a:ea typeface="微软雅黑" panose="020B0503020204020204" pitchFamily="34" charset="-122"/>
                <a:cs typeface="Arial" panose="020B0604020202020204" pitchFamily="34" charset="0"/>
              </a:rPr>
              <a:t>Dalian University of Technology, China</a:t>
            </a:r>
          </a:p>
          <a:p>
            <a:pPr eaLnBrk="1" fontAlgn="auto" hangingPunct="1">
              <a:spcAft>
                <a:spcPts val="0"/>
              </a:spcAft>
              <a:defRPr/>
            </a:pPr>
            <a:r>
              <a:rPr lang="en-US" altLang="zh-CN" sz="2000" b="1" i="1" dirty="0">
                <a:latin typeface="Arial" panose="020B0604020202020204" pitchFamily="34" charset="0"/>
                <a:ea typeface="微软雅黑" panose="020B0503020204020204" pitchFamily="34" charset="-122"/>
                <a:cs typeface="Arial" panose="020B0604020202020204" pitchFamily="34" charset="0"/>
              </a:rPr>
              <a:t>June 12, 2025</a:t>
            </a:r>
            <a:endParaRPr lang="en-US" altLang="zh-CN" b="1" dirty="0">
              <a:latin typeface="微软雅黑" panose="020B0503020204020204" pitchFamily="34" charset="-122"/>
              <a:ea typeface="微软雅黑" panose="020B0503020204020204" pitchFamily="34" charset="-122"/>
            </a:endParaRPr>
          </a:p>
        </p:txBody>
      </p:sp>
      <p:pic>
        <p:nvPicPr>
          <p:cNvPr id="2" name="图片 1">
            <a:extLst>
              <a:ext uri="{FF2B5EF4-FFF2-40B4-BE49-F238E27FC236}">
                <a16:creationId xmlns:a16="http://schemas.microsoft.com/office/drawing/2014/main" id="{1FCF0A88-4503-4FCF-9690-A46150AF7497}"/>
              </a:ext>
            </a:extLst>
          </p:cNvPr>
          <p:cNvPicPr>
            <a:picLocks noChangeAspect="1"/>
          </p:cNvPicPr>
          <p:nvPr/>
        </p:nvPicPr>
        <p:blipFill>
          <a:blip r:embed="rId5"/>
          <a:stretch>
            <a:fillRect/>
          </a:stretch>
        </p:blipFill>
        <p:spPr>
          <a:xfrm>
            <a:off x="7340709" y="90000"/>
            <a:ext cx="1710000" cy="1057329"/>
          </a:xfrm>
          <a:prstGeom prst="rect">
            <a:avLst/>
          </a:prstGeom>
        </p:spPr>
      </p:pic>
      <p:pic>
        <p:nvPicPr>
          <p:cNvPr id="3" name="图片 2">
            <a:extLst>
              <a:ext uri="{FF2B5EF4-FFF2-40B4-BE49-F238E27FC236}">
                <a16:creationId xmlns:a16="http://schemas.microsoft.com/office/drawing/2014/main" id="{AA1D7B2A-35ED-4775-9FA4-666D1526CAFD}"/>
              </a:ext>
            </a:extLst>
          </p:cNvPr>
          <p:cNvPicPr>
            <a:picLocks noChangeAspect="1"/>
          </p:cNvPicPr>
          <p:nvPr/>
        </p:nvPicPr>
        <p:blipFill rotWithShape="1">
          <a:blip r:embed="rId6"/>
          <a:srcRect t="2112" b="-1"/>
          <a:stretch/>
        </p:blipFill>
        <p:spPr>
          <a:xfrm>
            <a:off x="1170000" y="113681"/>
            <a:ext cx="2232000" cy="877579"/>
          </a:xfrm>
          <a:prstGeom prst="rect">
            <a:avLst/>
          </a:prstGeom>
        </p:spPr>
      </p:pic>
    </p:spTree>
    <p:extLst>
      <p:ext uri="{BB962C8B-B14F-4D97-AF65-F5344CB8AC3E}">
        <p14:creationId xmlns:p14="http://schemas.microsoft.com/office/powerpoint/2010/main" val="10889291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rot="5400000" flipH="1">
            <a:off x="4554613" y="-3529145"/>
            <a:ext cx="72008" cy="90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MY">
              <a:solidFill>
                <a:prstClr val="white"/>
              </a:solidFill>
            </a:endParaRPr>
          </a:p>
        </p:txBody>
      </p:sp>
      <p:sp>
        <p:nvSpPr>
          <p:cNvPr id="396" name="Rectangle 10">
            <a:extLst>
              <a:ext uri="{FF2B5EF4-FFF2-40B4-BE49-F238E27FC236}">
                <a16:creationId xmlns:a16="http://schemas.microsoft.com/office/drawing/2014/main" id="{66CF54E3-8870-40B8-8D51-42067E2C14C9}"/>
              </a:ext>
            </a:extLst>
          </p:cNvPr>
          <p:cNvSpPr/>
          <p:nvPr/>
        </p:nvSpPr>
        <p:spPr bwMode="auto">
          <a:xfrm rot="5400000" flipH="1">
            <a:off x="8586713" y="470855"/>
            <a:ext cx="72008" cy="100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MY">
              <a:solidFill>
                <a:prstClr val="white"/>
              </a:solidFill>
            </a:endParaRPr>
          </a:p>
        </p:txBody>
      </p:sp>
      <p:grpSp>
        <p:nvGrpSpPr>
          <p:cNvPr id="3" name="组合 2">
            <a:extLst>
              <a:ext uri="{FF2B5EF4-FFF2-40B4-BE49-F238E27FC236}">
                <a16:creationId xmlns:a16="http://schemas.microsoft.com/office/drawing/2014/main" id="{1A2A1065-7E5F-45C0-A644-AF79EF0A9E46}"/>
              </a:ext>
            </a:extLst>
          </p:cNvPr>
          <p:cNvGrpSpPr/>
          <p:nvPr/>
        </p:nvGrpSpPr>
        <p:grpSpPr>
          <a:xfrm>
            <a:off x="89334" y="1501766"/>
            <a:ext cx="4390068" cy="4843139"/>
            <a:chOff x="89334" y="1664946"/>
            <a:chExt cx="4390068" cy="4843139"/>
          </a:xfrm>
        </p:grpSpPr>
        <p:pic>
          <p:nvPicPr>
            <p:cNvPr id="90" name="图片 89">
              <a:extLst>
                <a:ext uri="{FF2B5EF4-FFF2-40B4-BE49-F238E27FC236}">
                  <a16:creationId xmlns:a16="http://schemas.microsoft.com/office/drawing/2014/main" id="{3151D274-5153-4BC8-8F11-17A86AAEB3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48" y="5027081"/>
              <a:ext cx="1974670" cy="1481004"/>
            </a:xfrm>
            <a:prstGeom prst="rect">
              <a:avLst/>
            </a:prstGeom>
            <a:ln>
              <a:solidFill>
                <a:srgbClr val="FF0000"/>
              </a:solidFill>
            </a:ln>
          </p:spPr>
        </p:pic>
        <p:pic>
          <p:nvPicPr>
            <p:cNvPr id="91" name="图片 90">
              <a:extLst>
                <a:ext uri="{FF2B5EF4-FFF2-40B4-BE49-F238E27FC236}">
                  <a16:creationId xmlns:a16="http://schemas.microsoft.com/office/drawing/2014/main" id="{EE89F811-30D1-43DB-8970-C607894327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945" y="1777470"/>
              <a:ext cx="3996052" cy="2997359"/>
            </a:xfrm>
            <a:prstGeom prst="rect">
              <a:avLst/>
            </a:prstGeom>
          </p:spPr>
        </p:pic>
        <p:pic>
          <p:nvPicPr>
            <p:cNvPr id="92" name="图片 91">
              <a:extLst>
                <a:ext uri="{FF2B5EF4-FFF2-40B4-BE49-F238E27FC236}">
                  <a16:creationId xmlns:a16="http://schemas.microsoft.com/office/drawing/2014/main" id="{1FA66C5D-35CD-456A-B473-F775DFB08F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9338" y="5027081"/>
              <a:ext cx="1974862" cy="1481004"/>
            </a:xfrm>
            <a:prstGeom prst="rect">
              <a:avLst/>
            </a:prstGeom>
            <a:ln>
              <a:solidFill>
                <a:srgbClr val="0070C0"/>
              </a:solidFill>
            </a:ln>
          </p:spPr>
        </p:pic>
        <p:sp>
          <p:nvSpPr>
            <p:cNvPr id="78" name="矩形 77">
              <a:extLst>
                <a:ext uri="{FF2B5EF4-FFF2-40B4-BE49-F238E27FC236}">
                  <a16:creationId xmlns:a16="http://schemas.microsoft.com/office/drawing/2014/main" id="{6D89CFFF-6ABA-4B24-ADEE-C9130C21B035}"/>
                </a:ext>
              </a:extLst>
            </p:cNvPr>
            <p:cNvSpPr/>
            <p:nvPr/>
          </p:nvSpPr>
          <p:spPr>
            <a:xfrm>
              <a:off x="1369236" y="6108335"/>
              <a:ext cx="829812" cy="229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dirty="0"/>
            </a:p>
          </p:txBody>
        </p:sp>
        <p:sp>
          <p:nvSpPr>
            <p:cNvPr id="79" name="矩形 78">
              <a:extLst>
                <a:ext uri="{FF2B5EF4-FFF2-40B4-BE49-F238E27FC236}">
                  <a16:creationId xmlns:a16="http://schemas.microsoft.com/office/drawing/2014/main" id="{719BE452-4841-4E2D-B864-272D32938F46}"/>
                </a:ext>
              </a:extLst>
            </p:cNvPr>
            <p:cNvSpPr/>
            <p:nvPr/>
          </p:nvSpPr>
          <p:spPr>
            <a:xfrm>
              <a:off x="807299" y="3557366"/>
              <a:ext cx="1050113" cy="684861"/>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cxnSp>
          <p:nvCxnSpPr>
            <p:cNvPr id="80" name="直接连接符 79">
              <a:extLst>
                <a:ext uri="{FF2B5EF4-FFF2-40B4-BE49-F238E27FC236}">
                  <a16:creationId xmlns:a16="http://schemas.microsoft.com/office/drawing/2014/main" id="{1B88524D-3C46-44B1-BE78-F6AD8CE7719F}"/>
                </a:ext>
              </a:extLst>
            </p:cNvPr>
            <p:cNvCxnSpPr>
              <a:cxnSpLocks/>
            </p:cNvCxnSpPr>
            <p:nvPr/>
          </p:nvCxnSpPr>
          <p:spPr>
            <a:xfrm flipH="1">
              <a:off x="414276" y="4238314"/>
              <a:ext cx="393023" cy="785714"/>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直接连接符 80">
              <a:extLst>
                <a:ext uri="{FF2B5EF4-FFF2-40B4-BE49-F238E27FC236}">
                  <a16:creationId xmlns:a16="http://schemas.microsoft.com/office/drawing/2014/main" id="{0A2DD8CD-ECCA-45C7-B8C0-E456A839AA91}"/>
                </a:ext>
              </a:extLst>
            </p:cNvPr>
            <p:cNvCxnSpPr>
              <a:cxnSpLocks/>
            </p:cNvCxnSpPr>
            <p:nvPr/>
          </p:nvCxnSpPr>
          <p:spPr>
            <a:xfrm>
              <a:off x="1853499" y="4238314"/>
              <a:ext cx="543192" cy="785714"/>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
          <p:nvSpPr>
            <p:cNvPr id="82" name="对话气泡: 矩形 81">
              <a:extLst>
                <a:ext uri="{FF2B5EF4-FFF2-40B4-BE49-F238E27FC236}">
                  <a16:creationId xmlns:a16="http://schemas.microsoft.com/office/drawing/2014/main" id="{902BFD67-41DA-4424-851D-B46DD91765B6}"/>
                </a:ext>
              </a:extLst>
            </p:cNvPr>
            <p:cNvSpPr/>
            <p:nvPr/>
          </p:nvSpPr>
          <p:spPr>
            <a:xfrm>
              <a:off x="2819588" y="4067861"/>
              <a:ext cx="1519154" cy="451407"/>
            </a:xfrm>
            <a:prstGeom prst="wedgeRectCallout">
              <a:avLst>
                <a:gd name="adj1" fmla="val -35350"/>
                <a:gd name="adj2" fmla="val -77650"/>
              </a:avLst>
            </a:prstGeom>
            <a:solidFill>
              <a:schemeClr val="bg1"/>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sp>
          <p:nvSpPr>
            <p:cNvPr id="83" name="文本框 82">
              <a:extLst>
                <a:ext uri="{FF2B5EF4-FFF2-40B4-BE49-F238E27FC236}">
                  <a16:creationId xmlns:a16="http://schemas.microsoft.com/office/drawing/2014/main" id="{255D77B5-725E-4958-9015-AC33E1BC0059}"/>
                </a:ext>
              </a:extLst>
            </p:cNvPr>
            <p:cNvSpPr txBox="1"/>
            <p:nvPr/>
          </p:nvSpPr>
          <p:spPr>
            <a:xfrm>
              <a:off x="2810130" y="4100033"/>
              <a:ext cx="1621752" cy="451406"/>
            </a:xfrm>
            <a:prstGeom prst="rect">
              <a:avLst/>
            </a:prstGeom>
            <a:noFill/>
          </p:spPr>
          <p:txBody>
            <a:bodyPr wrap="square" rtlCol="0">
              <a:spAutoFit/>
            </a:bodyPr>
            <a:lstStyle/>
            <a:p>
              <a:pPr>
                <a:lnSpc>
                  <a:spcPts val="1400"/>
                </a:lnSpc>
              </a:pPr>
              <a:r>
                <a:rPr lang="en-US" altLang="zh-CN" sz="1400" dirty="0">
                  <a:cs typeface="Arial" panose="020B0604020202020204" pitchFamily="34" charset="0"/>
                </a:rPr>
                <a:t>FBG demodulator with laptop</a:t>
              </a:r>
              <a:endParaRPr lang="zh-CN" altLang="en-US" sz="1400" dirty="0">
                <a:cs typeface="Arial" panose="020B0604020202020204" pitchFamily="34" charset="0"/>
              </a:endParaRPr>
            </a:p>
          </p:txBody>
        </p:sp>
        <p:sp>
          <p:nvSpPr>
            <p:cNvPr id="84" name="矩形 83">
              <a:extLst>
                <a:ext uri="{FF2B5EF4-FFF2-40B4-BE49-F238E27FC236}">
                  <a16:creationId xmlns:a16="http://schemas.microsoft.com/office/drawing/2014/main" id="{6094B0D1-DA28-46A6-9E1D-AE3261CC7BAD}"/>
                </a:ext>
              </a:extLst>
            </p:cNvPr>
            <p:cNvSpPr/>
            <p:nvPr/>
          </p:nvSpPr>
          <p:spPr>
            <a:xfrm>
              <a:off x="2404968" y="3403443"/>
              <a:ext cx="1050113" cy="500923"/>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sp>
          <p:nvSpPr>
            <p:cNvPr id="85" name="文本框 84">
              <a:extLst>
                <a:ext uri="{FF2B5EF4-FFF2-40B4-BE49-F238E27FC236}">
                  <a16:creationId xmlns:a16="http://schemas.microsoft.com/office/drawing/2014/main" id="{E44A8FDD-ADFE-44F2-84F6-37A7854DC588}"/>
                </a:ext>
              </a:extLst>
            </p:cNvPr>
            <p:cNvSpPr txBox="1"/>
            <p:nvPr/>
          </p:nvSpPr>
          <p:spPr>
            <a:xfrm>
              <a:off x="1342698" y="6084901"/>
              <a:ext cx="872356" cy="307777"/>
            </a:xfrm>
            <a:prstGeom prst="rect">
              <a:avLst/>
            </a:prstGeom>
            <a:noFill/>
          </p:spPr>
          <p:txBody>
            <a:bodyPr wrap="none" rtlCol="0">
              <a:spAutoFit/>
            </a:bodyPr>
            <a:lstStyle/>
            <a:p>
              <a:r>
                <a:rPr lang="en-US" altLang="zh-CN" sz="1400" dirty="0">
                  <a:cs typeface="Arial" panose="020B0604020202020204" pitchFamily="34" charset="0"/>
                </a:rPr>
                <a:t>MISS 03</a:t>
              </a:r>
              <a:endParaRPr lang="zh-CN" altLang="en-US" sz="1400" dirty="0">
                <a:cs typeface="Arial" panose="020B0604020202020204" pitchFamily="34" charset="0"/>
              </a:endParaRPr>
            </a:p>
          </p:txBody>
        </p:sp>
        <p:sp>
          <p:nvSpPr>
            <p:cNvPr id="86" name="文本框 85">
              <a:extLst>
                <a:ext uri="{FF2B5EF4-FFF2-40B4-BE49-F238E27FC236}">
                  <a16:creationId xmlns:a16="http://schemas.microsoft.com/office/drawing/2014/main" id="{CEC3C3AE-EF30-4B28-9268-C0DD5A5174F4}"/>
                </a:ext>
              </a:extLst>
            </p:cNvPr>
            <p:cNvSpPr txBox="1"/>
            <p:nvPr/>
          </p:nvSpPr>
          <p:spPr>
            <a:xfrm>
              <a:off x="89334" y="1664946"/>
              <a:ext cx="372218" cy="276998"/>
            </a:xfrm>
            <a:prstGeom prst="rect">
              <a:avLst/>
            </a:prstGeom>
            <a:noFill/>
          </p:spPr>
          <p:txBody>
            <a:bodyPr wrap="none" rtlCol="0">
              <a:spAutoFit/>
            </a:bodyPr>
            <a:lstStyle/>
            <a:p>
              <a:r>
                <a:rPr lang="en-US" altLang="zh-CN" sz="1200" dirty="0">
                  <a:cs typeface="Arial" panose="020B0604020202020204" pitchFamily="34" charset="0"/>
                </a:rPr>
                <a:t>(a)</a:t>
              </a:r>
              <a:endParaRPr lang="zh-CN" altLang="en-US" sz="1200" dirty="0">
                <a:cs typeface="Arial" panose="020B0604020202020204" pitchFamily="34" charset="0"/>
              </a:endParaRPr>
            </a:p>
          </p:txBody>
        </p:sp>
        <p:sp>
          <p:nvSpPr>
            <p:cNvPr id="87" name="文本框 86">
              <a:extLst>
                <a:ext uri="{FF2B5EF4-FFF2-40B4-BE49-F238E27FC236}">
                  <a16:creationId xmlns:a16="http://schemas.microsoft.com/office/drawing/2014/main" id="{A2EA6172-ACEA-41CC-AB39-D0F7110FA51A}"/>
                </a:ext>
              </a:extLst>
            </p:cNvPr>
            <p:cNvSpPr txBox="1"/>
            <p:nvPr/>
          </p:nvSpPr>
          <p:spPr>
            <a:xfrm>
              <a:off x="90617" y="4852363"/>
              <a:ext cx="364202" cy="276999"/>
            </a:xfrm>
            <a:prstGeom prst="rect">
              <a:avLst/>
            </a:prstGeom>
            <a:noFill/>
          </p:spPr>
          <p:txBody>
            <a:bodyPr wrap="none" rtlCol="0">
              <a:spAutoFit/>
            </a:bodyPr>
            <a:lstStyle/>
            <a:p>
              <a:r>
                <a:rPr lang="en-US" altLang="zh-CN" sz="1200" dirty="0">
                  <a:cs typeface="Arial" panose="020B0604020202020204" pitchFamily="34" charset="0"/>
                </a:rPr>
                <a:t>(c)</a:t>
              </a:r>
              <a:endParaRPr lang="zh-CN" altLang="en-US" sz="1200" dirty="0">
                <a:cs typeface="Arial" panose="020B0604020202020204" pitchFamily="34" charset="0"/>
              </a:endParaRPr>
            </a:p>
          </p:txBody>
        </p:sp>
        <p:sp>
          <p:nvSpPr>
            <p:cNvPr id="88" name="矩形 87">
              <a:extLst>
                <a:ext uri="{FF2B5EF4-FFF2-40B4-BE49-F238E27FC236}">
                  <a16:creationId xmlns:a16="http://schemas.microsoft.com/office/drawing/2014/main" id="{84A9C218-D774-403C-A328-AA14AA57BBA8}"/>
                </a:ext>
              </a:extLst>
            </p:cNvPr>
            <p:cNvSpPr/>
            <p:nvPr/>
          </p:nvSpPr>
          <p:spPr>
            <a:xfrm>
              <a:off x="3060087" y="6236131"/>
              <a:ext cx="1192838" cy="229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sp>
          <p:nvSpPr>
            <p:cNvPr id="89" name="文本框 88">
              <a:extLst>
                <a:ext uri="{FF2B5EF4-FFF2-40B4-BE49-F238E27FC236}">
                  <a16:creationId xmlns:a16="http://schemas.microsoft.com/office/drawing/2014/main" id="{4B74DD80-9448-4B9F-87E1-4E461FBF58CC}"/>
                </a:ext>
              </a:extLst>
            </p:cNvPr>
            <p:cNvSpPr txBox="1"/>
            <p:nvPr/>
          </p:nvSpPr>
          <p:spPr>
            <a:xfrm>
              <a:off x="3023188" y="6198640"/>
              <a:ext cx="1456214" cy="307777"/>
            </a:xfrm>
            <a:prstGeom prst="rect">
              <a:avLst/>
            </a:prstGeom>
            <a:noFill/>
          </p:spPr>
          <p:txBody>
            <a:bodyPr wrap="square" rtlCol="0">
              <a:spAutoFit/>
            </a:bodyPr>
            <a:lstStyle/>
            <a:p>
              <a:r>
                <a:rPr lang="en-US" altLang="zh-CN" sz="1400" dirty="0">
                  <a:cs typeface="Arial" panose="020B0604020202020204" pitchFamily="34" charset="0"/>
                </a:rPr>
                <a:t>Encapsulated</a:t>
              </a:r>
            </a:p>
          </p:txBody>
        </p:sp>
      </p:grpSp>
      <p:grpSp>
        <p:nvGrpSpPr>
          <p:cNvPr id="5" name="组合 4">
            <a:extLst>
              <a:ext uri="{FF2B5EF4-FFF2-40B4-BE49-F238E27FC236}">
                <a16:creationId xmlns:a16="http://schemas.microsoft.com/office/drawing/2014/main" id="{1018E19C-6998-44ED-952C-88A07B737CAC}"/>
              </a:ext>
            </a:extLst>
          </p:cNvPr>
          <p:cNvGrpSpPr/>
          <p:nvPr/>
        </p:nvGrpSpPr>
        <p:grpSpPr>
          <a:xfrm>
            <a:off x="4496074" y="1484784"/>
            <a:ext cx="6608915" cy="4862083"/>
            <a:chOff x="4496074" y="1647964"/>
            <a:chExt cx="6608915" cy="4862083"/>
          </a:xfrm>
        </p:grpSpPr>
        <p:pic>
          <p:nvPicPr>
            <p:cNvPr id="36" name="图片 35">
              <a:extLst>
                <a:ext uri="{FF2B5EF4-FFF2-40B4-BE49-F238E27FC236}">
                  <a16:creationId xmlns:a16="http://schemas.microsoft.com/office/drawing/2014/main" id="{CB9C4EA7-DA5C-4A5A-B496-E60E4223C6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01097" y="1782995"/>
              <a:ext cx="6303892" cy="4727052"/>
            </a:xfrm>
            <a:prstGeom prst="rect">
              <a:avLst/>
            </a:prstGeom>
          </p:spPr>
        </p:pic>
        <p:sp>
          <p:nvSpPr>
            <p:cNvPr id="372" name="对话气泡: 矩形 371">
              <a:extLst>
                <a:ext uri="{FF2B5EF4-FFF2-40B4-BE49-F238E27FC236}">
                  <a16:creationId xmlns:a16="http://schemas.microsoft.com/office/drawing/2014/main" id="{C841AF37-721E-42E6-BABE-60584D5F30C4}"/>
                </a:ext>
              </a:extLst>
            </p:cNvPr>
            <p:cNvSpPr/>
            <p:nvPr/>
          </p:nvSpPr>
          <p:spPr>
            <a:xfrm>
              <a:off x="6398541" y="5024028"/>
              <a:ext cx="1899159" cy="481514"/>
            </a:xfrm>
            <a:prstGeom prst="wedgeRectCallout">
              <a:avLst>
                <a:gd name="adj1" fmla="val 57358"/>
                <a:gd name="adj2" fmla="val -43974"/>
              </a:avLst>
            </a:prstGeom>
            <a:solidFill>
              <a:schemeClr val="bg1"/>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sp>
          <p:nvSpPr>
            <p:cNvPr id="381" name="对话气泡: 矩形 380">
              <a:extLst>
                <a:ext uri="{FF2B5EF4-FFF2-40B4-BE49-F238E27FC236}">
                  <a16:creationId xmlns:a16="http://schemas.microsoft.com/office/drawing/2014/main" id="{5A76B92F-EC79-4274-93A3-5C07786D9E4F}"/>
                </a:ext>
              </a:extLst>
            </p:cNvPr>
            <p:cNvSpPr/>
            <p:nvPr/>
          </p:nvSpPr>
          <p:spPr>
            <a:xfrm>
              <a:off x="7318196" y="3730196"/>
              <a:ext cx="1613043" cy="451406"/>
            </a:xfrm>
            <a:prstGeom prst="wedgeRectCallout">
              <a:avLst>
                <a:gd name="adj1" fmla="val -42933"/>
                <a:gd name="adj2" fmla="val 73791"/>
              </a:avLst>
            </a:prstGeom>
            <a:solidFill>
              <a:schemeClr val="bg1"/>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sp>
          <p:nvSpPr>
            <p:cNvPr id="382" name="文本框 381">
              <a:extLst>
                <a:ext uri="{FF2B5EF4-FFF2-40B4-BE49-F238E27FC236}">
                  <a16:creationId xmlns:a16="http://schemas.microsoft.com/office/drawing/2014/main" id="{15047FD1-AC2B-4C1C-A461-D22EA4029EB8}"/>
                </a:ext>
              </a:extLst>
            </p:cNvPr>
            <p:cNvSpPr txBox="1"/>
            <p:nvPr/>
          </p:nvSpPr>
          <p:spPr>
            <a:xfrm>
              <a:off x="7348120" y="3723765"/>
              <a:ext cx="1613043" cy="477053"/>
            </a:xfrm>
            <a:prstGeom prst="rect">
              <a:avLst/>
            </a:prstGeom>
            <a:noFill/>
          </p:spPr>
          <p:txBody>
            <a:bodyPr wrap="square" rtlCol="0">
              <a:spAutoFit/>
            </a:bodyPr>
            <a:lstStyle/>
            <a:p>
              <a:pPr>
                <a:lnSpc>
                  <a:spcPts val="1500"/>
                </a:lnSpc>
              </a:pPr>
              <a:r>
                <a:rPr lang="en-US" altLang="zh-CN" sz="1400" dirty="0">
                  <a:cs typeface="Arial" panose="020B0604020202020204" pitchFamily="34" charset="0"/>
                </a:rPr>
                <a:t>Laptop for remote MISS sensor</a:t>
              </a:r>
              <a:endParaRPr lang="zh-CN" altLang="en-US" sz="1400" dirty="0">
                <a:cs typeface="Arial" panose="020B0604020202020204" pitchFamily="34" charset="0"/>
              </a:endParaRPr>
            </a:p>
          </p:txBody>
        </p:sp>
        <p:sp>
          <p:nvSpPr>
            <p:cNvPr id="384" name="矩形 383">
              <a:extLst>
                <a:ext uri="{FF2B5EF4-FFF2-40B4-BE49-F238E27FC236}">
                  <a16:creationId xmlns:a16="http://schemas.microsoft.com/office/drawing/2014/main" id="{072FBE89-D528-45FA-B8CE-5D5D4BD6191B}"/>
                </a:ext>
              </a:extLst>
            </p:cNvPr>
            <p:cNvSpPr/>
            <p:nvPr/>
          </p:nvSpPr>
          <p:spPr>
            <a:xfrm>
              <a:off x="8450212" y="4816789"/>
              <a:ext cx="481027" cy="307861"/>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sp>
          <p:nvSpPr>
            <p:cNvPr id="385" name="文本框 384">
              <a:extLst>
                <a:ext uri="{FF2B5EF4-FFF2-40B4-BE49-F238E27FC236}">
                  <a16:creationId xmlns:a16="http://schemas.microsoft.com/office/drawing/2014/main" id="{B6263210-2E3A-4C1F-9FBA-0FA7B892F0D2}"/>
                </a:ext>
              </a:extLst>
            </p:cNvPr>
            <p:cNvSpPr txBox="1"/>
            <p:nvPr/>
          </p:nvSpPr>
          <p:spPr>
            <a:xfrm>
              <a:off x="6370817" y="5030181"/>
              <a:ext cx="2003139" cy="477054"/>
            </a:xfrm>
            <a:prstGeom prst="rect">
              <a:avLst/>
            </a:prstGeom>
            <a:noFill/>
          </p:spPr>
          <p:txBody>
            <a:bodyPr wrap="square" rtlCol="0">
              <a:spAutoFit/>
            </a:bodyPr>
            <a:lstStyle/>
            <a:p>
              <a:pPr>
                <a:lnSpc>
                  <a:spcPts val="1500"/>
                </a:lnSpc>
              </a:pPr>
              <a:r>
                <a:rPr lang="en-US" altLang="zh-CN" sz="1400" dirty="0">
                  <a:cs typeface="Arial" panose="020B0604020202020204" pitchFamily="34" charset="0"/>
                </a:rPr>
                <a:t>Power inverter &amp; </a:t>
              </a:r>
            </a:p>
            <a:p>
              <a:pPr>
                <a:lnSpc>
                  <a:spcPts val="1500"/>
                </a:lnSpc>
              </a:pPr>
              <a:r>
                <a:rPr lang="en-US" altLang="zh-CN" sz="1400" dirty="0">
                  <a:cs typeface="Arial" panose="020B0604020202020204" pitchFamily="34" charset="0"/>
                </a:rPr>
                <a:t>Solar charge controller </a:t>
              </a:r>
              <a:endParaRPr lang="zh-CN" altLang="en-US" sz="1400" dirty="0">
                <a:cs typeface="Arial" panose="020B0604020202020204" pitchFamily="34" charset="0"/>
              </a:endParaRPr>
            </a:p>
          </p:txBody>
        </p:sp>
        <p:sp>
          <p:nvSpPr>
            <p:cNvPr id="386" name="对话气泡: 矩形 385">
              <a:extLst>
                <a:ext uri="{FF2B5EF4-FFF2-40B4-BE49-F238E27FC236}">
                  <a16:creationId xmlns:a16="http://schemas.microsoft.com/office/drawing/2014/main" id="{12C432EB-8625-4972-A2CD-BD89523C91BA}"/>
                </a:ext>
              </a:extLst>
            </p:cNvPr>
            <p:cNvSpPr/>
            <p:nvPr/>
          </p:nvSpPr>
          <p:spPr>
            <a:xfrm>
              <a:off x="7538541" y="5781616"/>
              <a:ext cx="1392698" cy="283066"/>
            </a:xfrm>
            <a:prstGeom prst="wedgeRectCallout">
              <a:avLst>
                <a:gd name="adj1" fmla="val 41465"/>
                <a:gd name="adj2" fmla="val -88426"/>
              </a:avLst>
            </a:prstGeom>
            <a:solidFill>
              <a:schemeClr val="bg1"/>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sp>
          <p:nvSpPr>
            <p:cNvPr id="387" name="文本框 386">
              <a:extLst>
                <a:ext uri="{FF2B5EF4-FFF2-40B4-BE49-F238E27FC236}">
                  <a16:creationId xmlns:a16="http://schemas.microsoft.com/office/drawing/2014/main" id="{FB0324F5-D64D-4CE5-99F0-28F67DC7363D}"/>
                </a:ext>
              </a:extLst>
            </p:cNvPr>
            <p:cNvSpPr txBox="1"/>
            <p:nvPr/>
          </p:nvSpPr>
          <p:spPr>
            <a:xfrm>
              <a:off x="7496080" y="5818462"/>
              <a:ext cx="1477619" cy="246221"/>
            </a:xfrm>
            <a:prstGeom prst="rect">
              <a:avLst/>
            </a:prstGeom>
            <a:noFill/>
          </p:spPr>
          <p:txBody>
            <a:bodyPr wrap="square" rtlCol="0">
              <a:spAutoFit/>
            </a:bodyPr>
            <a:lstStyle/>
            <a:p>
              <a:pPr>
                <a:lnSpc>
                  <a:spcPts val="1200"/>
                </a:lnSpc>
              </a:pPr>
              <a:r>
                <a:rPr lang="en-US" altLang="zh-CN" sz="1400" dirty="0">
                  <a:cs typeface="Arial" panose="020B0604020202020204" pitchFamily="34" charset="0"/>
                </a:rPr>
                <a:t>Solar gel battery</a:t>
              </a:r>
              <a:endParaRPr lang="zh-CN" altLang="en-US" sz="1400" dirty="0">
                <a:cs typeface="Arial" panose="020B0604020202020204" pitchFamily="34" charset="0"/>
              </a:endParaRPr>
            </a:p>
          </p:txBody>
        </p:sp>
        <p:sp>
          <p:nvSpPr>
            <p:cNvPr id="388" name="对话气泡: 矩形 387">
              <a:extLst>
                <a:ext uri="{FF2B5EF4-FFF2-40B4-BE49-F238E27FC236}">
                  <a16:creationId xmlns:a16="http://schemas.microsoft.com/office/drawing/2014/main" id="{325D33D2-767B-417F-AD42-F2B45BBEE5DE}"/>
                </a:ext>
              </a:extLst>
            </p:cNvPr>
            <p:cNvSpPr/>
            <p:nvPr/>
          </p:nvSpPr>
          <p:spPr>
            <a:xfrm>
              <a:off x="9770789" y="4332337"/>
              <a:ext cx="1065326" cy="270028"/>
            </a:xfrm>
            <a:prstGeom prst="wedgeRectCallout">
              <a:avLst>
                <a:gd name="adj1" fmla="val -42933"/>
                <a:gd name="adj2" fmla="val 73791"/>
              </a:avLst>
            </a:prstGeom>
            <a:solidFill>
              <a:schemeClr val="bg1"/>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sp>
          <p:nvSpPr>
            <p:cNvPr id="389" name="文本框 388">
              <a:extLst>
                <a:ext uri="{FF2B5EF4-FFF2-40B4-BE49-F238E27FC236}">
                  <a16:creationId xmlns:a16="http://schemas.microsoft.com/office/drawing/2014/main" id="{614C9169-5E9A-46CA-9A34-14AAEABDA6D1}"/>
                </a:ext>
              </a:extLst>
            </p:cNvPr>
            <p:cNvSpPr txBox="1"/>
            <p:nvPr/>
          </p:nvSpPr>
          <p:spPr>
            <a:xfrm>
              <a:off x="9770789" y="4365104"/>
              <a:ext cx="1127639" cy="248594"/>
            </a:xfrm>
            <a:prstGeom prst="rect">
              <a:avLst/>
            </a:prstGeom>
            <a:noFill/>
          </p:spPr>
          <p:txBody>
            <a:bodyPr wrap="square" rtlCol="0">
              <a:spAutoFit/>
            </a:bodyPr>
            <a:lstStyle/>
            <a:p>
              <a:pPr>
                <a:lnSpc>
                  <a:spcPts val="1200"/>
                </a:lnSpc>
              </a:pPr>
              <a:r>
                <a:rPr lang="en-US" altLang="zh-CN" sz="1400" dirty="0">
                  <a:cs typeface="Arial" panose="020B0604020202020204" pitchFamily="34" charset="0"/>
                </a:rPr>
                <a:t>Solar panel</a:t>
              </a:r>
              <a:endParaRPr lang="zh-CN" altLang="en-US" sz="1400" dirty="0">
                <a:cs typeface="Arial" panose="020B0604020202020204" pitchFamily="34" charset="0"/>
              </a:endParaRPr>
            </a:p>
          </p:txBody>
        </p:sp>
        <p:sp>
          <p:nvSpPr>
            <p:cNvPr id="73" name="文本框 72">
              <a:extLst>
                <a:ext uri="{FF2B5EF4-FFF2-40B4-BE49-F238E27FC236}">
                  <a16:creationId xmlns:a16="http://schemas.microsoft.com/office/drawing/2014/main" id="{076AD422-16C8-44B7-91B7-CDDE096E36D7}"/>
                </a:ext>
              </a:extLst>
            </p:cNvPr>
            <p:cNvSpPr txBox="1"/>
            <p:nvPr/>
          </p:nvSpPr>
          <p:spPr>
            <a:xfrm>
              <a:off x="4496074" y="1647964"/>
              <a:ext cx="372218" cy="276999"/>
            </a:xfrm>
            <a:prstGeom prst="rect">
              <a:avLst/>
            </a:prstGeom>
            <a:noFill/>
          </p:spPr>
          <p:txBody>
            <a:bodyPr wrap="none" rtlCol="0">
              <a:spAutoFit/>
            </a:bodyPr>
            <a:lstStyle/>
            <a:p>
              <a:r>
                <a:rPr lang="en-US" altLang="zh-CN" sz="1200" dirty="0">
                  <a:cs typeface="Arial" panose="020B0604020202020204" pitchFamily="34" charset="0"/>
                </a:rPr>
                <a:t>(b)</a:t>
              </a:r>
              <a:endParaRPr lang="zh-CN" altLang="en-US" sz="1200" dirty="0">
                <a:cs typeface="Arial" panose="020B0604020202020204" pitchFamily="34" charset="0"/>
              </a:endParaRPr>
            </a:p>
          </p:txBody>
        </p:sp>
      </p:grpSp>
      <p:sp>
        <p:nvSpPr>
          <p:cNvPr id="33" name="箭头: 右 32">
            <a:extLst>
              <a:ext uri="{FF2B5EF4-FFF2-40B4-BE49-F238E27FC236}">
                <a16:creationId xmlns:a16="http://schemas.microsoft.com/office/drawing/2014/main" id="{06CAB82E-3D82-4A6D-B168-572575A20C0F}"/>
              </a:ext>
            </a:extLst>
          </p:cNvPr>
          <p:cNvSpPr/>
          <p:nvPr/>
        </p:nvSpPr>
        <p:spPr>
          <a:xfrm rot="10800000">
            <a:off x="4496074" y="3428595"/>
            <a:ext cx="213622" cy="157719"/>
          </a:xfrm>
          <a:prstGeom prst="rightArrow">
            <a:avLst>
              <a:gd name="adj1" fmla="val 45832"/>
              <a:gd name="adj2" fmla="val 58658"/>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sp>
        <p:nvSpPr>
          <p:cNvPr id="34" name="Subtitle 2">
            <a:extLst>
              <a:ext uri="{FF2B5EF4-FFF2-40B4-BE49-F238E27FC236}">
                <a16:creationId xmlns:a16="http://schemas.microsoft.com/office/drawing/2014/main" id="{6FE8129C-FFFB-488A-B584-A222F123538E}"/>
              </a:ext>
            </a:extLst>
          </p:cNvPr>
          <p:cNvSpPr txBox="1">
            <a:spLocks/>
          </p:cNvSpPr>
          <p:nvPr/>
        </p:nvSpPr>
        <p:spPr bwMode="auto">
          <a:xfrm>
            <a:off x="162000" y="205755"/>
            <a:ext cx="11492196" cy="881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9pPr>
          </a:lstStyle>
          <a:p>
            <a:pPr eaLnBrk="1" fontAlgn="auto" hangingPunct="1">
              <a:spcAft>
                <a:spcPts val="0"/>
              </a:spcAft>
              <a:defRPr/>
            </a:pPr>
            <a:r>
              <a:rPr lang="en-US" altLang="zh-CN" sz="4000" b="1" dirty="0">
                <a:solidFill>
                  <a:srgbClr val="143E88"/>
                </a:solidFill>
                <a:latin typeface="Arial" panose="020B0604020202020204" pitchFamily="34" charset="0"/>
                <a:ea typeface="微软雅黑" panose="020B0503020204020204" pitchFamily="34" charset="-122"/>
                <a:cs typeface="Arial" panose="020B0604020202020204" pitchFamily="34" charset="0"/>
              </a:rPr>
              <a:t>4. Outdoor Steel Truss Monitoring Experiment </a:t>
            </a:r>
          </a:p>
        </p:txBody>
      </p:sp>
      <p:sp>
        <p:nvSpPr>
          <p:cNvPr id="35" name="TextBox 14">
            <a:extLst>
              <a:ext uri="{FF2B5EF4-FFF2-40B4-BE49-F238E27FC236}">
                <a16:creationId xmlns:a16="http://schemas.microsoft.com/office/drawing/2014/main" id="{1826D74B-9840-4B07-A639-35F40E3C1ED7}"/>
              </a:ext>
            </a:extLst>
          </p:cNvPr>
          <p:cNvSpPr txBox="1"/>
          <p:nvPr/>
        </p:nvSpPr>
        <p:spPr>
          <a:xfrm>
            <a:off x="265732" y="1052736"/>
            <a:ext cx="8064897" cy="523220"/>
          </a:xfrm>
          <a:prstGeom prst="rect">
            <a:avLst/>
          </a:prstGeom>
          <a:noFill/>
        </p:spPr>
        <p:txBody>
          <a:bodyPr wrap="square" rtlCol="0">
            <a:spAutoFit/>
          </a:bodyPr>
          <a:lstStyle/>
          <a:p>
            <a:pPr marL="342900" indent="-342900">
              <a:spcAft>
                <a:spcPts val="600"/>
              </a:spcAft>
              <a:buFont typeface="Wingdings" pitchFamily="2" charset="2"/>
              <a:buChar char="p"/>
            </a:pPr>
            <a:r>
              <a:rPr lang="en-US" altLang="zh-CN" sz="2800" b="1" dirty="0">
                <a:solidFill>
                  <a:srgbClr val="C00000"/>
                </a:solidFill>
                <a:ea typeface="微软雅黑" pitchFamily="34" charset="-122"/>
                <a:cs typeface="Arial" panose="020B0604020202020204" pitchFamily="34" charset="0"/>
              </a:rPr>
              <a:t> Experimental Setup</a:t>
            </a:r>
          </a:p>
        </p:txBody>
      </p:sp>
      <p:sp>
        <p:nvSpPr>
          <p:cNvPr id="37" name="文本框 36">
            <a:extLst>
              <a:ext uri="{FF2B5EF4-FFF2-40B4-BE49-F238E27FC236}">
                <a16:creationId xmlns:a16="http://schemas.microsoft.com/office/drawing/2014/main" id="{9F079B9C-C058-4AB0-9818-9F85F625771A}"/>
              </a:ext>
            </a:extLst>
          </p:cNvPr>
          <p:cNvSpPr txBox="1"/>
          <p:nvPr/>
        </p:nvSpPr>
        <p:spPr>
          <a:xfrm>
            <a:off x="422439" y="6352436"/>
            <a:ext cx="10894197" cy="523220"/>
          </a:xfrm>
          <a:prstGeom prst="rect">
            <a:avLst/>
          </a:prstGeom>
          <a:noFill/>
        </p:spPr>
        <p:txBody>
          <a:bodyPr wrap="square" rtlCol="0">
            <a:spAutoFit/>
          </a:bodyPr>
          <a:lstStyle/>
          <a:p>
            <a:r>
              <a:rPr lang="en-US" altLang="zh-CN" sz="1400" dirty="0">
                <a:cs typeface="Arial" panose="020B0604020202020204" pitchFamily="34" charset="0"/>
              </a:rPr>
              <a:t>Outdoor strain monitoring of the truss: (a) FBG demodulator with a laptop, (b) overview of the cloud-based strain monitoring system, (c) installation and encapsulation details of the MISS sensor</a:t>
            </a:r>
            <a:endParaRPr lang="zh-CN" altLang="en-US" sz="1400" dirty="0">
              <a:cs typeface="Arial" panose="020B0604020202020204" pitchFamily="34" charset="0"/>
            </a:endParaRPr>
          </a:p>
        </p:txBody>
      </p:sp>
      <p:sp>
        <p:nvSpPr>
          <p:cNvPr id="38" name="灯片编号占位符 1">
            <a:extLst>
              <a:ext uri="{FF2B5EF4-FFF2-40B4-BE49-F238E27FC236}">
                <a16:creationId xmlns:a16="http://schemas.microsoft.com/office/drawing/2014/main" id="{0585A204-BC27-45FA-A3CE-BEE046BAC7CB}"/>
              </a:ext>
            </a:extLst>
          </p:cNvPr>
          <p:cNvSpPr>
            <a:spLocks noGrp="1"/>
          </p:cNvSpPr>
          <p:nvPr>
            <p:ph type="sldNum" sz="quarter" idx="12"/>
          </p:nvPr>
        </p:nvSpPr>
        <p:spPr>
          <a:xfrm>
            <a:off x="9429020" y="6475413"/>
            <a:ext cx="2744788" cy="365125"/>
          </a:xfrm>
        </p:spPr>
        <p:txBody>
          <a:bodyPr/>
          <a:lstStyle/>
          <a:p>
            <a:pPr>
              <a:defRPr/>
            </a:pPr>
            <a:fld id="{06A64400-6E84-4F27-9BC1-D1098C49ECEB}" type="slidenum">
              <a:rPr lang="zh-CN" altLang="en-US" smtClean="0">
                <a:solidFill>
                  <a:schemeClr val="bg1">
                    <a:lumMod val="50000"/>
                  </a:schemeClr>
                </a:solidFill>
                <a:latin typeface="Times New Roman" pitchFamily="18" charset="0"/>
                <a:ea typeface="+mn-ea"/>
                <a:cs typeface="Times New Roman" pitchFamily="18" charset="0"/>
              </a:rPr>
              <a:pPr>
                <a:defRPr/>
              </a:pPr>
              <a:t>10</a:t>
            </a:fld>
            <a:endParaRPr lang="zh-CN" altLang="en-US" dirty="0">
              <a:solidFill>
                <a:schemeClr val="bg1">
                  <a:lumMod val="50000"/>
                </a:schemeClr>
              </a:solidFill>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0459276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rot="5400000" flipH="1">
            <a:off x="4554613" y="-3529145"/>
            <a:ext cx="72008" cy="90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MY">
              <a:solidFill>
                <a:prstClr val="white"/>
              </a:solidFill>
            </a:endParaRPr>
          </a:p>
        </p:txBody>
      </p:sp>
      <p:sp>
        <p:nvSpPr>
          <p:cNvPr id="396" name="Rectangle 10">
            <a:extLst>
              <a:ext uri="{FF2B5EF4-FFF2-40B4-BE49-F238E27FC236}">
                <a16:creationId xmlns:a16="http://schemas.microsoft.com/office/drawing/2014/main" id="{66CF54E3-8870-40B8-8D51-42067E2C14C9}"/>
              </a:ext>
            </a:extLst>
          </p:cNvPr>
          <p:cNvSpPr/>
          <p:nvPr/>
        </p:nvSpPr>
        <p:spPr bwMode="auto">
          <a:xfrm rot="5400000" flipH="1">
            <a:off x="8586713" y="470855"/>
            <a:ext cx="72008" cy="100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MY">
              <a:solidFill>
                <a:prstClr val="white"/>
              </a:solidFill>
            </a:endParaRPr>
          </a:p>
        </p:txBody>
      </p:sp>
      <p:grpSp>
        <p:nvGrpSpPr>
          <p:cNvPr id="11" name="组合 10">
            <a:extLst>
              <a:ext uri="{FF2B5EF4-FFF2-40B4-BE49-F238E27FC236}">
                <a16:creationId xmlns:a16="http://schemas.microsoft.com/office/drawing/2014/main" id="{F6CF1F3B-6670-422F-99EA-8C9E63DF0850}"/>
              </a:ext>
            </a:extLst>
          </p:cNvPr>
          <p:cNvGrpSpPr/>
          <p:nvPr/>
        </p:nvGrpSpPr>
        <p:grpSpPr>
          <a:xfrm>
            <a:off x="4929758" y="1530953"/>
            <a:ext cx="6997718" cy="5157833"/>
            <a:chOff x="4894932" y="1552568"/>
            <a:chExt cx="6973127" cy="5111588"/>
          </a:xfrm>
        </p:grpSpPr>
        <p:pic>
          <p:nvPicPr>
            <p:cNvPr id="8" name="图片 7">
              <a:extLst>
                <a:ext uri="{FF2B5EF4-FFF2-40B4-BE49-F238E27FC236}">
                  <a16:creationId xmlns:a16="http://schemas.microsoft.com/office/drawing/2014/main" id="{185AC46D-B99A-4843-9216-EBD3AAE1F5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0134" y="1552568"/>
              <a:ext cx="6907925" cy="4785704"/>
            </a:xfrm>
            <a:prstGeom prst="rect">
              <a:avLst/>
            </a:prstGeom>
          </p:spPr>
        </p:pic>
        <p:sp>
          <p:nvSpPr>
            <p:cNvPr id="6" name="矩形 5">
              <a:extLst>
                <a:ext uri="{FF2B5EF4-FFF2-40B4-BE49-F238E27FC236}">
                  <a16:creationId xmlns:a16="http://schemas.microsoft.com/office/drawing/2014/main" id="{7031D41A-AF39-4B79-9E6D-68056843630B}"/>
                </a:ext>
              </a:extLst>
            </p:cNvPr>
            <p:cNvSpPr/>
            <p:nvPr/>
          </p:nvSpPr>
          <p:spPr>
            <a:xfrm>
              <a:off x="4981656" y="1561764"/>
              <a:ext cx="221104" cy="2579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矩形 69">
              <a:extLst>
                <a:ext uri="{FF2B5EF4-FFF2-40B4-BE49-F238E27FC236}">
                  <a16:creationId xmlns:a16="http://schemas.microsoft.com/office/drawing/2014/main" id="{B18EB7C5-5B99-4BA2-9234-8B794788102E}"/>
                </a:ext>
              </a:extLst>
            </p:cNvPr>
            <p:cNvSpPr/>
            <p:nvPr/>
          </p:nvSpPr>
          <p:spPr>
            <a:xfrm>
              <a:off x="4970589" y="3184905"/>
              <a:ext cx="221104" cy="2579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矩形 70">
              <a:extLst>
                <a:ext uri="{FF2B5EF4-FFF2-40B4-BE49-F238E27FC236}">
                  <a16:creationId xmlns:a16="http://schemas.microsoft.com/office/drawing/2014/main" id="{E73F1E38-A823-4CB4-932A-16FFA37A7A68}"/>
                </a:ext>
              </a:extLst>
            </p:cNvPr>
            <p:cNvSpPr/>
            <p:nvPr/>
          </p:nvSpPr>
          <p:spPr>
            <a:xfrm>
              <a:off x="4970589" y="4918774"/>
              <a:ext cx="221104" cy="2579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文本框 74">
              <a:extLst>
                <a:ext uri="{FF2B5EF4-FFF2-40B4-BE49-F238E27FC236}">
                  <a16:creationId xmlns:a16="http://schemas.microsoft.com/office/drawing/2014/main" id="{C5417CA5-03C2-4075-A30C-04A049C51A8E}"/>
                </a:ext>
              </a:extLst>
            </p:cNvPr>
            <p:cNvSpPr txBox="1"/>
            <p:nvPr/>
          </p:nvSpPr>
          <p:spPr>
            <a:xfrm>
              <a:off x="4900025" y="1568306"/>
              <a:ext cx="366948" cy="271583"/>
            </a:xfrm>
            <a:prstGeom prst="rect">
              <a:avLst/>
            </a:prstGeom>
            <a:noFill/>
          </p:spPr>
          <p:txBody>
            <a:bodyPr wrap="none" rtlCol="0">
              <a:spAutoFit/>
            </a:bodyPr>
            <a:lstStyle/>
            <a:p>
              <a:r>
                <a:rPr lang="en-US" altLang="zh-CN" sz="1200" dirty="0">
                  <a:cs typeface="Arial" panose="020B0604020202020204" pitchFamily="34" charset="0"/>
                </a:rPr>
                <a:t>(d)</a:t>
              </a:r>
              <a:endParaRPr lang="zh-CN" altLang="en-US" sz="1200" dirty="0">
                <a:cs typeface="Arial" panose="020B0604020202020204" pitchFamily="34" charset="0"/>
              </a:endParaRPr>
            </a:p>
          </p:txBody>
        </p:sp>
        <p:sp>
          <p:nvSpPr>
            <p:cNvPr id="76" name="文本框 75">
              <a:extLst>
                <a:ext uri="{FF2B5EF4-FFF2-40B4-BE49-F238E27FC236}">
                  <a16:creationId xmlns:a16="http://schemas.microsoft.com/office/drawing/2014/main" id="{744D8FC4-D43B-4262-8025-2A931B688950}"/>
                </a:ext>
              </a:extLst>
            </p:cNvPr>
            <p:cNvSpPr txBox="1"/>
            <p:nvPr/>
          </p:nvSpPr>
          <p:spPr>
            <a:xfrm>
              <a:off x="4900025" y="3247713"/>
              <a:ext cx="366948" cy="271583"/>
            </a:xfrm>
            <a:prstGeom prst="rect">
              <a:avLst/>
            </a:prstGeom>
            <a:noFill/>
          </p:spPr>
          <p:txBody>
            <a:bodyPr wrap="none" rtlCol="0">
              <a:spAutoFit/>
            </a:bodyPr>
            <a:lstStyle/>
            <a:p>
              <a:r>
                <a:rPr lang="en-US" altLang="zh-CN" sz="1200" dirty="0">
                  <a:cs typeface="Arial" panose="020B0604020202020204" pitchFamily="34" charset="0"/>
                </a:rPr>
                <a:t>(e)</a:t>
              </a:r>
              <a:endParaRPr lang="zh-CN" altLang="en-US" sz="1200" dirty="0">
                <a:cs typeface="Arial" panose="020B0604020202020204" pitchFamily="34" charset="0"/>
              </a:endParaRPr>
            </a:p>
          </p:txBody>
        </p:sp>
        <p:sp>
          <p:nvSpPr>
            <p:cNvPr id="77" name="文本框 76">
              <a:extLst>
                <a:ext uri="{FF2B5EF4-FFF2-40B4-BE49-F238E27FC236}">
                  <a16:creationId xmlns:a16="http://schemas.microsoft.com/office/drawing/2014/main" id="{FC00813E-0581-4827-AE18-A66FBFF908EB}"/>
                </a:ext>
              </a:extLst>
            </p:cNvPr>
            <p:cNvSpPr txBox="1"/>
            <p:nvPr/>
          </p:nvSpPr>
          <p:spPr>
            <a:xfrm>
              <a:off x="4894932" y="4927120"/>
              <a:ext cx="325860" cy="271583"/>
            </a:xfrm>
            <a:prstGeom prst="rect">
              <a:avLst/>
            </a:prstGeom>
            <a:noFill/>
          </p:spPr>
          <p:txBody>
            <a:bodyPr wrap="none" rtlCol="0">
              <a:spAutoFit/>
            </a:bodyPr>
            <a:lstStyle/>
            <a:p>
              <a:r>
                <a:rPr lang="en-US" altLang="zh-CN" sz="1200" dirty="0">
                  <a:cs typeface="Arial" panose="020B0604020202020204" pitchFamily="34" charset="0"/>
                </a:rPr>
                <a:t>(f)</a:t>
              </a:r>
              <a:endParaRPr lang="zh-CN" altLang="en-US" sz="1200" dirty="0">
                <a:cs typeface="Arial" panose="020B0604020202020204" pitchFamily="34" charset="0"/>
              </a:endParaRPr>
            </a:p>
          </p:txBody>
        </p:sp>
        <p:sp>
          <p:nvSpPr>
            <p:cNvPr id="41" name="文本框 40">
              <a:extLst>
                <a:ext uri="{FF2B5EF4-FFF2-40B4-BE49-F238E27FC236}">
                  <a16:creationId xmlns:a16="http://schemas.microsoft.com/office/drawing/2014/main" id="{6FEEAE88-9A34-4584-B623-CCE139203FC0}"/>
                </a:ext>
              </a:extLst>
            </p:cNvPr>
            <p:cNvSpPr txBox="1"/>
            <p:nvPr/>
          </p:nvSpPr>
          <p:spPr>
            <a:xfrm>
              <a:off x="5191694" y="6392573"/>
              <a:ext cx="182115" cy="271583"/>
            </a:xfrm>
            <a:prstGeom prst="rect">
              <a:avLst/>
            </a:prstGeom>
            <a:noFill/>
          </p:spPr>
          <p:txBody>
            <a:bodyPr wrap="none" rtlCol="0">
              <a:spAutoFit/>
            </a:bodyPr>
            <a:lstStyle/>
            <a:p>
              <a:endParaRPr lang="zh-CN" altLang="en-US" sz="1200" dirty="0">
                <a:cs typeface="Arial" panose="020B0604020202020204" pitchFamily="34" charset="0"/>
              </a:endParaRPr>
            </a:p>
          </p:txBody>
        </p:sp>
      </p:grpSp>
      <p:grpSp>
        <p:nvGrpSpPr>
          <p:cNvPr id="4" name="组合 3">
            <a:extLst>
              <a:ext uri="{FF2B5EF4-FFF2-40B4-BE49-F238E27FC236}">
                <a16:creationId xmlns:a16="http://schemas.microsoft.com/office/drawing/2014/main" id="{F1F28488-9D33-4AE5-A22A-56CDAD198430}"/>
              </a:ext>
            </a:extLst>
          </p:cNvPr>
          <p:cNvGrpSpPr/>
          <p:nvPr/>
        </p:nvGrpSpPr>
        <p:grpSpPr>
          <a:xfrm>
            <a:off x="518487" y="1530953"/>
            <a:ext cx="3825211" cy="4852191"/>
            <a:chOff x="518487" y="1530953"/>
            <a:chExt cx="3825211" cy="4852191"/>
          </a:xfrm>
        </p:grpSpPr>
        <p:sp>
          <p:nvSpPr>
            <p:cNvPr id="81" name="文本框 80">
              <a:extLst>
                <a:ext uri="{FF2B5EF4-FFF2-40B4-BE49-F238E27FC236}">
                  <a16:creationId xmlns:a16="http://schemas.microsoft.com/office/drawing/2014/main" id="{2451C1AB-1BA7-4589-9F46-89A75232F0BB}"/>
                </a:ext>
              </a:extLst>
            </p:cNvPr>
            <p:cNvSpPr txBox="1"/>
            <p:nvPr/>
          </p:nvSpPr>
          <p:spPr>
            <a:xfrm>
              <a:off x="518487" y="1530953"/>
              <a:ext cx="372218" cy="276999"/>
            </a:xfrm>
            <a:prstGeom prst="rect">
              <a:avLst/>
            </a:prstGeom>
            <a:noFill/>
          </p:spPr>
          <p:txBody>
            <a:bodyPr wrap="none" rtlCol="0">
              <a:spAutoFit/>
            </a:bodyPr>
            <a:lstStyle/>
            <a:p>
              <a:r>
                <a:rPr lang="en-US" altLang="zh-CN" sz="1200" dirty="0">
                  <a:cs typeface="Arial" panose="020B0604020202020204" pitchFamily="34" charset="0"/>
                </a:rPr>
                <a:t>(a)</a:t>
              </a:r>
              <a:endParaRPr lang="zh-CN" altLang="en-US" sz="1200" dirty="0">
                <a:cs typeface="Arial" panose="020B0604020202020204" pitchFamily="34" charset="0"/>
              </a:endParaRPr>
            </a:p>
          </p:txBody>
        </p:sp>
        <p:sp>
          <p:nvSpPr>
            <p:cNvPr id="96" name="文本框 95">
              <a:extLst>
                <a:ext uri="{FF2B5EF4-FFF2-40B4-BE49-F238E27FC236}">
                  <a16:creationId xmlns:a16="http://schemas.microsoft.com/office/drawing/2014/main" id="{0B522F57-E960-4615-A947-DA3AB58BA8B6}"/>
                </a:ext>
              </a:extLst>
            </p:cNvPr>
            <p:cNvSpPr txBox="1"/>
            <p:nvPr/>
          </p:nvSpPr>
          <p:spPr>
            <a:xfrm>
              <a:off x="2426066" y="1555495"/>
              <a:ext cx="372218" cy="276999"/>
            </a:xfrm>
            <a:prstGeom prst="rect">
              <a:avLst/>
            </a:prstGeom>
            <a:noFill/>
          </p:spPr>
          <p:txBody>
            <a:bodyPr wrap="none" rtlCol="0">
              <a:spAutoFit/>
            </a:bodyPr>
            <a:lstStyle/>
            <a:p>
              <a:r>
                <a:rPr lang="en-US" altLang="zh-CN" sz="1200" dirty="0">
                  <a:cs typeface="Arial" panose="020B0604020202020204" pitchFamily="34" charset="0"/>
                </a:rPr>
                <a:t>(b)</a:t>
              </a:r>
              <a:endParaRPr lang="zh-CN" altLang="en-US" sz="1200" dirty="0">
                <a:cs typeface="Arial" panose="020B0604020202020204" pitchFamily="34" charset="0"/>
              </a:endParaRPr>
            </a:p>
          </p:txBody>
        </p:sp>
        <p:grpSp>
          <p:nvGrpSpPr>
            <p:cNvPr id="3" name="组合 2">
              <a:extLst>
                <a:ext uri="{FF2B5EF4-FFF2-40B4-BE49-F238E27FC236}">
                  <a16:creationId xmlns:a16="http://schemas.microsoft.com/office/drawing/2014/main" id="{BA4B3E1F-D9A9-413A-AD16-E880C0CC94FA}"/>
                </a:ext>
              </a:extLst>
            </p:cNvPr>
            <p:cNvGrpSpPr/>
            <p:nvPr/>
          </p:nvGrpSpPr>
          <p:grpSpPr>
            <a:xfrm>
              <a:off x="518487" y="1682371"/>
              <a:ext cx="3825211" cy="4700773"/>
              <a:chOff x="518487" y="1682371"/>
              <a:chExt cx="3825211" cy="4700773"/>
            </a:xfrm>
          </p:grpSpPr>
          <p:grpSp>
            <p:nvGrpSpPr>
              <p:cNvPr id="82" name="组合 81">
                <a:extLst>
                  <a:ext uri="{FF2B5EF4-FFF2-40B4-BE49-F238E27FC236}">
                    <a16:creationId xmlns:a16="http://schemas.microsoft.com/office/drawing/2014/main" id="{6CD5DB36-3874-4AC8-A95A-D613FF079815}"/>
                  </a:ext>
                </a:extLst>
              </p:cNvPr>
              <p:cNvGrpSpPr/>
              <p:nvPr/>
            </p:nvGrpSpPr>
            <p:grpSpPr>
              <a:xfrm>
                <a:off x="848384" y="4003132"/>
                <a:ext cx="3495313" cy="2380012"/>
                <a:chOff x="3684069" y="3194454"/>
                <a:chExt cx="2880000" cy="1961038"/>
              </a:xfrm>
            </p:grpSpPr>
            <p:sp>
              <p:nvSpPr>
                <p:cNvPr id="99" name="箭头: 右 98">
                  <a:extLst>
                    <a:ext uri="{FF2B5EF4-FFF2-40B4-BE49-F238E27FC236}">
                      <a16:creationId xmlns:a16="http://schemas.microsoft.com/office/drawing/2014/main" id="{F801501A-9C1C-4479-A290-3E3D67EC72B8}"/>
                    </a:ext>
                  </a:extLst>
                </p:cNvPr>
                <p:cNvSpPr/>
                <p:nvPr/>
              </p:nvSpPr>
              <p:spPr>
                <a:xfrm>
                  <a:off x="4942435" y="3993885"/>
                  <a:ext cx="243819" cy="180013"/>
                </a:xfrm>
                <a:prstGeom prst="rightArrow">
                  <a:avLst>
                    <a:gd name="adj1" fmla="val 45832"/>
                    <a:gd name="adj2" fmla="val 58658"/>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pic>
              <p:nvPicPr>
                <p:cNvPr id="100" name="图片 99">
                  <a:extLst>
                    <a:ext uri="{FF2B5EF4-FFF2-40B4-BE49-F238E27FC236}">
                      <a16:creationId xmlns:a16="http://schemas.microsoft.com/office/drawing/2014/main" id="{C55D49DA-80D0-4FDB-9069-BBF0B0A3EEEB}"/>
                    </a:ext>
                  </a:extLst>
                </p:cNvPr>
                <p:cNvPicPr>
                  <a:picLocks noChangeAspect="1"/>
                </p:cNvPicPr>
                <p:nvPr/>
              </p:nvPicPr>
              <p:blipFill rotWithShape="1">
                <a:blip r:embed="rId4">
                  <a:extLst>
                    <a:ext uri="{28A0092B-C50C-407E-A947-70E740481C1C}">
                      <a14:useLocalDpi xmlns:a14="http://schemas.microsoft.com/office/drawing/2010/main" val="0"/>
                    </a:ext>
                  </a:extLst>
                </a:blip>
                <a:srcRect b="9211"/>
                <a:stretch/>
              </p:blipFill>
              <p:spPr>
                <a:xfrm>
                  <a:off x="3684069" y="3194455"/>
                  <a:ext cx="2880000" cy="1961037"/>
                </a:xfrm>
                <a:prstGeom prst="rect">
                  <a:avLst/>
                </a:prstGeom>
              </p:spPr>
            </p:pic>
            <p:pic>
              <p:nvPicPr>
                <p:cNvPr id="101" name="图片 100">
                  <a:extLst>
                    <a:ext uri="{FF2B5EF4-FFF2-40B4-BE49-F238E27FC236}">
                      <a16:creationId xmlns:a16="http://schemas.microsoft.com/office/drawing/2014/main" id="{F7033CC8-9A2F-4200-8272-03EE9EC35169}"/>
                    </a:ext>
                  </a:extLst>
                </p:cNvPr>
                <p:cNvPicPr>
                  <a:picLocks noChangeAspect="1"/>
                </p:cNvPicPr>
                <p:nvPr/>
              </p:nvPicPr>
              <p:blipFill rotWithShape="1">
                <a:blip r:embed="rId5">
                  <a:extLst>
                    <a:ext uri="{28A0092B-C50C-407E-A947-70E740481C1C}">
                      <a14:useLocalDpi xmlns:a14="http://schemas.microsoft.com/office/drawing/2010/main" val="0"/>
                    </a:ext>
                  </a:extLst>
                </a:blip>
                <a:srcRect t="3341"/>
                <a:stretch/>
              </p:blipFill>
              <p:spPr>
                <a:xfrm>
                  <a:off x="5423602" y="3194454"/>
                  <a:ext cx="1136231" cy="823426"/>
                </a:xfrm>
                <a:prstGeom prst="rect">
                  <a:avLst/>
                </a:prstGeom>
                <a:ln>
                  <a:solidFill>
                    <a:schemeClr val="tx1">
                      <a:lumMod val="65000"/>
                      <a:lumOff val="35000"/>
                    </a:schemeClr>
                  </a:solidFill>
                </a:ln>
              </p:spPr>
            </p:pic>
            <p:sp>
              <p:nvSpPr>
                <p:cNvPr id="102" name="矩形 101">
                  <a:extLst>
                    <a:ext uri="{FF2B5EF4-FFF2-40B4-BE49-F238E27FC236}">
                      <a16:creationId xmlns:a16="http://schemas.microsoft.com/office/drawing/2014/main" id="{967310BC-AE2F-4A25-AF0C-997602610C85}"/>
                    </a:ext>
                  </a:extLst>
                </p:cNvPr>
                <p:cNvSpPr/>
                <p:nvPr/>
              </p:nvSpPr>
              <p:spPr>
                <a:xfrm>
                  <a:off x="4886042" y="4939810"/>
                  <a:ext cx="568124" cy="169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sp>
              <p:nvSpPr>
                <p:cNvPr id="103" name="文本框 102">
                  <a:extLst>
                    <a:ext uri="{FF2B5EF4-FFF2-40B4-BE49-F238E27FC236}">
                      <a16:creationId xmlns:a16="http://schemas.microsoft.com/office/drawing/2014/main" id="{7DE92EAA-F4BF-4F40-AB1B-15C2EF6D29DF}"/>
                    </a:ext>
                  </a:extLst>
                </p:cNvPr>
                <p:cNvSpPr txBox="1"/>
                <p:nvPr/>
              </p:nvSpPr>
              <p:spPr>
                <a:xfrm>
                  <a:off x="4863617" y="4916838"/>
                  <a:ext cx="689612" cy="215556"/>
                </a:xfrm>
                <a:prstGeom prst="rect">
                  <a:avLst/>
                </a:prstGeom>
                <a:noFill/>
              </p:spPr>
              <p:txBody>
                <a:bodyPr wrap="square" rtlCol="0">
                  <a:spAutoFit/>
                </a:bodyPr>
                <a:lstStyle/>
                <a:p>
                  <a:r>
                    <a:rPr lang="en-US" altLang="zh-CN" sz="1100" dirty="0">
                      <a:cs typeface="Arial" panose="020B0604020202020204" pitchFamily="34" charset="0"/>
                    </a:rPr>
                    <a:t>MISS 03</a:t>
                  </a:r>
                  <a:endParaRPr lang="zh-CN" altLang="en-US" sz="1100" dirty="0">
                    <a:cs typeface="Arial" panose="020B0604020202020204" pitchFamily="34" charset="0"/>
                  </a:endParaRPr>
                </a:p>
              </p:txBody>
            </p:sp>
            <p:cxnSp>
              <p:nvCxnSpPr>
                <p:cNvPr id="104" name="直接箭头连接符 103">
                  <a:extLst>
                    <a:ext uri="{FF2B5EF4-FFF2-40B4-BE49-F238E27FC236}">
                      <a16:creationId xmlns:a16="http://schemas.microsoft.com/office/drawing/2014/main" id="{7547BAC9-AD42-4810-8C8B-0352EB992070}"/>
                    </a:ext>
                  </a:extLst>
                </p:cNvPr>
                <p:cNvCxnSpPr>
                  <a:cxnSpLocks/>
                </p:cNvCxnSpPr>
                <p:nvPr/>
              </p:nvCxnSpPr>
              <p:spPr>
                <a:xfrm flipV="1">
                  <a:off x="5635832" y="4211637"/>
                  <a:ext cx="194699" cy="26430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5" name="矩形 104">
                  <a:extLst>
                    <a:ext uri="{FF2B5EF4-FFF2-40B4-BE49-F238E27FC236}">
                      <a16:creationId xmlns:a16="http://schemas.microsoft.com/office/drawing/2014/main" id="{A627603E-A7FC-4933-9366-F4C5392D8694}"/>
                    </a:ext>
                  </a:extLst>
                </p:cNvPr>
                <p:cNvSpPr/>
                <p:nvPr/>
              </p:nvSpPr>
              <p:spPr>
                <a:xfrm>
                  <a:off x="5757574" y="4030363"/>
                  <a:ext cx="561975" cy="169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dirty="0"/>
                </a:p>
              </p:txBody>
            </p:sp>
            <p:sp>
              <p:nvSpPr>
                <p:cNvPr id="106" name="文本框 105">
                  <a:extLst>
                    <a:ext uri="{FF2B5EF4-FFF2-40B4-BE49-F238E27FC236}">
                      <a16:creationId xmlns:a16="http://schemas.microsoft.com/office/drawing/2014/main" id="{D4BD27A5-A861-41B7-BD7E-792F7F9BE296}"/>
                    </a:ext>
                  </a:extLst>
                </p:cNvPr>
                <p:cNvSpPr txBox="1"/>
                <p:nvPr/>
              </p:nvSpPr>
              <p:spPr>
                <a:xfrm>
                  <a:off x="5737897" y="4006676"/>
                  <a:ext cx="597271" cy="215556"/>
                </a:xfrm>
                <a:prstGeom prst="rect">
                  <a:avLst/>
                </a:prstGeom>
                <a:noFill/>
              </p:spPr>
              <p:txBody>
                <a:bodyPr wrap="none" rtlCol="0">
                  <a:spAutoFit/>
                </a:bodyPr>
                <a:lstStyle/>
                <a:p>
                  <a:r>
                    <a:rPr lang="en-US" altLang="zh-CN" sz="1100" dirty="0">
                      <a:cs typeface="Arial" panose="020B0604020202020204" pitchFamily="34" charset="0"/>
                    </a:rPr>
                    <a:t>MISS 04</a:t>
                  </a:r>
                  <a:endParaRPr lang="zh-CN" altLang="en-US" sz="1100" dirty="0">
                    <a:cs typeface="Arial" panose="020B0604020202020204" pitchFamily="34" charset="0"/>
                  </a:endParaRPr>
                </a:p>
              </p:txBody>
            </p:sp>
          </p:grpSp>
          <p:pic>
            <p:nvPicPr>
              <p:cNvPr id="83" name="图片 82">
                <a:extLst>
                  <a:ext uri="{FF2B5EF4-FFF2-40B4-BE49-F238E27FC236}">
                    <a16:creationId xmlns:a16="http://schemas.microsoft.com/office/drawing/2014/main" id="{2ED3E143-764F-47A3-A6BE-0CA8632805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23479" y="1682372"/>
                <a:ext cx="1620219" cy="2160001"/>
              </a:xfrm>
              <a:prstGeom prst="rect">
                <a:avLst/>
              </a:prstGeom>
            </p:spPr>
          </p:pic>
          <p:pic>
            <p:nvPicPr>
              <p:cNvPr id="84" name="图片 83">
                <a:extLst>
                  <a:ext uri="{FF2B5EF4-FFF2-40B4-BE49-F238E27FC236}">
                    <a16:creationId xmlns:a16="http://schemas.microsoft.com/office/drawing/2014/main" id="{F763B8DF-A37F-46F0-B4B0-24B3F51D7AA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578385" y="1952372"/>
                <a:ext cx="2160001" cy="1620000"/>
              </a:xfrm>
              <a:prstGeom prst="rect">
                <a:avLst/>
              </a:prstGeom>
            </p:spPr>
          </p:pic>
          <p:sp>
            <p:nvSpPr>
              <p:cNvPr id="85" name="矩形 84">
                <a:extLst>
                  <a:ext uri="{FF2B5EF4-FFF2-40B4-BE49-F238E27FC236}">
                    <a16:creationId xmlns:a16="http://schemas.microsoft.com/office/drawing/2014/main" id="{A774E53C-F16E-449D-9FC9-E1B7658F94D3}"/>
                  </a:ext>
                </a:extLst>
              </p:cNvPr>
              <p:cNvSpPr/>
              <p:nvPr/>
            </p:nvSpPr>
            <p:spPr>
              <a:xfrm>
                <a:off x="1202364" y="3227064"/>
                <a:ext cx="463290" cy="1517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cxnSp>
            <p:nvCxnSpPr>
              <p:cNvPr id="86" name="直接连接符 85">
                <a:extLst>
                  <a:ext uri="{FF2B5EF4-FFF2-40B4-BE49-F238E27FC236}">
                    <a16:creationId xmlns:a16="http://schemas.microsoft.com/office/drawing/2014/main" id="{E9FD87D4-4CA3-4319-A2AA-49C09EF06977}"/>
                  </a:ext>
                </a:extLst>
              </p:cNvPr>
              <p:cNvCxnSpPr/>
              <p:nvPr/>
            </p:nvCxnSpPr>
            <p:spPr>
              <a:xfrm>
                <a:off x="1712630" y="2692795"/>
                <a:ext cx="66675" cy="6024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直接连接符 86">
                <a:extLst>
                  <a:ext uri="{FF2B5EF4-FFF2-40B4-BE49-F238E27FC236}">
                    <a16:creationId xmlns:a16="http://schemas.microsoft.com/office/drawing/2014/main" id="{568F5247-44B3-43AE-869D-3DD5B8A7CD1C}"/>
                  </a:ext>
                </a:extLst>
              </p:cNvPr>
              <p:cNvCxnSpPr/>
              <p:nvPr/>
            </p:nvCxnSpPr>
            <p:spPr>
              <a:xfrm>
                <a:off x="1789640" y="2686709"/>
                <a:ext cx="66675" cy="6024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8" name="矩形 87">
                <a:extLst>
                  <a:ext uri="{FF2B5EF4-FFF2-40B4-BE49-F238E27FC236}">
                    <a16:creationId xmlns:a16="http://schemas.microsoft.com/office/drawing/2014/main" id="{962B7033-CAE4-4177-BE1F-A6B9557A88B2}"/>
                  </a:ext>
                </a:extLst>
              </p:cNvPr>
              <p:cNvSpPr/>
              <p:nvPr/>
            </p:nvSpPr>
            <p:spPr>
              <a:xfrm>
                <a:off x="3453250" y="2125276"/>
                <a:ext cx="559845" cy="169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sp>
            <p:nvSpPr>
              <p:cNvPr id="89" name="文本框 88">
                <a:extLst>
                  <a:ext uri="{FF2B5EF4-FFF2-40B4-BE49-F238E27FC236}">
                    <a16:creationId xmlns:a16="http://schemas.microsoft.com/office/drawing/2014/main" id="{556D7253-677F-4F9F-9CF5-BF3AAC475531}"/>
                  </a:ext>
                </a:extLst>
              </p:cNvPr>
              <p:cNvSpPr txBox="1"/>
              <p:nvPr/>
            </p:nvSpPr>
            <p:spPr>
              <a:xfrm>
                <a:off x="3378105" y="2079277"/>
                <a:ext cx="689612" cy="261610"/>
              </a:xfrm>
              <a:prstGeom prst="rect">
                <a:avLst/>
              </a:prstGeom>
              <a:noFill/>
            </p:spPr>
            <p:txBody>
              <a:bodyPr wrap="none" rtlCol="0">
                <a:spAutoFit/>
              </a:bodyPr>
              <a:lstStyle/>
              <a:p>
                <a:r>
                  <a:rPr lang="en-US" altLang="zh-CN" sz="1100" dirty="0">
                    <a:latin typeface="Times New Roman" panose="02020603050405020304" pitchFamily="18" charset="0"/>
                    <a:cs typeface="Times New Roman" panose="02020603050405020304" pitchFamily="18" charset="0"/>
                  </a:rPr>
                  <a:t>MISS 03</a:t>
                </a:r>
                <a:endParaRPr lang="zh-CN" altLang="en-US" sz="1100" dirty="0">
                  <a:latin typeface="Times New Roman" panose="02020603050405020304" pitchFamily="18" charset="0"/>
                  <a:cs typeface="Times New Roman" panose="02020603050405020304" pitchFamily="18" charset="0"/>
                </a:endParaRPr>
              </a:p>
            </p:txBody>
          </p:sp>
          <p:sp>
            <p:nvSpPr>
              <p:cNvPr id="90" name="文本框 89">
                <a:extLst>
                  <a:ext uri="{FF2B5EF4-FFF2-40B4-BE49-F238E27FC236}">
                    <a16:creationId xmlns:a16="http://schemas.microsoft.com/office/drawing/2014/main" id="{6CC67119-10C0-4626-A4A4-8B4C9431CC89}"/>
                  </a:ext>
                </a:extLst>
              </p:cNvPr>
              <p:cNvSpPr txBox="1"/>
              <p:nvPr/>
            </p:nvSpPr>
            <p:spPr>
              <a:xfrm>
                <a:off x="1126570" y="3183526"/>
                <a:ext cx="627095" cy="246349"/>
              </a:xfrm>
              <a:prstGeom prst="rect">
                <a:avLst/>
              </a:prstGeom>
              <a:noFill/>
            </p:spPr>
            <p:txBody>
              <a:bodyPr wrap="none" rtlCol="0">
                <a:spAutoFit/>
              </a:bodyPr>
              <a:lstStyle/>
              <a:p>
                <a:r>
                  <a:rPr lang="en-US" altLang="zh-CN" sz="1001" dirty="0">
                    <a:cs typeface="Arial" panose="020B0604020202020204" pitchFamily="34" charset="0"/>
                  </a:rPr>
                  <a:t>FBG 00</a:t>
                </a:r>
                <a:endParaRPr lang="zh-CN" altLang="en-US" sz="1001" dirty="0">
                  <a:cs typeface="Arial" panose="020B0604020202020204" pitchFamily="34" charset="0"/>
                </a:endParaRPr>
              </a:p>
            </p:txBody>
          </p:sp>
          <p:sp>
            <p:nvSpPr>
              <p:cNvPr id="91" name="矩形 90">
                <a:extLst>
                  <a:ext uri="{FF2B5EF4-FFF2-40B4-BE49-F238E27FC236}">
                    <a16:creationId xmlns:a16="http://schemas.microsoft.com/office/drawing/2014/main" id="{2323CAA9-EE79-4DDC-B73A-5FFC93A52183}"/>
                  </a:ext>
                </a:extLst>
              </p:cNvPr>
              <p:cNvSpPr/>
              <p:nvPr/>
            </p:nvSpPr>
            <p:spPr>
              <a:xfrm>
                <a:off x="1864201" y="2603330"/>
                <a:ext cx="448680" cy="1517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sp>
            <p:nvSpPr>
              <p:cNvPr id="92" name="文本框 91">
                <a:extLst>
                  <a:ext uri="{FF2B5EF4-FFF2-40B4-BE49-F238E27FC236}">
                    <a16:creationId xmlns:a16="http://schemas.microsoft.com/office/drawing/2014/main" id="{05D29F56-37F6-4A58-A637-ED7ADBAD4977}"/>
                  </a:ext>
                </a:extLst>
              </p:cNvPr>
              <p:cNvSpPr txBox="1"/>
              <p:nvPr/>
            </p:nvSpPr>
            <p:spPr>
              <a:xfrm>
                <a:off x="1788068" y="2553076"/>
                <a:ext cx="627095" cy="246349"/>
              </a:xfrm>
              <a:prstGeom prst="rect">
                <a:avLst/>
              </a:prstGeom>
              <a:noFill/>
            </p:spPr>
            <p:txBody>
              <a:bodyPr wrap="none" rtlCol="0">
                <a:spAutoFit/>
              </a:bodyPr>
              <a:lstStyle/>
              <a:p>
                <a:r>
                  <a:rPr lang="en-US" altLang="zh-CN" sz="1001" dirty="0">
                    <a:cs typeface="Arial" panose="020B0604020202020204" pitchFamily="34" charset="0"/>
                  </a:rPr>
                  <a:t>FBG 01</a:t>
                </a:r>
                <a:endParaRPr lang="zh-CN" altLang="en-US" sz="1001" dirty="0">
                  <a:cs typeface="Arial" panose="020B0604020202020204" pitchFamily="34" charset="0"/>
                </a:endParaRPr>
              </a:p>
            </p:txBody>
          </p:sp>
          <p:cxnSp>
            <p:nvCxnSpPr>
              <p:cNvPr id="93" name="直接箭头连接符 92">
                <a:extLst>
                  <a:ext uri="{FF2B5EF4-FFF2-40B4-BE49-F238E27FC236}">
                    <a16:creationId xmlns:a16="http://schemas.microsoft.com/office/drawing/2014/main" id="{E442214C-512C-482F-8CD6-DA3F160BB246}"/>
                  </a:ext>
                </a:extLst>
              </p:cNvPr>
              <p:cNvCxnSpPr>
                <a:cxnSpLocks/>
              </p:cNvCxnSpPr>
              <p:nvPr/>
            </p:nvCxnSpPr>
            <p:spPr>
              <a:xfrm flipV="1">
                <a:off x="1587872" y="3091158"/>
                <a:ext cx="157249" cy="132595"/>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4" name="直接箭头连接符 93">
                <a:extLst>
                  <a:ext uri="{FF2B5EF4-FFF2-40B4-BE49-F238E27FC236}">
                    <a16:creationId xmlns:a16="http://schemas.microsoft.com/office/drawing/2014/main" id="{B874D832-23B0-44EB-B223-78477FA05517}"/>
                  </a:ext>
                </a:extLst>
              </p:cNvPr>
              <p:cNvCxnSpPr>
                <a:cxnSpLocks/>
              </p:cNvCxnSpPr>
              <p:nvPr/>
            </p:nvCxnSpPr>
            <p:spPr>
              <a:xfrm flipH="1">
                <a:off x="1826706" y="2755100"/>
                <a:ext cx="161174" cy="159725"/>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5" name="箭头: 右 94">
                <a:extLst>
                  <a:ext uri="{FF2B5EF4-FFF2-40B4-BE49-F238E27FC236}">
                    <a16:creationId xmlns:a16="http://schemas.microsoft.com/office/drawing/2014/main" id="{702D2AA7-EEFE-4AC3-B6D0-BF9314B22481}"/>
                  </a:ext>
                </a:extLst>
              </p:cNvPr>
              <p:cNvSpPr/>
              <p:nvPr/>
            </p:nvSpPr>
            <p:spPr>
              <a:xfrm>
                <a:off x="2496733" y="2735963"/>
                <a:ext cx="201684" cy="159689"/>
              </a:xfrm>
              <a:prstGeom prst="rightArrow">
                <a:avLst>
                  <a:gd name="adj1" fmla="val 45832"/>
                  <a:gd name="adj2" fmla="val 55675"/>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sp>
            <p:nvSpPr>
              <p:cNvPr id="97" name="文本框 96">
                <a:extLst>
                  <a:ext uri="{FF2B5EF4-FFF2-40B4-BE49-F238E27FC236}">
                    <a16:creationId xmlns:a16="http://schemas.microsoft.com/office/drawing/2014/main" id="{D1C457DA-BB77-4A6F-8A2A-6F57D0DDFBAB}"/>
                  </a:ext>
                </a:extLst>
              </p:cNvPr>
              <p:cNvSpPr txBox="1"/>
              <p:nvPr/>
            </p:nvSpPr>
            <p:spPr>
              <a:xfrm>
                <a:off x="518487" y="3877669"/>
                <a:ext cx="364202" cy="276999"/>
              </a:xfrm>
              <a:prstGeom prst="rect">
                <a:avLst/>
              </a:prstGeom>
              <a:noFill/>
            </p:spPr>
            <p:txBody>
              <a:bodyPr wrap="none" rtlCol="0">
                <a:spAutoFit/>
              </a:bodyPr>
              <a:lstStyle/>
              <a:p>
                <a:r>
                  <a:rPr lang="en-US" altLang="zh-CN" sz="1200" dirty="0">
                    <a:cs typeface="Arial" panose="020B0604020202020204" pitchFamily="34" charset="0"/>
                  </a:rPr>
                  <a:t>(c)</a:t>
                </a:r>
                <a:endParaRPr lang="zh-CN" altLang="en-US" sz="1200" dirty="0">
                  <a:cs typeface="Arial" panose="020B0604020202020204" pitchFamily="34" charset="0"/>
                </a:endParaRPr>
              </a:p>
            </p:txBody>
          </p:sp>
        </p:grpSp>
      </p:grpSp>
      <p:sp>
        <p:nvSpPr>
          <p:cNvPr id="98" name="箭头: 右 97">
            <a:extLst>
              <a:ext uri="{FF2B5EF4-FFF2-40B4-BE49-F238E27FC236}">
                <a16:creationId xmlns:a16="http://schemas.microsoft.com/office/drawing/2014/main" id="{B72F6BC6-1605-40B9-9B79-B0C954F588B9}"/>
              </a:ext>
            </a:extLst>
          </p:cNvPr>
          <p:cNvSpPr/>
          <p:nvPr/>
        </p:nvSpPr>
        <p:spPr>
          <a:xfrm>
            <a:off x="4529189" y="3859502"/>
            <a:ext cx="261926" cy="159689"/>
          </a:xfrm>
          <a:prstGeom prst="rightArrow">
            <a:avLst>
              <a:gd name="adj1" fmla="val 45832"/>
              <a:gd name="adj2" fmla="val 55675"/>
            </a:avLst>
          </a:prstGeom>
          <a:solidFill>
            <a:schemeClr val="accent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sp>
        <p:nvSpPr>
          <p:cNvPr id="2" name="矩形 1">
            <a:extLst>
              <a:ext uri="{FF2B5EF4-FFF2-40B4-BE49-F238E27FC236}">
                <a16:creationId xmlns:a16="http://schemas.microsoft.com/office/drawing/2014/main" id="{202ADCB6-7F4F-48D5-BE94-6BE91021404F}"/>
              </a:ext>
            </a:extLst>
          </p:cNvPr>
          <p:cNvSpPr/>
          <p:nvPr/>
        </p:nvSpPr>
        <p:spPr>
          <a:xfrm>
            <a:off x="4673594" y="6290156"/>
            <a:ext cx="7637508" cy="523220"/>
          </a:xfrm>
          <a:prstGeom prst="rect">
            <a:avLst/>
          </a:prstGeom>
        </p:spPr>
        <p:txBody>
          <a:bodyPr wrap="square">
            <a:spAutoFit/>
          </a:bodyPr>
          <a:lstStyle/>
          <a:p>
            <a:r>
              <a:rPr lang="en-US" altLang="zh-CN" sz="1400" dirty="0"/>
              <a:t>Monitoring results: (a) before temperature compensation, (b) after temperature compensation, (c) absolute error.</a:t>
            </a:r>
            <a:endParaRPr lang="zh-CN" altLang="en-US" sz="1400" dirty="0"/>
          </a:p>
        </p:txBody>
      </p:sp>
      <p:sp>
        <p:nvSpPr>
          <p:cNvPr id="56" name="TextBox 14">
            <a:extLst>
              <a:ext uri="{FF2B5EF4-FFF2-40B4-BE49-F238E27FC236}">
                <a16:creationId xmlns:a16="http://schemas.microsoft.com/office/drawing/2014/main" id="{C44C57B4-0DA1-4ABB-8C4E-BB51657D2E03}"/>
              </a:ext>
            </a:extLst>
          </p:cNvPr>
          <p:cNvSpPr txBox="1"/>
          <p:nvPr/>
        </p:nvSpPr>
        <p:spPr>
          <a:xfrm>
            <a:off x="265732" y="1052736"/>
            <a:ext cx="8064897" cy="523220"/>
          </a:xfrm>
          <a:prstGeom prst="rect">
            <a:avLst/>
          </a:prstGeom>
          <a:noFill/>
        </p:spPr>
        <p:txBody>
          <a:bodyPr wrap="square" rtlCol="0">
            <a:spAutoFit/>
          </a:bodyPr>
          <a:lstStyle/>
          <a:p>
            <a:pPr marL="342900" indent="-342900">
              <a:spcAft>
                <a:spcPts val="600"/>
              </a:spcAft>
              <a:buFont typeface="Wingdings" pitchFamily="2" charset="2"/>
              <a:buChar char="p"/>
            </a:pPr>
            <a:r>
              <a:rPr lang="en-US" altLang="zh-CN" sz="2800" b="1" dirty="0">
                <a:solidFill>
                  <a:srgbClr val="C00000"/>
                </a:solidFill>
                <a:ea typeface="微软雅黑" pitchFamily="34" charset="-122"/>
                <a:cs typeface="Arial" panose="020B0604020202020204" pitchFamily="34" charset="0"/>
              </a:rPr>
              <a:t> Outdoor Monitoring Results: MISS vs. FBG</a:t>
            </a:r>
          </a:p>
        </p:txBody>
      </p:sp>
      <p:sp>
        <p:nvSpPr>
          <p:cNvPr id="57" name="Subtitle 2">
            <a:extLst>
              <a:ext uri="{FF2B5EF4-FFF2-40B4-BE49-F238E27FC236}">
                <a16:creationId xmlns:a16="http://schemas.microsoft.com/office/drawing/2014/main" id="{0D91D206-EEB9-46C5-ADB9-3559738E6987}"/>
              </a:ext>
            </a:extLst>
          </p:cNvPr>
          <p:cNvSpPr txBox="1">
            <a:spLocks/>
          </p:cNvSpPr>
          <p:nvPr/>
        </p:nvSpPr>
        <p:spPr bwMode="auto">
          <a:xfrm>
            <a:off x="162000" y="205755"/>
            <a:ext cx="11492196" cy="881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9pPr>
          </a:lstStyle>
          <a:p>
            <a:pPr eaLnBrk="1" fontAlgn="auto" hangingPunct="1">
              <a:spcAft>
                <a:spcPts val="0"/>
              </a:spcAft>
              <a:defRPr/>
            </a:pPr>
            <a:r>
              <a:rPr lang="en-US" altLang="zh-CN" sz="4000" b="1" dirty="0">
                <a:solidFill>
                  <a:srgbClr val="143E88"/>
                </a:solidFill>
                <a:latin typeface="Arial" panose="020B0604020202020204" pitchFamily="34" charset="0"/>
                <a:ea typeface="微软雅黑" panose="020B0503020204020204" pitchFamily="34" charset="-122"/>
                <a:cs typeface="Arial" panose="020B0604020202020204" pitchFamily="34" charset="0"/>
              </a:rPr>
              <a:t>4. Outdoor Steel Truss Monitoring Experiment </a:t>
            </a:r>
          </a:p>
        </p:txBody>
      </p:sp>
      <p:sp>
        <p:nvSpPr>
          <p:cNvPr id="44" name="灯片编号占位符 1">
            <a:extLst>
              <a:ext uri="{FF2B5EF4-FFF2-40B4-BE49-F238E27FC236}">
                <a16:creationId xmlns:a16="http://schemas.microsoft.com/office/drawing/2014/main" id="{B1E6B47C-8C03-452A-8F74-0B80F74E4D93}"/>
              </a:ext>
            </a:extLst>
          </p:cNvPr>
          <p:cNvSpPr>
            <a:spLocks noGrp="1"/>
          </p:cNvSpPr>
          <p:nvPr>
            <p:ph type="sldNum" sz="quarter" idx="12"/>
          </p:nvPr>
        </p:nvSpPr>
        <p:spPr>
          <a:xfrm>
            <a:off x="9429020" y="6475413"/>
            <a:ext cx="2744788" cy="365125"/>
          </a:xfrm>
        </p:spPr>
        <p:txBody>
          <a:bodyPr/>
          <a:lstStyle/>
          <a:p>
            <a:pPr>
              <a:defRPr/>
            </a:pPr>
            <a:fld id="{06A64400-6E84-4F27-9BC1-D1098C49ECEB}" type="slidenum">
              <a:rPr lang="zh-CN" altLang="en-US" smtClean="0">
                <a:solidFill>
                  <a:schemeClr val="bg1">
                    <a:lumMod val="50000"/>
                  </a:schemeClr>
                </a:solidFill>
                <a:latin typeface="Times New Roman" pitchFamily="18" charset="0"/>
                <a:ea typeface="+mn-ea"/>
                <a:cs typeface="Times New Roman" pitchFamily="18" charset="0"/>
              </a:rPr>
              <a:pPr>
                <a:defRPr/>
              </a:pPr>
              <a:t>11</a:t>
            </a:fld>
            <a:endParaRPr lang="zh-CN" altLang="en-US" dirty="0">
              <a:solidFill>
                <a:schemeClr val="bg1">
                  <a:lumMod val="50000"/>
                </a:schemeClr>
              </a:solidFill>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5488096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535E5346-FBD3-4C2D-B841-3810DB118BC4}"/>
              </a:ext>
            </a:extLst>
          </p:cNvPr>
          <p:cNvGrpSpPr/>
          <p:nvPr/>
        </p:nvGrpSpPr>
        <p:grpSpPr>
          <a:xfrm>
            <a:off x="243372" y="1560131"/>
            <a:ext cx="5585699" cy="2752523"/>
            <a:chOff x="243372" y="1560131"/>
            <a:chExt cx="5585699" cy="2752523"/>
          </a:xfrm>
        </p:grpSpPr>
        <p:pic>
          <p:nvPicPr>
            <p:cNvPr id="36" name="图片 35">
              <a:extLst>
                <a:ext uri="{FF2B5EF4-FFF2-40B4-BE49-F238E27FC236}">
                  <a16:creationId xmlns:a16="http://schemas.microsoft.com/office/drawing/2014/main" id="{C98CEFDB-4BA9-403C-86EE-CD5C3CC1E42C}"/>
                </a:ext>
              </a:extLst>
            </p:cNvPr>
            <p:cNvPicPr>
              <a:picLocks noChangeAspect="1"/>
            </p:cNvPicPr>
            <p:nvPr/>
          </p:nvPicPr>
          <p:blipFill>
            <a:blip r:embed="rId3"/>
            <a:stretch>
              <a:fillRect/>
            </a:stretch>
          </p:blipFill>
          <p:spPr>
            <a:xfrm>
              <a:off x="635757" y="1702350"/>
              <a:ext cx="5193314" cy="2610304"/>
            </a:xfrm>
            <a:prstGeom prst="rect">
              <a:avLst/>
            </a:prstGeom>
            <a:ln>
              <a:solidFill>
                <a:schemeClr val="tx1"/>
              </a:solidFill>
            </a:ln>
          </p:spPr>
        </p:pic>
        <p:sp>
          <p:nvSpPr>
            <p:cNvPr id="50" name="文本框 49">
              <a:extLst>
                <a:ext uri="{FF2B5EF4-FFF2-40B4-BE49-F238E27FC236}">
                  <a16:creationId xmlns:a16="http://schemas.microsoft.com/office/drawing/2014/main" id="{23C6CE2B-AE11-454F-9662-BE3D796EC818}"/>
                </a:ext>
              </a:extLst>
            </p:cNvPr>
            <p:cNvSpPr txBox="1"/>
            <p:nvPr/>
          </p:nvSpPr>
          <p:spPr>
            <a:xfrm>
              <a:off x="748077" y="3564429"/>
              <a:ext cx="5070361" cy="323165"/>
            </a:xfrm>
            <a:prstGeom prst="rect">
              <a:avLst/>
            </a:prstGeom>
            <a:noFill/>
          </p:spPr>
          <p:txBody>
            <a:bodyPr wrap="none" rtlCol="0">
              <a:spAutoFit/>
            </a:bodyPr>
            <a:lstStyle/>
            <a:p>
              <a:r>
                <a:rPr lang="en-US" altLang="zh-CN" sz="1500" dirty="0">
                  <a:solidFill>
                    <a:schemeClr val="bg1"/>
                  </a:solidFill>
                  <a:cs typeface="Arial" panose="020B0604020202020204" pitchFamily="34" charset="0"/>
                </a:rPr>
                <a:t>Interface Design of the Strain Monitoring System Website</a:t>
              </a:r>
              <a:endParaRPr lang="zh-CN" altLang="en-US" sz="1500" dirty="0">
                <a:solidFill>
                  <a:schemeClr val="bg1"/>
                </a:solidFill>
                <a:cs typeface="Arial" panose="020B0604020202020204" pitchFamily="34" charset="0"/>
              </a:endParaRPr>
            </a:p>
          </p:txBody>
        </p:sp>
        <p:sp>
          <p:nvSpPr>
            <p:cNvPr id="51" name="文本框 50">
              <a:extLst>
                <a:ext uri="{FF2B5EF4-FFF2-40B4-BE49-F238E27FC236}">
                  <a16:creationId xmlns:a16="http://schemas.microsoft.com/office/drawing/2014/main" id="{238DCDD5-7BE2-4C97-A9FB-1DF3BEAA0FCC}"/>
                </a:ext>
              </a:extLst>
            </p:cNvPr>
            <p:cNvSpPr txBox="1"/>
            <p:nvPr/>
          </p:nvSpPr>
          <p:spPr>
            <a:xfrm>
              <a:off x="3932861" y="1692194"/>
              <a:ext cx="1355820" cy="255994"/>
            </a:xfrm>
            <a:prstGeom prst="rect">
              <a:avLst/>
            </a:prstGeom>
            <a:noFill/>
          </p:spPr>
          <p:txBody>
            <a:bodyPr wrap="none" rtlCol="0">
              <a:spAutoFit/>
            </a:bodyPr>
            <a:lstStyle/>
            <a:p>
              <a:r>
                <a:rPr lang="en-US" altLang="zh-CN" sz="1200" dirty="0">
                  <a:solidFill>
                    <a:schemeClr val="bg1"/>
                  </a:solidFill>
                  <a:cs typeface="Arial" panose="020B0604020202020204" pitchFamily="34" charset="0"/>
                </a:rPr>
                <a:t>Access MISS Data</a:t>
              </a:r>
              <a:endParaRPr lang="zh-CN" altLang="en-US" sz="1200" dirty="0">
                <a:solidFill>
                  <a:schemeClr val="bg1"/>
                </a:solidFill>
                <a:cs typeface="Arial" panose="020B0604020202020204" pitchFamily="34" charset="0"/>
              </a:endParaRPr>
            </a:p>
          </p:txBody>
        </p:sp>
        <p:sp>
          <p:nvSpPr>
            <p:cNvPr id="55" name="矩形 54">
              <a:extLst>
                <a:ext uri="{FF2B5EF4-FFF2-40B4-BE49-F238E27FC236}">
                  <a16:creationId xmlns:a16="http://schemas.microsoft.com/office/drawing/2014/main" id="{AA7DE7DB-5479-4586-AF24-2E0CAC60FC79}"/>
                </a:ext>
              </a:extLst>
            </p:cNvPr>
            <p:cNvSpPr/>
            <p:nvPr/>
          </p:nvSpPr>
          <p:spPr>
            <a:xfrm flipV="1">
              <a:off x="5350468" y="1766980"/>
              <a:ext cx="336586" cy="135562"/>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zh-CN" altLang="en-US" sz="1801"/>
            </a:p>
          </p:txBody>
        </p:sp>
        <p:sp>
          <p:nvSpPr>
            <p:cNvPr id="34" name="文本框 33">
              <a:extLst>
                <a:ext uri="{FF2B5EF4-FFF2-40B4-BE49-F238E27FC236}">
                  <a16:creationId xmlns:a16="http://schemas.microsoft.com/office/drawing/2014/main" id="{5BFF42B3-FB8C-4D3F-AB04-A59F54EEF037}"/>
                </a:ext>
              </a:extLst>
            </p:cNvPr>
            <p:cNvSpPr txBox="1"/>
            <p:nvPr/>
          </p:nvSpPr>
          <p:spPr>
            <a:xfrm>
              <a:off x="243372" y="1560131"/>
              <a:ext cx="372139" cy="284438"/>
            </a:xfrm>
            <a:prstGeom prst="rect">
              <a:avLst/>
            </a:prstGeom>
            <a:noFill/>
          </p:spPr>
          <p:txBody>
            <a:bodyPr wrap="none" rtlCol="0">
              <a:spAutoFit/>
            </a:bodyPr>
            <a:lstStyle/>
            <a:p>
              <a:r>
                <a:rPr lang="en-US" altLang="zh-CN" sz="1400" dirty="0">
                  <a:cs typeface="Arial" panose="020B0604020202020204" pitchFamily="34" charset="0"/>
                </a:rPr>
                <a:t>(a)</a:t>
              </a:r>
              <a:endParaRPr lang="zh-CN" altLang="en-US" sz="1400" dirty="0">
                <a:cs typeface="Arial" panose="020B0604020202020204" pitchFamily="34" charset="0"/>
              </a:endParaRPr>
            </a:p>
          </p:txBody>
        </p:sp>
      </p:grpSp>
      <p:grpSp>
        <p:nvGrpSpPr>
          <p:cNvPr id="13" name="组合 12">
            <a:extLst>
              <a:ext uri="{FF2B5EF4-FFF2-40B4-BE49-F238E27FC236}">
                <a16:creationId xmlns:a16="http://schemas.microsoft.com/office/drawing/2014/main" id="{994D3ED9-66CB-48E0-BD8E-581C35CAB4F0}"/>
              </a:ext>
            </a:extLst>
          </p:cNvPr>
          <p:cNvGrpSpPr/>
          <p:nvPr/>
        </p:nvGrpSpPr>
        <p:grpSpPr>
          <a:xfrm>
            <a:off x="3720415" y="2057803"/>
            <a:ext cx="2033568" cy="895782"/>
            <a:chOff x="3720415" y="2057803"/>
            <a:chExt cx="2033568" cy="895782"/>
          </a:xfrm>
        </p:grpSpPr>
        <p:grpSp>
          <p:nvGrpSpPr>
            <p:cNvPr id="7" name="组合 6">
              <a:extLst>
                <a:ext uri="{FF2B5EF4-FFF2-40B4-BE49-F238E27FC236}">
                  <a16:creationId xmlns:a16="http://schemas.microsoft.com/office/drawing/2014/main" id="{22F81F92-C02F-4D6D-A2E4-868BB6A2EEA1}"/>
                </a:ext>
              </a:extLst>
            </p:cNvPr>
            <p:cNvGrpSpPr/>
            <p:nvPr/>
          </p:nvGrpSpPr>
          <p:grpSpPr>
            <a:xfrm>
              <a:off x="3720415" y="2057803"/>
              <a:ext cx="2033568" cy="895782"/>
              <a:chOff x="3720415" y="2057803"/>
              <a:chExt cx="2033568" cy="895782"/>
            </a:xfrm>
          </p:grpSpPr>
          <p:pic>
            <p:nvPicPr>
              <p:cNvPr id="54" name="图片 53">
                <a:extLst>
                  <a:ext uri="{FF2B5EF4-FFF2-40B4-BE49-F238E27FC236}">
                    <a16:creationId xmlns:a16="http://schemas.microsoft.com/office/drawing/2014/main" id="{33DC8656-B26E-4459-9D7F-66331E1A9701}"/>
                  </a:ext>
                </a:extLst>
              </p:cNvPr>
              <p:cNvPicPr>
                <a:picLocks noChangeAspect="1"/>
              </p:cNvPicPr>
              <p:nvPr/>
            </p:nvPicPr>
            <p:blipFill>
              <a:blip r:embed="rId4"/>
              <a:stretch>
                <a:fillRect/>
              </a:stretch>
            </p:blipFill>
            <p:spPr>
              <a:xfrm>
                <a:off x="4039462" y="2173538"/>
                <a:ext cx="1714521" cy="780047"/>
              </a:xfrm>
              <a:prstGeom prst="rect">
                <a:avLst/>
              </a:prstGeom>
              <a:ln w="6350">
                <a:solidFill>
                  <a:schemeClr val="tx1"/>
                </a:solidFill>
              </a:ln>
            </p:spPr>
          </p:pic>
          <p:sp>
            <p:nvSpPr>
              <p:cNvPr id="56" name="文本框 55">
                <a:extLst>
                  <a:ext uri="{FF2B5EF4-FFF2-40B4-BE49-F238E27FC236}">
                    <a16:creationId xmlns:a16="http://schemas.microsoft.com/office/drawing/2014/main" id="{74CB0503-3B21-40A1-94A6-352C24ECD126}"/>
                  </a:ext>
                </a:extLst>
              </p:cNvPr>
              <p:cNvSpPr txBox="1"/>
              <p:nvPr/>
            </p:nvSpPr>
            <p:spPr>
              <a:xfrm>
                <a:off x="3720415" y="2057803"/>
                <a:ext cx="352881" cy="255994"/>
              </a:xfrm>
              <a:prstGeom prst="rect">
                <a:avLst/>
              </a:prstGeom>
              <a:noFill/>
            </p:spPr>
            <p:txBody>
              <a:bodyPr wrap="none" rtlCol="0">
                <a:spAutoFit/>
              </a:bodyPr>
              <a:lstStyle/>
              <a:p>
                <a:r>
                  <a:rPr lang="en-US" altLang="zh-CN" sz="1200" dirty="0">
                    <a:solidFill>
                      <a:schemeClr val="bg1"/>
                    </a:solidFill>
                    <a:cs typeface="Arial" panose="020B0604020202020204" pitchFamily="34" charset="0"/>
                  </a:rPr>
                  <a:t>(b)</a:t>
                </a:r>
                <a:endParaRPr lang="zh-CN" altLang="en-US" sz="1200" dirty="0">
                  <a:solidFill>
                    <a:schemeClr val="bg1"/>
                  </a:solidFill>
                  <a:cs typeface="Arial" panose="020B0604020202020204" pitchFamily="34" charset="0"/>
                </a:endParaRPr>
              </a:p>
            </p:txBody>
          </p:sp>
        </p:grpSp>
        <p:sp>
          <p:nvSpPr>
            <p:cNvPr id="57" name="文本框 56">
              <a:extLst>
                <a:ext uri="{FF2B5EF4-FFF2-40B4-BE49-F238E27FC236}">
                  <a16:creationId xmlns:a16="http://schemas.microsoft.com/office/drawing/2014/main" id="{0484450F-5646-46C6-80D5-25AB573F922D}"/>
                </a:ext>
              </a:extLst>
            </p:cNvPr>
            <p:cNvSpPr txBox="1"/>
            <p:nvPr/>
          </p:nvSpPr>
          <p:spPr>
            <a:xfrm>
              <a:off x="4334189" y="2221442"/>
              <a:ext cx="481767" cy="241772"/>
            </a:xfrm>
            <a:prstGeom prst="rect">
              <a:avLst/>
            </a:prstGeom>
            <a:noFill/>
          </p:spPr>
          <p:txBody>
            <a:bodyPr wrap="none" rtlCol="0">
              <a:spAutoFit/>
            </a:bodyPr>
            <a:lstStyle/>
            <a:p>
              <a:r>
                <a:rPr lang="en-US" altLang="zh-CN" sz="1100" dirty="0">
                  <a:latin typeface="Times New Roman" panose="02020603050405020304" pitchFamily="18" charset="0"/>
                  <a:cs typeface="Times New Roman" panose="02020603050405020304" pitchFamily="18" charset="0"/>
                </a:rPr>
                <a:t>Login</a:t>
              </a:r>
              <a:endParaRPr lang="zh-CN" altLang="en-US" sz="1100" dirty="0">
                <a:latin typeface="Times New Roman" panose="02020603050405020304" pitchFamily="18" charset="0"/>
                <a:cs typeface="Times New Roman" panose="02020603050405020304" pitchFamily="18" charset="0"/>
              </a:endParaRPr>
            </a:p>
          </p:txBody>
        </p:sp>
      </p:grpSp>
      <p:sp>
        <p:nvSpPr>
          <p:cNvPr id="63" name="Subtitle 2">
            <a:extLst>
              <a:ext uri="{FF2B5EF4-FFF2-40B4-BE49-F238E27FC236}">
                <a16:creationId xmlns:a16="http://schemas.microsoft.com/office/drawing/2014/main" id="{552A77B2-A413-448A-B833-58BD4D825F62}"/>
              </a:ext>
            </a:extLst>
          </p:cNvPr>
          <p:cNvSpPr txBox="1">
            <a:spLocks/>
          </p:cNvSpPr>
          <p:nvPr/>
        </p:nvSpPr>
        <p:spPr bwMode="auto">
          <a:xfrm>
            <a:off x="144000" y="205755"/>
            <a:ext cx="4665154" cy="881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9pPr>
          </a:lstStyle>
          <a:p>
            <a:pPr eaLnBrk="1" fontAlgn="auto" hangingPunct="1">
              <a:spcAft>
                <a:spcPts val="0"/>
              </a:spcAft>
              <a:defRPr/>
            </a:pPr>
            <a:r>
              <a:rPr lang="en-US" altLang="zh-CN" sz="4000" b="1" dirty="0">
                <a:solidFill>
                  <a:srgbClr val="143E88"/>
                </a:solidFill>
                <a:latin typeface="Arial" panose="020B0604020202020204" pitchFamily="34" charset="0"/>
                <a:ea typeface="微软雅黑" panose="020B0503020204020204" pitchFamily="34" charset="-122"/>
                <a:cs typeface="Arial" panose="020B0604020202020204" pitchFamily="34" charset="0"/>
              </a:rPr>
              <a:t>5. Cloud Platform</a:t>
            </a:r>
          </a:p>
          <a:p>
            <a:pPr eaLnBrk="1" fontAlgn="auto" hangingPunct="1">
              <a:spcAft>
                <a:spcPts val="0"/>
              </a:spcAft>
              <a:defRPr/>
            </a:pPr>
            <a:endParaRPr lang="en-US" altLang="zh-CN" sz="4000" b="1" dirty="0">
              <a:solidFill>
                <a:srgbClr val="143E88"/>
              </a:solidFill>
              <a:latin typeface="Arial" panose="020B0604020202020204" pitchFamily="34" charset="0"/>
              <a:ea typeface="微软雅黑" panose="020B0503020204020204" pitchFamily="34" charset="-122"/>
              <a:cs typeface="Arial" panose="020B0604020202020204" pitchFamily="34" charset="0"/>
            </a:endParaRPr>
          </a:p>
          <a:p>
            <a:pPr eaLnBrk="1" fontAlgn="auto" hangingPunct="1">
              <a:spcAft>
                <a:spcPts val="0"/>
              </a:spcAft>
              <a:defRPr/>
            </a:pPr>
            <a:endParaRPr lang="zh-CN" altLang="en-US" sz="4000" b="1" dirty="0">
              <a:solidFill>
                <a:srgbClr val="143E88"/>
              </a:solidFill>
              <a:latin typeface="Arial" panose="020B0604020202020204" pitchFamily="34" charset="0"/>
              <a:ea typeface="微软雅黑" panose="020B0503020204020204" pitchFamily="34" charset="-122"/>
              <a:cs typeface="Arial" panose="020B0604020202020204" pitchFamily="34" charset="0"/>
            </a:endParaRPr>
          </a:p>
        </p:txBody>
      </p:sp>
      <p:sp>
        <p:nvSpPr>
          <p:cNvPr id="10" name="Rectangle 9"/>
          <p:cNvSpPr/>
          <p:nvPr/>
        </p:nvSpPr>
        <p:spPr bwMode="auto">
          <a:xfrm rot="5400000" flipH="1">
            <a:off x="4554613" y="-3529145"/>
            <a:ext cx="72008" cy="90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MY">
              <a:solidFill>
                <a:prstClr val="white"/>
              </a:solidFill>
            </a:endParaRPr>
          </a:p>
        </p:txBody>
      </p:sp>
      <p:sp>
        <p:nvSpPr>
          <p:cNvPr id="396" name="Rectangle 10">
            <a:extLst>
              <a:ext uri="{FF2B5EF4-FFF2-40B4-BE49-F238E27FC236}">
                <a16:creationId xmlns:a16="http://schemas.microsoft.com/office/drawing/2014/main" id="{66CF54E3-8870-40B8-8D51-42067E2C14C9}"/>
              </a:ext>
            </a:extLst>
          </p:cNvPr>
          <p:cNvSpPr/>
          <p:nvPr/>
        </p:nvSpPr>
        <p:spPr bwMode="auto">
          <a:xfrm rot="5400000" flipH="1">
            <a:off x="8586713" y="470855"/>
            <a:ext cx="72008" cy="100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MY">
              <a:solidFill>
                <a:prstClr val="white"/>
              </a:solidFill>
            </a:endParaRPr>
          </a:p>
        </p:txBody>
      </p:sp>
      <p:sp>
        <p:nvSpPr>
          <p:cNvPr id="130" name="箭头: 右 129">
            <a:extLst>
              <a:ext uri="{FF2B5EF4-FFF2-40B4-BE49-F238E27FC236}">
                <a16:creationId xmlns:a16="http://schemas.microsoft.com/office/drawing/2014/main" id="{9ABE38EA-AEE7-4700-9C22-83E74A1D2D80}"/>
              </a:ext>
            </a:extLst>
          </p:cNvPr>
          <p:cNvSpPr/>
          <p:nvPr/>
        </p:nvSpPr>
        <p:spPr>
          <a:xfrm>
            <a:off x="5917938" y="2985051"/>
            <a:ext cx="247049" cy="162375"/>
          </a:xfrm>
          <a:prstGeom prst="rightArrow">
            <a:avLst>
              <a:gd name="adj1" fmla="val 50000"/>
              <a:gd name="adj2" fmla="val 63389"/>
            </a:avLst>
          </a:prstGeom>
          <a:solidFill>
            <a:schemeClr val="accent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zh-CN" altLang="en-US"/>
          </a:p>
        </p:txBody>
      </p:sp>
      <p:grpSp>
        <p:nvGrpSpPr>
          <p:cNvPr id="8" name="组合 7">
            <a:extLst>
              <a:ext uri="{FF2B5EF4-FFF2-40B4-BE49-F238E27FC236}">
                <a16:creationId xmlns:a16="http://schemas.microsoft.com/office/drawing/2014/main" id="{9A5455C6-ABBE-4F7C-AB16-D765A990ADCD}"/>
              </a:ext>
            </a:extLst>
          </p:cNvPr>
          <p:cNvGrpSpPr/>
          <p:nvPr/>
        </p:nvGrpSpPr>
        <p:grpSpPr>
          <a:xfrm>
            <a:off x="5854452" y="1578384"/>
            <a:ext cx="5571754" cy="2753721"/>
            <a:chOff x="5854452" y="1578384"/>
            <a:chExt cx="5571754" cy="2753721"/>
          </a:xfrm>
        </p:grpSpPr>
        <p:pic>
          <p:nvPicPr>
            <p:cNvPr id="35" name="图片 34">
              <a:extLst>
                <a:ext uri="{FF2B5EF4-FFF2-40B4-BE49-F238E27FC236}">
                  <a16:creationId xmlns:a16="http://schemas.microsoft.com/office/drawing/2014/main" id="{B8D4F78F-A61E-4BEF-AE3C-C701D71C2F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26800" y="1691525"/>
              <a:ext cx="5199406" cy="2587052"/>
            </a:xfrm>
            <a:prstGeom prst="rect">
              <a:avLst/>
            </a:prstGeom>
            <a:ln>
              <a:solidFill>
                <a:schemeClr val="tx1"/>
              </a:solidFill>
            </a:ln>
          </p:spPr>
        </p:pic>
        <p:sp>
          <p:nvSpPr>
            <p:cNvPr id="39" name="文本框 38">
              <a:extLst>
                <a:ext uri="{FF2B5EF4-FFF2-40B4-BE49-F238E27FC236}">
                  <a16:creationId xmlns:a16="http://schemas.microsoft.com/office/drawing/2014/main" id="{CBFFA113-C26B-4E70-99EF-70FD350D7AB2}"/>
                </a:ext>
              </a:extLst>
            </p:cNvPr>
            <p:cNvSpPr txBox="1"/>
            <p:nvPr/>
          </p:nvSpPr>
          <p:spPr>
            <a:xfrm>
              <a:off x="6275200" y="1858096"/>
              <a:ext cx="749910" cy="241772"/>
            </a:xfrm>
            <a:prstGeom prst="rect">
              <a:avLst/>
            </a:prstGeom>
            <a:noFill/>
          </p:spPr>
          <p:txBody>
            <a:bodyPr wrap="none" rtlCol="0">
              <a:spAutoFit/>
            </a:bodyPr>
            <a:lstStyle/>
            <a:p>
              <a:r>
                <a:rPr lang="en-US" altLang="zh-CN" sz="1100" dirty="0">
                  <a:cs typeface="Arial" panose="020B0604020202020204" pitchFamily="34" charset="0"/>
                </a:rPr>
                <a:t>Sensor ID</a:t>
              </a:r>
              <a:endParaRPr lang="zh-CN" altLang="en-US" sz="1100" dirty="0">
                <a:cs typeface="Arial" panose="020B0604020202020204" pitchFamily="34" charset="0"/>
              </a:endParaRPr>
            </a:p>
          </p:txBody>
        </p:sp>
        <p:sp>
          <p:nvSpPr>
            <p:cNvPr id="40" name="文本框 39">
              <a:extLst>
                <a:ext uri="{FF2B5EF4-FFF2-40B4-BE49-F238E27FC236}">
                  <a16:creationId xmlns:a16="http://schemas.microsoft.com/office/drawing/2014/main" id="{D30A5268-28C1-4AC5-A21B-06AA577A8AB0}"/>
                </a:ext>
              </a:extLst>
            </p:cNvPr>
            <p:cNvSpPr txBox="1"/>
            <p:nvPr/>
          </p:nvSpPr>
          <p:spPr>
            <a:xfrm>
              <a:off x="7017528" y="1852423"/>
              <a:ext cx="1025458" cy="241772"/>
            </a:xfrm>
            <a:prstGeom prst="rect">
              <a:avLst/>
            </a:prstGeom>
            <a:noFill/>
          </p:spPr>
          <p:txBody>
            <a:bodyPr wrap="none" rtlCol="0">
              <a:spAutoFit/>
            </a:bodyPr>
            <a:lstStyle/>
            <a:p>
              <a:r>
                <a:rPr lang="en-US" altLang="zh-CN" sz="1100" dirty="0">
                  <a:cs typeface="Arial" panose="020B0604020202020204" pitchFamily="34" charset="0"/>
                </a:rPr>
                <a:t>Data and Time</a:t>
              </a:r>
              <a:endParaRPr lang="zh-CN" altLang="en-US" sz="1100" dirty="0">
                <a:cs typeface="Arial" panose="020B0604020202020204" pitchFamily="34" charset="0"/>
              </a:endParaRPr>
            </a:p>
          </p:txBody>
        </p:sp>
        <p:sp>
          <p:nvSpPr>
            <p:cNvPr id="41" name="文本框 40">
              <a:extLst>
                <a:ext uri="{FF2B5EF4-FFF2-40B4-BE49-F238E27FC236}">
                  <a16:creationId xmlns:a16="http://schemas.microsoft.com/office/drawing/2014/main" id="{437D7A8C-5BCE-4808-8A8E-904008C7B163}"/>
                </a:ext>
              </a:extLst>
            </p:cNvPr>
            <p:cNvSpPr txBox="1"/>
            <p:nvPr/>
          </p:nvSpPr>
          <p:spPr>
            <a:xfrm>
              <a:off x="8633766" y="1842504"/>
              <a:ext cx="567784" cy="261610"/>
            </a:xfrm>
            <a:prstGeom prst="rect">
              <a:avLst/>
            </a:prstGeom>
            <a:noFill/>
          </p:spPr>
          <p:txBody>
            <a:bodyPr wrap="none" rtlCol="0">
              <a:spAutoFit/>
            </a:bodyPr>
            <a:lstStyle/>
            <a:p>
              <a:r>
                <a:rPr lang="en-US" altLang="zh-CN" sz="1100" dirty="0">
                  <a:cs typeface="Arial" panose="020B0604020202020204" pitchFamily="34" charset="0"/>
                </a:rPr>
                <a:t>Query</a:t>
              </a:r>
              <a:endParaRPr lang="zh-CN" altLang="en-US" sz="1050" dirty="0">
                <a:cs typeface="Arial" panose="020B0604020202020204" pitchFamily="34" charset="0"/>
              </a:endParaRPr>
            </a:p>
          </p:txBody>
        </p:sp>
        <p:sp>
          <p:nvSpPr>
            <p:cNvPr id="42" name="文本框 41">
              <a:extLst>
                <a:ext uri="{FF2B5EF4-FFF2-40B4-BE49-F238E27FC236}">
                  <a16:creationId xmlns:a16="http://schemas.microsoft.com/office/drawing/2014/main" id="{A99405EC-58E3-44C3-9781-05D9FEBFE6DF}"/>
                </a:ext>
              </a:extLst>
            </p:cNvPr>
            <p:cNvSpPr txBox="1"/>
            <p:nvPr/>
          </p:nvSpPr>
          <p:spPr>
            <a:xfrm>
              <a:off x="9140903" y="1842682"/>
              <a:ext cx="1136850" cy="261610"/>
            </a:xfrm>
            <a:prstGeom prst="rect">
              <a:avLst/>
            </a:prstGeom>
            <a:noFill/>
          </p:spPr>
          <p:txBody>
            <a:bodyPr wrap="none" rtlCol="0">
              <a:spAutoFit/>
            </a:bodyPr>
            <a:lstStyle/>
            <a:p>
              <a:r>
                <a:rPr lang="en-US" altLang="zh-CN" sz="1050" dirty="0">
                  <a:cs typeface="Arial" panose="020B0604020202020204" pitchFamily="34" charset="0"/>
                </a:rPr>
                <a:t>Data </a:t>
              </a:r>
              <a:r>
                <a:rPr lang="en-US" altLang="zh-CN" sz="1100" dirty="0">
                  <a:cs typeface="Arial" panose="020B0604020202020204" pitchFamily="34" charset="0"/>
                </a:rPr>
                <a:t>Download</a:t>
              </a:r>
              <a:endParaRPr lang="zh-CN" altLang="en-US" sz="1050" dirty="0">
                <a:cs typeface="Arial" panose="020B0604020202020204" pitchFamily="34" charset="0"/>
              </a:endParaRPr>
            </a:p>
          </p:txBody>
        </p:sp>
        <p:sp>
          <p:nvSpPr>
            <p:cNvPr id="43" name="文本框 42">
              <a:extLst>
                <a:ext uri="{FF2B5EF4-FFF2-40B4-BE49-F238E27FC236}">
                  <a16:creationId xmlns:a16="http://schemas.microsoft.com/office/drawing/2014/main" id="{76BE8F49-F7D0-456B-82F4-D6461CE2049C}"/>
                </a:ext>
              </a:extLst>
            </p:cNvPr>
            <p:cNvSpPr txBox="1"/>
            <p:nvPr/>
          </p:nvSpPr>
          <p:spPr>
            <a:xfrm>
              <a:off x="10202837" y="1850554"/>
              <a:ext cx="1085554" cy="253916"/>
            </a:xfrm>
            <a:prstGeom prst="rect">
              <a:avLst/>
            </a:prstGeom>
            <a:noFill/>
          </p:spPr>
          <p:txBody>
            <a:bodyPr wrap="none" rtlCol="0">
              <a:spAutoFit/>
            </a:bodyPr>
            <a:lstStyle/>
            <a:p>
              <a:r>
                <a:rPr lang="en-US" altLang="zh-CN" sz="1050" dirty="0">
                  <a:cs typeface="Arial" panose="020B0604020202020204" pitchFamily="34" charset="0"/>
                </a:rPr>
                <a:t>Real-time Data</a:t>
              </a:r>
              <a:endParaRPr lang="zh-CN" altLang="en-US" sz="1050" dirty="0">
                <a:cs typeface="Arial" panose="020B0604020202020204" pitchFamily="34" charset="0"/>
              </a:endParaRPr>
            </a:p>
          </p:txBody>
        </p:sp>
        <p:sp>
          <p:nvSpPr>
            <p:cNvPr id="44" name="文本框 43">
              <a:extLst>
                <a:ext uri="{FF2B5EF4-FFF2-40B4-BE49-F238E27FC236}">
                  <a16:creationId xmlns:a16="http://schemas.microsoft.com/office/drawing/2014/main" id="{848A0926-12B9-4DD4-A228-C5558A07FB82}"/>
                </a:ext>
              </a:extLst>
            </p:cNvPr>
            <p:cNvSpPr txBox="1"/>
            <p:nvPr/>
          </p:nvSpPr>
          <p:spPr>
            <a:xfrm>
              <a:off x="6755965" y="2194192"/>
              <a:ext cx="1468411" cy="241772"/>
            </a:xfrm>
            <a:prstGeom prst="rect">
              <a:avLst/>
            </a:prstGeom>
            <a:noFill/>
          </p:spPr>
          <p:txBody>
            <a:bodyPr wrap="none" rtlCol="0">
              <a:spAutoFit/>
            </a:bodyPr>
            <a:lstStyle/>
            <a:p>
              <a:r>
                <a:rPr lang="en-US" altLang="zh-CN" sz="1100" dirty="0">
                  <a:cs typeface="Arial" panose="020B0604020202020204" pitchFamily="34" charset="0"/>
                </a:rPr>
                <a:t>View Strain Line Chart</a:t>
              </a:r>
              <a:endParaRPr lang="zh-CN" altLang="en-US" sz="1100" dirty="0">
                <a:cs typeface="Arial" panose="020B0604020202020204" pitchFamily="34" charset="0"/>
              </a:endParaRPr>
            </a:p>
          </p:txBody>
        </p:sp>
        <p:sp>
          <p:nvSpPr>
            <p:cNvPr id="45" name="文本框 44">
              <a:extLst>
                <a:ext uri="{FF2B5EF4-FFF2-40B4-BE49-F238E27FC236}">
                  <a16:creationId xmlns:a16="http://schemas.microsoft.com/office/drawing/2014/main" id="{CCC69BCA-5A7F-43B3-B1EC-94C7A10F6CD3}"/>
                </a:ext>
              </a:extLst>
            </p:cNvPr>
            <p:cNvSpPr txBox="1"/>
            <p:nvPr/>
          </p:nvSpPr>
          <p:spPr>
            <a:xfrm>
              <a:off x="6747160" y="3202103"/>
              <a:ext cx="1872846" cy="241772"/>
            </a:xfrm>
            <a:prstGeom prst="rect">
              <a:avLst/>
            </a:prstGeom>
            <a:noFill/>
          </p:spPr>
          <p:txBody>
            <a:bodyPr wrap="none" rtlCol="0">
              <a:spAutoFit/>
            </a:bodyPr>
            <a:lstStyle/>
            <a:p>
              <a:r>
                <a:rPr lang="en-US" altLang="zh-CN" sz="1100" dirty="0">
                  <a:cs typeface="Arial" panose="020B0604020202020204" pitchFamily="34" charset="0"/>
                </a:rPr>
                <a:t>View Temperature Line Chart</a:t>
              </a:r>
              <a:endParaRPr lang="zh-CN" altLang="en-US" sz="1100" dirty="0">
                <a:cs typeface="Arial" panose="020B0604020202020204" pitchFamily="34" charset="0"/>
              </a:endParaRPr>
            </a:p>
          </p:txBody>
        </p:sp>
        <p:sp>
          <p:nvSpPr>
            <p:cNvPr id="46" name="矩形: 圆角 45">
              <a:extLst>
                <a:ext uri="{FF2B5EF4-FFF2-40B4-BE49-F238E27FC236}">
                  <a16:creationId xmlns:a16="http://schemas.microsoft.com/office/drawing/2014/main" id="{C1885E98-67C4-4791-8039-97ED6B03297B}"/>
                </a:ext>
              </a:extLst>
            </p:cNvPr>
            <p:cNvSpPr/>
            <p:nvPr/>
          </p:nvSpPr>
          <p:spPr>
            <a:xfrm>
              <a:off x="6302728" y="2667844"/>
              <a:ext cx="89203" cy="2417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zh-CN" altLang="en-US" sz="1801"/>
            </a:p>
          </p:txBody>
        </p:sp>
        <p:sp>
          <p:nvSpPr>
            <p:cNvPr id="47" name="矩形: 圆角 46">
              <a:extLst>
                <a:ext uri="{FF2B5EF4-FFF2-40B4-BE49-F238E27FC236}">
                  <a16:creationId xmlns:a16="http://schemas.microsoft.com/office/drawing/2014/main" id="{AA081C83-43C8-4C43-A348-B8DED294D8AB}"/>
                </a:ext>
              </a:extLst>
            </p:cNvPr>
            <p:cNvSpPr/>
            <p:nvPr/>
          </p:nvSpPr>
          <p:spPr>
            <a:xfrm>
              <a:off x="6340373" y="3646168"/>
              <a:ext cx="89203" cy="2417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zh-CN" altLang="en-US" sz="1801"/>
            </a:p>
          </p:txBody>
        </p:sp>
        <mc:AlternateContent xmlns:mc="http://schemas.openxmlformats.org/markup-compatibility/2006" xmlns:a14="http://schemas.microsoft.com/office/drawing/2010/main">
          <mc:Choice Requires="a14">
            <p:sp>
              <p:nvSpPr>
                <p:cNvPr id="48" name="文本框 47">
                  <a:extLst>
                    <a:ext uri="{FF2B5EF4-FFF2-40B4-BE49-F238E27FC236}">
                      <a16:creationId xmlns:a16="http://schemas.microsoft.com/office/drawing/2014/main" id="{B9601695-F949-43AC-AB50-3E16EF6D0212}"/>
                    </a:ext>
                  </a:extLst>
                </p:cNvPr>
                <p:cNvSpPr txBox="1"/>
                <p:nvPr/>
              </p:nvSpPr>
              <p:spPr>
                <a:xfrm rot="16200000">
                  <a:off x="5701100" y="3595205"/>
                  <a:ext cx="1212191" cy="261610"/>
                </a:xfrm>
                <a:prstGeom prst="rect">
                  <a:avLst/>
                </a:prstGeom>
                <a:noFill/>
              </p:spPr>
              <p:txBody>
                <a:bodyPr wrap="none" rtlCol="0">
                  <a:spAutoFit/>
                </a:bodyPr>
                <a:lstStyle/>
                <a:p>
                  <a:r>
                    <a:rPr lang="en-US" altLang="zh-CN" sz="1100" dirty="0">
                      <a:cs typeface="Arial" panose="020B0604020202020204" pitchFamily="34" charset="0"/>
                    </a:rPr>
                    <a:t>Temperature(</a:t>
                  </a:r>
                  <a14:m>
                    <m:oMath xmlns:m="http://schemas.openxmlformats.org/officeDocument/2006/math">
                      <m:r>
                        <a:rPr lang="en-US" altLang="zh-CN" sz="1100" i="1" smtClean="0">
                          <a:latin typeface="Cambria Math" panose="02040503050406030204" pitchFamily="18" charset="0"/>
                          <a:cs typeface="Times New Roman" panose="02020603050405020304" pitchFamily="18" charset="0"/>
                        </a:rPr>
                        <m:t>℃</m:t>
                      </m:r>
                    </m:oMath>
                  </a14:m>
                  <a:r>
                    <a:rPr lang="en-US" altLang="zh-CN" sz="1100" dirty="0">
                      <a:cs typeface="Arial" panose="020B0604020202020204" pitchFamily="34" charset="0"/>
                    </a:rPr>
                    <a:t>)</a:t>
                  </a:r>
                  <a:endParaRPr lang="zh-CN" altLang="en-US" sz="1100" dirty="0">
                    <a:cs typeface="Arial" panose="020B0604020202020204" pitchFamily="34" charset="0"/>
                  </a:endParaRPr>
                </a:p>
              </p:txBody>
            </p:sp>
          </mc:Choice>
          <mc:Fallback xmlns="">
            <p:sp>
              <p:nvSpPr>
                <p:cNvPr id="48" name="文本框 47">
                  <a:extLst>
                    <a:ext uri="{FF2B5EF4-FFF2-40B4-BE49-F238E27FC236}">
                      <a16:creationId xmlns:a16="http://schemas.microsoft.com/office/drawing/2014/main" id="{B9601695-F949-43AC-AB50-3E16EF6D0212}"/>
                    </a:ext>
                  </a:extLst>
                </p:cNvPr>
                <p:cNvSpPr txBox="1">
                  <a:spLocks noRot="1" noChangeAspect="1" noMove="1" noResize="1" noEditPoints="1" noAdjustHandles="1" noChangeArrowheads="1" noChangeShapeType="1" noTextEdit="1"/>
                </p:cNvSpPr>
                <p:nvPr/>
              </p:nvSpPr>
              <p:spPr>
                <a:xfrm rot="16200000">
                  <a:off x="5701100" y="3595205"/>
                  <a:ext cx="1212191" cy="261610"/>
                </a:xfrm>
                <a:prstGeom prst="rect">
                  <a:avLst/>
                </a:prstGeom>
                <a:blipFill>
                  <a:blip r:embed="rId6"/>
                  <a:stretch>
                    <a:fillRect l="-2326" r="-1395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9" name="文本框 48">
                  <a:extLst>
                    <a:ext uri="{FF2B5EF4-FFF2-40B4-BE49-F238E27FC236}">
                      <a16:creationId xmlns:a16="http://schemas.microsoft.com/office/drawing/2014/main" id="{89A801B8-F328-4339-A336-3346DF48875D}"/>
                    </a:ext>
                  </a:extLst>
                </p:cNvPr>
                <p:cNvSpPr txBox="1"/>
                <p:nvPr/>
              </p:nvSpPr>
              <p:spPr>
                <a:xfrm rot="16200000">
                  <a:off x="5914301" y="2612443"/>
                  <a:ext cx="785793" cy="261610"/>
                </a:xfrm>
                <a:prstGeom prst="rect">
                  <a:avLst/>
                </a:prstGeom>
                <a:noFill/>
              </p:spPr>
              <p:txBody>
                <a:bodyPr wrap="none" rtlCol="0">
                  <a:spAutoFit/>
                </a:bodyPr>
                <a:lstStyle/>
                <a:p>
                  <a:r>
                    <a:rPr lang="en-US" altLang="zh-CN" sz="1100" dirty="0">
                      <a:cs typeface="Arial" panose="020B0604020202020204" pitchFamily="34" charset="0"/>
                    </a:rPr>
                    <a:t>Strain(</a:t>
                  </a:r>
                  <a14:m>
                    <m:oMath xmlns:m="http://schemas.openxmlformats.org/officeDocument/2006/math">
                      <m:r>
                        <m:rPr>
                          <m:sty m:val="p"/>
                        </m:rPr>
                        <a:rPr lang="zh-CN" altLang="en-US" sz="1100" i="0" smtClean="0">
                          <a:latin typeface="Cambria Math" panose="02040503050406030204" pitchFamily="18" charset="0"/>
                          <a:cs typeface="Times New Roman" panose="02020603050405020304" pitchFamily="18" charset="0"/>
                        </a:rPr>
                        <m:t>με</m:t>
                      </m:r>
                    </m:oMath>
                  </a14:m>
                  <a:r>
                    <a:rPr lang="en-US" altLang="zh-CN" sz="1100" dirty="0">
                      <a:cs typeface="Arial" panose="020B0604020202020204" pitchFamily="34" charset="0"/>
                    </a:rPr>
                    <a:t>)</a:t>
                  </a:r>
                  <a:endParaRPr lang="zh-CN" altLang="en-US" sz="1100" dirty="0">
                    <a:cs typeface="Arial" panose="020B0604020202020204" pitchFamily="34" charset="0"/>
                  </a:endParaRPr>
                </a:p>
              </p:txBody>
            </p:sp>
          </mc:Choice>
          <mc:Fallback xmlns="">
            <p:sp>
              <p:nvSpPr>
                <p:cNvPr id="49" name="文本框 48">
                  <a:extLst>
                    <a:ext uri="{FF2B5EF4-FFF2-40B4-BE49-F238E27FC236}">
                      <a16:creationId xmlns:a16="http://schemas.microsoft.com/office/drawing/2014/main" id="{89A801B8-F328-4339-A336-3346DF48875D}"/>
                    </a:ext>
                  </a:extLst>
                </p:cNvPr>
                <p:cNvSpPr txBox="1">
                  <a:spLocks noRot="1" noChangeAspect="1" noMove="1" noResize="1" noEditPoints="1" noAdjustHandles="1" noChangeArrowheads="1" noChangeShapeType="1" noTextEdit="1"/>
                </p:cNvSpPr>
                <p:nvPr/>
              </p:nvSpPr>
              <p:spPr>
                <a:xfrm rot="16200000">
                  <a:off x="5914301" y="2612443"/>
                  <a:ext cx="785793" cy="261610"/>
                </a:xfrm>
                <a:prstGeom prst="rect">
                  <a:avLst/>
                </a:prstGeom>
                <a:blipFill>
                  <a:blip r:embed="rId7"/>
                  <a:stretch>
                    <a:fillRect l="-2326" r="-13953"/>
                  </a:stretch>
                </a:blipFill>
              </p:spPr>
              <p:txBody>
                <a:bodyPr/>
                <a:lstStyle/>
                <a:p>
                  <a:r>
                    <a:rPr lang="zh-CN" altLang="en-US">
                      <a:noFill/>
                    </a:rPr>
                    <a:t> </a:t>
                  </a:r>
                </a:p>
              </p:txBody>
            </p:sp>
          </mc:Fallback>
        </mc:AlternateContent>
        <p:sp>
          <p:nvSpPr>
            <p:cNvPr id="52" name="文本框 51">
              <a:extLst>
                <a:ext uri="{FF2B5EF4-FFF2-40B4-BE49-F238E27FC236}">
                  <a16:creationId xmlns:a16="http://schemas.microsoft.com/office/drawing/2014/main" id="{297B1542-15AB-416A-82F1-2276E68E4930}"/>
                </a:ext>
              </a:extLst>
            </p:cNvPr>
            <p:cNvSpPr txBox="1"/>
            <p:nvPr/>
          </p:nvSpPr>
          <p:spPr>
            <a:xfrm>
              <a:off x="8770509" y="4070646"/>
              <a:ext cx="461027" cy="241772"/>
            </a:xfrm>
            <a:prstGeom prst="rect">
              <a:avLst/>
            </a:prstGeom>
            <a:noFill/>
          </p:spPr>
          <p:txBody>
            <a:bodyPr wrap="none" rtlCol="0">
              <a:spAutoFit/>
            </a:bodyPr>
            <a:lstStyle/>
            <a:p>
              <a:r>
                <a:rPr lang="en-US" altLang="zh-CN" sz="1100" dirty="0">
                  <a:cs typeface="Arial" panose="020B0604020202020204" pitchFamily="34" charset="0"/>
                </a:rPr>
                <a:t>Time</a:t>
              </a:r>
              <a:endParaRPr lang="zh-CN" altLang="en-US" sz="1100" dirty="0">
                <a:cs typeface="Arial" panose="020B0604020202020204" pitchFamily="34" charset="0"/>
              </a:endParaRPr>
            </a:p>
          </p:txBody>
        </p:sp>
        <p:sp>
          <p:nvSpPr>
            <p:cNvPr id="53" name="文本框 52">
              <a:extLst>
                <a:ext uri="{FF2B5EF4-FFF2-40B4-BE49-F238E27FC236}">
                  <a16:creationId xmlns:a16="http://schemas.microsoft.com/office/drawing/2014/main" id="{E667FE14-C68A-4B4D-9212-E172727BC521}"/>
                </a:ext>
              </a:extLst>
            </p:cNvPr>
            <p:cNvSpPr txBox="1"/>
            <p:nvPr/>
          </p:nvSpPr>
          <p:spPr>
            <a:xfrm>
              <a:off x="8735612" y="3009445"/>
              <a:ext cx="461027" cy="241772"/>
            </a:xfrm>
            <a:prstGeom prst="rect">
              <a:avLst/>
            </a:prstGeom>
            <a:noFill/>
          </p:spPr>
          <p:txBody>
            <a:bodyPr wrap="none" rtlCol="0">
              <a:spAutoFit/>
            </a:bodyPr>
            <a:lstStyle/>
            <a:p>
              <a:r>
                <a:rPr lang="en-US" altLang="zh-CN" sz="1100" dirty="0">
                  <a:cs typeface="Arial" panose="020B0604020202020204" pitchFamily="34" charset="0"/>
                </a:rPr>
                <a:t>Time</a:t>
              </a:r>
              <a:endParaRPr lang="zh-CN" altLang="en-US" sz="1100" dirty="0">
                <a:cs typeface="Arial" panose="020B0604020202020204" pitchFamily="34" charset="0"/>
              </a:endParaRPr>
            </a:p>
          </p:txBody>
        </p:sp>
        <p:sp>
          <p:nvSpPr>
            <p:cNvPr id="37" name="文本框 36">
              <a:extLst>
                <a:ext uri="{FF2B5EF4-FFF2-40B4-BE49-F238E27FC236}">
                  <a16:creationId xmlns:a16="http://schemas.microsoft.com/office/drawing/2014/main" id="{EEC8F7D6-31F7-4CF4-AD66-8BED4D212008}"/>
                </a:ext>
              </a:extLst>
            </p:cNvPr>
            <p:cNvSpPr txBox="1"/>
            <p:nvPr/>
          </p:nvSpPr>
          <p:spPr>
            <a:xfrm>
              <a:off x="5854452" y="1578384"/>
              <a:ext cx="363251" cy="284438"/>
            </a:xfrm>
            <a:prstGeom prst="rect">
              <a:avLst/>
            </a:prstGeom>
            <a:noFill/>
          </p:spPr>
          <p:txBody>
            <a:bodyPr wrap="none" rtlCol="0">
              <a:spAutoFit/>
            </a:bodyPr>
            <a:lstStyle/>
            <a:p>
              <a:r>
                <a:rPr lang="en-US" altLang="zh-CN" sz="1400" dirty="0">
                  <a:cs typeface="Arial" panose="020B0604020202020204" pitchFamily="34" charset="0"/>
                </a:rPr>
                <a:t>(c)</a:t>
              </a:r>
              <a:endParaRPr lang="zh-CN" altLang="en-US" sz="1400" dirty="0">
                <a:cs typeface="Arial" panose="020B0604020202020204" pitchFamily="34" charset="0"/>
              </a:endParaRPr>
            </a:p>
          </p:txBody>
        </p:sp>
      </p:grpSp>
      <p:sp>
        <p:nvSpPr>
          <p:cNvPr id="60" name="文本框 59">
            <a:extLst>
              <a:ext uri="{FF2B5EF4-FFF2-40B4-BE49-F238E27FC236}">
                <a16:creationId xmlns:a16="http://schemas.microsoft.com/office/drawing/2014/main" id="{A02A24D7-4112-45BC-BB15-5FC15AF94124}"/>
              </a:ext>
            </a:extLst>
          </p:cNvPr>
          <p:cNvSpPr txBox="1"/>
          <p:nvPr/>
        </p:nvSpPr>
        <p:spPr>
          <a:xfrm>
            <a:off x="2519630" y="4327746"/>
            <a:ext cx="7290714" cy="307777"/>
          </a:xfrm>
          <a:prstGeom prst="rect">
            <a:avLst/>
          </a:prstGeom>
          <a:noFill/>
        </p:spPr>
        <p:txBody>
          <a:bodyPr wrap="none" rtlCol="0">
            <a:spAutoFit/>
          </a:bodyPr>
          <a:lstStyle/>
          <a:p>
            <a:r>
              <a:rPr lang="en-US" altLang="zh-CN" sz="1400" dirty="0">
                <a:cs typeface="Arial" panose="020B0604020202020204" pitchFamily="34" charset="0"/>
              </a:rPr>
              <a:t>Web interface: (a) homepage, (b) login Interface, (c) data viewing and download interface.</a:t>
            </a:r>
            <a:endParaRPr lang="zh-CN" altLang="en-US" sz="1400" dirty="0">
              <a:cs typeface="Arial" panose="020B0604020202020204" pitchFamily="34" charset="0"/>
            </a:endParaRPr>
          </a:p>
        </p:txBody>
      </p:sp>
      <p:grpSp>
        <p:nvGrpSpPr>
          <p:cNvPr id="11" name="组合 10">
            <a:extLst>
              <a:ext uri="{FF2B5EF4-FFF2-40B4-BE49-F238E27FC236}">
                <a16:creationId xmlns:a16="http://schemas.microsoft.com/office/drawing/2014/main" id="{395C8E34-FF03-4E82-82FA-4863B0E64681}"/>
              </a:ext>
            </a:extLst>
          </p:cNvPr>
          <p:cNvGrpSpPr/>
          <p:nvPr/>
        </p:nvGrpSpPr>
        <p:grpSpPr>
          <a:xfrm>
            <a:off x="71821" y="4601004"/>
            <a:ext cx="3387466" cy="2179678"/>
            <a:chOff x="71821" y="4601004"/>
            <a:chExt cx="3387466" cy="2179678"/>
          </a:xfrm>
        </p:grpSpPr>
        <p:pic>
          <p:nvPicPr>
            <p:cNvPr id="125" name="图片 124">
              <a:extLst>
                <a:ext uri="{FF2B5EF4-FFF2-40B4-BE49-F238E27FC236}">
                  <a16:creationId xmlns:a16="http://schemas.microsoft.com/office/drawing/2014/main" id="{1117333A-4065-4849-9CFF-69A6A0F54AA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5757" y="4759302"/>
              <a:ext cx="2259595" cy="1694034"/>
            </a:xfrm>
            <a:prstGeom prst="rect">
              <a:avLst/>
            </a:prstGeom>
            <a:ln>
              <a:solidFill>
                <a:schemeClr val="tx1"/>
              </a:solidFill>
            </a:ln>
          </p:spPr>
        </p:pic>
        <p:sp>
          <p:nvSpPr>
            <p:cNvPr id="38" name="文本框 37">
              <a:extLst>
                <a:ext uri="{FF2B5EF4-FFF2-40B4-BE49-F238E27FC236}">
                  <a16:creationId xmlns:a16="http://schemas.microsoft.com/office/drawing/2014/main" id="{A2C91B86-1DF1-4848-AC5A-5FF50FED7134}"/>
                </a:ext>
              </a:extLst>
            </p:cNvPr>
            <p:cNvSpPr txBox="1"/>
            <p:nvPr/>
          </p:nvSpPr>
          <p:spPr>
            <a:xfrm>
              <a:off x="243372" y="4601004"/>
              <a:ext cx="372139" cy="284438"/>
            </a:xfrm>
            <a:prstGeom prst="rect">
              <a:avLst/>
            </a:prstGeom>
            <a:noFill/>
          </p:spPr>
          <p:txBody>
            <a:bodyPr wrap="none" rtlCol="0">
              <a:spAutoFit/>
            </a:bodyPr>
            <a:lstStyle/>
            <a:p>
              <a:r>
                <a:rPr lang="en-US" altLang="zh-CN" sz="1400" dirty="0">
                  <a:cs typeface="Arial" panose="020B0604020202020204" pitchFamily="34" charset="0"/>
                </a:rPr>
                <a:t>(d)</a:t>
              </a:r>
              <a:endParaRPr lang="zh-CN" altLang="en-US" sz="1400" dirty="0">
                <a:cs typeface="Arial" panose="020B0604020202020204" pitchFamily="34" charset="0"/>
              </a:endParaRPr>
            </a:p>
          </p:txBody>
        </p:sp>
        <p:sp>
          <p:nvSpPr>
            <p:cNvPr id="61" name="文本框 60">
              <a:extLst>
                <a:ext uri="{FF2B5EF4-FFF2-40B4-BE49-F238E27FC236}">
                  <a16:creationId xmlns:a16="http://schemas.microsoft.com/office/drawing/2014/main" id="{90428B0F-69CD-469D-9D75-FE7B213C94C6}"/>
                </a:ext>
              </a:extLst>
            </p:cNvPr>
            <p:cNvSpPr txBox="1"/>
            <p:nvPr/>
          </p:nvSpPr>
          <p:spPr>
            <a:xfrm>
              <a:off x="71821" y="6472905"/>
              <a:ext cx="3387466" cy="307777"/>
            </a:xfrm>
            <a:prstGeom prst="rect">
              <a:avLst/>
            </a:prstGeom>
            <a:noFill/>
          </p:spPr>
          <p:txBody>
            <a:bodyPr wrap="square" rtlCol="0">
              <a:spAutoFit/>
            </a:bodyPr>
            <a:lstStyle/>
            <a:p>
              <a:r>
                <a:rPr lang="en-US" altLang="zh-CN" sz="1400" dirty="0">
                  <a:cs typeface="Arial" panose="020B0604020202020204" pitchFamily="34" charset="0"/>
                </a:rPr>
                <a:t>Application to frame structure monitoring</a:t>
              </a:r>
              <a:endParaRPr lang="zh-CN" altLang="en-US" sz="1400" dirty="0">
                <a:cs typeface="Arial" panose="020B0604020202020204" pitchFamily="34" charset="0"/>
              </a:endParaRPr>
            </a:p>
          </p:txBody>
        </p:sp>
      </p:grpSp>
      <p:grpSp>
        <p:nvGrpSpPr>
          <p:cNvPr id="12" name="组合 11">
            <a:extLst>
              <a:ext uri="{FF2B5EF4-FFF2-40B4-BE49-F238E27FC236}">
                <a16:creationId xmlns:a16="http://schemas.microsoft.com/office/drawing/2014/main" id="{596A86A0-C8CF-46DE-979D-3CBF8E58553E}"/>
              </a:ext>
            </a:extLst>
          </p:cNvPr>
          <p:cNvGrpSpPr/>
          <p:nvPr/>
        </p:nvGrpSpPr>
        <p:grpSpPr>
          <a:xfrm>
            <a:off x="2867980" y="4619257"/>
            <a:ext cx="8556985" cy="2161425"/>
            <a:chOff x="2867980" y="4619257"/>
            <a:chExt cx="8556985" cy="2161425"/>
          </a:xfrm>
        </p:grpSpPr>
        <p:pic>
          <p:nvPicPr>
            <p:cNvPr id="44034" name="图片 1">
              <a:extLst>
                <a:ext uri="{FF2B5EF4-FFF2-40B4-BE49-F238E27FC236}">
                  <a16:creationId xmlns:a16="http://schemas.microsoft.com/office/drawing/2014/main" id="{EFD547EE-5C2F-4521-878E-829AEC6E6BC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748" t="713" r="1053" b="51172"/>
            <a:stretch/>
          </p:blipFill>
          <p:spPr bwMode="auto">
            <a:xfrm>
              <a:off x="3221237" y="4759302"/>
              <a:ext cx="3776585" cy="169403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4035" name="图片 1">
              <a:extLst>
                <a:ext uri="{FF2B5EF4-FFF2-40B4-BE49-F238E27FC236}">
                  <a16:creationId xmlns:a16="http://schemas.microsoft.com/office/drawing/2014/main" id="{5DA152C4-541F-4420-826D-EE39A74D2C1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803" t="53323" r="2646" b="4785"/>
            <a:stretch/>
          </p:blipFill>
          <p:spPr bwMode="auto">
            <a:xfrm>
              <a:off x="7297932" y="4757495"/>
              <a:ext cx="4127033" cy="169403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1" name="箭头: 右 130">
              <a:extLst>
                <a:ext uri="{FF2B5EF4-FFF2-40B4-BE49-F238E27FC236}">
                  <a16:creationId xmlns:a16="http://schemas.microsoft.com/office/drawing/2014/main" id="{59FC56F1-BB00-44F9-A4C4-E8FCF2431E38}"/>
                </a:ext>
              </a:extLst>
            </p:cNvPr>
            <p:cNvSpPr/>
            <p:nvPr/>
          </p:nvSpPr>
          <p:spPr>
            <a:xfrm>
              <a:off x="7024353" y="5523324"/>
              <a:ext cx="247049" cy="162375"/>
            </a:xfrm>
            <a:prstGeom prst="rightArrow">
              <a:avLst>
                <a:gd name="adj1" fmla="val 50000"/>
                <a:gd name="adj2" fmla="val 63389"/>
              </a:avLst>
            </a:prstGeom>
            <a:solidFill>
              <a:schemeClr val="accent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zh-CN" altLang="en-US"/>
            </a:p>
          </p:txBody>
        </p:sp>
        <p:sp>
          <p:nvSpPr>
            <p:cNvPr id="58" name="文本框 57">
              <a:extLst>
                <a:ext uri="{FF2B5EF4-FFF2-40B4-BE49-F238E27FC236}">
                  <a16:creationId xmlns:a16="http://schemas.microsoft.com/office/drawing/2014/main" id="{29158E1A-001B-46D9-AC6A-875311200BC4}"/>
                </a:ext>
              </a:extLst>
            </p:cNvPr>
            <p:cNvSpPr txBox="1"/>
            <p:nvPr/>
          </p:nvSpPr>
          <p:spPr>
            <a:xfrm>
              <a:off x="2867980" y="4619257"/>
              <a:ext cx="372139" cy="284438"/>
            </a:xfrm>
            <a:prstGeom prst="rect">
              <a:avLst/>
            </a:prstGeom>
            <a:noFill/>
          </p:spPr>
          <p:txBody>
            <a:bodyPr wrap="none" rtlCol="0">
              <a:spAutoFit/>
            </a:bodyPr>
            <a:lstStyle/>
            <a:p>
              <a:r>
                <a:rPr lang="en-US" altLang="zh-CN" sz="1400" dirty="0">
                  <a:cs typeface="Arial" panose="020B0604020202020204" pitchFamily="34" charset="0"/>
                </a:rPr>
                <a:t>(e)</a:t>
              </a:r>
              <a:endParaRPr lang="zh-CN" altLang="en-US" sz="1400" dirty="0">
                <a:cs typeface="Arial" panose="020B0604020202020204" pitchFamily="34" charset="0"/>
              </a:endParaRPr>
            </a:p>
          </p:txBody>
        </p:sp>
        <p:sp>
          <p:nvSpPr>
            <p:cNvPr id="59" name="文本框 58">
              <a:extLst>
                <a:ext uri="{FF2B5EF4-FFF2-40B4-BE49-F238E27FC236}">
                  <a16:creationId xmlns:a16="http://schemas.microsoft.com/office/drawing/2014/main" id="{AC31FACC-FBEF-4DF2-AEE4-7562CA595ED1}"/>
                </a:ext>
              </a:extLst>
            </p:cNvPr>
            <p:cNvSpPr txBox="1"/>
            <p:nvPr/>
          </p:nvSpPr>
          <p:spPr>
            <a:xfrm>
              <a:off x="6957398" y="4619257"/>
              <a:ext cx="326215" cy="284438"/>
            </a:xfrm>
            <a:prstGeom prst="rect">
              <a:avLst/>
            </a:prstGeom>
            <a:noFill/>
          </p:spPr>
          <p:txBody>
            <a:bodyPr wrap="none" rtlCol="0">
              <a:spAutoFit/>
            </a:bodyPr>
            <a:lstStyle/>
            <a:p>
              <a:r>
                <a:rPr lang="en-US" altLang="zh-CN" sz="1400" dirty="0">
                  <a:cs typeface="Arial" panose="020B0604020202020204" pitchFamily="34" charset="0"/>
                </a:rPr>
                <a:t>(f)</a:t>
              </a:r>
              <a:endParaRPr lang="zh-CN" altLang="en-US" sz="1400" dirty="0">
                <a:cs typeface="Arial" panose="020B0604020202020204" pitchFamily="34" charset="0"/>
              </a:endParaRPr>
            </a:p>
          </p:txBody>
        </p:sp>
        <p:sp>
          <p:nvSpPr>
            <p:cNvPr id="62" name="文本框 61">
              <a:extLst>
                <a:ext uri="{FF2B5EF4-FFF2-40B4-BE49-F238E27FC236}">
                  <a16:creationId xmlns:a16="http://schemas.microsoft.com/office/drawing/2014/main" id="{79279209-CF30-4B2B-B596-3075A1CDC24A}"/>
                </a:ext>
              </a:extLst>
            </p:cNvPr>
            <p:cNvSpPr txBox="1"/>
            <p:nvPr/>
          </p:nvSpPr>
          <p:spPr>
            <a:xfrm>
              <a:off x="5109529" y="6472905"/>
              <a:ext cx="4669279" cy="307777"/>
            </a:xfrm>
            <a:prstGeom prst="rect">
              <a:avLst/>
            </a:prstGeom>
            <a:noFill/>
          </p:spPr>
          <p:txBody>
            <a:bodyPr wrap="square" rtlCol="0">
              <a:spAutoFit/>
            </a:bodyPr>
            <a:lstStyle/>
            <a:p>
              <a:r>
                <a:rPr lang="en-US" altLang="zh-CN" sz="1400" dirty="0">
                  <a:cs typeface="Arial" panose="020B0604020202020204" pitchFamily="34" charset="0"/>
                </a:rPr>
                <a:t>Field deployment for the bridge health monitoring</a:t>
              </a:r>
              <a:endParaRPr lang="zh-CN" altLang="en-US" sz="1400" dirty="0">
                <a:cs typeface="Arial" panose="020B0604020202020204" pitchFamily="34" charset="0"/>
              </a:endParaRPr>
            </a:p>
          </p:txBody>
        </p:sp>
      </p:grpSp>
      <p:sp>
        <p:nvSpPr>
          <p:cNvPr id="64" name="TextBox 14">
            <a:extLst>
              <a:ext uri="{FF2B5EF4-FFF2-40B4-BE49-F238E27FC236}">
                <a16:creationId xmlns:a16="http://schemas.microsoft.com/office/drawing/2014/main" id="{3EFF7AA6-BE41-4D9B-8E1C-B0229DEEE43B}"/>
              </a:ext>
            </a:extLst>
          </p:cNvPr>
          <p:cNvSpPr txBox="1"/>
          <p:nvPr/>
        </p:nvSpPr>
        <p:spPr>
          <a:xfrm>
            <a:off x="265732" y="1052736"/>
            <a:ext cx="8064897" cy="523220"/>
          </a:xfrm>
          <a:prstGeom prst="rect">
            <a:avLst/>
          </a:prstGeom>
          <a:noFill/>
        </p:spPr>
        <p:txBody>
          <a:bodyPr wrap="square" rtlCol="0">
            <a:spAutoFit/>
          </a:bodyPr>
          <a:lstStyle/>
          <a:p>
            <a:pPr marL="342900" indent="-342900">
              <a:spcAft>
                <a:spcPts val="600"/>
              </a:spcAft>
              <a:buFont typeface="Wingdings" pitchFamily="2" charset="2"/>
              <a:buChar char="p"/>
            </a:pPr>
            <a:r>
              <a:rPr lang="en-US" altLang="zh-CN" sz="2800" b="1" dirty="0">
                <a:solidFill>
                  <a:srgbClr val="C00000"/>
                </a:solidFill>
                <a:ea typeface="微软雅黑" pitchFamily="34" charset="-122"/>
                <a:cs typeface="Arial" panose="020B0604020202020204" pitchFamily="34" charset="0"/>
              </a:rPr>
              <a:t> Web Interface and Field Validation</a:t>
            </a:r>
          </a:p>
        </p:txBody>
      </p:sp>
      <p:sp>
        <p:nvSpPr>
          <p:cNvPr id="65" name="灯片编号占位符 1">
            <a:extLst>
              <a:ext uri="{FF2B5EF4-FFF2-40B4-BE49-F238E27FC236}">
                <a16:creationId xmlns:a16="http://schemas.microsoft.com/office/drawing/2014/main" id="{1AB164AE-B64D-4133-B176-7E9F3ECE238A}"/>
              </a:ext>
            </a:extLst>
          </p:cNvPr>
          <p:cNvSpPr>
            <a:spLocks noGrp="1"/>
          </p:cNvSpPr>
          <p:nvPr>
            <p:ph type="sldNum" sz="quarter" idx="12"/>
          </p:nvPr>
        </p:nvSpPr>
        <p:spPr>
          <a:xfrm>
            <a:off x="9429020" y="6475413"/>
            <a:ext cx="2744788" cy="365125"/>
          </a:xfrm>
        </p:spPr>
        <p:txBody>
          <a:bodyPr/>
          <a:lstStyle/>
          <a:p>
            <a:pPr>
              <a:defRPr/>
            </a:pPr>
            <a:fld id="{06A64400-6E84-4F27-9BC1-D1098C49ECEB}" type="slidenum">
              <a:rPr lang="zh-CN" altLang="en-US" smtClean="0">
                <a:solidFill>
                  <a:schemeClr val="bg1">
                    <a:lumMod val="50000"/>
                  </a:schemeClr>
                </a:solidFill>
                <a:latin typeface="Times New Roman" pitchFamily="18" charset="0"/>
                <a:ea typeface="+mn-ea"/>
                <a:cs typeface="Times New Roman" pitchFamily="18" charset="0"/>
              </a:rPr>
              <a:pPr>
                <a:defRPr/>
              </a:pPr>
              <a:t>12</a:t>
            </a:fld>
            <a:endParaRPr lang="zh-CN" altLang="en-US" dirty="0">
              <a:solidFill>
                <a:schemeClr val="bg1">
                  <a:lumMod val="50000"/>
                </a:schemeClr>
              </a:solidFill>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6835020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p:bldP spid="6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2" name="Group 18"/>
          <p:cNvGrpSpPr>
            <a:grpSpLocks/>
          </p:cNvGrpSpPr>
          <p:nvPr/>
        </p:nvGrpSpPr>
        <p:grpSpPr bwMode="auto">
          <a:xfrm rot="5400000" flipH="1">
            <a:off x="4450875" y="-3538322"/>
            <a:ext cx="72009" cy="9018354"/>
            <a:chOff x="-7" y="-6993"/>
            <a:chExt cx="381007" cy="3435993"/>
          </a:xfrm>
        </p:grpSpPr>
        <p:sp>
          <p:nvSpPr>
            <p:cNvPr id="10" name="Rectangle 9"/>
            <p:cNvSpPr/>
            <p:nvPr/>
          </p:nvSpPr>
          <p:spPr>
            <a:xfrm>
              <a:off x="0" y="0"/>
              <a:ext cx="381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MY">
                <a:solidFill>
                  <a:prstClr val="white"/>
                </a:solidFill>
              </a:endParaRPr>
            </a:p>
          </p:txBody>
        </p:sp>
        <p:sp>
          <p:nvSpPr>
            <p:cNvPr id="11" name="Rectangle 10"/>
            <p:cNvSpPr/>
            <p:nvPr/>
          </p:nvSpPr>
          <p:spPr>
            <a:xfrm>
              <a:off x="-7" y="-6993"/>
              <a:ext cx="381002" cy="381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MY">
                <a:solidFill>
                  <a:prstClr val="white"/>
                </a:solidFill>
              </a:endParaRPr>
            </a:p>
          </p:txBody>
        </p:sp>
      </p:grpSp>
      <p:sp>
        <p:nvSpPr>
          <p:cNvPr id="19" name="Subtitle 2">
            <a:extLst>
              <a:ext uri="{FF2B5EF4-FFF2-40B4-BE49-F238E27FC236}">
                <a16:creationId xmlns:a16="http://schemas.microsoft.com/office/drawing/2014/main" id="{52CD4563-31DA-4B4C-9241-CAF1B9FE21B1}"/>
              </a:ext>
            </a:extLst>
          </p:cNvPr>
          <p:cNvSpPr txBox="1">
            <a:spLocks/>
          </p:cNvSpPr>
          <p:nvPr/>
        </p:nvSpPr>
        <p:spPr bwMode="auto">
          <a:xfrm>
            <a:off x="481757" y="1425402"/>
            <a:ext cx="9937104" cy="437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9pPr>
          </a:lstStyle>
          <a:p>
            <a:pPr marL="514350" indent="-514350" algn="just" eaLnBrk="1" fontAlgn="auto" hangingPunct="1">
              <a:lnSpc>
                <a:spcPct val="110000"/>
              </a:lnSpc>
              <a:spcAft>
                <a:spcPts val="0"/>
              </a:spcAft>
              <a:buFont typeface="Arial" panose="020B0604020202020204" pitchFamily="34" charset="0"/>
              <a:buAutoNum type="arabicPeriod"/>
              <a:defRPr/>
            </a:pPr>
            <a:r>
              <a:rPr lang="en-US" altLang="zh-CN" sz="2000" b="1"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A novel low-cost strain sensor (MISS, approx. </a:t>
            </a:r>
            <a:r>
              <a:rPr lang="en-US" altLang="zh-CN" sz="2000" b="1" dirty="0">
                <a:solidFill>
                  <a:srgbClr val="FF0000"/>
                </a:solidFill>
                <a:latin typeface="Arial" panose="020B0604020202020204" pitchFamily="34" charset="0"/>
                <a:ea typeface="微软雅黑" panose="020B0503020204020204" pitchFamily="34" charset="-122"/>
                <a:cs typeface="Arial" panose="020B0604020202020204" pitchFamily="34" charset="0"/>
              </a:rPr>
              <a:t>USD 132</a:t>
            </a:r>
            <a:r>
              <a:rPr lang="en-US" altLang="zh-CN" sz="2000" b="1"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 and a </a:t>
            </a:r>
            <a:r>
              <a:rPr lang="en-US" altLang="zh-CN" sz="2000" b="1" dirty="0">
                <a:solidFill>
                  <a:srgbClr val="FF0000"/>
                </a:solidFill>
                <a:latin typeface="Arial" panose="020B0604020202020204" pitchFamily="34" charset="0"/>
                <a:ea typeface="微软雅黑" panose="020B0503020204020204" pitchFamily="34" charset="-122"/>
                <a:cs typeface="Arial" panose="020B0604020202020204" pitchFamily="34" charset="0"/>
              </a:rPr>
              <a:t>cloud-based platform </a:t>
            </a:r>
            <a:r>
              <a:rPr lang="en-US" altLang="zh-CN" sz="2000" b="1"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were developed for real-time </a:t>
            </a:r>
            <a:r>
              <a:rPr lang="en-US" altLang="zh-CN" sz="2000" b="1" dirty="0">
                <a:solidFill>
                  <a:srgbClr val="FF0000"/>
                </a:solidFill>
                <a:latin typeface="Arial" panose="020B0604020202020204" pitchFamily="34" charset="0"/>
                <a:ea typeface="微软雅黑" panose="020B0503020204020204" pitchFamily="34" charset="-122"/>
                <a:cs typeface="Arial" panose="020B0604020202020204" pitchFamily="34" charset="0"/>
              </a:rPr>
              <a:t>strain monitoring and early warning</a:t>
            </a:r>
            <a:r>
              <a:rPr lang="en-US" altLang="zh-CN" sz="2000" b="1"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a:t>
            </a:r>
          </a:p>
          <a:p>
            <a:pPr marL="514350" indent="-514350" algn="just" eaLnBrk="1" fontAlgn="auto" hangingPunct="1">
              <a:lnSpc>
                <a:spcPct val="110000"/>
              </a:lnSpc>
              <a:spcAft>
                <a:spcPts val="0"/>
              </a:spcAft>
              <a:buFont typeface="Arial" panose="020B0604020202020204" pitchFamily="34" charset="0"/>
              <a:buAutoNum type="arabicPeriod"/>
              <a:defRPr/>
            </a:pPr>
            <a:r>
              <a:rPr lang="en-US" altLang="zh-CN" sz="2000" b="1"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The MISS sensor integrates an </a:t>
            </a:r>
            <a:r>
              <a:rPr lang="en-US" altLang="zh-CN" sz="2000" b="1" dirty="0">
                <a:solidFill>
                  <a:srgbClr val="FF0000"/>
                </a:solidFill>
                <a:latin typeface="Arial" panose="020B0604020202020204" pitchFamily="34" charset="0"/>
                <a:ea typeface="微软雅黑" panose="020B0503020204020204" pitchFamily="34" charset="-122"/>
                <a:cs typeface="Arial" panose="020B0604020202020204" pitchFamily="34" charset="0"/>
              </a:rPr>
              <a:t>industrial camera, Raspberry Pi</a:t>
            </a:r>
            <a:r>
              <a:rPr lang="en-US" altLang="zh-CN" sz="2000" b="1"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 temperature sensor, and a slider strain sensing mechanism.</a:t>
            </a:r>
          </a:p>
          <a:p>
            <a:pPr marL="514350" indent="-514350" algn="just" eaLnBrk="1" fontAlgn="auto" hangingPunct="1">
              <a:lnSpc>
                <a:spcPct val="110000"/>
              </a:lnSpc>
              <a:spcAft>
                <a:spcPts val="0"/>
              </a:spcAft>
              <a:buFont typeface="Arial" panose="020B0604020202020204" pitchFamily="34" charset="0"/>
              <a:buAutoNum type="arabicPeriod"/>
              <a:defRPr/>
            </a:pPr>
            <a:r>
              <a:rPr lang="en-US" altLang="zh-CN" sz="2000" b="1"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Validation through tensile and field tests demonstrated </a:t>
            </a:r>
            <a:r>
              <a:rPr lang="en-US" altLang="zh-CN" sz="2000" b="1" dirty="0">
                <a:solidFill>
                  <a:srgbClr val="FF0000"/>
                </a:solidFill>
                <a:latin typeface="Arial" panose="020B0604020202020204" pitchFamily="34" charset="0"/>
                <a:ea typeface="微软雅黑" panose="020B0503020204020204" pitchFamily="34" charset="-122"/>
                <a:cs typeface="Arial" panose="020B0604020202020204" pitchFamily="34" charset="0"/>
              </a:rPr>
              <a:t>high accuracy and reliability</a:t>
            </a:r>
            <a:r>
              <a:rPr lang="en-US" altLang="zh-CN" sz="2000" b="1"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 compared to RSG and FBG sensors.</a:t>
            </a:r>
          </a:p>
          <a:p>
            <a:pPr marL="514350" indent="-514350" algn="just" eaLnBrk="1" fontAlgn="auto" hangingPunct="1">
              <a:lnSpc>
                <a:spcPct val="110000"/>
              </a:lnSpc>
              <a:spcAft>
                <a:spcPts val="0"/>
              </a:spcAft>
              <a:buFont typeface="Arial" panose="020B0604020202020204" pitchFamily="34" charset="0"/>
              <a:buAutoNum type="arabicPeriod"/>
              <a:defRPr/>
            </a:pPr>
            <a:r>
              <a:rPr lang="en-US" altLang="zh-CN" sz="2000" b="1"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The sensor </a:t>
            </a:r>
            <a:r>
              <a:rPr lang="en-US" altLang="zh-CN" sz="2000" b="1" dirty="0">
                <a:solidFill>
                  <a:srgbClr val="FF0000"/>
                </a:solidFill>
                <a:latin typeface="Arial" panose="020B0604020202020204" pitchFamily="34" charset="0"/>
                <a:ea typeface="微软雅黑" panose="020B0503020204020204" pitchFamily="34" charset="-122"/>
                <a:cs typeface="Arial" panose="020B0604020202020204" pitchFamily="34" charset="0"/>
              </a:rPr>
              <a:t>supports solar power and wireless transmission</a:t>
            </a:r>
            <a:r>
              <a:rPr lang="en-US" altLang="zh-CN" sz="2000" b="1"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 enabling long-term remote monitoring.</a:t>
            </a:r>
          </a:p>
          <a:p>
            <a:pPr marL="514350" indent="-514350" algn="just" eaLnBrk="1" fontAlgn="auto" hangingPunct="1">
              <a:lnSpc>
                <a:spcPct val="110000"/>
              </a:lnSpc>
              <a:spcAft>
                <a:spcPts val="0"/>
              </a:spcAft>
              <a:buFont typeface="Arial" panose="020B0604020202020204" pitchFamily="34" charset="0"/>
              <a:buAutoNum type="arabicPeriod"/>
              <a:defRPr/>
            </a:pPr>
            <a:endParaRPr lang="en-US" altLang="zh-CN" sz="2000" b="1"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a:p>
            <a:pPr algn="just" eaLnBrk="1" fontAlgn="auto" hangingPunct="1">
              <a:lnSpc>
                <a:spcPct val="110000"/>
              </a:lnSpc>
              <a:spcAft>
                <a:spcPts val="0"/>
              </a:spcAft>
              <a:defRPr/>
            </a:pPr>
            <a:r>
              <a:rPr lang="en-US" altLang="zh-CN" sz="2000" b="1" dirty="0">
                <a:solidFill>
                  <a:srgbClr val="143E88"/>
                </a:solidFill>
                <a:latin typeface="Arial" panose="020B0604020202020204" pitchFamily="34" charset="0"/>
                <a:ea typeface="微软雅黑" panose="020B0503020204020204" pitchFamily="34" charset="-122"/>
                <a:cs typeface="Arial" panose="020B0604020202020204" pitchFamily="34" charset="0"/>
              </a:rPr>
              <a:t>Future work will enhance electromagnetic shielding and conduct long-term field deployment.</a:t>
            </a:r>
          </a:p>
        </p:txBody>
      </p:sp>
      <p:sp>
        <p:nvSpPr>
          <p:cNvPr id="20" name="Subtitle 2">
            <a:extLst>
              <a:ext uri="{FF2B5EF4-FFF2-40B4-BE49-F238E27FC236}">
                <a16:creationId xmlns:a16="http://schemas.microsoft.com/office/drawing/2014/main" id="{52CD4563-31DA-4B4C-9241-CAF1B9FE21B1}"/>
              </a:ext>
            </a:extLst>
          </p:cNvPr>
          <p:cNvSpPr txBox="1">
            <a:spLocks/>
          </p:cNvSpPr>
          <p:nvPr/>
        </p:nvSpPr>
        <p:spPr bwMode="auto">
          <a:xfrm>
            <a:off x="49709" y="99024"/>
            <a:ext cx="2952328" cy="881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9pPr>
          </a:lstStyle>
          <a:p>
            <a:pPr eaLnBrk="1" fontAlgn="auto" hangingPunct="1">
              <a:spcAft>
                <a:spcPts val="0"/>
              </a:spcAft>
              <a:defRPr/>
            </a:pPr>
            <a:endParaRPr lang="en-US" altLang="zh-CN" sz="4800" b="1" dirty="0">
              <a:solidFill>
                <a:srgbClr val="C0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2" name="灯片编号占位符 1"/>
          <p:cNvSpPr>
            <a:spLocks noGrp="1"/>
          </p:cNvSpPr>
          <p:nvPr>
            <p:ph type="sldNum" sz="quarter" idx="12"/>
          </p:nvPr>
        </p:nvSpPr>
        <p:spPr>
          <a:xfrm>
            <a:off x="9429020" y="6475413"/>
            <a:ext cx="2744788" cy="365125"/>
          </a:xfrm>
        </p:spPr>
        <p:txBody>
          <a:bodyPr/>
          <a:lstStyle/>
          <a:p>
            <a:pPr>
              <a:defRPr/>
            </a:pPr>
            <a:fld id="{06A64400-6E84-4F27-9BC1-D1098C49ECEB}" type="slidenum">
              <a:rPr lang="zh-CN" altLang="en-US" smtClean="0">
                <a:solidFill>
                  <a:schemeClr val="bg1">
                    <a:lumMod val="50000"/>
                  </a:schemeClr>
                </a:solidFill>
                <a:latin typeface="Times New Roman" pitchFamily="18" charset="0"/>
                <a:ea typeface="+mn-ea"/>
                <a:cs typeface="Times New Roman" pitchFamily="18" charset="0"/>
              </a:rPr>
              <a:pPr>
                <a:defRPr/>
              </a:pPr>
              <a:t>13</a:t>
            </a:fld>
            <a:endParaRPr lang="zh-CN" altLang="en-US" dirty="0">
              <a:solidFill>
                <a:schemeClr val="bg1">
                  <a:lumMod val="50000"/>
                </a:schemeClr>
              </a:solidFill>
              <a:latin typeface="Times New Roman" pitchFamily="18" charset="0"/>
              <a:ea typeface="+mn-ea"/>
              <a:cs typeface="Times New Roman" pitchFamily="18" charset="0"/>
            </a:endParaRPr>
          </a:p>
        </p:txBody>
      </p:sp>
      <p:sp>
        <p:nvSpPr>
          <p:cNvPr id="8" name="Subtitle 2">
            <a:extLst>
              <a:ext uri="{FF2B5EF4-FFF2-40B4-BE49-F238E27FC236}">
                <a16:creationId xmlns:a16="http://schemas.microsoft.com/office/drawing/2014/main" id="{9875CBFA-2FD1-45A8-8E0C-F84311C084FE}"/>
              </a:ext>
            </a:extLst>
          </p:cNvPr>
          <p:cNvSpPr txBox="1">
            <a:spLocks/>
          </p:cNvSpPr>
          <p:nvPr/>
        </p:nvSpPr>
        <p:spPr bwMode="auto">
          <a:xfrm>
            <a:off x="-187452" y="205755"/>
            <a:ext cx="4665154" cy="881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9pPr>
          </a:lstStyle>
          <a:p>
            <a:pPr eaLnBrk="1" fontAlgn="auto" hangingPunct="1">
              <a:spcAft>
                <a:spcPts val="0"/>
              </a:spcAft>
              <a:defRPr/>
            </a:pPr>
            <a:r>
              <a:rPr lang="en-US" altLang="zh-CN" sz="4000" b="1" dirty="0">
                <a:solidFill>
                  <a:srgbClr val="C00000"/>
                </a:solidFill>
                <a:latin typeface="Arial" panose="020B0604020202020204" pitchFamily="34" charset="0"/>
                <a:ea typeface="微软雅黑" panose="020B0503020204020204" pitchFamily="34" charset="-122"/>
                <a:cs typeface="Arial" panose="020B0604020202020204" pitchFamily="34" charset="0"/>
              </a:rPr>
              <a:t>6. Conclusion</a:t>
            </a:r>
          </a:p>
        </p:txBody>
      </p:sp>
    </p:spTree>
    <p:extLst>
      <p:ext uri="{BB962C8B-B14F-4D97-AF65-F5344CB8AC3E}">
        <p14:creationId xmlns:p14="http://schemas.microsoft.com/office/powerpoint/2010/main" val="14224729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矩形 16"/>
          <p:cNvSpPr/>
          <p:nvPr/>
        </p:nvSpPr>
        <p:spPr>
          <a:xfrm>
            <a:off x="-35084" y="6475730"/>
            <a:ext cx="12266930" cy="414020"/>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pic>
        <p:nvPicPr>
          <p:cNvPr id="18" name="图片 17" descr="图片1"/>
          <p:cNvPicPr>
            <a:picLocks noChangeAspect="1"/>
          </p:cNvPicPr>
          <p:nvPr/>
        </p:nvPicPr>
        <p:blipFill>
          <a:blip r:embed="rId3"/>
          <a:stretch>
            <a:fillRect/>
          </a:stretch>
        </p:blipFill>
        <p:spPr>
          <a:xfrm>
            <a:off x="-35084" y="6575426"/>
            <a:ext cx="6677025" cy="222885"/>
          </a:xfrm>
          <a:prstGeom prst="rect">
            <a:avLst/>
          </a:prstGeom>
        </p:spPr>
      </p:pic>
      <p:pic>
        <p:nvPicPr>
          <p:cNvPr id="20" name="图片 19" descr="图片1"/>
          <p:cNvPicPr>
            <a:picLocks noChangeAspect="1"/>
          </p:cNvPicPr>
          <p:nvPr/>
        </p:nvPicPr>
        <p:blipFill>
          <a:blip r:embed="rId3"/>
          <a:srcRect r="16709" b="7407"/>
          <a:stretch>
            <a:fillRect/>
          </a:stretch>
        </p:blipFill>
        <p:spPr>
          <a:xfrm>
            <a:off x="6633051" y="6575426"/>
            <a:ext cx="5561330" cy="206375"/>
          </a:xfrm>
          <a:prstGeom prst="rect">
            <a:avLst/>
          </a:prstGeom>
        </p:spPr>
      </p:pic>
      <p:pic>
        <p:nvPicPr>
          <p:cNvPr id="23" name="图片 22" descr="build"/>
          <p:cNvPicPr>
            <a:picLocks noChangeAspect="1"/>
          </p:cNvPicPr>
          <p:nvPr/>
        </p:nvPicPr>
        <p:blipFill>
          <a:blip r:embed="rId4"/>
          <a:stretch>
            <a:fillRect/>
          </a:stretch>
        </p:blipFill>
        <p:spPr>
          <a:xfrm>
            <a:off x="1069181" y="4634866"/>
            <a:ext cx="10058400" cy="1840865"/>
          </a:xfrm>
          <a:prstGeom prst="rect">
            <a:avLst/>
          </a:prstGeom>
        </p:spPr>
      </p:pic>
      <p:pic>
        <p:nvPicPr>
          <p:cNvPr id="16" name="图片 15">
            <a:extLst>
              <a:ext uri="{FF2B5EF4-FFF2-40B4-BE49-F238E27FC236}">
                <a16:creationId xmlns:a16="http://schemas.microsoft.com/office/drawing/2014/main" id="{E8A97FDD-B059-B549-8E86-12547E1688A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5873"/>
          <a:stretch/>
        </p:blipFill>
        <p:spPr>
          <a:xfrm rot="7120518" flipH="1">
            <a:off x="-128051" y="392994"/>
            <a:ext cx="3816568" cy="2329265"/>
          </a:xfrm>
          <a:prstGeom prst="rect">
            <a:avLst/>
          </a:prstGeom>
        </p:spPr>
      </p:pic>
      <p:sp>
        <p:nvSpPr>
          <p:cNvPr id="2" name="TextBox 1"/>
          <p:cNvSpPr txBox="1"/>
          <p:nvPr/>
        </p:nvSpPr>
        <p:spPr>
          <a:xfrm>
            <a:off x="1780233" y="2900009"/>
            <a:ext cx="9001000" cy="830997"/>
          </a:xfrm>
          <a:prstGeom prst="rect">
            <a:avLst/>
          </a:prstGeom>
          <a:noFill/>
        </p:spPr>
        <p:txBody>
          <a:bodyPr wrap="square" rtlCol="0">
            <a:spAutoFit/>
          </a:bodyPr>
          <a:lstStyle/>
          <a:p>
            <a:r>
              <a:rPr lang="en-US" altLang="zh-CN" sz="4800" b="1" dirty="0">
                <a:solidFill>
                  <a:srgbClr val="143E88"/>
                </a:solidFill>
                <a:ea typeface="微软雅黑" pitchFamily="34" charset="-122"/>
                <a:cs typeface="Arial" panose="020B0604020202020204" pitchFamily="34" charset="0"/>
              </a:rPr>
              <a:t>Thank you for your attention!</a:t>
            </a:r>
            <a:endParaRPr lang="zh-CN" altLang="en-US" sz="4800" b="1" dirty="0">
              <a:solidFill>
                <a:srgbClr val="143E88"/>
              </a:solidFill>
              <a:ea typeface="微软雅黑" pitchFamily="34" charset="-122"/>
              <a:cs typeface="Arial" panose="020B0604020202020204" pitchFamily="34" charset="0"/>
            </a:endParaRPr>
          </a:p>
        </p:txBody>
      </p:sp>
      <p:sp>
        <p:nvSpPr>
          <p:cNvPr id="10" name="灯片编号占位符 9"/>
          <p:cNvSpPr>
            <a:spLocks noGrp="1"/>
          </p:cNvSpPr>
          <p:nvPr>
            <p:ph type="sldNum" sz="quarter" idx="12"/>
          </p:nvPr>
        </p:nvSpPr>
        <p:spPr/>
        <p:txBody>
          <a:bodyPr/>
          <a:lstStyle/>
          <a:p>
            <a:pPr>
              <a:defRPr/>
            </a:pPr>
            <a:fld id="{0839BCB4-684A-4C48-8FA3-6F6AB1D390EB}" type="slidenum">
              <a:rPr lang="zh-CN" altLang="en-US" smtClean="0"/>
              <a:pPr>
                <a:defRPr/>
              </a:pPr>
              <a:t>14</a:t>
            </a:fld>
            <a:endParaRPr lang="zh-CN" altLang="en-US"/>
          </a:p>
        </p:txBody>
      </p:sp>
      <p:pic>
        <p:nvPicPr>
          <p:cNvPr id="9" name="图片 30">
            <a:extLst>
              <a:ext uri="{FF2B5EF4-FFF2-40B4-BE49-F238E27FC236}">
                <a16:creationId xmlns:a16="http://schemas.microsoft.com/office/drawing/2014/main" id="{857AA9A3-D848-426C-9E2E-38E1E68640E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94125" y="90000"/>
            <a:ext cx="1044000" cy="10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4">
            <a:extLst>
              <a:ext uri="{FF2B5EF4-FFF2-40B4-BE49-F238E27FC236}">
                <a16:creationId xmlns:a16="http://schemas.microsoft.com/office/drawing/2014/main" id="{DA73CE97-1941-440F-ABBB-5575223DF59C}"/>
              </a:ext>
            </a:extLst>
          </p:cNvPr>
          <p:cNvSpPr txBox="1"/>
          <p:nvPr/>
        </p:nvSpPr>
        <p:spPr>
          <a:xfrm>
            <a:off x="8904000" y="90000"/>
            <a:ext cx="3327846" cy="1015663"/>
          </a:xfrm>
          <a:prstGeom prst="rect">
            <a:avLst/>
          </a:prstGeom>
          <a:noFill/>
        </p:spPr>
        <p:txBody>
          <a:bodyPr wrap="square" rtlCol="0">
            <a:spAutoFit/>
          </a:bodyPr>
          <a:lstStyle/>
          <a:p>
            <a:pPr algn="ctr"/>
            <a:r>
              <a:rPr lang="en-US" altLang="zh-CN" sz="2000" b="1" dirty="0">
                <a:solidFill>
                  <a:srgbClr val="C00000"/>
                </a:solidFill>
                <a:ea typeface="微软雅黑" pitchFamily="34" charset="-122"/>
                <a:cs typeface="Arial" panose="020B0604020202020204" pitchFamily="34" charset="0"/>
              </a:rPr>
              <a:t>2nd OLYMPIAD in ENGINEERING SCIENCE-</a:t>
            </a:r>
          </a:p>
          <a:p>
            <a:pPr algn="ctr"/>
            <a:r>
              <a:rPr lang="en-US" altLang="zh-CN" sz="2000" b="1" dirty="0">
                <a:solidFill>
                  <a:srgbClr val="C00000"/>
                </a:solidFill>
                <a:ea typeface="微软雅黑" pitchFamily="34" charset="-122"/>
                <a:cs typeface="Arial" panose="020B0604020202020204" pitchFamily="34" charset="0"/>
              </a:rPr>
              <a:t>OES 2025-</a:t>
            </a:r>
            <a:r>
              <a:rPr lang="en-US" altLang="zh-CN" sz="2000" b="1" dirty="0">
                <a:ea typeface="微软雅黑" pitchFamily="34" charset="-122"/>
                <a:cs typeface="Arial" panose="020B0604020202020204" pitchFamily="34" charset="0"/>
              </a:rPr>
              <a:t>SHM III</a:t>
            </a:r>
            <a:endParaRPr lang="zh-CN" altLang="en-US" sz="2000" b="1" dirty="0">
              <a:ea typeface="微软雅黑" pitchFamily="34" charset="-122"/>
              <a:cs typeface="Arial" panose="020B0604020202020204" pitchFamily="34" charset="0"/>
            </a:endParaRPr>
          </a:p>
        </p:txBody>
      </p:sp>
      <p:pic>
        <p:nvPicPr>
          <p:cNvPr id="12" name="图片 11">
            <a:extLst>
              <a:ext uri="{FF2B5EF4-FFF2-40B4-BE49-F238E27FC236}">
                <a16:creationId xmlns:a16="http://schemas.microsoft.com/office/drawing/2014/main" id="{AC03CD94-0AEC-4595-9157-BA741DF35CC7}"/>
              </a:ext>
            </a:extLst>
          </p:cNvPr>
          <p:cNvPicPr>
            <a:picLocks noChangeAspect="1"/>
          </p:cNvPicPr>
          <p:nvPr/>
        </p:nvPicPr>
        <p:blipFill>
          <a:blip r:embed="rId7"/>
          <a:stretch>
            <a:fillRect/>
          </a:stretch>
        </p:blipFill>
        <p:spPr>
          <a:xfrm>
            <a:off x="7258259" y="76199"/>
            <a:ext cx="1710000" cy="1057329"/>
          </a:xfrm>
          <a:prstGeom prst="rect">
            <a:avLst/>
          </a:prstGeom>
        </p:spPr>
      </p:pic>
      <p:pic>
        <p:nvPicPr>
          <p:cNvPr id="13" name="图片 12">
            <a:extLst>
              <a:ext uri="{FF2B5EF4-FFF2-40B4-BE49-F238E27FC236}">
                <a16:creationId xmlns:a16="http://schemas.microsoft.com/office/drawing/2014/main" id="{9B9B1D6B-BA03-423C-B80B-6A35A2E0FB9D}"/>
              </a:ext>
            </a:extLst>
          </p:cNvPr>
          <p:cNvPicPr>
            <a:picLocks noChangeAspect="1"/>
          </p:cNvPicPr>
          <p:nvPr/>
        </p:nvPicPr>
        <p:blipFill rotWithShape="1">
          <a:blip r:embed="rId8"/>
          <a:srcRect t="2112" b="-1"/>
          <a:stretch/>
        </p:blipFill>
        <p:spPr>
          <a:xfrm>
            <a:off x="5084315" y="159041"/>
            <a:ext cx="2232000" cy="877579"/>
          </a:xfrm>
          <a:prstGeom prst="rect">
            <a:avLst/>
          </a:prstGeom>
        </p:spPr>
      </p:pic>
    </p:spTree>
    <p:extLst>
      <p:ext uri="{BB962C8B-B14F-4D97-AF65-F5344CB8AC3E}">
        <p14:creationId xmlns:p14="http://schemas.microsoft.com/office/powerpoint/2010/main" val="3434341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35084" y="6475730"/>
            <a:ext cx="12266930" cy="414020"/>
          </a:xfrm>
          <a:prstGeom prst="rect">
            <a:avLst/>
          </a:prstGeom>
          <a:solidFill>
            <a:srgbClr val="006DC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pic>
        <p:nvPicPr>
          <p:cNvPr id="18" name="图片 17" descr="图片1"/>
          <p:cNvPicPr>
            <a:picLocks noChangeAspect="1"/>
          </p:cNvPicPr>
          <p:nvPr/>
        </p:nvPicPr>
        <p:blipFill>
          <a:blip r:embed="rId3"/>
          <a:stretch>
            <a:fillRect/>
          </a:stretch>
        </p:blipFill>
        <p:spPr>
          <a:xfrm>
            <a:off x="-35084" y="6575426"/>
            <a:ext cx="6677025" cy="222885"/>
          </a:xfrm>
          <a:prstGeom prst="rect">
            <a:avLst/>
          </a:prstGeom>
        </p:spPr>
      </p:pic>
      <p:pic>
        <p:nvPicPr>
          <p:cNvPr id="20" name="图片 19" descr="图片1"/>
          <p:cNvPicPr>
            <a:picLocks noChangeAspect="1"/>
          </p:cNvPicPr>
          <p:nvPr/>
        </p:nvPicPr>
        <p:blipFill>
          <a:blip r:embed="rId3"/>
          <a:srcRect r="16709" b="7407"/>
          <a:stretch>
            <a:fillRect/>
          </a:stretch>
        </p:blipFill>
        <p:spPr>
          <a:xfrm>
            <a:off x="6633051" y="6575426"/>
            <a:ext cx="5561330" cy="206375"/>
          </a:xfrm>
          <a:prstGeom prst="rect">
            <a:avLst/>
          </a:prstGeom>
        </p:spPr>
      </p:pic>
      <p:pic>
        <p:nvPicPr>
          <p:cNvPr id="23" name="图片 22" descr="build"/>
          <p:cNvPicPr>
            <a:picLocks noChangeAspect="1"/>
          </p:cNvPicPr>
          <p:nvPr/>
        </p:nvPicPr>
        <p:blipFill>
          <a:blip r:embed="rId4"/>
          <a:stretch>
            <a:fillRect/>
          </a:stretch>
        </p:blipFill>
        <p:spPr>
          <a:xfrm>
            <a:off x="1069181" y="4634866"/>
            <a:ext cx="10058400" cy="1840865"/>
          </a:xfrm>
          <a:prstGeom prst="rect">
            <a:avLst/>
          </a:prstGeom>
        </p:spPr>
      </p:pic>
      <p:pic>
        <p:nvPicPr>
          <p:cNvPr id="16" name="图片 15">
            <a:extLst>
              <a:ext uri="{FF2B5EF4-FFF2-40B4-BE49-F238E27FC236}">
                <a16:creationId xmlns:a16="http://schemas.microsoft.com/office/drawing/2014/main" id="{E8A97FDD-B059-B549-8E86-12547E1688A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5873"/>
          <a:stretch/>
        </p:blipFill>
        <p:spPr>
          <a:xfrm rot="7120518" flipH="1">
            <a:off x="-128051" y="392994"/>
            <a:ext cx="3816568" cy="2329265"/>
          </a:xfrm>
          <a:prstGeom prst="rect">
            <a:avLst/>
          </a:prstGeom>
        </p:spPr>
      </p:pic>
      <p:sp>
        <p:nvSpPr>
          <p:cNvPr id="2" name="TextBox 1"/>
          <p:cNvSpPr txBox="1"/>
          <p:nvPr/>
        </p:nvSpPr>
        <p:spPr>
          <a:xfrm>
            <a:off x="1301275" y="2548262"/>
            <a:ext cx="9543312" cy="1384995"/>
          </a:xfrm>
          <a:prstGeom prst="rect">
            <a:avLst/>
          </a:prstGeom>
          <a:noFill/>
        </p:spPr>
        <p:txBody>
          <a:bodyPr wrap="square" rtlCol="0">
            <a:spAutoFit/>
          </a:bodyPr>
          <a:lstStyle/>
          <a:p>
            <a:pPr algn="ctr"/>
            <a:r>
              <a:rPr lang="en-US" altLang="zh-CN" sz="4800" b="1" dirty="0">
                <a:solidFill>
                  <a:srgbClr val="143E88"/>
                </a:solidFill>
                <a:ea typeface="微软雅黑" pitchFamily="34" charset="-122"/>
                <a:cs typeface="Arial" panose="020B0604020202020204" pitchFamily="34" charset="0"/>
              </a:rPr>
              <a:t>Q &amp; A</a:t>
            </a:r>
          </a:p>
          <a:p>
            <a:pPr algn="ctr"/>
            <a:r>
              <a:rPr lang="zh-CN" altLang="en-US" sz="3600" dirty="0">
                <a:solidFill>
                  <a:srgbClr val="143E88"/>
                </a:solidFill>
                <a:ea typeface="微软雅黑" pitchFamily="34" charset="-122"/>
                <a:cs typeface="Arial" panose="020B0604020202020204" pitchFamily="34" charset="0"/>
              </a:rPr>
              <a:t>（</a:t>
            </a:r>
            <a:r>
              <a:rPr lang="en-US" altLang="zh-CN" sz="3600" dirty="0">
                <a:solidFill>
                  <a:srgbClr val="143E88"/>
                </a:solidFill>
                <a:ea typeface="微软雅黑" pitchFamily="34" charset="-122"/>
                <a:cs typeface="Arial" panose="020B0604020202020204" pitchFamily="34" charset="0"/>
              </a:rPr>
              <a:t>Bo Lu: 21906047@mail.dlut.edu.cn</a:t>
            </a:r>
            <a:r>
              <a:rPr lang="zh-CN" altLang="en-US" sz="3600" dirty="0">
                <a:solidFill>
                  <a:srgbClr val="143E88"/>
                </a:solidFill>
                <a:ea typeface="微软雅黑" pitchFamily="34" charset="-122"/>
                <a:cs typeface="Arial" panose="020B0604020202020204" pitchFamily="34" charset="0"/>
              </a:rPr>
              <a:t>）</a:t>
            </a:r>
          </a:p>
        </p:txBody>
      </p:sp>
      <p:sp>
        <p:nvSpPr>
          <p:cNvPr id="10" name="灯片编号占位符 9"/>
          <p:cNvSpPr>
            <a:spLocks noGrp="1"/>
          </p:cNvSpPr>
          <p:nvPr>
            <p:ph type="sldNum" sz="quarter" idx="12"/>
          </p:nvPr>
        </p:nvSpPr>
        <p:spPr/>
        <p:txBody>
          <a:bodyPr/>
          <a:lstStyle/>
          <a:p>
            <a:pPr>
              <a:defRPr/>
            </a:pPr>
            <a:fld id="{0839BCB4-684A-4C48-8FA3-6F6AB1D390EB}" type="slidenum">
              <a:rPr lang="zh-CN" altLang="en-US" smtClean="0"/>
              <a:pPr>
                <a:defRPr/>
              </a:pPr>
              <a:t>15</a:t>
            </a:fld>
            <a:endParaRPr lang="zh-CN" altLang="en-US"/>
          </a:p>
        </p:txBody>
      </p:sp>
      <p:pic>
        <p:nvPicPr>
          <p:cNvPr id="9" name="图片 30">
            <a:extLst>
              <a:ext uri="{FF2B5EF4-FFF2-40B4-BE49-F238E27FC236}">
                <a16:creationId xmlns:a16="http://schemas.microsoft.com/office/drawing/2014/main" id="{857AA9A3-D848-426C-9E2E-38E1E68640E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94125" y="90000"/>
            <a:ext cx="1044000" cy="10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4">
            <a:extLst>
              <a:ext uri="{FF2B5EF4-FFF2-40B4-BE49-F238E27FC236}">
                <a16:creationId xmlns:a16="http://schemas.microsoft.com/office/drawing/2014/main" id="{DA73CE97-1941-440F-ABBB-5575223DF59C}"/>
              </a:ext>
            </a:extLst>
          </p:cNvPr>
          <p:cNvSpPr txBox="1"/>
          <p:nvPr/>
        </p:nvSpPr>
        <p:spPr>
          <a:xfrm>
            <a:off x="8904000" y="90000"/>
            <a:ext cx="3327846" cy="1015663"/>
          </a:xfrm>
          <a:prstGeom prst="rect">
            <a:avLst/>
          </a:prstGeom>
          <a:noFill/>
        </p:spPr>
        <p:txBody>
          <a:bodyPr wrap="square" rtlCol="0">
            <a:spAutoFit/>
          </a:bodyPr>
          <a:lstStyle/>
          <a:p>
            <a:pPr algn="ctr"/>
            <a:r>
              <a:rPr lang="en-US" altLang="zh-CN" sz="2000" b="1" dirty="0">
                <a:solidFill>
                  <a:srgbClr val="C00000"/>
                </a:solidFill>
                <a:ea typeface="微软雅黑" pitchFamily="34" charset="-122"/>
                <a:cs typeface="Arial" panose="020B0604020202020204" pitchFamily="34" charset="0"/>
              </a:rPr>
              <a:t>2nd OLYMPIAD in ENGINEERING SCIENCE-</a:t>
            </a:r>
          </a:p>
          <a:p>
            <a:pPr algn="ctr"/>
            <a:r>
              <a:rPr lang="en-US" altLang="zh-CN" sz="2000" b="1" dirty="0">
                <a:solidFill>
                  <a:srgbClr val="C00000"/>
                </a:solidFill>
                <a:ea typeface="微软雅黑" pitchFamily="34" charset="-122"/>
                <a:cs typeface="Arial" panose="020B0604020202020204" pitchFamily="34" charset="0"/>
              </a:rPr>
              <a:t>OES 2025-</a:t>
            </a:r>
            <a:r>
              <a:rPr lang="en-US" altLang="zh-CN" sz="2000" b="1" dirty="0">
                <a:ea typeface="微软雅黑" pitchFamily="34" charset="-122"/>
                <a:cs typeface="Arial" panose="020B0604020202020204" pitchFamily="34" charset="0"/>
              </a:rPr>
              <a:t>SHM III</a:t>
            </a:r>
            <a:endParaRPr lang="zh-CN" altLang="en-US" sz="2000" b="1" dirty="0">
              <a:ea typeface="微软雅黑" pitchFamily="34" charset="-122"/>
              <a:cs typeface="Arial" panose="020B0604020202020204" pitchFamily="34" charset="0"/>
            </a:endParaRPr>
          </a:p>
        </p:txBody>
      </p:sp>
      <p:pic>
        <p:nvPicPr>
          <p:cNvPr id="12" name="图片 11">
            <a:extLst>
              <a:ext uri="{FF2B5EF4-FFF2-40B4-BE49-F238E27FC236}">
                <a16:creationId xmlns:a16="http://schemas.microsoft.com/office/drawing/2014/main" id="{AC03CD94-0AEC-4595-9157-BA741DF35CC7}"/>
              </a:ext>
            </a:extLst>
          </p:cNvPr>
          <p:cNvPicPr>
            <a:picLocks noChangeAspect="1"/>
          </p:cNvPicPr>
          <p:nvPr/>
        </p:nvPicPr>
        <p:blipFill>
          <a:blip r:embed="rId7"/>
          <a:stretch>
            <a:fillRect/>
          </a:stretch>
        </p:blipFill>
        <p:spPr>
          <a:xfrm>
            <a:off x="7258259" y="76199"/>
            <a:ext cx="1710000" cy="1057329"/>
          </a:xfrm>
          <a:prstGeom prst="rect">
            <a:avLst/>
          </a:prstGeom>
        </p:spPr>
      </p:pic>
      <p:pic>
        <p:nvPicPr>
          <p:cNvPr id="13" name="图片 12">
            <a:extLst>
              <a:ext uri="{FF2B5EF4-FFF2-40B4-BE49-F238E27FC236}">
                <a16:creationId xmlns:a16="http://schemas.microsoft.com/office/drawing/2014/main" id="{9B9B1D6B-BA03-423C-B80B-6A35A2E0FB9D}"/>
              </a:ext>
            </a:extLst>
          </p:cNvPr>
          <p:cNvPicPr>
            <a:picLocks noChangeAspect="1"/>
          </p:cNvPicPr>
          <p:nvPr/>
        </p:nvPicPr>
        <p:blipFill rotWithShape="1">
          <a:blip r:embed="rId8"/>
          <a:srcRect t="2112" b="-1"/>
          <a:stretch/>
        </p:blipFill>
        <p:spPr>
          <a:xfrm>
            <a:off x="5084315" y="159041"/>
            <a:ext cx="2232000" cy="877579"/>
          </a:xfrm>
          <a:prstGeom prst="rect">
            <a:avLst/>
          </a:prstGeom>
        </p:spPr>
      </p:pic>
    </p:spTree>
    <p:extLst>
      <p:ext uri="{BB962C8B-B14F-4D97-AF65-F5344CB8AC3E}">
        <p14:creationId xmlns:p14="http://schemas.microsoft.com/office/powerpoint/2010/main" val="37477926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2" name="Group 18"/>
          <p:cNvGrpSpPr>
            <a:grpSpLocks/>
          </p:cNvGrpSpPr>
          <p:nvPr/>
        </p:nvGrpSpPr>
        <p:grpSpPr bwMode="auto">
          <a:xfrm rot="5400000" flipH="1">
            <a:off x="4450875" y="-3538322"/>
            <a:ext cx="72009" cy="9018354"/>
            <a:chOff x="-7" y="-6993"/>
            <a:chExt cx="381007" cy="3435993"/>
          </a:xfrm>
        </p:grpSpPr>
        <p:sp>
          <p:nvSpPr>
            <p:cNvPr id="10" name="Rectangle 9"/>
            <p:cNvSpPr/>
            <p:nvPr/>
          </p:nvSpPr>
          <p:spPr>
            <a:xfrm>
              <a:off x="0" y="0"/>
              <a:ext cx="381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MY">
                <a:solidFill>
                  <a:prstClr val="white"/>
                </a:solidFill>
              </a:endParaRPr>
            </a:p>
          </p:txBody>
        </p:sp>
        <p:sp>
          <p:nvSpPr>
            <p:cNvPr id="11" name="Rectangle 10"/>
            <p:cNvSpPr/>
            <p:nvPr/>
          </p:nvSpPr>
          <p:spPr>
            <a:xfrm>
              <a:off x="-7" y="-6993"/>
              <a:ext cx="381002" cy="381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MY">
                <a:solidFill>
                  <a:prstClr val="white"/>
                </a:solidFill>
              </a:endParaRPr>
            </a:p>
          </p:txBody>
        </p:sp>
      </p:grpSp>
      <p:sp>
        <p:nvSpPr>
          <p:cNvPr id="19" name="Subtitle 2">
            <a:extLst>
              <a:ext uri="{FF2B5EF4-FFF2-40B4-BE49-F238E27FC236}">
                <a16:creationId xmlns:a16="http://schemas.microsoft.com/office/drawing/2014/main" id="{52CD4563-31DA-4B4C-9241-CAF1B9FE21B1}"/>
              </a:ext>
            </a:extLst>
          </p:cNvPr>
          <p:cNvSpPr txBox="1">
            <a:spLocks/>
          </p:cNvSpPr>
          <p:nvPr/>
        </p:nvSpPr>
        <p:spPr bwMode="auto">
          <a:xfrm>
            <a:off x="481757" y="1268760"/>
            <a:ext cx="11665296" cy="437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9pPr>
          </a:lstStyle>
          <a:p>
            <a:pPr marL="514350" indent="-514350" algn="l" eaLnBrk="1" fontAlgn="auto" hangingPunct="1">
              <a:lnSpc>
                <a:spcPct val="110000"/>
              </a:lnSpc>
              <a:spcAft>
                <a:spcPts val="0"/>
              </a:spcAft>
              <a:buAutoNum type="arabicPeriod"/>
              <a:defRPr/>
            </a:pPr>
            <a:r>
              <a:rPr lang="en-US" altLang="zh-CN" sz="3200" b="1" dirty="0">
                <a:solidFill>
                  <a:srgbClr val="143E88"/>
                </a:solidFill>
                <a:latin typeface="Arial" panose="020B0604020202020204" pitchFamily="34" charset="0"/>
                <a:ea typeface="微软雅黑" panose="020B0503020204020204" pitchFamily="34" charset="-122"/>
                <a:cs typeface="Arial" panose="020B0604020202020204" pitchFamily="34" charset="0"/>
              </a:rPr>
              <a:t>Research Background</a:t>
            </a:r>
          </a:p>
          <a:p>
            <a:pPr marL="514350" indent="-514350" algn="l" eaLnBrk="1" fontAlgn="auto" hangingPunct="1">
              <a:lnSpc>
                <a:spcPct val="110000"/>
              </a:lnSpc>
              <a:spcAft>
                <a:spcPts val="0"/>
              </a:spcAft>
              <a:buFont typeface="Arial" panose="020B0604020202020204" pitchFamily="34" charset="0"/>
              <a:buAutoNum type="arabicPeriod"/>
              <a:defRPr/>
            </a:pPr>
            <a:r>
              <a:rPr lang="en-US" altLang="zh-CN" sz="3200" b="1" dirty="0">
                <a:solidFill>
                  <a:srgbClr val="143E88"/>
                </a:solidFill>
                <a:latin typeface="Arial" panose="020B0604020202020204" pitchFamily="34" charset="0"/>
                <a:ea typeface="微软雅黑" panose="020B0503020204020204" pitchFamily="34" charset="-122"/>
                <a:cs typeface="Arial" panose="020B0604020202020204" pitchFamily="34" charset="0"/>
              </a:rPr>
              <a:t>Micro-Image Strain Sensing Method</a:t>
            </a:r>
          </a:p>
          <a:p>
            <a:pPr marL="514350" indent="-514350" algn="l" eaLnBrk="1" fontAlgn="auto" hangingPunct="1">
              <a:lnSpc>
                <a:spcPct val="110000"/>
              </a:lnSpc>
              <a:spcAft>
                <a:spcPts val="0"/>
              </a:spcAft>
              <a:buAutoNum type="arabicPeriod"/>
              <a:defRPr/>
            </a:pPr>
            <a:r>
              <a:rPr lang="en-US" altLang="zh-CN" sz="3200" b="1" dirty="0">
                <a:solidFill>
                  <a:srgbClr val="143E88"/>
                </a:solidFill>
                <a:latin typeface="Arial" panose="020B0604020202020204" pitchFamily="34" charset="0"/>
                <a:ea typeface="微软雅黑" panose="020B0503020204020204" pitchFamily="34" charset="-122"/>
                <a:cs typeface="Arial" panose="020B0604020202020204" pitchFamily="34" charset="0"/>
              </a:rPr>
              <a:t>Laboratory Validation </a:t>
            </a:r>
          </a:p>
          <a:p>
            <a:pPr marL="514350" indent="-514350" algn="l" eaLnBrk="1" fontAlgn="auto" hangingPunct="1">
              <a:lnSpc>
                <a:spcPct val="110000"/>
              </a:lnSpc>
              <a:spcAft>
                <a:spcPts val="0"/>
              </a:spcAft>
              <a:buAutoNum type="arabicPeriod"/>
              <a:defRPr/>
            </a:pPr>
            <a:r>
              <a:rPr lang="en-US" altLang="zh-CN" sz="3200" b="1" dirty="0">
                <a:solidFill>
                  <a:srgbClr val="143E88"/>
                </a:solidFill>
                <a:latin typeface="Arial" panose="020B0604020202020204" pitchFamily="34" charset="0"/>
                <a:ea typeface="微软雅黑" panose="020B0503020204020204" pitchFamily="34" charset="-122"/>
                <a:cs typeface="Arial" panose="020B0604020202020204" pitchFamily="34" charset="0"/>
              </a:rPr>
              <a:t>Outdoor Monitoring Experiment</a:t>
            </a:r>
          </a:p>
          <a:p>
            <a:pPr marL="514350" indent="-514350" algn="l" eaLnBrk="1" fontAlgn="auto" hangingPunct="1">
              <a:lnSpc>
                <a:spcPct val="110000"/>
              </a:lnSpc>
              <a:spcAft>
                <a:spcPts val="0"/>
              </a:spcAft>
              <a:buAutoNum type="arabicPeriod"/>
              <a:defRPr/>
            </a:pPr>
            <a:r>
              <a:rPr lang="en-US" altLang="zh-CN" sz="3200" b="1" dirty="0">
                <a:solidFill>
                  <a:srgbClr val="143E88"/>
                </a:solidFill>
                <a:latin typeface="Arial" panose="020B0604020202020204" pitchFamily="34" charset="0"/>
                <a:ea typeface="微软雅黑" panose="020B0503020204020204" pitchFamily="34" charset="-122"/>
                <a:cs typeface="Arial" panose="020B0604020202020204" pitchFamily="34" charset="0"/>
              </a:rPr>
              <a:t>Cloud Platform</a:t>
            </a:r>
          </a:p>
          <a:p>
            <a:pPr marL="514350" indent="-514350" algn="l" eaLnBrk="1" fontAlgn="auto" hangingPunct="1">
              <a:lnSpc>
                <a:spcPct val="110000"/>
              </a:lnSpc>
              <a:spcAft>
                <a:spcPts val="0"/>
              </a:spcAft>
              <a:buAutoNum type="arabicPeriod"/>
              <a:defRPr/>
            </a:pPr>
            <a:r>
              <a:rPr lang="en-US" altLang="zh-CN" sz="3200" b="1" dirty="0">
                <a:solidFill>
                  <a:srgbClr val="143E88"/>
                </a:solidFill>
                <a:latin typeface="Arial" panose="020B0604020202020204" pitchFamily="34" charset="0"/>
                <a:ea typeface="微软雅黑" panose="020B0503020204020204" pitchFamily="34" charset="-122"/>
                <a:cs typeface="Arial" panose="020B0604020202020204" pitchFamily="34" charset="0"/>
              </a:rPr>
              <a:t>Conclusion</a:t>
            </a:r>
          </a:p>
        </p:txBody>
      </p:sp>
      <p:sp>
        <p:nvSpPr>
          <p:cNvPr id="20" name="Subtitle 2">
            <a:extLst>
              <a:ext uri="{FF2B5EF4-FFF2-40B4-BE49-F238E27FC236}">
                <a16:creationId xmlns:a16="http://schemas.microsoft.com/office/drawing/2014/main" id="{52CD4563-31DA-4B4C-9241-CAF1B9FE21B1}"/>
              </a:ext>
            </a:extLst>
          </p:cNvPr>
          <p:cNvSpPr txBox="1">
            <a:spLocks/>
          </p:cNvSpPr>
          <p:nvPr/>
        </p:nvSpPr>
        <p:spPr bwMode="auto">
          <a:xfrm>
            <a:off x="49709" y="99024"/>
            <a:ext cx="2952328" cy="881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9pPr>
          </a:lstStyle>
          <a:p>
            <a:pPr eaLnBrk="1" fontAlgn="auto" hangingPunct="1">
              <a:spcAft>
                <a:spcPts val="0"/>
              </a:spcAft>
              <a:defRPr/>
            </a:pPr>
            <a:r>
              <a:rPr lang="en-US" altLang="zh-CN" sz="4800" b="1" dirty="0">
                <a:solidFill>
                  <a:srgbClr val="C00000"/>
                </a:solidFill>
                <a:latin typeface="Arial" panose="020B0604020202020204" pitchFamily="34" charset="0"/>
                <a:ea typeface="微软雅黑" panose="020B0503020204020204" pitchFamily="34" charset="-122"/>
                <a:cs typeface="Arial" panose="020B0604020202020204" pitchFamily="34" charset="0"/>
              </a:rPr>
              <a:t>Outline</a:t>
            </a:r>
          </a:p>
        </p:txBody>
      </p:sp>
      <p:sp>
        <p:nvSpPr>
          <p:cNvPr id="2" name="灯片编号占位符 1"/>
          <p:cNvSpPr>
            <a:spLocks noGrp="1"/>
          </p:cNvSpPr>
          <p:nvPr>
            <p:ph type="sldNum" sz="quarter" idx="12"/>
          </p:nvPr>
        </p:nvSpPr>
        <p:spPr>
          <a:xfrm>
            <a:off x="9429020" y="6475413"/>
            <a:ext cx="2744788" cy="365125"/>
          </a:xfrm>
        </p:spPr>
        <p:txBody>
          <a:bodyPr/>
          <a:lstStyle/>
          <a:p>
            <a:pPr>
              <a:defRPr/>
            </a:pPr>
            <a:fld id="{06A64400-6E84-4F27-9BC1-D1098C49ECEB}" type="slidenum">
              <a:rPr lang="zh-CN" altLang="en-US" smtClean="0">
                <a:solidFill>
                  <a:schemeClr val="bg1">
                    <a:lumMod val="50000"/>
                  </a:schemeClr>
                </a:solidFill>
                <a:latin typeface="Times New Roman" pitchFamily="18" charset="0"/>
                <a:ea typeface="+mn-ea"/>
                <a:cs typeface="Times New Roman" pitchFamily="18" charset="0"/>
              </a:rPr>
              <a:pPr>
                <a:defRPr/>
              </a:pPr>
              <a:t>2</a:t>
            </a:fld>
            <a:endParaRPr lang="zh-CN" altLang="en-US" dirty="0">
              <a:solidFill>
                <a:schemeClr val="bg1">
                  <a:lumMod val="50000"/>
                </a:schemeClr>
              </a:solidFill>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9074662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rot="5400000" flipH="1">
            <a:off x="4554613" y="-3529145"/>
            <a:ext cx="72008" cy="90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MY">
              <a:solidFill>
                <a:prstClr val="white"/>
              </a:solidFill>
            </a:endParaRPr>
          </a:p>
        </p:txBody>
      </p:sp>
      <p:sp>
        <p:nvSpPr>
          <p:cNvPr id="11" name="Rectangle 10"/>
          <p:cNvSpPr/>
          <p:nvPr/>
        </p:nvSpPr>
        <p:spPr bwMode="auto">
          <a:xfrm rot="5400000" flipH="1">
            <a:off x="8554613" y="470855"/>
            <a:ext cx="72008" cy="100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MY">
              <a:solidFill>
                <a:prstClr val="white"/>
              </a:solidFill>
            </a:endParaRPr>
          </a:p>
        </p:txBody>
      </p:sp>
      <p:sp>
        <p:nvSpPr>
          <p:cNvPr id="31" name="Subtitle 2">
            <a:extLst>
              <a:ext uri="{FF2B5EF4-FFF2-40B4-BE49-F238E27FC236}">
                <a16:creationId xmlns:a16="http://schemas.microsoft.com/office/drawing/2014/main" id="{52CD4563-31DA-4B4C-9241-CAF1B9FE21B1}"/>
              </a:ext>
            </a:extLst>
          </p:cNvPr>
          <p:cNvSpPr txBox="1">
            <a:spLocks/>
          </p:cNvSpPr>
          <p:nvPr/>
        </p:nvSpPr>
        <p:spPr bwMode="auto">
          <a:xfrm>
            <a:off x="-232597" y="243040"/>
            <a:ext cx="7128792" cy="881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9pPr>
          </a:lstStyle>
          <a:p>
            <a:pPr eaLnBrk="1" fontAlgn="auto" hangingPunct="1">
              <a:spcAft>
                <a:spcPts val="0"/>
              </a:spcAft>
              <a:defRPr/>
            </a:pPr>
            <a:r>
              <a:rPr lang="en-US" altLang="zh-CN" sz="4000" b="1" dirty="0">
                <a:solidFill>
                  <a:srgbClr val="143E88"/>
                </a:solidFill>
                <a:latin typeface="Arial" panose="020B0604020202020204" pitchFamily="34" charset="0"/>
                <a:ea typeface="微软雅黑" panose="020B0503020204020204" pitchFamily="34" charset="-122"/>
                <a:cs typeface="Arial" panose="020B0604020202020204" pitchFamily="34" charset="0"/>
              </a:rPr>
              <a:t>1. Research Background</a:t>
            </a:r>
          </a:p>
          <a:p>
            <a:pPr eaLnBrk="1" fontAlgn="auto" hangingPunct="1">
              <a:spcAft>
                <a:spcPts val="0"/>
              </a:spcAft>
              <a:defRPr/>
            </a:pPr>
            <a:endParaRPr lang="zh-CN" altLang="en-US" sz="4000" b="1" dirty="0">
              <a:solidFill>
                <a:srgbClr val="143E88"/>
              </a:solidFill>
              <a:latin typeface="Arial" panose="020B0604020202020204" pitchFamily="34" charset="0"/>
              <a:ea typeface="微软雅黑" panose="020B0503020204020204" pitchFamily="34" charset="-122"/>
              <a:cs typeface="Arial" panose="020B0604020202020204" pitchFamily="34" charset="0"/>
            </a:endParaRPr>
          </a:p>
        </p:txBody>
      </p:sp>
      <p:sp>
        <p:nvSpPr>
          <p:cNvPr id="42" name="TextBox 14">
            <a:extLst>
              <a:ext uri="{FF2B5EF4-FFF2-40B4-BE49-F238E27FC236}">
                <a16:creationId xmlns:a16="http://schemas.microsoft.com/office/drawing/2014/main" id="{ABA48894-3237-450C-A506-CBEA6607CC71}"/>
              </a:ext>
            </a:extLst>
          </p:cNvPr>
          <p:cNvSpPr txBox="1"/>
          <p:nvPr/>
        </p:nvSpPr>
        <p:spPr>
          <a:xfrm>
            <a:off x="4647933" y="3462697"/>
            <a:ext cx="3106632" cy="584775"/>
          </a:xfrm>
          <a:prstGeom prst="rect">
            <a:avLst/>
          </a:prstGeom>
          <a:noFill/>
        </p:spPr>
        <p:txBody>
          <a:bodyPr wrap="square" rtlCol="0">
            <a:spAutoFit/>
          </a:bodyPr>
          <a:lstStyle/>
          <a:p>
            <a:pPr>
              <a:spcAft>
                <a:spcPts val="600"/>
              </a:spcAft>
            </a:pPr>
            <a:r>
              <a:rPr lang="en-US" altLang="zh-CN" sz="3200" b="1" dirty="0">
                <a:solidFill>
                  <a:srgbClr val="C00000"/>
                </a:solidFill>
                <a:ea typeface="微软雅黑" pitchFamily="34" charset="-122"/>
                <a:cs typeface="Arial" panose="020B0604020202020204" pitchFamily="34" charset="0"/>
              </a:rPr>
              <a:t>Why is strain?</a:t>
            </a:r>
          </a:p>
        </p:txBody>
      </p:sp>
      <p:grpSp>
        <p:nvGrpSpPr>
          <p:cNvPr id="162" name="组合 161">
            <a:extLst>
              <a:ext uri="{FF2B5EF4-FFF2-40B4-BE49-F238E27FC236}">
                <a16:creationId xmlns:a16="http://schemas.microsoft.com/office/drawing/2014/main" id="{443F65B6-8929-499A-BF2C-018BC5574FD2}"/>
              </a:ext>
            </a:extLst>
          </p:cNvPr>
          <p:cNvGrpSpPr/>
          <p:nvPr/>
        </p:nvGrpSpPr>
        <p:grpSpPr>
          <a:xfrm>
            <a:off x="625773" y="4192014"/>
            <a:ext cx="3960440" cy="2286715"/>
            <a:chOff x="625773" y="4192014"/>
            <a:chExt cx="3960440" cy="2286715"/>
          </a:xfrm>
        </p:grpSpPr>
        <p:sp>
          <p:nvSpPr>
            <p:cNvPr id="121" name="TextBox 13">
              <a:extLst>
                <a:ext uri="{FF2B5EF4-FFF2-40B4-BE49-F238E27FC236}">
                  <a16:creationId xmlns:a16="http://schemas.microsoft.com/office/drawing/2014/main" id="{0060734B-9123-4FA8-9901-C0AF2EB778DF}"/>
                </a:ext>
              </a:extLst>
            </p:cNvPr>
            <p:cNvSpPr txBox="1"/>
            <p:nvPr/>
          </p:nvSpPr>
          <p:spPr>
            <a:xfrm>
              <a:off x="625773" y="4226103"/>
              <a:ext cx="3960440" cy="646331"/>
            </a:xfrm>
            <a:prstGeom prst="rect">
              <a:avLst/>
            </a:prstGeom>
            <a:noFill/>
            <a:ln w="19050">
              <a:noFill/>
            </a:ln>
          </p:spPr>
          <p:txBody>
            <a:bodyPr wrap="square" lIns="72000" rIns="72000" rtlCol="0">
              <a:spAutoFit/>
            </a:bodyPr>
            <a:lstStyle/>
            <a:p>
              <a:pPr algn="ctr"/>
              <a:r>
                <a:rPr lang="en-US" altLang="zh-CN" b="1" dirty="0">
                  <a:solidFill>
                    <a:prstClr val="black"/>
                  </a:solidFill>
                  <a:ea typeface="微软雅黑" panose="020B0503020204020204" pitchFamily="34" charset="-122"/>
                  <a:cs typeface="Arial" panose="020B0604020202020204" pitchFamily="34" charset="0"/>
                </a:rPr>
                <a:t>3.Conventional visual inspection is limited</a:t>
              </a:r>
            </a:p>
          </p:txBody>
        </p:sp>
        <p:sp>
          <p:nvSpPr>
            <p:cNvPr id="71" name="矩形: 圆角 70">
              <a:extLst>
                <a:ext uri="{FF2B5EF4-FFF2-40B4-BE49-F238E27FC236}">
                  <a16:creationId xmlns:a16="http://schemas.microsoft.com/office/drawing/2014/main" id="{A96585AD-D23F-4705-9131-CDBC7BF32469}"/>
                </a:ext>
              </a:extLst>
            </p:cNvPr>
            <p:cNvSpPr/>
            <p:nvPr/>
          </p:nvSpPr>
          <p:spPr>
            <a:xfrm>
              <a:off x="654124" y="4192014"/>
              <a:ext cx="3892304" cy="2286715"/>
            </a:xfrm>
            <a:prstGeom prst="roundRect">
              <a:avLst>
                <a:gd name="adj" fmla="val 5274"/>
              </a:avLst>
            </a:prstGeom>
            <a:noFill/>
            <a:ln w="25400" cap="flat" cmpd="sng" algn="ctr">
              <a:solidFill>
                <a:schemeClr val="tx1">
                  <a:lumMod val="50000"/>
                  <a:lumOff val="50000"/>
                </a:schemeClr>
              </a:solidFill>
              <a:prstDash val="solid"/>
            </a:ln>
            <a:effectLst/>
            <a:sp3d extrusionH="2540000"/>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pic>
          <p:nvPicPr>
            <p:cNvPr id="72" name="图片 71">
              <a:extLst>
                <a:ext uri="{FF2B5EF4-FFF2-40B4-BE49-F238E27FC236}">
                  <a16:creationId xmlns:a16="http://schemas.microsoft.com/office/drawing/2014/main" id="{797627C9-5D95-4F34-928D-573608843D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58" y="4911130"/>
              <a:ext cx="2159088" cy="1470197"/>
            </a:xfrm>
            <a:prstGeom prst="rect">
              <a:avLst/>
            </a:prstGeom>
            <a:ln>
              <a:solidFill>
                <a:schemeClr val="tx1"/>
              </a:solidFill>
            </a:ln>
          </p:spPr>
        </p:pic>
        <p:pic>
          <p:nvPicPr>
            <p:cNvPr id="73" name="图片 72">
              <a:extLst>
                <a:ext uri="{FF2B5EF4-FFF2-40B4-BE49-F238E27FC236}">
                  <a16:creationId xmlns:a16="http://schemas.microsoft.com/office/drawing/2014/main" id="{294033F6-EC02-455E-8594-C0FE41EB93E9}"/>
                </a:ext>
              </a:extLst>
            </p:cNvPr>
            <p:cNvPicPr>
              <a:picLocks noChangeAspect="1"/>
            </p:cNvPicPr>
            <p:nvPr/>
          </p:nvPicPr>
          <p:blipFill rotWithShape="1">
            <a:blip r:embed="rId4">
              <a:extLst>
                <a:ext uri="{28A0092B-C50C-407E-A947-70E740481C1C}">
                  <a14:useLocalDpi xmlns:a14="http://schemas.microsoft.com/office/drawing/2010/main" val="0"/>
                </a:ext>
              </a:extLst>
            </a:blip>
            <a:srcRect t="28904" b="6715"/>
            <a:stretch/>
          </p:blipFill>
          <p:spPr>
            <a:xfrm>
              <a:off x="3312106" y="4911129"/>
              <a:ext cx="1121104" cy="1470197"/>
            </a:xfrm>
            <a:prstGeom prst="rect">
              <a:avLst/>
            </a:prstGeom>
            <a:ln>
              <a:solidFill>
                <a:schemeClr val="tx1"/>
              </a:solidFill>
            </a:ln>
          </p:spPr>
        </p:pic>
        <p:sp>
          <p:nvSpPr>
            <p:cNvPr id="37" name="矩形 36">
              <a:extLst>
                <a:ext uri="{FF2B5EF4-FFF2-40B4-BE49-F238E27FC236}">
                  <a16:creationId xmlns:a16="http://schemas.microsoft.com/office/drawing/2014/main" id="{FF925BB1-CFD6-4D9C-AE9A-51A44595A6B0}"/>
                </a:ext>
              </a:extLst>
            </p:cNvPr>
            <p:cNvSpPr/>
            <p:nvPr/>
          </p:nvSpPr>
          <p:spPr>
            <a:xfrm>
              <a:off x="3312106" y="5497375"/>
              <a:ext cx="333520" cy="720080"/>
            </a:xfrm>
            <a:prstGeom prst="rect">
              <a:avLst/>
            </a:prstGeom>
            <a:noFill/>
            <a:ln w="9525" cap="flat" cmpd="sng" algn="ctr">
              <a:solidFill>
                <a:srgbClr val="FF0000"/>
              </a:solidFill>
              <a:prstDash val="solid"/>
            </a:ln>
            <a:effectLst/>
            <a:sp3d extrusionH="2540000"/>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74" name="TextBox 13">
              <a:extLst>
                <a:ext uri="{FF2B5EF4-FFF2-40B4-BE49-F238E27FC236}">
                  <a16:creationId xmlns:a16="http://schemas.microsoft.com/office/drawing/2014/main" id="{312E1FF1-FCB1-4854-BF1D-7B06E4345D2B}"/>
                </a:ext>
              </a:extLst>
            </p:cNvPr>
            <p:cNvSpPr txBox="1"/>
            <p:nvPr/>
          </p:nvSpPr>
          <p:spPr>
            <a:xfrm>
              <a:off x="3449069" y="5338451"/>
              <a:ext cx="1056600" cy="307777"/>
            </a:xfrm>
            <a:prstGeom prst="rect">
              <a:avLst/>
            </a:prstGeom>
            <a:noFill/>
            <a:ln w="19050">
              <a:noFill/>
            </a:ln>
          </p:spPr>
          <p:txBody>
            <a:bodyPr wrap="square" lIns="72000" rIns="72000" rtlCol="0">
              <a:spAutoFit/>
            </a:bodyPr>
            <a:lstStyle/>
            <a:p>
              <a:pPr algn="ctr"/>
              <a:r>
                <a:rPr lang="en-US" altLang="zh-CN" sz="1400" b="1" dirty="0">
                  <a:solidFill>
                    <a:srgbClr val="FF0000"/>
                  </a:solidFill>
                  <a:ea typeface="微软雅黑" panose="020B0503020204020204" pitchFamily="34" charset="-122"/>
                  <a:cs typeface="Arial" panose="020B0604020202020204" pitchFamily="34" charset="0"/>
                </a:rPr>
                <a:t>Sensor</a:t>
              </a:r>
            </a:p>
          </p:txBody>
        </p:sp>
        <p:sp>
          <p:nvSpPr>
            <p:cNvPr id="75" name="箭头: 右 74">
              <a:extLst>
                <a:ext uri="{FF2B5EF4-FFF2-40B4-BE49-F238E27FC236}">
                  <a16:creationId xmlns:a16="http://schemas.microsoft.com/office/drawing/2014/main" id="{06559290-807B-4620-818C-6157A2A4C579}"/>
                </a:ext>
              </a:extLst>
            </p:cNvPr>
            <p:cNvSpPr/>
            <p:nvPr/>
          </p:nvSpPr>
          <p:spPr>
            <a:xfrm>
              <a:off x="3033018" y="5586453"/>
              <a:ext cx="180560" cy="119549"/>
            </a:xfrm>
            <a:prstGeom prst="rightArrow">
              <a:avLst>
                <a:gd name="adj1" fmla="val 50000"/>
                <a:gd name="adj2" fmla="val 67416"/>
              </a:avLst>
            </a:prstGeom>
            <a:solidFill>
              <a:srgbClr val="4472C4"/>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zh-CN" altLang="en-US"/>
            </a:p>
          </p:txBody>
        </p:sp>
      </p:grpSp>
      <p:grpSp>
        <p:nvGrpSpPr>
          <p:cNvPr id="158" name="组合 157">
            <a:extLst>
              <a:ext uri="{FF2B5EF4-FFF2-40B4-BE49-F238E27FC236}">
                <a16:creationId xmlns:a16="http://schemas.microsoft.com/office/drawing/2014/main" id="{7CAE2E95-5D6B-47F7-9675-127A92530FE6}"/>
              </a:ext>
            </a:extLst>
          </p:cNvPr>
          <p:cNvGrpSpPr/>
          <p:nvPr/>
        </p:nvGrpSpPr>
        <p:grpSpPr>
          <a:xfrm>
            <a:off x="622036" y="1268761"/>
            <a:ext cx="3926694" cy="2286716"/>
            <a:chOff x="622036" y="1268761"/>
            <a:chExt cx="3926694" cy="2286716"/>
          </a:xfrm>
        </p:grpSpPr>
        <p:sp>
          <p:nvSpPr>
            <p:cNvPr id="123" name="TextBox 13">
              <a:extLst>
                <a:ext uri="{FF2B5EF4-FFF2-40B4-BE49-F238E27FC236}">
                  <a16:creationId xmlns:a16="http://schemas.microsoft.com/office/drawing/2014/main" id="{3877C9CA-C1AE-4300-A7C7-DD003A7CB5B2}"/>
                </a:ext>
              </a:extLst>
            </p:cNvPr>
            <p:cNvSpPr txBox="1"/>
            <p:nvPr/>
          </p:nvSpPr>
          <p:spPr>
            <a:xfrm>
              <a:off x="622036" y="1346568"/>
              <a:ext cx="3796003" cy="646331"/>
            </a:xfrm>
            <a:prstGeom prst="rect">
              <a:avLst/>
            </a:prstGeom>
            <a:noFill/>
            <a:ln w="19050">
              <a:noFill/>
            </a:ln>
          </p:spPr>
          <p:txBody>
            <a:bodyPr wrap="square" lIns="72000" rIns="72000" rtlCol="0">
              <a:spAutoFit/>
            </a:bodyPr>
            <a:lstStyle/>
            <a:p>
              <a:pPr algn="ctr"/>
              <a:r>
                <a:rPr lang="en-US" altLang="zh-CN" b="1" dirty="0">
                  <a:solidFill>
                    <a:prstClr val="black"/>
                  </a:solidFill>
                  <a:ea typeface="微软雅黑" panose="020B0503020204020204" pitchFamily="34" charset="-122"/>
                  <a:cs typeface="Arial" panose="020B0604020202020204" pitchFamily="34" charset="0"/>
                </a:rPr>
                <a:t>1. Strain is a key indicator of structural health</a:t>
              </a:r>
            </a:p>
          </p:txBody>
        </p:sp>
        <p:sp>
          <p:nvSpPr>
            <p:cNvPr id="69" name="矩形: 圆角 68">
              <a:extLst>
                <a:ext uri="{FF2B5EF4-FFF2-40B4-BE49-F238E27FC236}">
                  <a16:creationId xmlns:a16="http://schemas.microsoft.com/office/drawing/2014/main" id="{7278D841-D447-45DB-8AD0-CCCB61C376FE}"/>
                </a:ext>
              </a:extLst>
            </p:cNvPr>
            <p:cNvSpPr/>
            <p:nvPr/>
          </p:nvSpPr>
          <p:spPr>
            <a:xfrm>
              <a:off x="656426" y="1268761"/>
              <a:ext cx="3892304" cy="2286716"/>
            </a:xfrm>
            <a:prstGeom prst="roundRect">
              <a:avLst>
                <a:gd name="adj" fmla="val 5274"/>
              </a:avLst>
            </a:prstGeom>
            <a:noFill/>
            <a:ln w="25400" cap="flat" cmpd="sng" algn="ctr">
              <a:solidFill>
                <a:schemeClr val="tx1">
                  <a:lumMod val="50000"/>
                  <a:lumOff val="50000"/>
                </a:schemeClr>
              </a:solidFill>
              <a:prstDash val="solid"/>
            </a:ln>
            <a:effectLst/>
            <a:sp3d extrusionH="2540000"/>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pic>
          <p:nvPicPr>
            <p:cNvPr id="39" name="图片 38">
              <a:extLst>
                <a:ext uri="{FF2B5EF4-FFF2-40B4-BE49-F238E27FC236}">
                  <a16:creationId xmlns:a16="http://schemas.microsoft.com/office/drawing/2014/main" id="{F22A61AD-B5ED-49EC-80DC-EC4EB601CE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455" y="2015868"/>
              <a:ext cx="1810861" cy="1361929"/>
            </a:xfrm>
            <a:prstGeom prst="rect">
              <a:avLst/>
            </a:prstGeom>
            <a:ln>
              <a:solidFill>
                <a:schemeClr val="tx1"/>
              </a:solidFill>
            </a:ln>
          </p:spPr>
        </p:pic>
        <p:pic>
          <p:nvPicPr>
            <p:cNvPr id="77" name="图片 76">
              <a:extLst>
                <a:ext uri="{FF2B5EF4-FFF2-40B4-BE49-F238E27FC236}">
                  <a16:creationId xmlns:a16="http://schemas.microsoft.com/office/drawing/2014/main" id="{C2F71C76-D4FC-4C82-8486-DA29A0A711E7}"/>
                </a:ext>
              </a:extLst>
            </p:cNvPr>
            <p:cNvPicPr>
              <a:picLocks noChangeAspect="1"/>
            </p:cNvPicPr>
            <p:nvPr/>
          </p:nvPicPr>
          <p:blipFill>
            <a:blip r:embed="rId6" cstate="print">
              <a:extLst>
                <a:ext uri="{28A0092B-C50C-407E-A947-70E740481C1C}">
                  <a14:useLocalDpi xmlns:a14="http://schemas.microsoft.com/office/drawing/2010/main" val="0"/>
                </a:ext>
              </a:extLst>
            </a:blip>
            <a:srcRect l="4753" t="8104" r="3026" b="4785"/>
            <a:stretch>
              <a:fillRect/>
            </a:stretch>
          </p:blipFill>
          <p:spPr bwMode="auto">
            <a:xfrm>
              <a:off x="2579345" y="2014836"/>
              <a:ext cx="1931875" cy="1361929"/>
            </a:xfrm>
            <a:prstGeom prst="rect">
              <a:avLst/>
            </a:prstGeom>
            <a:noFill/>
            <a:ln>
              <a:solidFill>
                <a:schemeClr val="tx1"/>
              </a:solidFill>
            </a:ln>
          </p:spPr>
        </p:pic>
      </p:grpSp>
      <p:grpSp>
        <p:nvGrpSpPr>
          <p:cNvPr id="160" name="组合 159">
            <a:extLst>
              <a:ext uri="{FF2B5EF4-FFF2-40B4-BE49-F238E27FC236}">
                <a16:creationId xmlns:a16="http://schemas.microsoft.com/office/drawing/2014/main" id="{8E896EB0-22E0-4D65-8382-925A99526F21}"/>
              </a:ext>
            </a:extLst>
          </p:cNvPr>
          <p:cNvGrpSpPr/>
          <p:nvPr/>
        </p:nvGrpSpPr>
        <p:grpSpPr>
          <a:xfrm>
            <a:off x="7529196" y="1268760"/>
            <a:ext cx="4011141" cy="2286715"/>
            <a:chOff x="7529196" y="1268760"/>
            <a:chExt cx="4011141" cy="2286715"/>
          </a:xfrm>
        </p:grpSpPr>
        <p:sp>
          <p:nvSpPr>
            <p:cNvPr id="124" name="TextBox 13">
              <a:extLst>
                <a:ext uri="{FF2B5EF4-FFF2-40B4-BE49-F238E27FC236}">
                  <a16:creationId xmlns:a16="http://schemas.microsoft.com/office/drawing/2014/main" id="{8AA643B0-0321-4CC3-9105-0CD52E504B3B}"/>
                </a:ext>
              </a:extLst>
            </p:cNvPr>
            <p:cNvSpPr txBox="1"/>
            <p:nvPr/>
          </p:nvSpPr>
          <p:spPr>
            <a:xfrm>
              <a:off x="7529196" y="1346567"/>
              <a:ext cx="3960440" cy="646331"/>
            </a:xfrm>
            <a:prstGeom prst="rect">
              <a:avLst/>
            </a:prstGeom>
            <a:noFill/>
            <a:ln w="19050">
              <a:noFill/>
            </a:ln>
          </p:spPr>
          <p:txBody>
            <a:bodyPr wrap="square" lIns="72000" rIns="72000" rtlCol="0">
              <a:spAutoFit/>
            </a:bodyPr>
            <a:lstStyle/>
            <a:p>
              <a:pPr algn="ctr"/>
              <a:r>
                <a:rPr lang="en-US" altLang="zh-CN" b="1" dirty="0">
                  <a:solidFill>
                    <a:prstClr val="black"/>
                  </a:solidFill>
                  <a:ea typeface="微软雅黑" panose="020B0503020204020204" pitchFamily="34" charset="-122"/>
                  <a:cs typeface="Arial" panose="020B0604020202020204" pitchFamily="34" charset="0"/>
                </a:rPr>
                <a:t>2. Many critical failures are preceded by abnormal strain</a:t>
              </a:r>
            </a:p>
          </p:txBody>
        </p:sp>
        <p:grpSp>
          <p:nvGrpSpPr>
            <p:cNvPr id="48" name="组合 47">
              <a:extLst>
                <a:ext uri="{FF2B5EF4-FFF2-40B4-BE49-F238E27FC236}">
                  <a16:creationId xmlns:a16="http://schemas.microsoft.com/office/drawing/2014/main" id="{2DD6AB42-7EDD-4C7E-9799-26B69B163890}"/>
                </a:ext>
              </a:extLst>
            </p:cNvPr>
            <p:cNvGrpSpPr/>
            <p:nvPr/>
          </p:nvGrpSpPr>
          <p:grpSpPr>
            <a:xfrm>
              <a:off x="8921452" y="2198172"/>
              <a:ext cx="2618885" cy="1024095"/>
              <a:chOff x="8087250" y="2116873"/>
              <a:chExt cx="2618885" cy="1024095"/>
            </a:xfrm>
          </p:grpSpPr>
          <p:pic>
            <p:nvPicPr>
              <p:cNvPr id="78" name="图片 77" descr="扫描">
                <a:extLst>
                  <a:ext uri="{FF2B5EF4-FFF2-40B4-BE49-F238E27FC236}">
                    <a16:creationId xmlns:a16="http://schemas.microsoft.com/office/drawing/2014/main" id="{1478D3AA-FFD0-4CEE-8D5D-4A23B7B12E00}"/>
                  </a:ext>
                </a:extLst>
              </p:cNvPr>
              <p:cNvPicPr/>
              <p:nvPr/>
            </p:nvPicPr>
            <p:blipFill rotWithShape="1">
              <a:blip r:embed="rId7">
                <a:extLst>
                  <a:ext uri="{28A0092B-C50C-407E-A947-70E740481C1C}">
                    <a14:useLocalDpi xmlns:a14="http://schemas.microsoft.com/office/drawing/2010/main" val="0"/>
                  </a:ext>
                </a:extLst>
              </a:blip>
              <a:srcRect r="32053" b="6460"/>
              <a:stretch/>
            </p:blipFill>
            <p:spPr bwMode="auto">
              <a:xfrm>
                <a:off x="8087250" y="2116873"/>
                <a:ext cx="2547636" cy="952087"/>
              </a:xfrm>
              <a:prstGeom prst="rect">
                <a:avLst/>
              </a:prstGeom>
              <a:noFill/>
              <a:ln>
                <a:noFill/>
              </a:ln>
            </p:spPr>
          </p:pic>
          <p:sp>
            <p:nvSpPr>
              <p:cNvPr id="47" name="矩形 46">
                <a:extLst>
                  <a:ext uri="{FF2B5EF4-FFF2-40B4-BE49-F238E27FC236}">
                    <a16:creationId xmlns:a16="http://schemas.microsoft.com/office/drawing/2014/main" id="{590B9AA8-7F85-4884-83AC-C1BE8166703F}"/>
                  </a:ext>
                </a:extLst>
              </p:cNvPr>
              <p:cNvSpPr/>
              <p:nvPr/>
            </p:nvSpPr>
            <p:spPr>
              <a:xfrm>
                <a:off x="8319226" y="3024781"/>
                <a:ext cx="2068897" cy="116187"/>
              </a:xfrm>
              <a:prstGeom prst="rect">
                <a:avLst/>
              </a:prstGeom>
              <a:solidFill>
                <a:schemeClr val="bg1"/>
              </a:solidFill>
              <a:ln w="25400" cap="flat" cmpd="sng" algn="ctr">
                <a:solidFill>
                  <a:schemeClr val="bg1"/>
                </a:solidFill>
                <a:prstDash val="solid"/>
              </a:ln>
              <a:effectLst/>
              <a:sp3d extrusionH="2540000"/>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80" name="矩形 79">
                <a:extLst>
                  <a:ext uri="{FF2B5EF4-FFF2-40B4-BE49-F238E27FC236}">
                    <a16:creationId xmlns:a16="http://schemas.microsoft.com/office/drawing/2014/main" id="{0D53390B-7F0E-4603-9BE4-E6A0E655A051}"/>
                  </a:ext>
                </a:extLst>
              </p:cNvPr>
              <p:cNvSpPr/>
              <p:nvPr/>
            </p:nvSpPr>
            <p:spPr>
              <a:xfrm>
                <a:off x="10591200" y="2128557"/>
                <a:ext cx="114935" cy="896223"/>
              </a:xfrm>
              <a:prstGeom prst="rect">
                <a:avLst/>
              </a:prstGeom>
              <a:solidFill>
                <a:schemeClr val="bg1"/>
              </a:solidFill>
              <a:ln w="25400" cap="flat" cmpd="sng" algn="ctr">
                <a:solidFill>
                  <a:schemeClr val="bg1"/>
                </a:solidFill>
                <a:prstDash val="solid"/>
              </a:ln>
              <a:effectLst/>
              <a:sp3d extrusionH="2540000"/>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grpSp>
        <p:sp>
          <p:nvSpPr>
            <p:cNvPr id="68" name="矩形: 圆角 67">
              <a:extLst>
                <a:ext uri="{FF2B5EF4-FFF2-40B4-BE49-F238E27FC236}">
                  <a16:creationId xmlns:a16="http://schemas.microsoft.com/office/drawing/2014/main" id="{45059375-FBF0-490C-A32C-C3614F13D7B7}"/>
                </a:ext>
              </a:extLst>
            </p:cNvPr>
            <p:cNvSpPr/>
            <p:nvPr/>
          </p:nvSpPr>
          <p:spPr>
            <a:xfrm>
              <a:off x="7559821" y="1268760"/>
              <a:ext cx="3892304" cy="2286715"/>
            </a:xfrm>
            <a:prstGeom prst="roundRect">
              <a:avLst>
                <a:gd name="adj" fmla="val 5274"/>
              </a:avLst>
            </a:prstGeom>
            <a:noFill/>
            <a:ln w="25400" cap="flat" cmpd="sng" algn="ctr">
              <a:solidFill>
                <a:schemeClr val="tx1">
                  <a:lumMod val="50000"/>
                  <a:lumOff val="50000"/>
                </a:schemeClr>
              </a:solidFill>
              <a:prstDash val="solid"/>
            </a:ln>
            <a:effectLst/>
            <a:sp3d extrusionH="2540000"/>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pic>
          <p:nvPicPr>
            <p:cNvPr id="82" name="Picture 24" descr="https://img0.baidu.com/it/u=1129032378,3803082427&amp;fm=253&amp;fmt=auto&amp;app=138&amp;f=JPEG?w=500&amp;h=518">
              <a:extLst>
                <a:ext uri="{FF2B5EF4-FFF2-40B4-BE49-F238E27FC236}">
                  <a16:creationId xmlns:a16="http://schemas.microsoft.com/office/drawing/2014/main" id="{7D084348-6F08-4CA5-A042-2CC37D24601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1927"/>
            <a:stretch/>
          </p:blipFill>
          <p:spPr bwMode="auto">
            <a:xfrm>
              <a:off x="7605998" y="2207110"/>
              <a:ext cx="1225405" cy="898969"/>
            </a:xfrm>
            <a:prstGeom prst="rect">
              <a:avLst/>
            </a:prstGeom>
            <a:noFill/>
            <a:ln w="12700">
              <a:solidFill>
                <a:schemeClr val="tx1"/>
              </a:solidFill>
              <a:prstDash val="solid"/>
            </a:ln>
            <a:extLst>
              <a:ext uri="{909E8E84-426E-40DD-AFC4-6F175D3DCCD1}">
                <a14:hiddenFill xmlns:a14="http://schemas.microsoft.com/office/drawing/2010/main">
                  <a:solidFill>
                    <a:srgbClr val="FFFFFF"/>
                  </a:solidFill>
                </a14:hiddenFill>
              </a:ext>
            </a:extLst>
          </p:spPr>
        </p:pic>
      </p:grpSp>
      <p:grpSp>
        <p:nvGrpSpPr>
          <p:cNvPr id="163" name="组合 162">
            <a:extLst>
              <a:ext uri="{FF2B5EF4-FFF2-40B4-BE49-F238E27FC236}">
                <a16:creationId xmlns:a16="http://schemas.microsoft.com/office/drawing/2014/main" id="{81E9247D-47AB-40D2-962F-35A32D8DE20A}"/>
              </a:ext>
            </a:extLst>
          </p:cNvPr>
          <p:cNvGrpSpPr/>
          <p:nvPr/>
        </p:nvGrpSpPr>
        <p:grpSpPr>
          <a:xfrm>
            <a:off x="7540791" y="4192014"/>
            <a:ext cx="3984671" cy="2294817"/>
            <a:chOff x="7540791" y="4192014"/>
            <a:chExt cx="3984671" cy="2294817"/>
          </a:xfrm>
        </p:grpSpPr>
        <p:pic>
          <p:nvPicPr>
            <p:cNvPr id="57" name="图片 56">
              <a:extLst>
                <a:ext uri="{FF2B5EF4-FFF2-40B4-BE49-F238E27FC236}">
                  <a16:creationId xmlns:a16="http://schemas.microsoft.com/office/drawing/2014/main" id="{A1A79DD9-B850-4FB3-8324-C3C4353A4BED}"/>
                </a:ext>
              </a:extLst>
            </p:cNvPr>
            <p:cNvPicPr>
              <a:picLocks noChangeAspect="1"/>
            </p:cNvPicPr>
            <p:nvPr/>
          </p:nvPicPr>
          <p:blipFill>
            <a:blip r:embed="rId9"/>
            <a:stretch>
              <a:fillRect/>
            </a:stretch>
          </p:blipFill>
          <p:spPr>
            <a:xfrm rot="490569">
              <a:off x="7540791" y="4942991"/>
              <a:ext cx="1224747" cy="1248106"/>
            </a:xfrm>
            <a:prstGeom prst="rect">
              <a:avLst/>
            </a:prstGeom>
            <a:scene3d>
              <a:camera prst="orthographicFront">
                <a:rot lat="0" lon="1800000" rev="0"/>
              </a:camera>
              <a:lightRig rig="threePt" dir="t"/>
            </a:scene3d>
          </p:spPr>
        </p:pic>
        <p:grpSp>
          <p:nvGrpSpPr>
            <p:cNvPr id="161" name="组合 160">
              <a:extLst>
                <a:ext uri="{FF2B5EF4-FFF2-40B4-BE49-F238E27FC236}">
                  <a16:creationId xmlns:a16="http://schemas.microsoft.com/office/drawing/2014/main" id="{9A67B0D1-F21F-4827-A5FE-36A72C2A8676}"/>
                </a:ext>
              </a:extLst>
            </p:cNvPr>
            <p:cNvGrpSpPr/>
            <p:nvPr/>
          </p:nvGrpSpPr>
          <p:grpSpPr>
            <a:xfrm>
              <a:off x="7565022" y="4192014"/>
              <a:ext cx="3960440" cy="2294817"/>
              <a:chOff x="7565022" y="4192014"/>
              <a:chExt cx="3960440" cy="2294817"/>
            </a:xfrm>
          </p:grpSpPr>
          <p:sp>
            <p:nvSpPr>
              <p:cNvPr id="107" name="TextBox 13">
                <a:extLst>
                  <a:ext uri="{FF2B5EF4-FFF2-40B4-BE49-F238E27FC236}">
                    <a16:creationId xmlns:a16="http://schemas.microsoft.com/office/drawing/2014/main" id="{F22BAB72-8066-49DE-9D4E-1F36877DAFAD}"/>
                  </a:ext>
                </a:extLst>
              </p:cNvPr>
              <p:cNvSpPr txBox="1"/>
              <p:nvPr/>
            </p:nvSpPr>
            <p:spPr>
              <a:xfrm>
                <a:off x="8245338" y="5710059"/>
                <a:ext cx="926436" cy="351828"/>
              </a:xfrm>
              <a:prstGeom prst="rect">
                <a:avLst/>
              </a:prstGeom>
              <a:noFill/>
              <a:ln w="19050">
                <a:noFill/>
              </a:ln>
            </p:spPr>
            <p:txBody>
              <a:bodyPr wrap="square" lIns="72000" rIns="72000" rtlCol="0">
                <a:spAutoFit/>
              </a:bodyPr>
              <a:lstStyle/>
              <a:p>
                <a:pPr algn="ctr">
                  <a:lnSpc>
                    <a:spcPts val="1000"/>
                  </a:lnSpc>
                </a:pPr>
                <a:r>
                  <a:rPr lang="en-US" altLang="zh-CN" sz="1200" dirty="0">
                    <a:ea typeface="微软雅黑" panose="020B0503020204020204" pitchFamily="34" charset="-122"/>
                    <a:cs typeface="Arial" panose="020B0604020202020204" pitchFamily="34" charset="0"/>
                  </a:rPr>
                  <a:t>Max </a:t>
                </a:r>
              </a:p>
              <a:p>
                <a:pPr algn="ctr">
                  <a:lnSpc>
                    <a:spcPts val="1000"/>
                  </a:lnSpc>
                </a:pPr>
                <a:r>
                  <a:rPr lang="en-US" altLang="zh-CN" sz="1200" dirty="0">
                    <a:ea typeface="微软雅黑" panose="020B0503020204020204" pitchFamily="34" charset="-122"/>
                    <a:cs typeface="Arial" panose="020B0604020202020204" pitchFamily="34" charset="0"/>
                  </a:rPr>
                  <a:t>strain</a:t>
                </a:r>
              </a:p>
            </p:txBody>
          </p:sp>
          <p:sp>
            <p:nvSpPr>
              <p:cNvPr id="127" name="TextBox 13">
                <a:extLst>
                  <a:ext uri="{FF2B5EF4-FFF2-40B4-BE49-F238E27FC236}">
                    <a16:creationId xmlns:a16="http://schemas.microsoft.com/office/drawing/2014/main" id="{9C5A0227-1CE1-45DC-92BF-AEB6A3893BDC}"/>
                  </a:ext>
                </a:extLst>
              </p:cNvPr>
              <p:cNvSpPr txBox="1"/>
              <p:nvPr/>
            </p:nvSpPr>
            <p:spPr>
              <a:xfrm>
                <a:off x="7565022" y="4221088"/>
                <a:ext cx="3960440" cy="646331"/>
              </a:xfrm>
              <a:prstGeom prst="rect">
                <a:avLst/>
              </a:prstGeom>
              <a:noFill/>
              <a:ln w="19050">
                <a:noFill/>
              </a:ln>
            </p:spPr>
            <p:txBody>
              <a:bodyPr wrap="square" lIns="72000" rIns="72000" rtlCol="0">
                <a:spAutoFit/>
              </a:bodyPr>
              <a:lstStyle/>
              <a:p>
                <a:pPr algn="ctr"/>
                <a:r>
                  <a:rPr lang="en-US" altLang="zh-CN" b="1" dirty="0">
                    <a:solidFill>
                      <a:prstClr val="black"/>
                    </a:solidFill>
                    <a:ea typeface="微软雅黑" panose="020B0503020204020204" pitchFamily="34" charset="-122"/>
                    <a:cs typeface="Arial" panose="020B0604020202020204" pitchFamily="34" charset="0"/>
                  </a:rPr>
                  <a:t>4.Strain data enables informed maintenance and safety decisions</a:t>
                </a:r>
              </a:p>
            </p:txBody>
          </p:sp>
          <p:sp>
            <p:nvSpPr>
              <p:cNvPr id="131" name="矩形: 圆角 130">
                <a:extLst>
                  <a:ext uri="{FF2B5EF4-FFF2-40B4-BE49-F238E27FC236}">
                    <a16:creationId xmlns:a16="http://schemas.microsoft.com/office/drawing/2014/main" id="{10D4E880-E354-4C90-A1D5-2643852D9FF4}"/>
                  </a:ext>
                </a:extLst>
              </p:cNvPr>
              <p:cNvSpPr/>
              <p:nvPr/>
            </p:nvSpPr>
            <p:spPr>
              <a:xfrm>
                <a:off x="7599091" y="4192014"/>
                <a:ext cx="3852990" cy="2286714"/>
              </a:xfrm>
              <a:prstGeom prst="roundRect">
                <a:avLst>
                  <a:gd name="adj" fmla="val 5274"/>
                </a:avLst>
              </a:prstGeom>
              <a:noFill/>
              <a:ln w="25400" cap="flat" cmpd="sng" algn="ctr">
                <a:solidFill>
                  <a:schemeClr val="tx1">
                    <a:lumMod val="50000"/>
                    <a:lumOff val="50000"/>
                  </a:schemeClr>
                </a:solidFill>
                <a:prstDash val="solid"/>
              </a:ln>
              <a:effectLst/>
              <a:sp3d extrusionH="2540000"/>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pic>
            <p:nvPicPr>
              <p:cNvPr id="52" name="图片 51">
                <a:extLst>
                  <a:ext uri="{FF2B5EF4-FFF2-40B4-BE49-F238E27FC236}">
                    <a16:creationId xmlns:a16="http://schemas.microsoft.com/office/drawing/2014/main" id="{D19C1D7F-C375-432C-BB94-C73A16DC763E}"/>
                  </a:ext>
                </a:extLst>
              </p:cNvPr>
              <p:cNvPicPr>
                <a:picLocks noChangeAspect="1"/>
              </p:cNvPicPr>
              <p:nvPr/>
            </p:nvPicPr>
            <p:blipFill rotWithShape="1">
              <a:blip r:embed="rId10">
                <a:extLst>
                  <a:ext uri="{28A0092B-C50C-407E-A947-70E740481C1C}">
                    <a14:useLocalDpi xmlns:a14="http://schemas.microsoft.com/office/drawing/2010/main" val="0"/>
                  </a:ext>
                </a:extLst>
              </a:blip>
              <a:srcRect l="26501" t="35172" r="16489" b="40528"/>
              <a:stretch/>
            </p:blipFill>
            <p:spPr>
              <a:xfrm>
                <a:off x="9080305" y="5783397"/>
                <a:ext cx="1823396" cy="549546"/>
              </a:xfrm>
              <a:prstGeom prst="rect">
                <a:avLst/>
              </a:prstGeom>
            </p:spPr>
          </p:pic>
          <p:sp>
            <p:nvSpPr>
              <p:cNvPr id="87" name="TextBox 13">
                <a:extLst>
                  <a:ext uri="{FF2B5EF4-FFF2-40B4-BE49-F238E27FC236}">
                    <a16:creationId xmlns:a16="http://schemas.microsoft.com/office/drawing/2014/main" id="{C02B61AD-0EC8-4CD4-AD93-5C64316AF568}"/>
                  </a:ext>
                </a:extLst>
              </p:cNvPr>
              <p:cNvSpPr txBox="1"/>
              <p:nvPr/>
            </p:nvSpPr>
            <p:spPr>
              <a:xfrm>
                <a:off x="7845363" y="6157134"/>
                <a:ext cx="432048" cy="307777"/>
              </a:xfrm>
              <a:prstGeom prst="rect">
                <a:avLst/>
              </a:prstGeom>
              <a:noFill/>
              <a:ln w="19050">
                <a:noFill/>
              </a:ln>
            </p:spPr>
            <p:txBody>
              <a:bodyPr wrap="square" lIns="72000" rIns="72000" rtlCol="0">
                <a:spAutoFit/>
              </a:bodyPr>
              <a:lstStyle/>
              <a:p>
                <a:pPr algn="ctr"/>
                <a:r>
                  <a:rPr lang="en-US" altLang="zh-CN" sz="1400" dirty="0">
                    <a:solidFill>
                      <a:srgbClr val="FF0000"/>
                    </a:solidFill>
                    <a:ea typeface="微软雅黑" panose="020B0503020204020204" pitchFamily="34" charset="-122"/>
                    <a:cs typeface="Arial" panose="020B0604020202020204" pitchFamily="34" charset="0"/>
                  </a:rPr>
                  <a:t>Tilt</a:t>
                </a:r>
              </a:p>
            </p:txBody>
          </p:sp>
          <p:cxnSp>
            <p:nvCxnSpPr>
              <p:cNvPr id="54" name="直接箭头连接符 53">
                <a:extLst>
                  <a:ext uri="{FF2B5EF4-FFF2-40B4-BE49-F238E27FC236}">
                    <a16:creationId xmlns:a16="http://schemas.microsoft.com/office/drawing/2014/main" id="{066A939B-6160-428C-9DFC-9844E07CCD52}"/>
                  </a:ext>
                </a:extLst>
              </p:cNvPr>
              <p:cNvCxnSpPr>
                <a:cxnSpLocks/>
              </p:cNvCxnSpPr>
              <p:nvPr/>
            </p:nvCxnSpPr>
            <p:spPr>
              <a:xfrm>
                <a:off x="8317677" y="6027969"/>
                <a:ext cx="744444"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0" name="直接箭头连接符 89">
                <a:extLst>
                  <a:ext uri="{FF2B5EF4-FFF2-40B4-BE49-F238E27FC236}">
                    <a16:creationId xmlns:a16="http://schemas.microsoft.com/office/drawing/2014/main" id="{F017FA06-421F-4FA3-A999-181F3AD0FF7B}"/>
                  </a:ext>
                </a:extLst>
              </p:cNvPr>
              <p:cNvCxnSpPr>
                <a:cxnSpLocks/>
              </p:cNvCxnSpPr>
              <p:nvPr/>
            </p:nvCxnSpPr>
            <p:spPr>
              <a:xfrm flipV="1">
                <a:off x="9557691" y="5492339"/>
                <a:ext cx="0" cy="26365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1" name="图片 80">
                <a:extLst>
                  <a:ext uri="{FF2B5EF4-FFF2-40B4-BE49-F238E27FC236}">
                    <a16:creationId xmlns:a16="http://schemas.microsoft.com/office/drawing/2014/main" id="{E5EAF7F3-ACFD-4415-870F-04DD863DCDB1}"/>
                  </a:ext>
                </a:extLst>
              </p:cNvPr>
              <p:cNvPicPr>
                <a:picLocks noChangeAspect="1"/>
              </p:cNvPicPr>
              <p:nvPr/>
            </p:nvPicPr>
            <p:blipFill>
              <a:blip r:embed="rId11"/>
              <a:stretch>
                <a:fillRect/>
              </a:stretch>
            </p:blipFill>
            <p:spPr>
              <a:xfrm>
                <a:off x="9257387" y="4890510"/>
                <a:ext cx="588667" cy="588667"/>
              </a:xfrm>
              <a:prstGeom prst="rect">
                <a:avLst/>
              </a:prstGeom>
            </p:spPr>
          </p:pic>
          <p:cxnSp>
            <p:nvCxnSpPr>
              <p:cNvPr id="84" name="直接连接符 83">
                <a:extLst>
                  <a:ext uri="{FF2B5EF4-FFF2-40B4-BE49-F238E27FC236}">
                    <a16:creationId xmlns:a16="http://schemas.microsoft.com/office/drawing/2014/main" id="{83DB2ED4-69FB-4D32-AB83-755240D4726E}"/>
                  </a:ext>
                </a:extLst>
              </p:cNvPr>
              <p:cNvCxnSpPr>
                <a:cxnSpLocks/>
              </p:cNvCxnSpPr>
              <p:nvPr/>
            </p:nvCxnSpPr>
            <p:spPr>
              <a:xfrm>
                <a:off x="8253039" y="5959391"/>
                <a:ext cx="28187" cy="13715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03" name="TextBox 13">
                <a:extLst>
                  <a:ext uri="{FF2B5EF4-FFF2-40B4-BE49-F238E27FC236}">
                    <a16:creationId xmlns:a16="http://schemas.microsoft.com/office/drawing/2014/main" id="{B7A1FDF7-550D-4E35-BAAE-315F865343B7}"/>
                  </a:ext>
                </a:extLst>
              </p:cNvPr>
              <p:cNvSpPr txBox="1"/>
              <p:nvPr/>
            </p:nvSpPr>
            <p:spPr>
              <a:xfrm>
                <a:off x="9293851" y="6179054"/>
                <a:ext cx="926436" cy="307777"/>
              </a:xfrm>
              <a:prstGeom prst="rect">
                <a:avLst/>
              </a:prstGeom>
              <a:noFill/>
              <a:ln w="19050">
                <a:noFill/>
              </a:ln>
            </p:spPr>
            <p:txBody>
              <a:bodyPr wrap="square" lIns="72000" rIns="72000" rtlCol="0">
                <a:spAutoFit/>
              </a:bodyPr>
              <a:lstStyle/>
              <a:p>
                <a:pPr algn="ctr"/>
                <a:r>
                  <a:rPr lang="en-US" altLang="zh-CN" sz="1400" dirty="0">
                    <a:solidFill>
                      <a:srgbClr val="FF0000"/>
                    </a:solidFill>
                    <a:ea typeface="微软雅黑" panose="020B0503020204020204" pitchFamily="34" charset="-122"/>
                    <a:cs typeface="Arial" panose="020B0604020202020204" pitchFamily="34" charset="0"/>
                  </a:rPr>
                  <a:t>Sensor</a:t>
                </a:r>
              </a:p>
            </p:txBody>
          </p:sp>
          <p:sp>
            <p:nvSpPr>
              <p:cNvPr id="108" name="TextBox 13">
                <a:extLst>
                  <a:ext uri="{FF2B5EF4-FFF2-40B4-BE49-F238E27FC236}">
                    <a16:creationId xmlns:a16="http://schemas.microsoft.com/office/drawing/2014/main" id="{C188C0F4-C477-47B0-8D79-AFB0DCF1CD48}"/>
                  </a:ext>
                </a:extLst>
              </p:cNvPr>
              <p:cNvSpPr txBox="1"/>
              <p:nvPr/>
            </p:nvSpPr>
            <p:spPr>
              <a:xfrm>
                <a:off x="9490544" y="5277791"/>
                <a:ext cx="926436" cy="307777"/>
              </a:xfrm>
              <a:prstGeom prst="rect">
                <a:avLst/>
              </a:prstGeom>
              <a:noFill/>
              <a:ln w="19050">
                <a:noFill/>
              </a:ln>
            </p:spPr>
            <p:txBody>
              <a:bodyPr wrap="square" lIns="72000" rIns="72000" rtlCol="0">
                <a:spAutoFit/>
              </a:bodyPr>
              <a:lstStyle/>
              <a:p>
                <a:pPr algn="ctr"/>
                <a:r>
                  <a:rPr lang="en-US" altLang="zh-CN" sz="1400" dirty="0">
                    <a:solidFill>
                      <a:srgbClr val="FF0000"/>
                    </a:solidFill>
                    <a:ea typeface="微软雅黑" panose="020B0503020204020204" pitchFamily="34" charset="-122"/>
                    <a:cs typeface="Arial" panose="020B0604020202020204" pitchFamily="34" charset="0"/>
                  </a:rPr>
                  <a:t>Cloud</a:t>
                </a:r>
              </a:p>
            </p:txBody>
          </p:sp>
          <p:cxnSp>
            <p:nvCxnSpPr>
              <p:cNvPr id="109" name="直接箭头连接符 108">
                <a:extLst>
                  <a:ext uri="{FF2B5EF4-FFF2-40B4-BE49-F238E27FC236}">
                    <a16:creationId xmlns:a16="http://schemas.microsoft.com/office/drawing/2014/main" id="{18AAD0D7-4208-45CD-8E0D-A8BD8C4C0321}"/>
                  </a:ext>
                </a:extLst>
              </p:cNvPr>
              <p:cNvCxnSpPr>
                <a:cxnSpLocks/>
              </p:cNvCxnSpPr>
              <p:nvPr/>
            </p:nvCxnSpPr>
            <p:spPr>
              <a:xfrm>
                <a:off x="9868216" y="5198013"/>
                <a:ext cx="603462"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2" name="图片 101">
                <a:extLst>
                  <a:ext uri="{FF2B5EF4-FFF2-40B4-BE49-F238E27FC236}">
                    <a16:creationId xmlns:a16="http://schemas.microsoft.com/office/drawing/2014/main" id="{230588C0-DF55-44D6-A1ED-1308994C5617}"/>
                  </a:ext>
                </a:extLst>
              </p:cNvPr>
              <p:cNvPicPr>
                <a:picLocks noChangeAspect="1"/>
              </p:cNvPicPr>
              <p:nvPr/>
            </p:nvPicPr>
            <p:blipFill>
              <a:blip r:embed="rId12"/>
              <a:stretch>
                <a:fillRect/>
              </a:stretch>
            </p:blipFill>
            <p:spPr>
              <a:xfrm flipH="1">
                <a:off x="10562461" y="4889192"/>
                <a:ext cx="674205" cy="674205"/>
              </a:xfrm>
              <a:prstGeom prst="rect">
                <a:avLst/>
              </a:prstGeom>
            </p:spPr>
          </p:pic>
          <p:sp>
            <p:nvSpPr>
              <p:cNvPr id="122" name="TextBox 13">
                <a:extLst>
                  <a:ext uri="{FF2B5EF4-FFF2-40B4-BE49-F238E27FC236}">
                    <a16:creationId xmlns:a16="http://schemas.microsoft.com/office/drawing/2014/main" id="{2993F719-3D30-43E7-B134-8EFFFA7003A6}"/>
                  </a:ext>
                </a:extLst>
              </p:cNvPr>
              <p:cNvSpPr txBox="1"/>
              <p:nvPr/>
            </p:nvSpPr>
            <p:spPr>
              <a:xfrm>
                <a:off x="10445194" y="5513104"/>
                <a:ext cx="926436" cy="307777"/>
              </a:xfrm>
              <a:prstGeom prst="rect">
                <a:avLst/>
              </a:prstGeom>
              <a:noFill/>
              <a:ln w="19050">
                <a:noFill/>
              </a:ln>
            </p:spPr>
            <p:txBody>
              <a:bodyPr wrap="square" lIns="72000" rIns="72000" rtlCol="0">
                <a:spAutoFit/>
              </a:bodyPr>
              <a:lstStyle/>
              <a:p>
                <a:pPr algn="ctr"/>
                <a:r>
                  <a:rPr lang="en-US" altLang="zh-CN" sz="1400" dirty="0">
                    <a:solidFill>
                      <a:srgbClr val="FF0000"/>
                    </a:solidFill>
                    <a:ea typeface="微软雅黑" panose="020B0503020204020204" pitchFamily="34" charset="-122"/>
                    <a:cs typeface="Arial" panose="020B0604020202020204" pitchFamily="34" charset="0"/>
                  </a:rPr>
                  <a:t>Center</a:t>
                </a:r>
              </a:p>
            </p:txBody>
          </p:sp>
        </p:grpSp>
      </p:grpSp>
      <p:sp>
        <p:nvSpPr>
          <p:cNvPr id="105" name="椭圆 104">
            <a:extLst>
              <a:ext uri="{FF2B5EF4-FFF2-40B4-BE49-F238E27FC236}">
                <a16:creationId xmlns:a16="http://schemas.microsoft.com/office/drawing/2014/main" id="{90757292-421C-4E29-A3BC-E4AED13CF761}"/>
              </a:ext>
            </a:extLst>
          </p:cNvPr>
          <p:cNvSpPr/>
          <p:nvPr/>
        </p:nvSpPr>
        <p:spPr>
          <a:xfrm>
            <a:off x="4574779" y="3106079"/>
            <a:ext cx="3022526" cy="1254305"/>
          </a:xfrm>
          <a:prstGeom prst="ellipse">
            <a:avLst/>
          </a:prstGeom>
          <a:noFill/>
          <a:ln w="19050" cap="flat" cmpd="sng" algn="ctr">
            <a:solidFill>
              <a:srgbClr val="FF0000"/>
            </a:solidFill>
            <a:prstDash val="solid"/>
          </a:ln>
          <a:effectLst/>
          <a:sp3d extrusionH="2540000"/>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cxnSp>
        <p:nvCxnSpPr>
          <p:cNvPr id="143" name="连接符: 曲线 142">
            <a:extLst>
              <a:ext uri="{FF2B5EF4-FFF2-40B4-BE49-F238E27FC236}">
                <a16:creationId xmlns:a16="http://schemas.microsoft.com/office/drawing/2014/main" id="{4ADC3D73-0C24-40C8-9FCB-54E5D26116C6}"/>
              </a:ext>
            </a:extLst>
          </p:cNvPr>
          <p:cNvCxnSpPr>
            <a:stCxn id="69" idx="3"/>
          </p:cNvCxnSpPr>
          <p:nvPr/>
        </p:nvCxnSpPr>
        <p:spPr>
          <a:xfrm>
            <a:off x="4548730" y="2412119"/>
            <a:ext cx="829571" cy="738140"/>
          </a:xfrm>
          <a:prstGeom prst="curvedConnector3">
            <a:avLst/>
          </a:prstGeom>
          <a:ln w="19050">
            <a:solidFill>
              <a:srgbClr val="0F6FC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45" name="连接符: 曲线 144">
            <a:extLst>
              <a:ext uri="{FF2B5EF4-FFF2-40B4-BE49-F238E27FC236}">
                <a16:creationId xmlns:a16="http://schemas.microsoft.com/office/drawing/2014/main" id="{0944705E-0198-46EA-B436-A9DE45EBF5AD}"/>
              </a:ext>
            </a:extLst>
          </p:cNvPr>
          <p:cNvCxnSpPr>
            <a:cxnSpLocks/>
            <a:stCxn id="68" idx="1"/>
            <a:endCxn id="105" idx="0"/>
          </p:cNvCxnSpPr>
          <p:nvPr/>
        </p:nvCxnSpPr>
        <p:spPr>
          <a:xfrm rot="10800000" flipV="1">
            <a:off x="6086043" y="2412117"/>
            <a:ext cx="1473779" cy="693961"/>
          </a:xfrm>
          <a:prstGeom prst="curvedConnector2">
            <a:avLst/>
          </a:prstGeom>
          <a:ln w="19050">
            <a:solidFill>
              <a:srgbClr val="0F6FC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47" name="连接符: 曲线 146">
            <a:extLst>
              <a:ext uri="{FF2B5EF4-FFF2-40B4-BE49-F238E27FC236}">
                <a16:creationId xmlns:a16="http://schemas.microsoft.com/office/drawing/2014/main" id="{8D8B6479-20AB-429B-BAA3-F53D2F54DDA4}"/>
              </a:ext>
            </a:extLst>
          </p:cNvPr>
          <p:cNvCxnSpPr>
            <a:cxnSpLocks/>
            <a:stCxn id="71" idx="3"/>
            <a:endCxn id="105" idx="4"/>
          </p:cNvCxnSpPr>
          <p:nvPr/>
        </p:nvCxnSpPr>
        <p:spPr>
          <a:xfrm flipV="1">
            <a:off x="4546428" y="4360384"/>
            <a:ext cx="1539614" cy="974988"/>
          </a:xfrm>
          <a:prstGeom prst="curvedConnector2">
            <a:avLst/>
          </a:prstGeom>
          <a:ln w="19050">
            <a:solidFill>
              <a:srgbClr val="0F6FC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51" name="连接符: 曲线 150">
            <a:extLst>
              <a:ext uri="{FF2B5EF4-FFF2-40B4-BE49-F238E27FC236}">
                <a16:creationId xmlns:a16="http://schemas.microsoft.com/office/drawing/2014/main" id="{913B1097-364C-49DC-A996-B2DB7F40BCD7}"/>
              </a:ext>
            </a:extLst>
          </p:cNvPr>
          <p:cNvCxnSpPr>
            <a:cxnSpLocks/>
            <a:stCxn id="131" idx="1"/>
          </p:cNvCxnSpPr>
          <p:nvPr/>
        </p:nvCxnSpPr>
        <p:spPr>
          <a:xfrm rot="10800000">
            <a:off x="6561227" y="4311899"/>
            <a:ext cx="1037865" cy="1023472"/>
          </a:xfrm>
          <a:prstGeom prst="curvedConnector3">
            <a:avLst>
              <a:gd name="adj1" fmla="val 50000"/>
            </a:avLst>
          </a:prstGeom>
          <a:ln w="19050">
            <a:solidFill>
              <a:srgbClr val="0F6FC6"/>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9" name="灯片编号占位符 1">
            <a:extLst>
              <a:ext uri="{FF2B5EF4-FFF2-40B4-BE49-F238E27FC236}">
                <a16:creationId xmlns:a16="http://schemas.microsoft.com/office/drawing/2014/main" id="{52F8D86D-E0A0-43C9-943E-32E7EC717E7A}"/>
              </a:ext>
            </a:extLst>
          </p:cNvPr>
          <p:cNvSpPr>
            <a:spLocks noGrp="1"/>
          </p:cNvSpPr>
          <p:nvPr>
            <p:ph type="sldNum" sz="quarter" idx="12"/>
          </p:nvPr>
        </p:nvSpPr>
        <p:spPr>
          <a:xfrm>
            <a:off x="9429020" y="6475413"/>
            <a:ext cx="2744788" cy="365125"/>
          </a:xfrm>
        </p:spPr>
        <p:txBody>
          <a:bodyPr/>
          <a:lstStyle/>
          <a:p>
            <a:pPr>
              <a:defRPr/>
            </a:pPr>
            <a:fld id="{06A64400-6E84-4F27-9BC1-D1098C49ECEB}" type="slidenum">
              <a:rPr lang="zh-CN" altLang="en-US" smtClean="0">
                <a:solidFill>
                  <a:schemeClr val="bg1">
                    <a:lumMod val="50000"/>
                  </a:schemeClr>
                </a:solidFill>
                <a:latin typeface="Times New Roman" pitchFamily="18" charset="0"/>
                <a:ea typeface="+mn-ea"/>
                <a:cs typeface="Times New Roman" pitchFamily="18" charset="0"/>
              </a:rPr>
              <a:pPr>
                <a:defRPr/>
              </a:pPr>
              <a:t>3</a:t>
            </a:fld>
            <a:endParaRPr lang="zh-CN" altLang="en-US" dirty="0">
              <a:solidFill>
                <a:schemeClr val="bg1">
                  <a:lumMod val="50000"/>
                </a:schemeClr>
              </a:solidFill>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4678836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0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rot="5400000" flipH="1">
            <a:off x="4554613" y="-3529145"/>
            <a:ext cx="72008" cy="90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MY">
              <a:solidFill>
                <a:prstClr val="white"/>
              </a:solidFill>
            </a:endParaRPr>
          </a:p>
        </p:txBody>
      </p:sp>
      <p:sp>
        <p:nvSpPr>
          <p:cNvPr id="11" name="Rectangle 10"/>
          <p:cNvSpPr/>
          <p:nvPr/>
        </p:nvSpPr>
        <p:spPr bwMode="auto">
          <a:xfrm rot="5400000" flipH="1">
            <a:off x="8554613" y="470855"/>
            <a:ext cx="72008" cy="100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MY">
              <a:solidFill>
                <a:prstClr val="white"/>
              </a:solidFill>
            </a:endParaRPr>
          </a:p>
        </p:txBody>
      </p:sp>
      <p:sp>
        <p:nvSpPr>
          <p:cNvPr id="42" name="TextBox 14">
            <a:extLst>
              <a:ext uri="{FF2B5EF4-FFF2-40B4-BE49-F238E27FC236}">
                <a16:creationId xmlns:a16="http://schemas.microsoft.com/office/drawing/2014/main" id="{B3C4F945-CC76-4E7F-B2BB-59B503474AB1}"/>
              </a:ext>
            </a:extLst>
          </p:cNvPr>
          <p:cNvSpPr txBox="1"/>
          <p:nvPr/>
        </p:nvSpPr>
        <p:spPr>
          <a:xfrm>
            <a:off x="265733" y="1124744"/>
            <a:ext cx="6827626" cy="523220"/>
          </a:xfrm>
          <a:prstGeom prst="rect">
            <a:avLst/>
          </a:prstGeom>
          <a:noFill/>
        </p:spPr>
        <p:txBody>
          <a:bodyPr wrap="square" rtlCol="0">
            <a:spAutoFit/>
          </a:bodyPr>
          <a:lstStyle/>
          <a:p>
            <a:pPr marL="342900" indent="-342900">
              <a:spcAft>
                <a:spcPts val="600"/>
              </a:spcAft>
              <a:buFont typeface="Wingdings" pitchFamily="2" charset="2"/>
              <a:buChar char="p"/>
            </a:pPr>
            <a:r>
              <a:rPr lang="en-US" altLang="zh-CN" sz="2800" b="1" dirty="0">
                <a:solidFill>
                  <a:srgbClr val="C00000"/>
                </a:solidFill>
                <a:ea typeface="微软雅黑" pitchFamily="34" charset="-122"/>
                <a:cs typeface="Arial" panose="020B0604020202020204" pitchFamily="34" charset="0"/>
              </a:rPr>
              <a:t> Current Research Status</a:t>
            </a:r>
          </a:p>
        </p:txBody>
      </p:sp>
      <p:sp>
        <p:nvSpPr>
          <p:cNvPr id="43" name="Subtitle 2">
            <a:extLst>
              <a:ext uri="{FF2B5EF4-FFF2-40B4-BE49-F238E27FC236}">
                <a16:creationId xmlns:a16="http://schemas.microsoft.com/office/drawing/2014/main" id="{10A24ECD-7673-4E73-B402-43CD5DDD6D7C}"/>
              </a:ext>
            </a:extLst>
          </p:cNvPr>
          <p:cNvSpPr txBox="1">
            <a:spLocks/>
          </p:cNvSpPr>
          <p:nvPr/>
        </p:nvSpPr>
        <p:spPr bwMode="auto">
          <a:xfrm>
            <a:off x="-232597" y="243040"/>
            <a:ext cx="7128792" cy="881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9pPr>
          </a:lstStyle>
          <a:p>
            <a:pPr eaLnBrk="1" fontAlgn="auto" hangingPunct="1">
              <a:spcAft>
                <a:spcPts val="0"/>
              </a:spcAft>
              <a:defRPr/>
            </a:pPr>
            <a:r>
              <a:rPr lang="en-US" altLang="zh-CN" sz="4000" b="1" dirty="0">
                <a:solidFill>
                  <a:srgbClr val="143E88"/>
                </a:solidFill>
                <a:latin typeface="Arial" panose="020B0604020202020204" pitchFamily="34" charset="0"/>
                <a:ea typeface="微软雅黑" panose="020B0503020204020204" pitchFamily="34" charset="-122"/>
                <a:cs typeface="Arial" panose="020B0604020202020204" pitchFamily="34" charset="0"/>
              </a:rPr>
              <a:t>1. Research Background</a:t>
            </a:r>
          </a:p>
        </p:txBody>
      </p:sp>
      <mc:AlternateContent xmlns:mc="http://schemas.openxmlformats.org/markup-compatibility/2006" xmlns:a14="http://schemas.microsoft.com/office/drawing/2010/main">
        <mc:Choice Requires="a14">
          <p:graphicFrame>
            <p:nvGraphicFramePr>
              <p:cNvPr id="41" name="表格 40">
                <a:extLst>
                  <a:ext uri="{FF2B5EF4-FFF2-40B4-BE49-F238E27FC236}">
                    <a16:creationId xmlns:a16="http://schemas.microsoft.com/office/drawing/2014/main" id="{61D8B0C0-6223-4A0E-9E5D-02D96814F18A}"/>
                  </a:ext>
                </a:extLst>
              </p:cNvPr>
              <p:cNvGraphicFramePr>
                <a:graphicFrameLocks noGrp="1"/>
              </p:cNvGraphicFramePr>
              <p:nvPr>
                <p:extLst>
                  <p:ext uri="{D42A27DB-BD31-4B8C-83A1-F6EECF244321}">
                    <p14:modId xmlns:p14="http://schemas.microsoft.com/office/powerpoint/2010/main" val="2340912083"/>
                  </p:ext>
                </p:extLst>
              </p:nvPr>
            </p:nvGraphicFramePr>
            <p:xfrm>
              <a:off x="2774578" y="2341046"/>
              <a:ext cx="9239894" cy="3608234"/>
            </p:xfrm>
            <a:graphic>
              <a:graphicData uri="http://schemas.openxmlformats.org/drawingml/2006/table">
                <a:tbl>
                  <a:tblPr firstRow="1" bandRow="1"/>
                  <a:tblGrid>
                    <a:gridCol w="1152128">
                      <a:extLst>
                        <a:ext uri="{9D8B030D-6E8A-4147-A177-3AD203B41FA5}">
                          <a16:colId xmlns:a16="http://schemas.microsoft.com/office/drawing/2014/main" val="703350815"/>
                        </a:ext>
                      </a:extLst>
                    </a:gridCol>
                    <a:gridCol w="1296144">
                      <a:extLst>
                        <a:ext uri="{9D8B030D-6E8A-4147-A177-3AD203B41FA5}">
                          <a16:colId xmlns:a16="http://schemas.microsoft.com/office/drawing/2014/main" val="2402729675"/>
                        </a:ext>
                      </a:extLst>
                    </a:gridCol>
                    <a:gridCol w="1656184">
                      <a:extLst>
                        <a:ext uri="{9D8B030D-6E8A-4147-A177-3AD203B41FA5}">
                          <a16:colId xmlns:a16="http://schemas.microsoft.com/office/drawing/2014/main" val="2325716219"/>
                        </a:ext>
                      </a:extLst>
                    </a:gridCol>
                    <a:gridCol w="2232248">
                      <a:extLst>
                        <a:ext uri="{9D8B030D-6E8A-4147-A177-3AD203B41FA5}">
                          <a16:colId xmlns:a16="http://schemas.microsoft.com/office/drawing/2014/main" val="2024162034"/>
                        </a:ext>
                      </a:extLst>
                    </a:gridCol>
                    <a:gridCol w="1512168">
                      <a:extLst>
                        <a:ext uri="{9D8B030D-6E8A-4147-A177-3AD203B41FA5}">
                          <a16:colId xmlns:a16="http://schemas.microsoft.com/office/drawing/2014/main" val="2045774779"/>
                        </a:ext>
                      </a:extLst>
                    </a:gridCol>
                    <a:gridCol w="1391022">
                      <a:extLst>
                        <a:ext uri="{9D8B030D-6E8A-4147-A177-3AD203B41FA5}">
                          <a16:colId xmlns:a16="http://schemas.microsoft.com/office/drawing/2014/main" val="1143700385"/>
                        </a:ext>
                      </a:extLst>
                    </a:gridCol>
                  </a:tblGrid>
                  <a:tr h="849908">
                    <a:tc>
                      <a:txBody>
                        <a:bodyPr/>
                        <a:lstStyle/>
                        <a:p>
                          <a:pPr algn="ctr">
                            <a:lnSpc>
                              <a:spcPct val="100000"/>
                            </a:lnSpc>
                            <a:spcAft>
                              <a:spcPts val="0"/>
                            </a:spcAft>
                          </a:pPr>
                          <a:r>
                            <a:rPr lang="en-US" sz="1800" b="1" kern="100" dirty="0">
                              <a:effectLst/>
                              <a:latin typeface="Arial" panose="020B0604020202020204" pitchFamily="34" charset="0"/>
                              <a:cs typeface="Arial" panose="020B0604020202020204" pitchFamily="34" charset="0"/>
                            </a:rPr>
                            <a:t>Sensor type</a:t>
                          </a:r>
                          <a:endParaRPr lang="zh-CN" sz="1800" b="1" kern="100" dirty="0">
                            <a:effectLst/>
                            <a:latin typeface="Arial" panose="020B0604020202020204" pitchFamily="34" charset="0"/>
                            <a:ea typeface="宋体" panose="02010600030101010101" pitchFamily="2" charset="-122"/>
                            <a:cs typeface="Arial" panose="020B0604020202020204" pitchFamily="34" charset="0"/>
                          </a:endParaRPr>
                        </a:p>
                      </a:txBody>
                      <a:tcPr marL="49742" marR="49742" marT="0" marB="0" anchor="ctr">
                        <a:lnL w="12700" cmpd="sng">
                          <a:noFill/>
                          <a:prstDash val="solid"/>
                        </a:lnL>
                        <a:lnR w="12700" cmpd="sng">
                          <a:noFill/>
                          <a:prstDash val="soli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lnSpc>
                              <a:spcPct val="100000"/>
                            </a:lnSpc>
                            <a:spcAft>
                              <a:spcPts val="0"/>
                            </a:spcAft>
                          </a:pPr>
                          <a:r>
                            <a:rPr lang="en-US" sz="1800" b="1" kern="100" dirty="0">
                              <a:effectLst/>
                              <a:latin typeface="Arial" panose="020B0604020202020204" pitchFamily="34" charset="0"/>
                              <a:cs typeface="Arial" panose="020B0604020202020204" pitchFamily="34" charset="0"/>
                            </a:rPr>
                            <a:t>Resolution (</a:t>
                          </a:r>
                          <a14:m>
                            <m:oMath xmlns:m="http://schemas.openxmlformats.org/officeDocument/2006/math">
                              <m:r>
                                <a:rPr lang="en-US" sz="1800" b="1" i="0" kern="100" smtClean="0">
                                  <a:effectLst/>
                                  <a:latin typeface="Cambria Math" panose="02040503050406030204" pitchFamily="18" charset="0"/>
                                </a:rPr>
                                <m:t>𝛍𝛆</m:t>
                              </m:r>
                            </m:oMath>
                          </a14:m>
                          <a:r>
                            <a:rPr lang="en-US" sz="1800" b="1" kern="100" dirty="0">
                              <a:effectLst/>
                              <a:latin typeface="Arial" panose="020B0604020202020204" pitchFamily="34" charset="0"/>
                              <a:cs typeface="Arial" panose="020B0604020202020204" pitchFamily="34" charset="0"/>
                            </a:rPr>
                            <a:t>)</a:t>
                          </a:r>
                          <a:endParaRPr lang="zh-CN" sz="1800" b="1" kern="100" dirty="0">
                            <a:effectLst/>
                            <a:latin typeface="Arial" panose="020B0604020202020204" pitchFamily="34" charset="0"/>
                            <a:ea typeface="宋体" panose="02010600030101010101" pitchFamily="2" charset="-122"/>
                            <a:cs typeface="Arial" panose="020B0604020202020204" pitchFamily="34" charset="0"/>
                          </a:endParaRPr>
                        </a:p>
                      </a:txBody>
                      <a:tcPr marL="49742" marR="49742" marT="0" marB="0" anchor="ctr">
                        <a:lnL w="12700" cmpd="sng">
                          <a:noFill/>
                          <a:prstDash val="solid"/>
                        </a:lnL>
                        <a:lnR w="12700" cmpd="sng">
                          <a:noFill/>
                          <a:prstDash val="soli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lnSpc>
                              <a:spcPct val="100000"/>
                            </a:lnSpc>
                            <a:spcAft>
                              <a:spcPts val="0"/>
                            </a:spcAft>
                          </a:pPr>
                          <a:r>
                            <a:rPr lang="en-US" sz="1800" b="1" kern="100" dirty="0">
                              <a:effectLst/>
                              <a:latin typeface="Arial" panose="020B0604020202020204" pitchFamily="34" charset="0"/>
                              <a:cs typeface="Arial" panose="020B0604020202020204" pitchFamily="34" charset="0"/>
                            </a:rPr>
                            <a:t>Measurement range (</a:t>
                          </a:r>
                          <a14:m>
                            <m:oMath xmlns:m="http://schemas.openxmlformats.org/officeDocument/2006/math">
                              <m:r>
                                <a:rPr lang="en-US" sz="1800" b="1" i="0" kern="100" smtClean="0">
                                  <a:effectLst/>
                                  <a:latin typeface="Cambria Math" panose="02040503050406030204" pitchFamily="18" charset="0"/>
                                </a:rPr>
                                <m:t>𝛍𝛆</m:t>
                              </m:r>
                            </m:oMath>
                          </a14:m>
                          <a:r>
                            <a:rPr lang="en-US" sz="1800" b="1" kern="100" dirty="0">
                              <a:effectLst/>
                              <a:latin typeface="Arial" panose="020B0604020202020204" pitchFamily="34" charset="0"/>
                              <a:cs typeface="Arial" panose="020B0604020202020204" pitchFamily="34" charset="0"/>
                            </a:rPr>
                            <a:t>)</a:t>
                          </a:r>
                          <a:endParaRPr lang="zh-CN" sz="1800" b="1" kern="100" dirty="0">
                            <a:effectLst/>
                            <a:latin typeface="Arial" panose="020B0604020202020204" pitchFamily="34" charset="0"/>
                            <a:ea typeface="宋体" panose="02010600030101010101" pitchFamily="2" charset="-122"/>
                            <a:cs typeface="Arial" panose="020B0604020202020204" pitchFamily="34" charset="0"/>
                          </a:endParaRPr>
                        </a:p>
                      </a:txBody>
                      <a:tcPr marL="49742" marR="49742" marT="0" marB="0" anchor="ctr">
                        <a:lnL w="12700" cmpd="sng">
                          <a:noFill/>
                          <a:prstDash val="solid"/>
                        </a:lnL>
                        <a:lnR w="12700" cmpd="sng">
                          <a:noFill/>
                          <a:prstDash val="soli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lnSpc>
                              <a:spcPct val="100000"/>
                            </a:lnSpc>
                            <a:spcAft>
                              <a:spcPts val="0"/>
                            </a:spcAft>
                          </a:pPr>
                          <a:r>
                            <a:rPr lang="en-US" sz="1800" b="1" kern="100" dirty="0">
                              <a:effectLst/>
                              <a:latin typeface="Arial" panose="020B0604020202020204" pitchFamily="34" charset="0"/>
                              <a:cs typeface="Arial" panose="020B0604020202020204" pitchFamily="34" charset="0"/>
                            </a:rPr>
                            <a:t>Data acquisition requirement</a:t>
                          </a:r>
                          <a:endParaRPr lang="zh-CN" sz="1800" b="1" kern="100" dirty="0">
                            <a:effectLst/>
                            <a:latin typeface="Arial" panose="020B0604020202020204" pitchFamily="34" charset="0"/>
                            <a:ea typeface="宋体" panose="02010600030101010101" pitchFamily="2" charset="-122"/>
                            <a:cs typeface="Arial" panose="020B0604020202020204" pitchFamily="34" charset="0"/>
                          </a:endParaRPr>
                        </a:p>
                      </a:txBody>
                      <a:tcPr marL="49742" marR="49742" marT="0" marB="0" anchor="ctr">
                        <a:lnL w="12700" cmpd="sng">
                          <a:noFill/>
                          <a:prstDash val="solid"/>
                        </a:lnL>
                        <a:lnR w="12700" cmpd="sng">
                          <a:noFill/>
                          <a:prstDash val="soli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lnSpc>
                              <a:spcPct val="100000"/>
                            </a:lnSpc>
                            <a:spcAft>
                              <a:spcPts val="0"/>
                            </a:spcAft>
                          </a:pPr>
                          <a:r>
                            <a:rPr lang="en-US" sz="1800" b="1" kern="100" dirty="0">
                              <a:effectLst/>
                              <a:latin typeface="Arial" panose="020B0604020202020204" pitchFamily="34" charset="0"/>
                              <a:cs typeface="Arial" panose="020B0604020202020204" pitchFamily="34" charset="0"/>
                            </a:rPr>
                            <a:t>Acquisition device Price (USD)</a:t>
                          </a:r>
                          <a:endParaRPr lang="zh-CN" sz="1800" b="1" kern="100" dirty="0">
                            <a:effectLst/>
                            <a:latin typeface="Arial" panose="020B0604020202020204" pitchFamily="34" charset="0"/>
                            <a:ea typeface="宋体" panose="02010600030101010101" pitchFamily="2" charset="-122"/>
                            <a:cs typeface="Arial" panose="020B0604020202020204" pitchFamily="34" charset="0"/>
                          </a:endParaRPr>
                        </a:p>
                      </a:txBody>
                      <a:tcPr marL="49742" marR="49742" marT="0" marB="0" anchor="ctr">
                        <a:lnL w="12700" cmpd="sng">
                          <a:noFill/>
                          <a:prstDash val="solid"/>
                        </a:lnL>
                        <a:lnR w="12700" cmpd="sng">
                          <a:noFill/>
                          <a:prstDash val="soli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lnSpc>
                              <a:spcPct val="100000"/>
                            </a:lnSpc>
                            <a:spcAft>
                              <a:spcPts val="0"/>
                            </a:spcAft>
                          </a:pPr>
                          <a:r>
                            <a:rPr lang="en-US" sz="1800" b="1" kern="100" dirty="0">
                              <a:effectLst/>
                              <a:latin typeface="Arial" panose="020B0604020202020204" pitchFamily="34" charset="0"/>
                              <a:cs typeface="Arial" panose="020B0604020202020204" pitchFamily="34" charset="0"/>
                            </a:rPr>
                            <a:t>Acquisition Mode</a:t>
                          </a:r>
                          <a:endParaRPr lang="zh-CN" sz="1800" b="1" kern="100" dirty="0">
                            <a:effectLst/>
                            <a:latin typeface="Arial" panose="020B0604020202020204" pitchFamily="34" charset="0"/>
                            <a:ea typeface="宋体" panose="02010600030101010101" pitchFamily="2" charset="-122"/>
                            <a:cs typeface="Arial" panose="020B0604020202020204" pitchFamily="34" charset="0"/>
                          </a:endParaRPr>
                        </a:p>
                      </a:txBody>
                      <a:tcPr marL="49742" marR="49742" marT="0" marB="0" anchor="ctr">
                        <a:lnL w="12700" cmpd="sng">
                          <a:noFill/>
                          <a:prstDash val="solid"/>
                        </a:lnL>
                        <a:lnR w="12700" cmpd="sng">
                          <a:noFill/>
                          <a:prstDash val="soli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2428809123"/>
                      </a:ext>
                    </a:extLst>
                  </a:tr>
                  <a:tr h="734268">
                    <a:tc>
                      <a:txBody>
                        <a:bodyPr/>
                        <a:lstStyle/>
                        <a:p>
                          <a:pPr algn="ctr">
                            <a:lnSpc>
                              <a:spcPct val="100000"/>
                            </a:lnSpc>
                            <a:spcAft>
                              <a:spcPts val="0"/>
                            </a:spcAft>
                          </a:pPr>
                          <a:r>
                            <a:rPr lang="en-US" sz="1600" kern="100" dirty="0">
                              <a:effectLst/>
                              <a:latin typeface="Arial" panose="020B0604020202020204" pitchFamily="34" charset="0"/>
                              <a:cs typeface="Arial" panose="020B0604020202020204" pitchFamily="34" charset="0"/>
                            </a:rPr>
                            <a:t>VWSG </a:t>
                          </a:r>
                          <a:endParaRPr lang="zh-CN" sz="1600" kern="100" dirty="0">
                            <a:effectLst/>
                            <a:latin typeface="Arial" panose="020B0604020202020204" pitchFamily="34" charset="0"/>
                            <a:ea typeface="宋体" panose="02010600030101010101" pitchFamily="2" charset="-122"/>
                            <a:cs typeface="Arial" panose="020B0604020202020204" pitchFamily="34" charset="0"/>
                          </a:endParaRPr>
                        </a:p>
                      </a:txBody>
                      <a:tcPr marL="49742" marR="49742" marT="0" marB="0" anchor="ctr">
                        <a:lnL w="12700" cmpd="sng">
                          <a:noFill/>
                          <a:prstDash val="solid"/>
                        </a:lnL>
                        <a:lnR w="12700" cmpd="sng">
                          <a:noFill/>
                          <a:prstDash val="solid"/>
                        </a:lnR>
                        <a:lnT w="1905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a:lnSpc>
                              <a:spcPct val="100000"/>
                            </a:lnSpc>
                            <a:spcAft>
                              <a:spcPts val="0"/>
                            </a:spcAft>
                          </a:pPr>
                          <a:r>
                            <a:rPr lang="en-US" sz="1600" kern="100" dirty="0">
                              <a:effectLst/>
                              <a:latin typeface="Arial" panose="020B0604020202020204" pitchFamily="34" charset="0"/>
                              <a:cs typeface="Arial" panose="020B0604020202020204" pitchFamily="34" charset="0"/>
                            </a:rPr>
                            <a:t>1</a:t>
                          </a:r>
                          <a:r>
                            <a:rPr lang="en-US" sz="2000" kern="100" dirty="0">
                              <a:effectLst/>
                              <a:latin typeface="Arial" panose="020B0604020202020204" pitchFamily="34" charset="0"/>
                              <a:cs typeface="Arial" panose="020B0604020202020204" pitchFamily="34" charset="0"/>
                            </a:rPr>
                            <a:t> </a:t>
                          </a:r>
                          <a:endParaRPr lang="zh-CN" sz="1600" kern="100" dirty="0">
                            <a:effectLst/>
                            <a:latin typeface="Arial" panose="020B0604020202020204" pitchFamily="34" charset="0"/>
                            <a:ea typeface="宋体" panose="02010600030101010101" pitchFamily="2" charset="-122"/>
                            <a:cs typeface="Arial" panose="020B0604020202020204" pitchFamily="34" charset="0"/>
                          </a:endParaRPr>
                        </a:p>
                      </a:txBody>
                      <a:tcPr marL="49742" marR="49742" marT="0" marB="0" anchor="ctr">
                        <a:lnL w="12700" cmpd="sng">
                          <a:noFill/>
                          <a:prstDash val="solid"/>
                        </a:lnL>
                        <a:lnR w="12700" cmpd="sng">
                          <a:noFill/>
                          <a:prstDash val="solid"/>
                        </a:lnR>
                        <a:lnT w="1905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a:lnSpc>
                              <a:spcPct val="100000"/>
                            </a:lnSpc>
                            <a:spcAft>
                              <a:spcPts val="0"/>
                            </a:spcAft>
                          </a:pPr>
                          <a:r>
                            <a:rPr lang="en-US" sz="1600" kern="100" dirty="0">
                              <a:effectLst/>
                              <a:latin typeface="Arial" panose="020B0604020202020204" pitchFamily="34" charset="0"/>
                              <a:cs typeface="Arial" panose="020B0604020202020204" pitchFamily="34" charset="0"/>
                            </a:rPr>
                            <a:t>3000</a:t>
                          </a:r>
                          <a:endParaRPr lang="zh-CN" sz="1600" kern="100" dirty="0">
                            <a:effectLst/>
                            <a:latin typeface="Arial" panose="020B0604020202020204" pitchFamily="34" charset="0"/>
                            <a:ea typeface="宋体" panose="02010600030101010101" pitchFamily="2" charset="-122"/>
                            <a:cs typeface="Arial" panose="020B0604020202020204" pitchFamily="34" charset="0"/>
                          </a:endParaRPr>
                        </a:p>
                      </a:txBody>
                      <a:tcPr marL="49742" marR="49742" marT="0" marB="0" anchor="ctr">
                        <a:lnL w="12700" cmpd="sng">
                          <a:noFill/>
                          <a:prstDash val="solid"/>
                        </a:lnL>
                        <a:lnR w="12700" cmpd="sng">
                          <a:noFill/>
                          <a:prstDash val="solid"/>
                        </a:lnR>
                        <a:lnT w="1905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a:lnSpc>
                              <a:spcPct val="100000"/>
                            </a:lnSpc>
                            <a:spcAft>
                              <a:spcPts val="0"/>
                            </a:spcAft>
                          </a:pPr>
                          <a:r>
                            <a:rPr lang="en-US" sz="1600" kern="100" dirty="0">
                              <a:effectLst/>
                              <a:latin typeface="Arial" panose="020B0604020202020204" pitchFamily="34" charset="0"/>
                              <a:cs typeface="Arial" panose="020B0604020202020204" pitchFamily="34" charset="0"/>
                            </a:rPr>
                            <a:t>Vibrating wire acquisition instrument</a:t>
                          </a:r>
                          <a:endParaRPr lang="zh-CN" sz="1600" kern="100" dirty="0">
                            <a:effectLst/>
                            <a:latin typeface="Arial" panose="020B0604020202020204" pitchFamily="34" charset="0"/>
                            <a:ea typeface="宋体" panose="02010600030101010101" pitchFamily="2" charset="-122"/>
                            <a:cs typeface="Arial" panose="020B0604020202020204" pitchFamily="34" charset="0"/>
                          </a:endParaRPr>
                        </a:p>
                      </a:txBody>
                      <a:tcPr marL="49742" marR="49742" marT="0" marB="0" anchor="ctr">
                        <a:lnL w="12700" cmpd="sng">
                          <a:noFill/>
                          <a:prstDash val="solid"/>
                        </a:lnL>
                        <a:lnR w="12700" cmpd="sng">
                          <a:noFill/>
                          <a:prstDash val="solid"/>
                        </a:lnR>
                        <a:lnT w="1905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a:lnSpc>
                              <a:spcPct val="100000"/>
                            </a:lnSpc>
                            <a:spcAft>
                              <a:spcPts val="0"/>
                            </a:spcAft>
                          </a:pPr>
                          <a:r>
                            <a:rPr lang="en-US" sz="1600" kern="100">
                              <a:effectLst/>
                              <a:latin typeface="Arial" panose="020B0604020202020204" pitchFamily="34" charset="0"/>
                              <a:cs typeface="Arial" panose="020B0604020202020204" pitchFamily="34" charset="0"/>
                            </a:rPr>
                            <a:t>1,000-7,000</a:t>
                          </a:r>
                          <a:endParaRPr lang="zh-CN" sz="1600" kern="100">
                            <a:effectLst/>
                            <a:latin typeface="Arial" panose="020B0604020202020204" pitchFamily="34" charset="0"/>
                            <a:ea typeface="宋体" panose="02010600030101010101" pitchFamily="2" charset="-122"/>
                            <a:cs typeface="Arial" panose="020B0604020202020204" pitchFamily="34" charset="0"/>
                          </a:endParaRPr>
                        </a:p>
                      </a:txBody>
                      <a:tcPr marL="49742" marR="49742" marT="0" marB="0" anchor="ctr">
                        <a:lnL w="12700" cmpd="sng">
                          <a:noFill/>
                          <a:prstDash val="solid"/>
                        </a:lnL>
                        <a:lnR w="12700" cmpd="sng">
                          <a:noFill/>
                          <a:prstDash val="solid"/>
                        </a:lnR>
                        <a:lnT w="1905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a:lnSpc>
                              <a:spcPct val="100000"/>
                            </a:lnSpc>
                            <a:spcAft>
                              <a:spcPts val="0"/>
                            </a:spcAft>
                          </a:pPr>
                          <a:r>
                            <a:rPr lang="en-US" sz="1600" kern="100" dirty="0">
                              <a:effectLst/>
                              <a:latin typeface="Arial" panose="020B0604020202020204" pitchFamily="34" charset="0"/>
                              <a:cs typeface="Arial" panose="020B0604020202020204" pitchFamily="34" charset="0"/>
                            </a:rPr>
                            <a:t>Static</a:t>
                          </a:r>
                          <a:endParaRPr lang="zh-CN" sz="1600" kern="100" dirty="0">
                            <a:effectLst/>
                            <a:latin typeface="Arial" panose="020B0604020202020204" pitchFamily="34" charset="0"/>
                            <a:ea typeface="宋体" panose="02010600030101010101" pitchFamily="2" charset="-122"/>
                            <a:cs typeface="Arial" panose="020B0604020202020204" pitchFamily="34" charset="0"/>
                          </a:endParaRPr>
                        </a:p>
                      </a:txBody>
                      <a:tcPr marL="49742" marR="49742" marT="0" marB="0" anchor="ctr">
                        <a:lnL w="12700" cmpd="sng">
                          <a:noFill/>
                          <a:prstDash val="solid"/>
                        </a:lnL>
                        <a:lnR w="12700" cmpd="sng">
                          <a:noFill/>
                          <a:prstDash val="solid"/>
                        </a:lnR>
                        <a:lnT w="1905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130399161"/>
                      </a:ext>
                    </a:extLst>
                  </a:tr>
                  <a:tr h="720080">
                    <a:tc>
                      <a:txBody>
                        <a:bodyPr/>
                        <a:lstStyle/>
                        <a:p>
                          <a:pPr algn="ctr">
                            <a:lnSpc>
                              <a:spcPct val="100000"/>
                            </a:lnSpc>
                            <a:spcAft>
                              <a:spcPts val="0"/>
                            </a:spcAft>
                          </a:pPr>
                          <a:r>
                            <a:rPr lang="en-US" sz="1600" kern="100" dirty="0">
                              <a:effectLst/>
                              <a:latin typeface="Arial" panose="020B0604020202020204" pitchFamily="34" charset="0"/>
                              <a:cs typeface="Arial" panose="020B0604020202020204" pitchFamily="34" charset="0"/>
                            </a:rPr>
                            <a:t>RSG </a:t>
                          </a:r>
                          <a:endParaRPr lang="zh-CN" sz="1600" kern="100" dirty="0">
                            <a:effectLst/>
                            <a:latin typeface="Arial" panose="020B0604020202020204" pitchFamily="34" charset="0"/>
                            <a:ea typeface="宋体" panose="02010600030101010101" pitchFamily="2" charset="-122"/>
                            <a:cs typeface="Arial" panose="020B0604020202020204" pitchFamily="34" charset="0"/>
                          </a:endParaRPr>
                        </a:p>
                      </a:txBody>
                      <a:tcPr marL="49742" marR="49742"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spcAft>
                              <a:spcPts val="0"/>
                            </a:spcAft>
                          </a:pPr>
                          <a:r>
                            <a:rPr lang="en-US" sz="1600" kern="100">
                              <a:effectLst/>
                              <a:latin typeface="Arial" panose="020B0604020202020204" pitchFamily="34" charset="0"/>
                              <a:cs typeface="Arial" panose="020B0604020202020204" pitchFamily="34" charset="0"/>
                            </a:rPr>
                            <a:t>1</a:t>
                          </a:r>
                          <a:r>
                            <a:rPr lang="en-US" sz="2000" kern="100">
                              <a:effectLst/>
                              <a:latin typeface="Arial" panose="020B0604020202020204" pitchFamily="34" charset="0"/>
                              <a:cs typeface="Arial" panose="020B0604020202020204" pitchFamily="34" charset="0"/>
                            </a:rPr>
                            <a:t> </a:t>
                          </a:r>
                          <a:endParaRPr lang="zh-CN" sz="1600" kern="100">
                            <a:effectLst/>
                            <a:latin typeface="Arial" panose="020B0604020202020204" pitchFamily="34" charset="0"/>
                            <a:ea typeface="宋体" panose="02010600030101010101" pitchFamily="2" charset="-122"/>
                            <a:cs typeface="Arial" panose="020B0604020202020204" pitchFamily="34" charset="0"/>
                          </a:endParaRPr>
                        </a:p>
                      </a:txBody>
                      <a:tcPr marL="49742" marR="49742"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spcAft>
                              <a:spcPts val="0"/>
                            </a:spcAft>
                          </a:pPr>
                          <a:r>
                            <a:rPr lang="en-US" sz="1600" kern="100" dirty="0">
                              <a:effectLst/>
                              <a:latin typeface="Arial" panose="020B0604020202020204" pitchFamily="34" charset="0"/>
                              <a:cs typeface="Arial" panose="020B0604020202020204" pitchFamily="34" charset="0"/>
                            </a:rPr>
                            <a:t>10000</a:t>
                          </a:r>
                          <a:endParaRPr lang="zh-CN" sz="1600" kern="100" dirty="0">
                            <a:effectLst/>
                            <a:latin typeface="Arial" panose="020B0604020202020204" pitchFamily="34" charset="0"/>
                            <a:ea typeface="宋体" panose="02010600030101010101" pitchFamily="2" charset="-122"/>
                            <a:cs typeface="Arial" panose="020B0604020202020204" pitchFamily="34" charset="0"/>
                          </a:endParaRPr>
                        </a:p>
                      </a:txBody>
                      <a:tcPr marL="49742" marR="49742"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spcAft>
                              <a:spcPts val="0"/>
                            </a:spcAft>
                          </a:pPr>
                          <a:r>
                            <a:rPr lang="en-US" sz="1600" kern="100" dirty="0">
                              <a:effectLst/>
                              <a:latin typeface="Arial" panose="020B0604020202020204" pitchFamily="34" charset="0"/>
                              <a:cs typeface="Arial" panose="020B0604020202020204" pitchFamily="34" charset="0"/>
                            </a:rPr>
                            <a:t>Resistance strain acquisition instrument</a:t>
                          </a:r>
                          <a:endParaRPr lang="zh-CN" sz="1600" kern="100" dirty="0">
                            <a:effectLst/>
                            <a:latin typeface="Arial" panose="020B0604020202020204" pitchFamily="34" charset="0"/>
                            <a:ea typeface="宋体" panose="02010600030101010101" pitchFamily="2" charset="-122"/>
                            <a:cs typeface="Arial" panose="020B0604020202020204" pitchFamily="34" charset="0"/>
                          </a:endParaRPr>
                        </a:p>
                      </a:txBody>
                      <a:tcPr marL="49742" marR="49742"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spcAft>
                              <a:spcPts val="0"/>
                            </a:spcAft>
                          </a:pPr>
                          <a:r>
                            <a:rPr lang="en-US" sz="1600" kern="100" dirty="0">
                              <a:effectLst/>
                              <a:latin typeface="Arial" panose="020B0604020202020204" pitchFamily="34" charset="0"/>
                              <a:cs typeface="Arial" panose="020B0604020202020204" pitchFamily="34" charset="0"/>
                            </a:rPr>
                            <a:t>1,000-15,000</a:t>
                          </a:r>
                          <a:endParaRPr lang="zh-CN" sz="1600" kern="100" dirty="0">
                            <a:effectLst/>
                            <a:latin typeface="Arial" panose="020B0604020202020204" pitchFamily="34" charset="0"/>
                            <a:ea typeface="宋体" panose="02010600030101010101" pitchFamily="2" charset="-122"/>
                            <a:cs typeface="Arial" panose="020B0604020202020204" pitchFamily="34" charset="0"/>
                          </a:endParaRPr>
                        </a:p>
                      </a:txBody>
                      <a:tcPr marL="49742" marR="49742"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spcAft>
                              <a:spcPts val="0"/>
                            </a:spcAft>
                          </a:pPr>
                          <a:r>
                            <a:rPr lang="en-US" sz="1600" kern="100" dirty="0">
                              <a:effectLst/>
                              <a:latin typeface="Arial" panose="020B0604020202020204" pitchFamily="34" charset="0"/>
                              <a:cs typeface="Arial" panose="020B0604020202020204" pitchFamily="34" charset="0"/>
                            </a:rPr>
                            <a:t>Dynamic</a:t>
                          </a:r>
                          <a:endParaRPr lang="zh-CN" sz="1600" kern="100" dirty="0">
                            <a:effectLst/>
                            <a:latin typeface="Arial" panose="020B0604020202020204" pitchFamily="34" charset="0"/>
                            <a:ea typeface="宋体" panose="02010600030101010101" pitchFamily="2" charset="-122"/>
                            <a:cs typeface="Arial" panose="020B0604020202020204" pitchFamily="34" charset="0"/>
                          </a:endParaRPr>
                        </a:p>
                      </a:txBody>
                      <a:tcPr marL="49742" marR="49742"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696382526"/>
                      </a:ext>
                    </a:extLst>
                  </a:tr>
                  <a:tr h="720080">
                    <a:tc>
                      <a:txBody>
                        <a:bodyPr/>
                        <a:lstStyle/>
                        <a:p>
                          <a:pPr algn="ctr">
                            <a:lnSpc>
                              <a:spcPct val="100000"/>
                            </a:lnSpc>
                            <a:spcAft>
                              <a:spcPts val="0"/>
                            </a:spcAft>
                          </a:pPr>
                          <a:r>
                            <a:rPr lang="en-US" sz="1600" kern="100" dirty="0">
                              <a:effectLst/>
                              <a:latin typeface="Arial" panose="020B0604020202020204" pitchFamily="34" charset="0"/>
                              <a:cs typeface="Arial" panose="020B0604020202020204" pitchFamily="34" charset="0"/>
                            </a:rPr>
                            <a:t>FBG </a:t>
                          </a:r>
                          <a:endParaRPr lang="zh-CN" sz="1600" kern="100" dirty="0">
                            <a:effectLst/>
                            <a:latin typeface="Arial" panose="020B0604020202020204" pitchFamily="34" charset="0"/>
                            <a:ea typeface="宋体" panose="02010600030101010101" pitchFamily="2" charset="-122"/>
                            <a:cs typeface="Arial" panose="020B0604020202020204" pitchFamily="34" charset="0"/>
                          </a:endParaRPr>
                        </a:p>
                      </a:txBody>
                      <a:tcPr marL="49742" marR="49742"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spcAft>
                              <a:spcPts val="0"/>
                            </a:spcAft>
                          </a:pPr>
                          <a:r>
                            <a:rPr lang="en-US" sz="1600" kern="100" dirty="0">
                              <a:effectLst/>
                              <a:latin typeface="Arial" panose="020B0604020202020204" pitchFamily="34" charset="0"/>
                              <a:cs typeface="Arial" panose="020B0604020202020204" pitchFamily="34" charset="0"/>
                            </a:rPr>
                            <a:t>1</a:t>
                          </a:r>
                          <a:r>
                            <a:rPr lang="en-US" sz="2000" kern="100" dirty="0">
                              <a:effectLst/>
                              <a:latin typeface="Arial" panose="020B0604020202020204" pitchFamily="34" charset="0"/>
                              <a:cs typeface="Arial" panose="020B0604020202020204" pitchFamily="34" charset="0"/>
                            </a:rPr>
                            <a:t> </a:t>
                          </a:r>
                          <a:endParaRPr lang="zh-CN" sz="1600" kern="100" dirty="0">
                            <a:effectLst/>
                            <a:latin typeface="Arial" panose="020B0604020202020204" pitchFamily="34" charset="0"/>
                            <a:ea typeface="宋体" panose="02010600030101010101" pitchFamily="2" charset="-122"/>
                            <a:cs typeface="Arial" panose="020B0604020202020204" pitchFamily="34" charset="0"/>
                          </a:endParaRPr>
                        </a:p>
                      </a:txBody>
                      <a:tcPr marL="49742" marR="49742"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spcAft>
                              <a:spcPts val="0"/>
                            </a:spcAft>
                          </a:pPr>
                          <a:r>
                            <a:rPr lang="en-US" sz="1600" kern="100" dirty="0">
                              <a:effectLst/>
                              <a:latin typeface="Arial" panose="020B0604020202020204" pitchFamily="34" charset="0"/>
                              <a:cs typeface="Arial" panose="020B0604020202020204" pitchFamily="34" charset="0"/>
                            </a:rPr>
                            <a:t>3000</a:t>
                          </a:r>
                          <a:endParaRPr lang="zh-CN" sz="1600" kern="100" dirty="0">
                            <a:effectLst/>
                            <a:latin typeface="Arial" panose="020B0604020202020204" pitchFamily="34" charset="0"/>
                            <a:ea typeface="宋体" panose="02010600030101010101" pitchFamily="2" charset="-122"/>
                            <a:cs typeface="Arial" panose="020B0604020202020204" pitchFamily="34" charset="0"/>
                          </a:endParaRPr>
                        </a:p>
                      </a:txBody>
                      <a:tcPr marL="49742" marR="49742"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spcAft>
                              <a:spcPts val="0"/>
                            </a:spcAft>
                          </a:pPr>
                          <a:r>
                            <a:rPr lang="en-US" sz="1600" kern="100" dirty="0">
                              <a:effectLst/>
                              <a:latin typeface="Arial" panose="020B0604020202020204" pitchFamily="34" charset="0"/>
                              <a:cs typeface="Arial" panose="020B0604020202020204" pitchFamily="34" charset="0"/>
                            </a:rPr>
                            <a:t>FBG demodulator</a:t>
                          </a:r>
                          <a:endParaRPr lang="zh-CN" sz="1600" kern="100" dirty="0">
                            <a:effectLst/>
                            <a:latin typeface="Arial" panose="020B0604020202020204" pitchFamily="34" charset="0"/>
                            <a:ea typeface="宋体" panose="02010600030101010101" pitchFamily="2" charset="-122"/>
                            <a:cs typeface="Arial" panose="020B0604020202020204" pitchFamily="34" charset="0"/>
                          </a:endParaRPr>
                        </a:p>
                      </a:txBody>
                      <a:tcPr marL="49742" marR="49742"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spcAft>
                              <a:spcPts val="0"/>
                            </a:spcAft>
                          </a:pPr>
                          <a:r>
                            <a:rPr lang="en-US" sz="1600" kern="100" dirty="0">
                              <a:effectLst/>
                              <a:latin typeface="Arial" panose="020B0604020202020204" pitchFamily="34" charset="0"/>
                              <a:cs typeface="Arial" panose="020B0604020202020204" pitchFamily="34" charset="0"/>
                            </a:rPr>
                            <a:t>5,000-60,000</a:t>
                          </a:r>
                          <a:endParaRPr lang="zh-CN" sz="1600" kern="100" dirty="0">
                            <a:effectLst/>
                            <a:latin typeface="Arial" panose="020B0604020202020204" pitchFamily="34" charset="0"/>
                            <a:ea typeface="宋体" panose="02010600030101010101" pitchFamily="2" charset="-122"/>
                            <a:cs typeface="Arial" panose="020B0604020202020204" pitchFamily="34" charset="0"/>
                          </a:endParaRPr>
                        </a:p>
                      </a:txBody>
                      <a:tcPr marL="49742" marR="49742"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spcAft>
                              <a:spcPts val="0"/>
                            </a:spcAft>
                          </a:pPr>
                          <a:r>
                            <a:rPr lang="en-US" sz="1600" kern="100" dirty="0">
                              <a:effectLst/>
                              <a:latin typeface="Arial" panose="020B0604020202020204" pitchFamily="34" charset="0"/>
                              <a:cs typeface="Arial" panose="020B0604020202020204" pitchFamily="34" charset="0"/>
                            </a:rPr>
                            <a:t>Dynamic</a:t>
                          </a:r>
                          <a:endParaRPr lang="zh-CN" sz="1600" kern="100" dirty="0">
                            <a:effectLst/>
                            <a:latin typeface="Arial" panose="020B0604020202020204" pitchFamily="34" charset="0"/>
                            <a:ea typeface="宋体" panose="02010600030101010101" pitchFamily="2" charset="-122"/>
                            <a:cs typeface="Arial" panose="020B0604020202020204" pitchFamily="34" charset="0"/>
                          </a:endParaRPr>
                        </a:p>
                      </a:txBody>
                      <a:tcPr marL="49742" marR="49742"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387482466"/>
                      </a:ext>
                    </a:extLst>
                  </a:tr>
                  <a:tr h="583898">
                    <a:tc>
                      <a:txBody>
                        <a:bodyPr/>
                        <a:lstStyle/>
                        <a:p>
                          <a:pPr algn="ctr">
                            <a:lnSpc>
                              <a:spcPct val="100000"/>
                            </a:lnSpc>
                            <a:spcAft>
                              <a:spcPts val="0"/>
                            </a:spcAft>
                          </a:pPr>
                          <a:r>
                            <a:rPr lang="en-US" sz="1600" b="1" kern="100" dirty="0">
                              <a:effectLst/>
                              <a:latin typeface="Arial" panose="020B0604020202020204" pitchFamily="34" charset="0"/>
                              <a:cs typeface="Arial" panose="020B0604020202020204" pitchFamily="34" charset="0"/>
                            </a:rPr>
                            <a:t>MISS</a:t>
                          </a:r>
                          <a:endParaRPr lang="zh-CN" sz="1600" b="1" kern="100" dirty="0">
                            <a:effectLst/>
                            <a:latin typeface="Arial" panose="020B0604020202020204" pitchFamily="34" charset="0"/>
                            <a:ea typeface="宋体" panose="02010600030101010101" pitchFamily="2" charset="-122"/>
                            <a:cs typeface="Arial" panose="020B0604020202020204" pitchFamily="34" charset="0"/>
                          </a:endParaRPr>
                        </a:p>
                      </a:txBody>
                      <a:tcPr marL="49742" marR="49742" marT="0" marB="0" anchor="ctr">
                        <a:lnL w="12700" cmpd="sng">
                          <a:noFill/>
                          <a:prstDash val="solid"/>
                        </a:lnL>
                        <a:lnR w="12700" cmpd="sng">
                          <a:noFill/>
                          <a:prstDash val="solid"/>
                        </a:lnR>
                        <a:lnT w="12700" cmpd="sng">
                          <a:noFill/>
                          <a:prstDash val="soli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Aft>
                              <a:spcPts val="0"/>
                            </a:spcAft>
                          </a:pPr>
                          <a:r>
                            <a:rPr lang="en-US" sz="1600" b="1" kern="100" dirty="0">
                              <a:effectLst/>
                              <a:latin typeface="Arial" panose="020B0604020202020204" pitchFamily="34" charset="0"/>
                              <a:cs typeface="Arial" panose="020B0604020202020204" pitchFamily="34" charset="0"/>
                            </a:rPr>
                            <a:t>0.2</a:t>
                          </a:r>
                          <a:r>
                            <a:rPr lang="en-US" sz="2000" b="1" kern="100" dirty="0">
                              <a:effectLst/>
                              <a:latin typeface="Arial" panose="020B0604020202020204" pitchFamily="34" charset="0"/>
                              <a:cs typeface="Arial" panose="020B0604020202020204" pitchFamily="34" charset="0"/>
                            </a:rPr>
                            <a:t> </a:t>
                          </a:r>
                          <a:endParaRPr lang="zh-CN" sz="1600" b="1" kern="100" dirty="0">
                            <a:effectLst/>
                            <a:latin typeface="Arial" panose="020B0604020202020204" pitchFamily="34" charset="0"/>
                            <a:ea typeface="宋体" panose="02010600030101010101" pitchFamily="2" charset="-122"/>
                            <a:cs typeface="Arial" panose="020B0604020202020204" pitchFamily="34" charset="0"/>
                          </a:endParaRPr>
                        </a:p>
                      </a:txBody>
                      <a:tcPr marL="49742" marR="49742" marT="0" marB="0" anchor="ctr">
                        <a:lnL w="12700" cmpd="sng">
                          <a:noFill/>
                          <a:prstDash val="solid"/>
                        </a:lnL>
                        <a:lnR w="12700" cmpd="sng">
                          <a:noFill/>
                          <a:prstDash val="solid"/>
                        </a:lnR>
                        <a:lnT w="12700" cmpd="sng">
                          <a:noFill/>
                          <a:prstDash val="soli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Aft>
                              <a:spcPts val="0"/>
                            </a:spcAft>
                          </a:pPr>
                          <a14:m>
                            <m:oMath xmlns:m="http://schemas.openxmlformats.org/officeDocument/2006/math">
                              <m:r>
                                <a:rPr lang="en-US" sz="1600" b="1" i="1" kern="100" smtClean="0">
                                  <a:effectLst/>
                                  <a:latin typeface="Cambria Math" panose="02040503050406030204" pitchFamily="18" charset="0"/>
                                  <a:ea typeface="Cambria Math" panose="02040503050406030204" pitchFamily="18" charset="0"/>
                                  <a:cs typeface="Arial" panose="020B0604020202020204" pitchFamily="34" charset="0"/>
                                </a:rPr>
                                <m:t>±</m:t>
                              </m:r>
                            </m:oMath>
                          </a14:m>
                          <a:r>
                            <a:rPr lang="en-US" sz="1600" b="1" kern="100" dirty="0">
                              <a:effectLst/>
                              <a:latin typeface="Arial" panose="020B0604020202020204" pitchFamily="34" charset="0"/>
                              <a:cs typeface="Arial" panose="020B0604020202020204" pitchFamily="34" charset="0"/>
                            </a:rPr>
                            <a:t>10000</a:t>
                          </a:r>
                          <a:endParaRPr lang="zh-CN" sz="1600" b="1" kern="100" dirty="0">
                            <a:effectLst/>
                            <a:latin typeface="Arial" panose="020B0604020202020204" pitchFamily="34" charset="0"/>
                            <a:ea typeface="宋体" panose="02010600030101010101" pitchFamily="2" charset="-122"/>
                            <a:cs typeface="Arial" panose="020B0604020202020204" pitchFamily="34" charset="0"/>
                          </a:endParaRPr>
                        </a:p>
                      </a:txBody>
                      <a:tcPr marL="49742" marR="49742" marT="0" marB="0" anchor="ctr">
                        <a:lnL w="12700" cmpd="sng">
                          <a:noFill/>
                          <a:prstDash val="solid"/>
                        </a:lnL>
                        <a:lnR w="12700" cmpd="sng">
                          <a:noFill/>
                          <a:prstDash val="solid"/>
                        </a:lnR>
                        <a:lnT w="12700" cmpd="sng">
                          <a:noFill/>
                          <a:prstDash val="soli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Aft>
                              <a:spcPts val="0"/>
                            </a:spcAft>
                          </a:pPr>
                          <a:r>
                            <a:rPr lang="en-US" sz="1600" b="1" kern="100" dirty="0">
                              <a:effectLst/>
                              <a:latin typeface="Arial" panose="020B0604020202020204" pitchFamily="34" charset="0"/>
                              <a:cs typeface="Arial" panose="020B0604020202020204" pitchFamily="34" charset="0"/>
                            </a:rPr>
                            <a:t>No need</a:t>
                          </a:r>
                          <a:endParaRPr lang="zh-CN" sz="1600" b="1" kern="100" dirty="0">
                            <a:effectLst/>
                            <a:latin typeface="Arial" panose="020B0604020202020204" pitchFamily="34" charset="0"/>
                            <a:ea typeface="宋体" panose="02010600030101010101" pitchFamily="2" charset="-122"/>
                            <a:cs typeface="Arial" panose="020B0604020202020204" pitchFamily="34" charset="0"/>
                          </a:endParaRPr>
                        </a:p>
                      </a:txBody>
                      <a:tcPr marL="49742" marR="49742" marT="0" marB="0" anchor="ctr">
                        <a:lnL w="12700" cmpd="sng">
                          <a:noFill/>
                          <a:prstDash val="solid"/>
                        </a:lnL>
                        <a:lnR w="12700" cmpd="sng">
                          <a:noFill/>
                          <a:prstDash val="solid"/>
                        </a:lnR>
                        <a:lnT w="12700" cmpd="sng">
                          <a:noFill/>
                          <a:prstDash val="soli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Aft>
                              <a:spcPts val="0"/>
                            </a:spcAft>
                          </a:pPr>
                          <a:r>
                            <a:rPr lang="en-US" sz="1600" b="1" kern="100" dirty="0">
                              <a:effectLst/>
                              <a:latin typeface="Arial" panose="020B0604020202020204" pitchFamily="34" charset="0"/>
                              <a:cs typeface="Arial" panose="020B0604020202020204" pitchFamily="34" charset="0"/>
                            </a:rPr>
                            <a:t>132</a:t>
                          </a:r>
                          <a:endParaRPr lang="zh-CN" sz="1600" b="1" kern="100" dirty="0">
                            <a:effectLst/>
                            <a:latin typeface="Arial" panose="020B0604020202020204" pitchFamily="34" charset="0"/>
                            <a:ea typeface="宋体" panose="02010600030101010101" pitchFamily="2" charset="-122"/>
                            <a:cs typeface="Arial" panose="020B0604020202020204" pitchFamily="34" charset="0"/>
                          </a:endParaRPr>
                        </a:p>
                      </a:txBody>
                      <a:tcPr marL="49742" marR="49742" marT="0" marB="0" anchor="ctr">
                        <a:lnL w="12700" cmpd="sng">
                          <a:noFill/>
                          <a:prstDash val="solid"/>
                        </a:lnL>
                        <a:lnR w="12700" cmpd="sng">
                          <a:noFill/>
                          <a:prstDash val="solid"/>
                        </a:lnR>
                        <a:lnT w="12700" cmpd="sng">
                          <a:noFill/>
                          <a:prstDash val="soli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Aft>
                              <a:spcPts val="0"/>
                            </a:spcAft>
                          </a:pPr>
                          <a:r>
                            <a:rPr lang="en-US" sz="1600" b="0" kern="100" dirty="0">
                              <a:effectLst/>
                              <a:latin typeface="Arial" panose="020B0604020202020204" pitchFamily="34" charset="0"/>
                              <a:cs typeface="Arial" panose="020B0604020202020204" pitchFamily="34" charset="0"/>
                            </a:rPr>
                            <a:t>Dynamic</a:t>
                          </a:r>
                          <a:endParaRPr lang="zh-CN" sz="1600" b="0" kern="100" dirty="0">
                            <a:effectLst/>
                            <a:latin typeface="Arial" panose="020B0604020202020204" pitchFamily="34" charset="0"/>
                            <a:ea typeface="宋体" panose="02010600030101010101" pitchFamily="2" charset="-122"/>
                            <a:cs typeface="Arial" panose="020B0604020202020204" pitchFamily="34" charset="0"/>
                          </a:endParaRPr>
                        </a:p>
                      </a:txBody>
                      <a:tcPr marL="49742" marR="49742" marT="0" marB="0" anchor="ctr">
                        <a:lnL w="12700" cmpd="sng">
                          <a:noFill/>
                          <a:prstDash val="solid"/>
                        </a:lnL>
                        <a:lnR w="12700" cmpd="sng">
                          <a:noFill/>
                          <a:prstDash val="solid"/>
                        </a:lnR>
                        <a:lnT w="12700" cmpd="sng">
                          <a:noFill/>
                          <a:prstDash val="soli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83696516"/>
                      </a:ext>
                    </a:extLst>
                  </a:tr>
                </a:tbl>
              </a:graphicData>
            </a:graphic>
          </p:graphicFrame>
        </mc:Choice>
        <mc:Fallback xmlns="">
          <p:graphicFrame>
            <p:nvGraphicFramePr>
              <p:cNvPr id="41" name="表格 40">
                <a:extLst>
                  <a:ext uri="{FF2B5EF4-FFF2-40B4-BE49-F238E27FC236}">
                    <a16:creationId xmlns:a16="http://schemas.microsoft.com/office/drawing/2014/main" id="{61D8B0C0-6223-4A0E-9E5D-02D96814F18A}"/>
                  </a:ext>
                </a:extLst>
              </p:cNvPr>
              <p:cNvGraphicFramePr>
                <a:graphicFrameLocks noGrp="1"/>
              </p:cNvGraphicFramePr>
              <p:nvPr>
                <p:extLst>
                  <p:ext uri="{D42A27DB-BD31-4B8C-83A1-F6EECF244321}">
                    <p14:modId xmlns:p14="http://schemas.microsoft.com/office/powerpoint/2010/main" val="2340912083"/>
                  </p:ext>
                </p:extLst>
              </p:nvPr>
            </p:nvGraphicFramePr>
            <p:xfrm>
              <a:off x="2774578" y="2341046"/>
              <a:ext cx="9239894" cy="3608234"/>
            </p:xfrm>
            <a:graphic>
              <a:graphicData uri="http://schemas.openxmlformats.org/drawingml/2006/table">
                <a:tbl>
                  <a:tblPr firstRow="1" bandRow="1"/>
                  <a:tblGrid>
                    <a:gridCol w="1152128">
                      <a:extLst>
                        <a:ext uri="{9D8B030D-6E8A-4147-A177-3AD203B41FA5}">
                          <a16:colId xmlns:a16="http://schemas.microsoft.com/office/drawing/2014/main" val="703350815"/>
                        </a:ext>
                      </a:extLst>
                    </a:gridCol>
                    <a:gridCol w="1296144">
                      <a:extLst>
                        <a:ext uri="{9D8B030D-6E8A-4147-A177-3AD203B41FA5}">
                          <a16:colId xmlns:a16="http://schemas.microsoft.com/office/drawing/2014/main" val="2402729675"/>
                        </a:ext>
                      </a:extLst>
                    </a:gridCol>
                    <a:gridCol w="1656184">
                      <a:extLst>
                        <a:ext uri="{9D8B030D-6E8A-4147-A177-3AD203B41FA5}">
                          <a16:colId xmlns:a16="http://schemas.microsoft.com/office/drawing/2014/main" val="2325716219"/>
                        </a:ext>
                      </a:extLst>
                    </a:gridCol>
                    <a:gridCol w="2232248">
                      <a:extLst>
                        <a:ext uri="{9D8B030D-6E8A-4147-A177-3AD203B41FA5}">
                          <a16:colId xmlns:a16="http://schemas.microsoft.com/office/drawing/2014/main" val="2024162034"/>
                        </a:ext>
                      </a:extLst>
                    </a:gridCol>
                    <a:gridCol w="1512168">
                      <a:extLst>
                        <a:ext uri="{9D8B030D-6E8A-4147-A177-3AD203B41FA5}">
                          <a16:colId xmlns:a16="http://schemas.microsoft.com/office/drawing/2014/main" val="2045774779"/>
                        </a:ext>
                      </a:extLst>
                    </a:gridCol>
                    <a:gridCol w="1391022">
                      <a:extLst>
                        <a:ext uri="{9D8B030D-6E8A-4147-A177-3AD203B41FA5}">
                          <a16:colId xmlns:a16="http://schemas.microsoft.com/office/drawing/2014/main" val="1143700385"/>
                        </a:ext>
                      </a:extLst>
                    </a:gridCol>
                  </a:tblGrid>
                  <a:tr h="849908">
                    <a:tc>
                      <a:txBody>
                        <a:bodyPr/>
                        <a:lstStyle/>
                        <a:p>
                          <a:pPr algn="ctr">
                            <a:lnSpc>
                              <a:spcPct val="100000"/>
                            </a:lnSpc>
                            <a:spcAft>
                              <a:spcPts val="0"/>
                            </a:spcAft>
                          </a:pPr>
                          <a:r>
                            <a:rPr lang="en-US" sz="1800" b="1" kern="100" dirty="0">
                              <a:effectLst/>
                              <a:latin typeface="Arial" panose="020B0604020202020204" pitchFamily="34" charset="0"/>
                              <a:cs typeface="Arial" panose="020B0604020202020204" pitchFamily="34" charset="0"/>
                            </a:rPr>
                            <a:t>Sensor type</a:t>
                          </a:r>
                          <a:endParaRPr lang="zh-CN" sz="1800" b="1" kern="100" dirty="0">
                            <a:effectLst/>
                            <a:latin typeface="Arial" panose="020B0604020202020204" pitchFamily="34" charset="0"/>
                            <a:ea typeface="宋体" panose="02010600030101010101" pitchFamily="2" charset="-122"/>
                            <a:cs typeface="Arial" panose="020B0604020202020204" pitchFamily="34" charset="0"/>
                          </a:endParaRPr>
                        </a:p>
                      </a:txBody>
                      <a:tcPr marL="49742" marR="49742" marT="0" marB="0" anchor="ctr">
                        <a:lnL w="12700" cmpd="sng">
                          <a:noFill/>
                          <a:prstDash val="solid"/>
                        </a:lnL>
                        <a:lnR w="12700" cmpd="sng">
                          <a:noFill/>
                          <a:prstDash val="soli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endParaRPr lang="zh-CN"/>
                        </a:p>
                      </a:txBody>
                      <a:tcPr marL="49742" marR="49742" marT="0" marB="0" anchor="ctr">
                        <a:lnL w="12700" cmpd="sng">
                          <a:noFill/>
                          <a:prstDash val="solid"/>
                        </a:lnL>
                        <a:lnR w="12700" cmpd="sng">
                          <a:noFill/>
                          <a:prstDash val="soli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88732" t="-7914" r="-523944" b="-327338"/>
                          </a:stretch>
                        </a:blipFill>
                      </a:tcPr>
                    </a:tc>
                    <a:tc>
                      <a:txBody>
                        <a:bodyPr/>
                        <a:lstStyle/>
                        <a:p>
                          <a:endParaRPr lang="zh-CN"/>
                        </a:p>
                      </a:txBody>
                      <a:tcPr marL="49742" marR="49742" marT="0" marB="0" anchor="ctr">
                        <a:lnL w="12700" cmpd="sng">
                          <a:noFill/>
                          <a:prstDash val="solid"/>
                        </a:lnL>
                        <a:lnR w="12700" cmpd="sng">
                          <a:noFill/>
                          <a:prstDash val="soli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148339" t="-7914" r="-311808" b="-327338"/>
                          </a:stretch>
                        </a:blipFill>
                      </a:tcPr>
                    </a:tc>
                    <a:tc>
                      <a:txBody>
                        <a:bodyPr/>
                        <a:lstStyle/>
                        <a:p>
                          <a:pPr algn="ctr">
                            <a:lnSpc>
                              <a:spcPct val="100000"/>
                            </a:lnSpc>
                            <a:spcAft>
                              <a:spcPts val="0"/>
                            </a:spcAft>
                          </a:pPr>
                          <a:r>
                            <a:rPr lang="en-US" sz="1800" b="1" kern="100" dirty="0">
                              <a:effectLst/>
                              <a:latin typeface="Arial" panose="020B0604020202020204" pitchFamily="34" charset="0"/>
                              <a:cs typeface="Arial" panose="020B0604020202020204" pitchFamily="34" charset="0"/>
                            </a:rPr>
                            <a:t>Data acquisition requirement</a:t>
                          </a:r>
                          <a:endParaRPr lang="zh-CN" sz="1800" b="1" kern="100" dirty="0">
                            <a:effectLst/>
                            <a:latin typeface="Arial" panose="020B0604020202020204" pitchFamily="34" charset="0"/>
                            <a:ea typeface="宋体" panose="02010600030101010101" pitchFamily="2" charset="-122"/>
                            <a:cs typeface="Arial" panose="020B0604020202020204" pitchFamily="34" charset="0"/>
                          </a:endParaRPr>
                        </a:p>
                      </a:txBody>
                      <a:tcPr marL="49742" marR="49742" marT="0" marB="0" anchor="ctr">
                        <a:lnL w="12700" cmpd="sng">
                          <a:noFill/>
                          <a:prstDash val="solid"/>
                        </a:lnL>
                        <a:lnR w="12700" cmpd="sng">
                          <a:noFill/>
                          <a:prstDash val="soli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lnSpc>
                              <a:spcPct val="100000"/>
                            </a:lnSpc>
                            <a:spcAft>
                              <a:spcPts val="0"/>
                            </a:spcAft>
                          </a:pPr>
                          <a:r>
                            <a:rPr lang="en-US" sz="1800" b="1" kern="100" dirty="0">
                              <a:effectLst/>
                              <a:latin typeface="Arial" panose="020B0604020202020204" pitchFamily="34" charset="0"/>
                              <a:cs typeface="Arial" panose="020B0604020202020204" pitchFamily="34" charset="0"/>
                            </a:rPr>
                            <a:t>Acquisition device Price (USD)</a:t>
                          </a:r>
                          <a:endParaRPr lang="zh-CN" sz="1800" b="1" kern="100" dirty="0">
                            <a:effectLst/>
                            <a:latin typeface="Arial" panose="020B0604020202020204" pitchFamily="34" charset="0"/>
                            <a:ea typeface="宋体" panose="02010600030101010101" pitchFamily="2" charset="-122"/>
                            <a:cs typeface="Arial" panose="020B0604020202020204" pitchFamily="34" charset="0"/>
                          </a:endParaRPr>
                        </a:p>
                      </a:txBody>
                      <a:tcPr marL="49742" marR="49742" marT="0" marB="0" anchor="ctr">
                        <a:lnL w="12700" cmpd="sng">
                          <a:noFill/>
                          <a:prstDash val="solid"/>
                        </a:lnL>
                        <a:lnR w="12700" cmpd="sng">
                          <a:noFill/>
                          <a:prstDash val="soli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lnSpc>
                              <a:spcPct val="100000"/>
                            </a:lnSpc>
                            <a:spcAft>
                              <a:spcPts val="0"/>
                            </a:spcAft>
                          </a:pPr>
                          <a:r>
                            <a:rPr lang="en-US" sz="1800" b="1" kern="100" dirty="0">
                              <a:effectLst/>
                              <a:latin typeface="Arial" panose="020B0604020202020204" pitchFamily="34" charset="0"/>
                              <a:cs typeface="Arial" panose="020B0604020202020204" pitchFamily="34" charset="0"/>
                            </a:rPr>
                            <a:t>Acquisition Mode</a:t>
                          </a:r>
                          <a:endParaRPr lang="zh-CN" sz="1800" b="1" kern="100" dirty="0">
                            <a:effectLst/>
                            <a:latin typeface="Arial" panose="020B0604020202020204" pitchFamily="34" charset="0"/>
                            <a:ea typeface="宋体" panose="02010600030101010101" pitchFamily="2" charset="-122"/>
                            <a:cs typeface="Arial" panose="020B0604020202020204" pitchFamily="34" charset="0"/>
                          </a:endParaRPr>
                        </a:p>
                      </a:txBody>
                      <a:tcPr marL="49742" marR="49742" marT="0" marB="0" anchor="ctr">
                        <a:lnL w="12700" cmpd="sng">
                          <a:noFill/>
                          <a:prstDash val="solid"/>
                        </a:lnL>
                        <a:lnR w="12700" cmpd="sng">
                          <a:noFill/>
                          <a:prstDash val="soli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2428809123"/>
                      </a:ext>
                    </a:extLst>
                  </a:tr>
                  <a:tr h="734268">
                    <a:tc>
                      <a:txBody>
                        <a:bodyPr/>
                        <a:lstStyle/>
                        <a:p>
                          <a:pPr algn="ctr">
                            <a:lnSpc>
                              <a:spcPct val="100000"/>
                            </a:lnSpc>
                            <a:spcAft>
                              <a:spcPts val="0"/>
                            </a:spcAft>
                          </a:pPr>
                          <a:r>
                            <a:rPr lang="en-US" sz="1600" kern="100" dirty="0">
                              <a:effectLst/>
                              <a:latin typeface="Arial" panose="020B0604020202020204" pitchFamily="34" charset="0"/>
                              <a:cs typeface="Arial" panose="020B0604020202020204" pitchFamily="34" charset="0"/>
                            </a:rPr>
                            <a:t>VWSG </a:t>
                          </a:r>
                          <a:endParaRPr lang="zh-CN" sz="1600" kern="100" dirty="0">
                            <a:effectLst/>
                            <a:latin typeface="Arial" panose="020B0604020202020204" pitchFamily="34" charset="0"/>
                            <a:ea typeface="宋体" panose="02010600030101010101" pitchFamily="2" charset="-122"/>
                            <a:cs typeface="Arial" panose="020B0604020202020204" pitchFamily="34" charset="0"/>
                          </a:endParaRPr>
                        </a:p>
                      </a:txBody>
                      <a:tcPr marL="49742" marR="49742" marT="0" marB="0" anchor="ctr">
                        <a:lnL w="12700" cmpd="sng">
                          <a:noFill/>
                          <a:prstDash val="solid"/>
                        </a:lnL>
                        <a:lnR w="12700" cmpd="sng">
                          <a:noFill/>
                          <a:prstDash val="solid"/>
                        </a:lnR>
                        <a:lnT w="1905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a:lnSpc>
                              <a:spcPct val="100000"/>
                            </a:lnSpc>
                            <a:spcAft>
                              <a:spcPts val="0"/>
                            </a:spcAft>
                          </a:pPr>
                          <a:r>
                            <a:rPr lang="en-US" sz="1600" kern="100" dirty="0">
                              <a:effectLst/>
                              <a:latin typeface="Arial" panose="020B0604020202020204" pitchFamily="34" charset="0"/>
                              <a:cs typeface="Arial" panose="020B0604020202020204" pitchFamily="34" charset="0"/>
                            </a:rPr>
                            <a:t>1</a:t>
                          </a:r>
                          <a:r>
                            <a:rPr lang="en-US" sz="2000" kern="100" dirty="0">
                              <a:effectLst/>
                              <a:latin typeface="Arial" panose="020B0604020202020204" pitchFamily="34" charset="0"/>
                              <a:cs typeface="Arial" panose="020B0604020202020204" pitchFamily="34" charset="0"/>
                            </a:rPr>
                            <a:t> </a:t>
                          </a:r>
                          <a:endParaRPr lang="zh-CN" sz="1600" kern="100" dirty="0">
                            <a:effectLst/>
                            <a:latin typeface="Arial" panose="020B0604020202020204" pitchFamily="34" charset="0"/>
                            <a:ea typeface="宋体" panose="02010600030101010101" pitchFamily="2" charset="-122"/>
                            <a:cs typeface="Arial" panose="020B0604020202020204" pitchFamily="34" charset="0"/>
                          </a:endParaRPr>
                        </a:p>
                      </a:txBody>
                      <a:tcPr marL="49742" marR="49742" marT="0" marB="0" anchor="ctr">
                        <a:lnL w="12700" cmpd="sng">
                          <a:noFill/>
                          <a:prstDash val="solid"/>
                        </a:lnL>
                        <a:lnR w="12700" cmpd="sng">
                          <a:noFill/>
                          <a:prstDash val="solid"/>
                        </a:lnR>
                        <a:lnT w="1905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a:lnSpc>
                              <a:spcPct val="100000"/>
                            </a:lnSpc>
                            <a:spcAft>
                              <a:spcPts val="0"/>
                            </a:spcAft>
                          </a:pPr>
                          <a:r>
                            <a:rPr lang="en-US" sz="1600" kern="100" dirty="0">
                              <a:effectLst/>
                              <a:latin typeface="Arial" panose="020B0604020202020204" pitchFamily="34" charset="0"/>
                              <a:cs typeface="Arial" panose="020B0604020202020204" pitchFamily="34" charset="0"/>
                            </a:rPr>
                            <a:t>3000</a:t>
                          </a:r>
                          <a:endParaRPr lang="zh-CN" sz="1600" kern="100" dirty="0">
                            <a:effectLst/>
                            <a:latin typeface="Arial" panose="020B0604020202020204" pitchFamily="34" charset="0"/>
                            <a:ea typeface="宋体" panose="02010600030101010101" pitchFamily="2" charset="-122"/>
                            <a:cs typeface="Arial" panose="020B0604020202020204" pitchFamily="34" charset="0"/>
                          </a:endParaRPr>
                        </a:p>
                      </a:txBody>
                      <a:tcPr marL="49742" marR="49742" marT="0" marB="0" anchor="ctr">
                        <a:lnL w="12700" cmpd="sng">
                          <a:noFill/>
                          <a:prstDash val="solid"/>
                        </a:lnL>
                        <a:lnR w="12700" cmpd="sng">
                          <a:noFill/>
                          <a:prstDash val="solid"/>
                        </a:lnR>
                        <a:lnT w="1905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a:lnSpc>
                              <a:spcPct val="100000"/>
                            </a:lnSpc>
                            <a:spcAft>
                              <a:spcPts val="0"/>
                            </a:spcAft>
                          </a:pPr>
                          <a:r>
                            <a:rPr lang="en-US" sz="1600" kern="100" dirty="0">
                              <a:effectLst/>
                              <a:latin typeface="Arial" panose="020B0604020202020204" pitchFamily="34" charset="0"/>
                              <a:cs typeface="Arial" panose="020B0604020202020204" pitchFamily="34" charset="0"/>
                            </a:rPr>
                            <a:t>Vibrating wire acquisition instrument</a:t>
                          </a:r>
                          <a:endParaRPr lang="zh-CN" sz="1600" kern="100" dirty="0">
                            <a:effectLst/>
                            <a:latin typeface="Arial" panose="020B0604020202020204" pitchFamily="34" charset="0"/>
                            <a:ea typeface="宋体" panose="02010600030101010101" pitchFamily="2" charset="-122"/>
                            <a:cs typeface="Arial" panose="020B0604020202020204" pitchFamily="34" charset="0"/>
                          </a:endParaRPr>
                        </a:p>
                      </a:txBody>
                      <a:tcPr marL="49742" marR="49742" marT="0" marB="0" anchor="ctr">
                        <a:lnL w="12700" cmpd="sng">
                          <a:noFill/>
                          <a:prstDash val="solid"/>
                        </a:lnL>
                        <a:lnR w="12700" cmpd="sng">
                          <a:noFill/>
                          <a:prstDash val="solid"/>
                        </a:lnR>
                        <a:lnT w="1905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a:lnSpc>
                              <a:spcPct val="100000"/>
                            </a:lnSpc>
                            <a:spcAft>
                              <a:spcPts val="0"/>
                            </a:spcAft>
                          </a:pPr>
                          <a:r>
                            <a:rPr lang="en-US" sz="1600" kern="100">
                              <a:effectLst/>
                              <a:latin typeface="Arial" panose="020B0604020202020204" pitchFamily="34" charset="0"/>
                              <a:cs typeface="Arial" panose="020B0604020202020204" pitchFamily="34" charset="0"/>
                            </a:rPr>
                            <a:t>1,000-7,000</a:t>
                          </a:r>
                          <a:endParaRPr lang="zh-CN" sz="1600" kern="100">
                            <a:effectLst/>
                            <a:latin typeface="Arial" panose="020B0604020202020204" pitchFamily="34" charset="0"/>
                            <a:ea typeface="宋体" panose="02010600030101010101" pitchFamily="2" charset="-122"/>
                            <a:cs typeface="Arial" panose="020B0604020202020204" pitchFamily="34" charset="0"/>
                          </a:endParaRPr>
                        </a:p>
                      </a:txBody>
                      <a:tcPr marL="49742" marR="49742" marT="0" marB="0" anchor="ctr">
                        <a:lnL w="12700" cmpd="sng">
                          <a:noFill/>
                          <a:prstDash val="solid"/>
                        </a:lnL>
                        <a:lnR w="12700" cmpd="sng">
                          <a:noFill/>
                          <a:prstDash val="solid"/>
                        </a:lnR>
                        <a:lnT w="1905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a:lnSpc>
                              <a:spcPct val="100000"/>
                            </a:lnSpc>
                            <a:spcAft>
                              <a:spcPts val="0"/>
                            </a:spcAft>
                          </a:pPr>
                          <a:r>
                            <a:rPr lang="en-US" sz="1600" kern="100" dirty="0">
                              <a:effectLst/>
                              <a:latin typeface="Arial" panose="020B0604020202020204" pitchFamily="34" charset="0"/>
                              <a:cs typeface="Arial" panose="020B0604020202020204" pitchFamily="34" charset="0"/>
                            </a:rPr>
                            <a:t>Static</a:t>
                          </a:r>
                          <a:endParaRPr lang="zh-CN" sz="1600" kern="100" dirty="0">
                            <a:effectLst/>
                            <a:latin typeface="Arial" panose="020B0604020202020204" pitchFamily="34" charset="0"/>
                            <a:ea typeface="宋体" panose="02010600030101010101" pitchFamily="2" charset="-122"/>
                            <a:cs typeface="Arial" panose="020B0604020202020204" pitchFamily="34" charset="0"/>
                          </a:endParaRPr>
                        </a:p>
                      </a:txBody>
                      <a:tcPr marL="49742" marR="49742" marT="0" marB="0" anchor="ctr">
                        <a:lnL w="12700" cmpd="sng">
                          <a:noFill/>
                          <a:prstDash val="solid"/>
                        </a:lnL>
                        <a:lnR w="12700" cmpd="sng">
                          <a:noFill/>
                          <a:prstDash val="solid"/>
                        </a:lnR>
                        <a:lnT w="1905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130399161"/>
                      </a:ext>
                    </a:extLst>
                  </a:tr>
                  <a:tr h="720080">
                    <a:tc>
                      <a:txBody>
                        <a:bodyPr/>
                        <a:lstStyle/>
                        <a:p>
                          <a:pPr algn="ctr">
                            <a:lnSpc>
                              <a:spcPct val="100000"/>
                            </a:lnSpc>
                            <a:spcAft>
                              <a:spcPts val="0"/>
                            </a:spcAft>
                          </a:pPr>
                          <a:r>
                            <a:rPr lang="en-US" sz="1600" kern="100" dirty="0">
                              <a:effectLst/>
                              <a:latin typeface="Arial" panose="020B0604020202020204" pitchFamily="34" charset="0"/>
                              <a:cs typeface="Arial" panose="020B0604020202020204" pitchFamily="34" charset="0"/>
                            </a:rPr>
                            <a:t>RSG </a:t>
                          </a:r>
                          <a:endParaRPr lang="zh-CN" sz="1600" kern="100" dirty="0">
                            <a:effectLst/>
                            <a:latin typeface="Arial" panose="020B0604020202020204" pitchFamily="34" charset="0"/>
                            <a:ea typeface="宋体" panose="02010600030101010101" pitchFamily="2" charset="-122"/>
                            <a:cs typeface="Arial" panose="020B0604020202020204" pitchFamily="34" charset="0"/>
                          </a:endParaRPr>
                        </a:p>
                      </a:txBody>
                      <a:tcPr marL="49742" marR="49742"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spcAft>
                              <a:spcPts val="0"/>
                            </a:spcAft>
                          </a:pPr>
                          <a:r>
                            <a:rPr lang="en-US" sz="1600" kern="100">
                              <a:effectLst/>
                              <a:latin typeface="Arial" panose="020B0604020202020204" pitchFamily="34" charset="0"/>
                              <a:cs typeface="Arial" panose="020B0604020202020204" pitchFamily="34" charset="0"/>
                            </a:rPr>
                            <a:t>1</a:t>
                          </a:r>
                          <a:r>
                            <a:rPr lang="en-US" sz="2000" kern="100">
                              <a:effectLst/>
                              <a:latin typeface="Arial" panose="020B0604020202020204" pitchFamily="34" charset="0"/>
                              <a:cs typeface="Arial" panose="020B0604020202020204" pitchFamily="34" charset="0"/>
                            </a:rPr>
                            <a:t> </a:t>
                          </a:r>
                          <a:endParaRPr lang="zh-CN" sz="1600" kern="100">
                            <a:effectLst/>
                            <a:latin typeface="Arial" panose="020B0604020202020204" pitchFamily="34" charset="0"/>
                            <a:ea typeface="宋体" panose="02010600030101010101" pitchFamily="2" charset="-122"/>
                            <a:cs typeface="Arial" panose="020B0604020202020204" pitchFamily="34" charset="0"/>
                          </a:endParaRPr>
                        </a:p>
                      </a:txBody>
                      <a:tcPr marL="49742" marR="49742"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spcAft>
                              <a:spcPts val="0"/>
                            </a:spcAft>
                          </a:pPr>
                          <a:r>
                            <a:rPr lang="en-US" sz="1600" kern="100" dirty="0">
                              <a:effectLst/>
                              <a:latin typeface="Arial" panose="020B0604020202020204" pitchFamily="34" charset="0"/>
                              <a:cs typeface="Arial" panose="020B0604020202020204" pitchFamily="34" charset="0"/>
                            </a:rPr>
                            <a:t>10000</a:t>
                          </a:r>
                          <a:endParaRPr lang="zh-CN" sz="1600" kern="100" dirty="0">
                            <a:effectLst/>
                            <a:latin typeface="Arial" panose="020B0604020202020204" pitchFamily="34" charset="0"/>
                            <a:ea typeface="宋体" panose="02010600030101010101" pitchFamily="2" charset="-122"/>
                            <a:cs typeface="Arial" panose="020B0604020202020204" pitchFamily="34" charset="0"/>
                          </a:endParaRPr>
                        </a:p>
                      </a:txBody>
                      <a:tcPr marL="49742" marR="49742"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spcAft>
                              <a:spcPts val="0"/>
                            </a:spcAft>
                          </a:pPr>
                          <a:r>
                            <a:rPr lang="en-US" sz="1600" kern="100" dirty="0">
                              <a:effectLst/>
                              <a:latin typeface="Arial" panose="020B0604020202020204" pitchFamily="34" charset="0"/>
                              <a:cs typeface="Arial" panose="020B0604020202020204" pitchFamily="34" charset="0"/>
                            </a:rPr>
                            <a:t>Resistance strain acquisition instrument</a:t>
                          </a:r>
                          <a:endParaRPr lang="zh-CN" sz="1600" kern="100" dirty="0">
                            <a:effectLst/>
                            <a:latin typeface="Arial" panose="020B0604020202020204" pitchFamily="34" charset="0"/>
                            <a:ea typeface="宋体" panose="02010600030101010101" pitchFamily="2" charset="-122"/>
                            <a:cs typeface="Arial" panose="020B0604020202020204" pitchFamily="34" charset="0"/>
                          </a:endParaRPr>
                        </a:p>
                      </a:txBody>
                      <a:tcPr marL="49742" marR="49742"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spcAft>
                              <a:spcPts val="0"/>
                            </a:spcAft>
                          </a:pPr>
                          <a:r>
                            <a:rPr lang="en-US" sz="1600" kern="100" dirty="0">
                              <a:effectLst/>
                              <a:latin typeface="Arial" panose="020B0604020202020204" pitchFamily="34" charset="0"/>
                              <a:cs typeface="Arial" panose="020B0604020202020204" pitchFamily="34" charset="0"/>
                            </a:rPr>
                            <a:t>1,000-15,000</a:t>
                          </a:r>
                          <a:endParaRPr lang="zh-CN" sz="1600" kern="100" dirty="0">
                            <a:effectLst/>
                            <a:latin typeface="Arial" panose="020B0604020202020204" pitchFamily="34" charset="0"/>
                            <a:ea typeface="宋体" panose="02010600030101010101" pitchFamily="2" charset="-122"/>
                            <a:cs typeface="Arial" panose="020B0604020202020204" pitchFamily="34" charset="0"/>
                          </a:endParaRPr>
                        </a:p>
                      </a:txBody>
                      <a:tcPr marL="49742" marR="49742"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spcAft>
                              <a:spcPts val="0"/>
                            </a:spcAft>
                          </a:pPr>
                          <a:r>
                            <a:rPr lang="en-US" sz="1600" kern="100" dirty="0">
                              <a:effectLst/>
                              <a:latin typeface="Arial" panose="020B0604020202020204" pitchFamily="34" charset="0"/>
                              <a:cs typeface="Arial" panose="020B0604020202020204" pitchFamily="34" charset="0"/>
                            </a:rPr>
                            <a:t>Dynamic</a:t>
                          </a:r>
                          <a:endParaRPr lang="zh-CN" sz="1600" kern="100" dirty="0">
                            <a:effectLst/>
                            <a:latin typeface="Arial" panose="020B0604020202020204" pitchFamily="34" charset="0"/>
                            <a:ea typeface="宋体" panose="02010600030101010101" pitchFamily="2" charset="-122"/>
                            <a:cs typeface="Arial" panose="020B0604020202020204" pitchFamily="34" charset="0"/>
                          </a:endParaRPr>
                        </a:p>
                      </a:txBody>
                      <a:tcPr marL="49742" marR="49742"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696382526"/>
                      </a:ext>
                    </a:extLst>
                  </a:tr>
                  <a:tr h="720080">
                    <a:tc>
                      <a:txBody>
                        <a:bodyPr/>
                        <a:lstStyle/>
                        <a:p>
                          <a:pPr algn="ctr">
                            <a:lnSpc>
                              <a:spcPct val="100000"/>
                            </a:lnSpc>
                            <a:spcAft>
                              <a:spcPts val="0"/>
                            </a:spcAft>
                          </a:pPr>
                          <a:r>
                            <a:rPr lang="en-US" sz="1600" kern="100" dirty="0">
                              <a:effectLst/>
                              <a:latin typeface="Arial" panose="020B0604020202020204" pitchFamily="34" charset="0"/>
                              <a:cs typeface="Arial" panose="020B0604020202020204" pitchFamily="34" charset="0"/>
                            </a:rPr>
                            <a:t>FBG </a:t>
                          </a:r>
                          <a:endParaRPr lang="zh-CN" sz="1600" kern="100" dirty="0">
                            <a:effectLst/>
                            <a:latin typeface="Arial" panose="020B0604020202020204" pitchFamily="34" charset="0"/>
                            <a:ea typeface="宋体" panose="02010600030101010101" pitchFamily="2" charset="-122"/>
                            <a:cs typeface="Arial" panose="020B0604020202020204" pitchFamily="34" charset="0"/>
                          </a:endParaRPr>
                        </a:p>
                      </a:txBody>
                      <a:tcPr marL="49742" marR="49742"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spcAft>
                              <a:spcPts val="0"/>
                            </a:spcAft>
                          </a:pPr>
                          <a:r>
                            <a:rPr lang="en-US" sz="1600" kern="100" dirty="0">
                              <a:effectLst/>
                              <a:latin typeface="Arial" panose="020B0604020202020204" pitchFamily="34" charset="0"/>
                              <a:cs typeface="Arial" panose="020B0604020202020204" pitchFamily="34" charset="0"/>
                            </a:rPr>
                            <a:t>1</a:t>
                          </a:r>
                          <a:r>
                            <a:rPr lang="en-US" sz="2000" kern="100" dirty="0">
                              <a:effectLst/>
                              <a:latin typeface="Arial" panose="020B0604020202020204" pitchFamily="34" charset="0"/>
                              <a:cs typeface="Arial" panose="020B0604020202020204" pitchFamily="34" charset="0"/>
                            </a:rPr>
                            <a:t> </a:t>
                          </a:r>
                          <a:endParaRPr lang="zh-CN" sz="1600" kern="100" dirty="0">
                            <a:effectLst/>
                            <a:latin typeface="Arial" panose="020B0604020202020204" pitchFamily="34" charset="0"/>
                            <a:ea typeface="宋体" panose="02010600030101010101" pitchFamily="2" charset="-122"/>
                            <a:cs typeface="Arial" panose="020B0604020202020204" pitchFamily="34" charset="0"/>
                          </a:endParaRPr>
                        </a:p>
                      </a:txBody>
                      <a:tcPr marL="49742" marR="49742"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spcAft>
                              <a:spcPts val="0"/>
                            </a:spcAft>
                          </a:pPr>
                          <a:r>
                            <a:rPr lang="en-US" sz="1600" kern="100" dirty="0">
                              <a:effectLst/>
                              <a:latin typeface="Arial" panose="020B0604020202020204" pitchFamily="34" charset="0"/>
                              <a:cs typeface="Arial" panose="020B0604020202020204" pitchFamily="34" charset="0"/>
                            </a:rPr>
                            <a:t>3000</a:t>
                          </a:r>
                          <a:endParaRPr lang="zh-CN" sz="1600" kern="100" dirty="0">
                            <a:effectLst/>
                            <a:latin typeface="Arial" panose="020B0604020202020204" pitchFamily="34" charset="0"/>
                            <a:ea typeface="宋体" panose="02010600030101010101" pitchFamily="2" charset="-122"/>
                            <a:cs typeface="Arial" panose="020B0604020202020204" pitchFamily="34" charset="0"/>
                          </a:endParaRPr>
                        </a:p>
                      </a:txBody>
                      <a:tcPr marL="49742" marR="49742"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spcAft>
                              <a:spcPts val="0"/>
                            </a:spcAft>
                          </a:pPr>
                          <a:r>
                            <a:rPr lang="en-US" sz="1600" kern="100">
                              <a:effectLst/>
                              <a:latin typeface="Arial" panose="020B0604020202020204" pitchFamily="34" charset="0"/>
                              <a:cs typeface="Arial" panose="020B0604020202020204" pitchFamily="34" charset="0"/>
                            </a:rPr>
                            <a:t>FBG demodulator</a:t>
                          </a:r>
                          <a:endParaRPr lang="zh-CN" sz="1600" kern="100">
                            <a:effectLst/>
                            <a:latin typeface="Arial" panose="020B0604020202020204" pitchFamily="34" charset="0"/>
                            <a:ea typeface="宋体" panose="02010600030101010101" pitchFamily="2" charset="-122"/>
                            <a:cs typeface="Arial" panose="020B0604020202020204" pitchFamily="34" charset="0"/>
                          </a:endParaRPr>
                        </a:p>
                      </a:txBody>
                      <a:tcPr marL="49742" marR="49742"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spcAft>
                              <a:spcPts val="0"/>
                            </a:spcAft>
                          </a:pPr>
                          <a:r>
                            <a:rPr lang="en-US" sz="1600" kern="100" dirty="0">
                              <a:effectLst/>
                              <a:latin typeface="Arial" panose="020B0604020202020204" pitchFamily="34" charset="0"/>
                              <a:cs typeface="Arial" panose="020B0604020202020204" pitchFamily="34" charset="0"/>
                            </a:rPr>
                            <a:t>5,000-60,000</a:t>
                          </a:r>
                          <a:endParaRPr lang="zh-CN" sz="1600" kern="100" dirty="0">
                            <a:effectLst/>
                            <a:latin typeface="Arial" panose="020B0604020202020204" pitchFamily="34" charset="0"/>
                            <a:ea typeface="宋体" panose="02010600030101010101" pitchFamily="2" charset="-122"/>
                            <a:cs typeface="Arial" panose="020B0604020202020204" pitchFamily="34" charset="0"/>
                          </a:endParaRPr>
                        </a:p>
                      </a:txBody>
                      <a:tcPr marL="49742" marR="49742"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spcAft>
                              <a:spcPts val="0"/>
                            </a:spcAft>
                          </a:pPr>
                          <a:r>
                            <a:rPr lang="en-US" sz="1600" kern="100" dirty="0">
                              <a:effectLst/>
                              <a:latin typeface="Arial" panose="020B0604020202020204" pitchFamily="34" charset="0"/>
                              <a:cs typeface="Arial" panose="020B0604020202020204" pitchFamily="34" charset="0"/>
                            </a:rPr>
                            <a:t>Dynamic</a:t>
                          </a:r>
                          <a:endParaRPr lang="zh-CN" sz="1600" kern="100" dirty="0">
                            <a:effectLst/>
                            <a:latin typeface="Arial" panose="020B0604020202020204" pitchFamily="34" charset="0"/>
                            <a:ea typeface="宋体" panose="02010600030101010101" pitchFamily="2" charset="-122"/>
                            <a:cs typeface="Arial" panose="020B0604020202020204" pitchFamily="34" charset="0"/>
                          </a:endParaRPr>
                        </a:p>
                      </a:txBody>
                      <a:tcPr marL="49742" marR="49742"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387482466"/>
                      </a:ext>
                    </a:extLst>
                  </a:tr>
                  <a:tr h="583898">
                    <a:tc>
                      <a:txBody>
                        <a:bodyPr/>
                        <a:lstStyle/>
                        <a:p>
                          <a:pPr algn="ctr">
                            <a:lnSpc>
                              <a:spcPct val="100000"/>
                            </a:lnSpc>
                            <a:spcAft>
                              <a:spcPts val="0"/>
                            </a:spcAft>
                          </a:pPr>
                          <a:r>
                            <a:rPr lang="en-US" sz="1600" b="1" kern="100" dirty="0">
                              <a:effectLst/>
                              <a:latin typeface="Arial" panose="020B0604020202020204" pitchFamily="34" charset="0"/>
                              <a:cs typeface="Arial" panose="020B0604020202020204" pitchFamily="34" charset="0"/>
                            </a:rPr>
                            <a:t>MISS</a:t>
                          </a:r>
                          <a:endParaRPr lang="zh-CN" sz="1600" b="1" kern="100" dirty="0">
                            <a:effectLst/>
                            <a:latin typeface="Arial" panose="020B0604020202020204" pitchFamily="34" charset="0"/>
                            <a:ea typeface="宋体" panose="02010600030101010101" pitchFamily="2" charset="-122"/>
                            <a:cs typeface="Arial" panose="020B0604020202020204" pitchFamily="34" charset="0"/>
                          </a:endParaRPr>
                        </a:p>
                      </a:txBody>
                      <a:tcPr marL="49742" marR="49742" marT="0" marB="0" anchor="ctr">
                        <a:lnL w="12700" cmpd="sng">
                          <a:noFill/>
                          <a:prstDash val="solid"/>
                        </a:lnL>
                        <a:lnR w="12700" cmpd="sng">
                          <a:noFill/>
                          <a:prstDash val="solid"/>
                        </a:lnR>
                        <a:lnT w="12700" cmpd="sng">
                          <a:noFill/>
                          <a:prstDash val="soli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Aft>
                              <a:spcPts val="0"/>
                            </a:spcAft>
                          </a:pPr>
                          <a:r>
                            <a:rPr lang="en-US" sz="1600" b="1" kern="100" dirty="0">
                              <a:effectLst/>
                              <a:latin typeface="Arial" panose="020B0604020202020204" pitchFamily="34" charset="0"/>
                              <a:cs typeface="Arial" panose="020B0604020202020204" pitchFamily="34" charset="0"/>
                            </a:rPr>
                            <a:t>0.2</a:t>
                          </a:r>
                          <a:r>
                            <a:rPr lang="en-US" sz="2000" b="1" kern="100" dirty="0">
                              <a:effectLst/>
                              <a:latin typeface="Arial" panose="020B0604020202020204" pitchFamily="34" charset="0"/>
                              <a:cs typeface="Arial" panose="020B0604020202020204" pitchFamily="34" charset="0"/>
                            </a:rPr>
                            <a:t> </a:t>
                          </a:r>
                          <a:endParaRPr lang="zh-CN" sz="1600" b="1" kern="100" dirty="0">
                            <a:effectLst/>
                            <a:latin typeface="Arial" panose="020B0604020202020204" pitchFamily="34" charset="0"/>
                            <a:ea typeface="宋体" panose="02010600030101010101" pitchFamily="2" charset="-122"/>
                            <a:cs typeface="Arial" panose="020B0604020202020204" pitchFamily="34" charset="0"/>
                          </a:endParaRPr>
                        </a:p>
                      </a:txBody>
                      <a:tcPr marL="49742" marR="49742" marT="0" marB="0" anchor="ctr">
                        <a:lnL w="12700" cmpd="sng">
                          <a:noFill/>
                          <a:prstDash val="solid"/>
                        </a:lnL>
                        <a:lnR w="12700" cmpd="sng">
                          <a:noFill/>
                          <a:prstDash val="solid"/>
                        </a:lnR>
                        <a:lnT w="12700" cmpd="sng">
                          <a:noFill/>
                          <a:prstDash val="soli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CN"/>
                        </a:p>
                      </a:txBody>
                      <a:tcPr marL="49742" marR="49742" marT="0" marB="0" anchor="ctr">
                        <a:lnL w="12700" cmpd="sng">
                          <a:noFill/>
                          <a:prstDash val="solid"/>
                        </a:lnL>
                        <a:lnR w="12700" cmpd="sng">
                          <a:noFill/>
                          <a:prstDash val="solid"/>
                        </a:lnR>
                        <a:lnT w="12700" cmpd="sng">
                          <a:noFill/>
                          <a:prstDash val="soli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148339" t="-528125" r="-311808" b="-2083"/>
                          </a:stretch>
                        </a:blipFill>
                      </a:tcPr>
                    </a:tc>
                    <a:tc>
                      <a:txBody>
                        <a:bodyPr/>
                        <a:lstStyle/>
                        <a:p>
                          <a:pPr algn="ctr">
                            <a:lnSpc>
                              <a:spcPct val="100000"/>
                            </a:lnSpc>
                            <a:spcAft>
                              <a:spcPts val="0"/>
                            </a:spcAft>
                          </a:pPr>
                          <a:r>
                            <a:rPr lang="en-US" sz="1600" b="1" kern="100" dirty="0">
                              <a:effectLst/>
                              <a:latin typeface="Arial" panose="020B0604020202020204" pitchFamily="34" charset="0"/>
                              <a:cs typeface="Arial" panose="020B0604020202020204" pitchFamily="34" charset="0"/>
                            </a:rPr>
                            <a:t>No need</a:t>
                          </a:r>
                          <a:endParaRPr lang="zh-CN" sz="1600" b="1" kern="100" dirty="0">
                            <a:effectLst/>
                            <a:latin typeface="Arial" panose="020B0604020202020204" pitchFamily="34" charset="0"/>
                            <a:ea typeface="宋体" panose="02010600030101010101" pitchFamily="2" charset="-122"/>
                            <a:cs typeface="Arial" panose="020B0604020202020204" pitchFamily="34" charset="0"/>
                          </a:endParaRPr>
                        </a:p>
                      </a:txBody>
                      <a:tcPr marL="49742" marR="49742" marT="0" marB="0" anchor="ctr">
                        <a:lnL w="12700" cmpd="sng">
                          <a:noFill/>
                          <a:prstDash val="solid"/>
                        </a:lnL>
                        <a:lnR w="12700" cmpd="sng">
                          <a:noFill/>
                          <a:prstDash val="solid"/>
                        </a:lnR>
                        <a:lnT w="12700" cmpd="sng">
                          <a:noFill/>
                          <a:prstDash val="soli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Aft>
                              <a:spcPts val="0"/>
                            </a:spcAft>
                          </a:pPr>
                          <a:r>
                            <a:rPr lang="en-US" sz="1600" b="1" kern="100" dirty="0">
                              <a:effectLst/>
                              <a:latin typeface="Arial" panose="020B0604020202020204" pitchFamily="34" charset="0"/>
                              <a:cs typeface="Arial" panose="020B0604020202020204" pitchFamily="34" charset="0"/>
                            </a:rPr>
                            <a:t>132</a:t>
                          </a:r>
                          <a:endParaRPr lang="zh-CN" sz="1600" b="1" kern="100" dirty="0">
                            <a:effectLst/>
                            <a:latin typeface="Arial" panose="020B0604020202020204" pitchFamily="34" charset="0"/>
                            <a:ea typeface="宋体" panose="02010600030101010101" pitchFamily="2" charset="-122"/>
                            <a:cs typeface="Arial" panose="020B0604020202020204" pitchFamily="34" charset="0"/>
                          </a:endParaRPr>
                        </a:p>
                      </a:txBody>
                      <a:tcPr marL="49742" marR="49742" marT="0" marB="0" anchor="ctr">
                        <a:lnL w="12700" cmpd="sng">
                          <a:noFill/>
                          <a:prstDash val="solid"/>
                        </a:lnL>
                        <a:lnR w="12700" cmpd="sng">
                          <a:noFill/>
                          <a:prstDash val="solid"/>
                        </a:lnR>
                        <a:lnT w="12700" cmpd="sng">
                          <a:noFill/>
                          <a:prstDash val="soli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Aft>
                              <a:spcPts val="0"/>
                            </a:spcAft>
                          </a:pPr>
                          <a:r>
                            <a:rPr lang="en-US" sz="1600" b="0" kern="100" dirty="0">
                              <a:effectLst/>
                              <a:latin typeface="Arial" panose="020B0604020202020204" pitchFamily="34" charset="0"/>
                              <a:cs typeface="Arial" panose="020B0604020202020204" pitchFamily="34" charset="0"/>
                            </a:rPr>
                            <a:t>Dynamic</a:t>
                          </a:r>
                          <a:endParaRPr lang="zh-CN" sz="1600" b="0" kern="100" dirty="0">
                            <a:effectLst/>
                            <a:latin typeface="Arial" panose="020B0604020202020204" pitchFamily="34" charset="0"/>
                            <a:ea typeface="宋体" panose="02010600030101010101" pitchFamily="2" charset="-122"/>
                            <a:cs typeface="Arial" panose="020B0604020202020204" pitchFamily="34" charset="0"/>
                          </a:endParaRPr>
                        </a:p>
                      </a:txBody>
                      <a:tcPr marL="49742" marR="49742" marT="0" marB="0" anchor="ctr">
                        <a:lnL w="12700" cmpd="sng">
                          <a:noFill/>
                          <a:prstDash val="solid"/>
                        </a:lnL>
                        <a:lnR w="12700" cmpd="sng">
                          <a:noFill/>
                          <a:prstDash val="solid"/>
                        </a:lnR>
                        <a:lnT w="12700" cmpd="sng">
                          <a:noFill/>
                          <a:prstDash val="soli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83696516"/>
                      </a:ext>
                    </a:extLst>
                  </a:tr>
                </a:tbl>
              </a:graphicData>
            </a:graphic>
          </p:graphicFrame>
        </mc:Fallback>
      </mc:AlternateContent>
      <p:sp>
        <p:nvSpPr>
          <p:cNvPr id="74" name="TextBox 13">
            <a:extLst>
              <a:ext uri="{FF2B5EF4-FFF2-40B4-BE49-F238E27FC236}">
                <a16:creationId xmlns:a16="http://schemas.microsoft.com/office/drawing/2014/main" id="{CD2CB747-1C78-4BC0-A601-632614B71C18}"/>
              </a:ext>
            </a:extLst>
          </p:cNvPr>
          <p:cNvSpPr txBox="1"/>
          <p:nvPr/>
        </p:nvSpPr>
        <p:spPr>
          <a:xfrm>
            <a:off x="2629971" y="1907540"/>
            <a:ext cx="9505056" cy="369332"/>
          </a:xfrm>
          <a:prstGeom prst="rect">
            <a:avLst/>
          </a:prstGeom>
          <a:noFill/>
          <a:ln w="19050">
            <a:noFill/>
          </a:ln>
        </p:spPr>
        <p:txBody>
          <a:bodyPr wrap="square" lIns="72000" rIns="72000" rtlCol="0">
            <a:spAutoFit/>
          </a:bodyPr>
          <a:lstStyle/>
          <a:p>
            <a:pPr algn="ctr"/>
            <a:r>
              <a:rPr lang="en-US" altLang="zh-CN" b="1" dirty="0">
                <a:solidFill>
                  <a:prstClr val="black"/>
                </a:solidFill>
                <a:ea typeface="微软雅黑" panose="020B0503020204020204" pitchFamily="34" charset="-122"/>
                <a:cs typeface="Arial" panose="020B0604020202020204" pitchFamily="34" charset="0"/>
              </a:rPr>
              <a:t>Table 1. The technical specifications and costs of the commonly used strain sensors.</a:t>
            </a:r>
          </a:p>
        </p:txBody>
      </p:sp>
      <p:grpSp>
        <p:nvGrpSpPr>
          <p:cNvPr id="75" name="组合 74">
            <a:extLst>
              <a:ext uri="{FF2B5EF4-FFF2-40B4-BE49-F238E27FC236}">
                <a16:creationId xmlns:a16="http://schemas.microsoft.com/office/drawing/2014/main" id="{0DCF149E-9DB7-422C-B263-BFAD3FA15BE1}"/>
              </a:ext>
            </a:extLst>
          </p:cNvPr>
          <p:cNvGrpSpPr/>
          <p:nvPr/>
        </p:nvGrpSpPr>
        <p:grpSpPr>
          <a:xfrm>
            <a:off x="189680" y="2696303"/>
            <a:ext cx="2287875" cy="1144325"/>
            <a:chOff x="125708" y="2882265"/>
            <a:chExt cx="2287875" cy="1144325"/>
          </a:xfrm>
        </p:grpSpPr>
        <p:pic>
          <p:nvPicPr>
            <p:cNvPr id="50" name="图片 49">
              <a:extLst>
                <a:ext uri="{FF2B5EF4-FFF2-40B4-BE49-F238E27FC236}">
                  <a16:creationId xmlns:a16="http://schemas.microsoft.com/office/drawing/2014/main" id="{7324A967-7610-4A5E-8009-5732541CC716}"/>
                </a:ext>
              </a:extLst>
            </p:cNvPr>
            <p:cNvPicPr>
              <a:picLocks noChangeAspect="1"/>
            </p:cNvPicPr>
            <p:nvPr/>
          </p:nvPicPr>
          <p:blipFill rotWithShape="1">
            <a:blip r:embed="rId4">
              <a:extLst>
                <a:ext uri="{28A0092B-C50C-407E-A947-70E740481C1C}">
                  <a14:useLocalDpi xmlns:a14="http://schemas.microsoft.com/office/drawing/2010/main" val="0"/>
                </a:ext>
              </a:extLst>
            </a:blip>
            <a:srcRect l="20601" t="50000" r="8001" b="13632"/>
            <a:stretch/>
          </p:blipFill>
          <p:spPr>
            <a:xfrm>
              <a:off x="130258" y="2970821"/>
              <a:ext cx="2191340" cy="1055769"/>
            </a:xfrm>
            <a:prstGeom prst="rect">
              <a:avLst/>
            </a:prstGeom>
          </p:spPr>
        </p:pic>
        <p:sp>
          <p:nvSpPr>
            <p:cNvPr id="51" name="矩形 50">
              <a:extLst>
                <a:ext uri="{FF2B5EF4-FFF2-40B4-BE49-F238E27FC236}">
                  <a16:creationId xmlns:a16="http://schemas.microsoft.com/office/drawing/2014/main" id="{B041A0BB-BC12-4725-836E-C91D6F84F7CF}"/>
                </a:ext>
              </a:extLst>
            </p:cNvPr>
            <p:cNvSpPr/>
            <p:nvPr/>
          </p:nvSpPr>
          <p:spPr>
            <a:xfrm>
              <a:off x="125708" y="2882265"/>
              <a:ext cx="967204" cy="378376"/>
            </a:xfrm>
            <a:prstGeom prst="rect">
              <a:avLst/>
            </a:prstGeom>
            <a:solidFill>
              <a:schemeClr val="bg1"/>
            </a:solidFill>
            <a:ln w="25400" cap="flat" cmpd="sng" algn="ctr">
              <a:solidFill>
                <a:schemeClr val="bg1"/>
              </a:solidFill>
              <a:prstDash val="solid"/>
            </a:ln>
            <a:effectLst/>
            <a:sp3d extrusionH="2540000"/>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78" name="矩形 77">
              <a:extLst>
                <a:ext uri="{FF2B5EF4-FFF2-40B4-BE49-F238E27FC236}">
                  <a16:creationId xmlns:a16="http://schemas.microsoft.com/office/drawing/2014/main" id="{12D75AA1-342C-4614-BC21-F3CCB1BB0C85}"/>
                </a:ext>
              </a:extLst>
            </p:cNvPr>
            <p:cNvSpPr/>
            <p:nvPr/>
          </p:nvSpPr>
          <p:spPr>
            <a:xfrm>
              <a:off x="2091247" y="2926948"/>
              <a:ext cx="322336" cy="333693"/>
            </a:xfrm>
            <a:prstGeom prst="rect">
              <a:avLst/>
            </a:prstGeom>
            <a:solidFill>
              <a:schemeClr val="bg1"/>
            </a:solidFill>
            <a:ln w="25400" cap="flat" cmpd="sng" algn="ctr">
              <a:solidFill>
                <a:schemeClr val="bg1"/>
              </a:solidFill>
              <a:prstDash val="solid"/>
            </a:ln>
            <a:effectLst/>
            <a:sp3d extrusionH="2540000"/>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grpSp>
      <p:pic>
        <p:nvPicPr>
          <p:cNvPr id="53" name="图片 52">
            <a:extLst>
              <a:ext uri="{FF2B5EF4-FFF2-40B4-BE49-F238E27FC236}">
                <a16:creationId xmlns:a16="http://schemas.microsoft.com/office/drawing/2014/main" id="{34D1ADE8-DA2C-4B4F-A47F-9FDFFA627DD0}"/>
              </a:ext>
            </a:extLst>
          </p:cNvPr>
          <p:cNvPicPr>
            <a:picLocks noChangeAspect="1"/>
          </p:cNvPicPr>
          <p:nvPr/>
        </p:nvPicPr>
        <p:blipFill rotWithShape="1">
          <a:blip r:embed="rId5">
            <a:extLst>
              <a:ext uri="{28A0092B-C50C-407E-A947-70E740481C1C}">
                <a14:useLocalDpi xmlns:a14="http://schemas.microsoft.com/office/drawing/2010/main" val="0"/>
              </a:ext>
            </a:extLst>
          </a:blip>
          <a:srcRect l="24800" t="41199" r="26901" b="43827"/>
          <a:stretch/>
        </p:blipFill>
        <p:spPr>
          <a:xfrm>
            <a:off x="197673" y="5163661"/>
            <a:ext cx="2187897" cy="745379"/>
          </a:xfrm>
          <a:prstGeom prst="rect">
            <a:avLst/>
          </a:prstGeom>
        </p:spPr>
      </p:pic>
      <p:pic>
        <p:nvPicPr>
          <p:cNvPr id="55" name="图片 54">
            <a:extLst>
              <a:ext uri="{FF2B5EF4-FFF2-40B4-BE49-F238E27FC236}">
                <a16:creationId xmlns:a16="http://schemas.microsoft.com/office/drawing/2014/main" id="{F25898B2-5EA2-4024-97FA-BE4ED22CC2A0}"/>
              </a:ext>
            </a:extLst>
          </p:cNvPr>
          <p:cNvPicPr>
            <a:picLocks noChangeAspect="1"/>
          </p:cNvPicPr>
          <p:nvPr/>
        </p:nvPicPr>
        <p:blipFill rotWithShape="1">
          <a:blip r:embed="rId6">
            <a:extLst>
              <a:ext uri="{28A0092B-C50C-407E-A947-70E740481C1C}">
                <a14:useLocalDpi xmlns:a14="http://schemas.microsoft.com/office/drawing/2010/main" val="0"/>
              </a:ext>
            </a:extLst>
          </a:blip>
          <a:srcRect l="59921" t="14682" r="15210" b="23751"/>
          <a:stretch/>
        </p:blipFill>
        <p:spPr>
          <a:xfrm rot="16200000">
            <a:off x="948749" y="3470589"/>
            <a:ext cx="673433" cy="2191571"/>
          </a:xfrm>
          <a:prstGeom prst="rect">
            <a:avLst/>
          </a:prstGeom>
        </p:spPr>
      </p:pic>
      <p:cxnSp>
        <p:nvCxnSpPr>
          <p:cNvPr id="59" name="直接箭头连接符 58">
            <a:extLst>
              <a:ext uri="{FF2B5EF4-FFF2-40B4-BE49-F238E27FC236}">
                <a16:creationId xmlns:a16="http://schemas.microsoft.com/office/drawing/2014/main" id="{38C1DB85-FA62-4D6B-9794-50FAF129DEFB}"/>
              </a:ext>
            </a:extLst>
          </p:cNvPr>
          <p:cNvCxnSpPr>
            <a:cxnSpLocks/>
            <a:endCxn id="50" idx="3"/>
          </p:cNvCxnSpPr>
          <p:nvPr/>
        </p:nvCxnSpPr>
        <p:spPr>
          <a:xfrm flipH="1" flipV="1">
            <a:off x="2385570" y="3312744"/>
            <a:ext cx="608431" cy="24305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4" name="直接箭头连接符 93">
            <a:extLst>
              <a:ext uri="{FF2B5EF4-FFF2-40B4-BE49-F238E27FC236}">
                <a16:creationId xmlns:a16="http://schemas.microsoft.com/office/drawing/2014/main" id="{60F944CE-5968-4D49-B4FF-F2BDCAA3D444}"/>
              </a:ext>
            </a:extLst>
          </p:cNvPr>
          <p:cNvCxnSpPr>
            <a:cxnSpLocks/>
            <a:endCxn id="55" idx="2"/>
          </p:cNvCxnSpPr>
          <p:nvPr/>
        </p:nvCxnSpPr>
        <p:spPr>
          <a:xfrm flipH="1">
            <a:off x="2381251" y="4285512"/>
            <a:ext cx="737103" cy="28086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7" name="直接箭头连接符 96">
            <a:extLst>
              <a:ext uri="{FF2B5EF4-FFF2-40B4-BE49-F238E27FC236}">
                <a16:creationId xmlns:a16="http://schemas.microsoft.com/office/drawing/2014/main" id="{D90A04AC-A430-444D-8CED-BEC71EBDF7B7}"/>
              </a:ext>
            </a:extLst>
          </p:cNvPr>
          <p:cNvCxnSpPr>
            <a:cxnSpLocks/>
            <a:endCxn id="53" idx="3"/>
          </p:cNvCxnSpPr>
          <p:nvPr/>
        </p:nvCxnSpPr>
        <p:spPr>
          <a:xfrm flipH="1">
            <a:off x="2385570" y="5066791"/>
            <a:ext cx="732784" cy="46956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0" name="矩形 89">
            <a:extLst>
              <a:ext uri="{FF2B5EF4-FFF2-40B4-BE49-F238E27FC236}">
                <a16:creationId xmlns:a16="http://schemas.microsoft.com/office/drawing/2014/main" id="{EDF0811E-244E-4ECD-98C6-913FF74B72E7}"/>
              </a:ext>
            </a:extLst>
          </p:cNvPr>
          <p:cNvSpPr/>
          <p:nvPr/>
        </p:nvSpPr>
        <p:spPr>
          <a:xfrm>
            <a:off x="2994001" y="5456254"/>
            <a:ext cx="732784" cy="384479"/>
          </a:xfrm>
          <a:prstGeom prst="rect">
            <a:avLst/>
          </a:prstGeom>
          <a:noFill/>
          <a:ln w="25400" cap="flat" cmpd="sng" algn="ctr">
            <a:solidFill>
              <a:srgbClr val="FF0000"/>
            </a:solidFill>
            <a:prstDash val="solid"/>
          </a:ln>
          <a:effectLst/>
          <a:sp3d extrusionH="2540000"/>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08" name="矩形 107">
            <a:extLst>
              <a:ext uri="{FF2B5EF4-FFF2-40B4-BE49-F238E27FC236}">
                <a16:creationId xmlns:a16="http://schemas.microsoft.com/office/drawing/2014/main" id="{04769C31-84BF-462C-A818-131AAD9D949D}"/>
              </a:ext>
            </a:extLst>
          </p:cNvPr>
          <p:cNvSpPr/>
          <p:nvPr/>
        </p:nvSpPr>
        <p:spPr>
          <a:xfrm>
            <a:off x="9550129" y="5459683"/>
            <a:ext cx="732784" cy="384479"/>
          </a:xfrm>
          <a:prstGeom prst="rect">
            <a:avLst/>
          </a:prstGeom>
          <a:noFill/>
          <a:ln w="25400" cap="flat" cmpd="sng" algn="ctr">
            <a:solidFill>
              <a:srgbClr val="FF0000"/>
            </a:solidFill>
            <a:prstDash val="solid"/>
          </a:ln>
          <a:effectLst/>
          <a:sp3d extrusionH="2540000"/>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grpSp>
        <p:nvGrpSpPr>
          <p:cNvPr id="96" name="组合 95">
            <a:extLst>
              <a:ext uri="{FF2B5EF4-FFF2-40B4-BE49-F238E27FC236}">
                <a16:creationId xmlns:a16="http://schemas.microsoft.com/office/drawing/2014/main" id="{6F49EEA0-13F5-4571-A410-58E4FB21E9F0}"/>
              </a:ext>
            </a:extLst>
          </p:cNvPr>
          <p:cNvGrpSpPr/>
          <p:nvPr/>
        </p:nvGrpSpPr>
        <p:grpSpPr>
          <a:xfrm>
            <a:off x="119499" y="1975036"/>
            <a:ext cx="2510473" cy="3974243"/>
            <a:chOff x="55527" y="1975036"/>
            <a:chExt cx="2510473" cy="3974243"/>
          </a:xfrm>
        </p:grpSpPr>
        <p:sp>
          <p:nvSpPr>
            <p:cNvPr id="109" name="TextBox 13">
              <a:extLst>
                <a:ext uri="{FF2B5EF4-FFF2-40B4-BE49-F238E27FC236}">
                  <a16:creationId xmlns:a16="http://schemas.microsoft.com/office/drawing/2014/main" id="{4AFC6157-4089-45F9-9754-E21D027CF971}"/>
                </a:ext>
              </a:extLst>
            </p:cNvPr>
            <p:cNvSpPr txBox="1"/>
            <p:nvPr/>
          </p:nvSpPr>
          <p:spPr>
            <a:xfrm>
              <a:off x="113682" y="1975037"/>
              <a:ext cx="2452318" cy="646331"/>
            </a:xfrm>
            <a:prstGeom prst="rect">
              <a:avLst/>
            </a:prstGeom>
            <a:noFill/>
            <a:ln w="19050">
              <a:noFill/>
            </a:ln>
          </p:spPr>
          <p:txBody>
            <a:bodyPr wrap="square" lIns="72000" rIns="72000" rtlCol="0">
              <a:spAutoFit/>
            </a:bodyPr>
            <a:lstStyle/>
            <a:p>
              <a:r>
                <a:rPr lang="en-US" altLang="zh-CN" b="1" dirty="0">
                  <a:solidFill>
                    <a:srgbClr val="143E88"/>
                  </a:solidFill>
                  <a:ea typeface="微软雅黑" panose="020B0503020204020204" pitchFamily="34" charset="-122"/>
                  <a:cs typeface="Arial" panose="020B0604020202020204" pitchFamily="34" charset="0"/>
                </a:rPr>
                <a:t>They perform well — just </a:t>
              </a:r>
              <a:r>
                <a:rPr lang="en-US" altLang="zh-CN" b="1" dirty="0">
                  <a:solidFill>
                    <a:srgbClr val="FF0000"/>
                  </a:solidFill>
                  <a:ea typeface="微软雅黑" panose="020B0503020204020204" pitchFamily="34" charset="-122"/>
                  <a:cs typeface="Arial" panose="020B0604020202020204" pitchFamily="34" charset="0"/>
                </a:rPr>
                <a:t>not cheaply</a:t>
              </a:r>
              <a:r>
                <a:rPr lang="zh-CN" altLang="en-US" b="1" dirty="0">
                  <a:solidFill>
                    <a:srgbClr val="FF0000"/>
                  </a:solidFill>
                  <a:ea typeface="微软雅黑" panose="020B0503020204020204" pitchFamily="34" charset="-122"/>
                  <a:cs typeface="Arial" panose="020B0604020202020204" pitchFamily="34" charset="0"/>
                </a:rPr>
                <a:t>！</a:t>
              </a:r>
              <a:endParaRPr lang="en-US" altLang="zh-CN" b="1" dirty="0">
                <a:solidFill>
                  <a:srgbClr val="FF0000"/>
                </a:solidFill>
                <a:ea typeface="微软雅黑" panose="020B0503020204020204" pitchFamily="34" charset="-122"/>
                <a:cs typeface="Arial" panose="020B0604020202020204" pitchFamily="34" charset="0"/>
              </a:endParaRPr>
            </a:p>
          </p:txBody>
        </p:sp>
        <p:sp>
          <p:nvSpPr>
            <p:cNvPr id="113" name="矩形 112">
              <a:extLst>
                <a:ext uri="{FF2B5EF4-FFF2-40B4-BE49-F238E27FC236}">
                  <a16:creationId xmlns:a16="http://schemas.microsoft.com/office/drawing/2014/main" id="{FD882048-1C9A-4628-BC9B-53BA48BD81DF}"/>
                </a:ext>
              </a:extLst>
            </p:cNvPr>
            <p:cNvSpPr/>
            <p:nvPr/>
          </p:nvSpPr>
          <p:spPr>
            <a:xfrm>
              <a:off x="55527" y="1975036"/>
              <a:ext cx="2452317" cy="3974243"/>
            </a:xfrm>
            <a:prstGeom prst="rect">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zh-CN" altLang="en-US">
                <a:solidFill>
                  <a:srgbClr val="FF0000"/>
                </a:solidFill>
              </a:endParaRPr>
            </a:p>
          </p:txBody>
        </p:sp>
      </p:grpSp>
      <p:sp>
        <p:nvSpPr>
          <p:cNvPr id="22" name="灯片编号占位符 1">
            <a:extLst>
              <a:ext uri="{FF2B5EF4-FFF2-40B4-BE49-F238E27FC236}">
                <a16:creationId xmlns:a16="http://schemas.microsoft.com/office/drawing/2014/main" id="{868CC89F-6CA2-4DF2-9124-74F8474B7A94}"/>
              </a:ext>
            </a:extLst>
          </p:cNvPr>
          <p:cNvSpPr>
            <a:spLocks noGrp="1"/>
          </p:cNvSpPr>
          <p:nvPr>
            <p:ph type="sldNum" sz="quarter" idx="12"/>
          </p:nvPr>
        </p:nvSpPr>
        <p:spPr>
          <a:xfrm>
            <a:off x="9429020" y="6475413"/>
            <a:ext cx="2744788" cy="365125"/>
          </a:xfrm>
        </p:spPr>
        <p:txBody>
          <a:bodyPr/>
          <a:lstStyle/>
          <a:p>
            <a:pPr>
              <a:defRPr/>
            </a:pPr>
            <a:fld id="{06A64400-6E84-4F27-9BC1-D1098C49ECEB}" type="slidenum">
              <a:rPr lang="zh-CN" altLang="en-US" smtClean="0">
                <a:solidFill>
                  <a:schemeClr val="bg1">
                    <a:lumMod val="50000"/>
                  </a:schemeClr>
                </a:solidFill>
                <a:latin typeface="Times New Roman" pitchFamily="18" charset="0"/>
                <a:ea typeface="+mn-ea"/>
                <a:cs typeface="Times New Roman" pitchFamily="18" charset="0"/>
              </a:rPr>
              <a:pPr>
                <a:defRPr/>
              </a:pPr>
              <a:t>4</a:t>
            </a:fld>
            <a:endParaRPr lang="zh-CN" altLang="en-US" dirty="0">
              <a:solidFill>
                <a:schemeClr val="bg1">
                  <a:lumMod val="50000"/>
                </a:schemeClr>
              </a:solidFill>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42572855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90" grpId="0" animBg="1"/>
      <p:bldP spid="10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文本框 45">
            <a:extLst>
              <a:ext uri="{FF2B5EF4-FFF2-40B4-BE49-F238E27FC236}">
                <a16:creationId xmlns:a16="http://schemas.microsoft.com/office/drawing/2014/main" id="{946F64EC-EB94-4D05-B8F4-C8251F0951A1}"/>
              </a:ext>
            </a:extLst>
          </p:cNvPr>
          <p:cNvSpPr txBox="1"/>
          <p:nvPr/>
        </p:nvSpPr>
        <p:spPr>
          <a:xfrm>
            <a:off x="4640137" y="2611735"/>
            <a:ext cx="1999450" cy="2862322"/>
          </a:xfrm>
          <a:prstGeom prst="rect">
            <a:avLst/>
          </a:prstGeom>
          <a:noFill/>
        </p:spPr>
        <p:txBody>
          <a:bodyPr wrap="square" rtlCol="0">
            <a:spAutoFit/>
          </a:bodyPr>
          <a:lstStyle/>
          <a:p>
            <a:r>
              <a:rPr lang="en-US" altLang="zh-CN" sz="18000" b="1" dirty="0">
                <a:solidFill>
                  <a:srgbClr val="FF0000"/>
                </a:solidFill>
              </a:rPr>
              <a:t>?</a:t>
            </a:r>
            <a:endParaRPr lang="zh-CN" altLang="en-US" sz="18000" b="1" dirty="0">
              <a:solidFill>
                <a:srgbClr val="FF0000"/>
              </a:solidFill>
            </a:endParaRPr>
          </a:p>
        </p:txBody>
      </p:sp>
      <p:grpSp>
        <p:nvGrpSpPr>
          <p:cNvPr id="44" name="组合 43">
            <a:extLst>
              <a:ext uri="{FF2B5EF4-FFF2-40B4-BE49-F238E27FC236}">
                <a16:creationId xmlns:a16="http://schemas.microsoft.com/office/drawing/2014/main" id="{964B0E85-E42B-4AA5-8BDF-582BF5987159}"/>
              </a:ext>
            </a:extLst>
          </p:cNvPr>
          <p:cNvGrpSpPr/>
          <p:nvPr/>
        </p:nvGrpSpPr>
        <p:grpSpPr>
          <a:xfrm>
            <a:off x="2606637" y="3038180"/>
            <a:ext cx="6363205" cy="2368512"/>
            <a:chOff x="2759512" y="3220728"/>
            <a:chExt cx="6363205" cy="2368512"/>
          </a:xfrm>
        </p:grpSpPr>
        <p:pic>
          <p:nvPicPr>
            <p:cNvPr id="3" name="图片 2">
              <a:extLst>
                <a:ext uri="{FF2B5EF4-FFF2-40B4-BE49-F238E27FC236}">
                  <a16:creationId xmlns:a16="http://schemas.microsoft.com/office/drawing/2014/main" id="{EFB33928-0E67-464F-A8A2-9E28809AAA57}"/>
                </a:ext>
              </a:extLst>
            </p:cNvPr>
            <p:cNvPicPr>
              <a:picLocks noChangeAspect="1"/>
            </p:cNvPicPr>
            <p:nvPr/>
          </p:nvPicPr>
          <p:blipFill rotWithShape="1">
            <a:blip r:embed="rId3">
              <a:extLst>
                <a:ext uri="{28A0092B-C50C-407E-A947-70E740481C1C}">
                  <a14:useLocalDpi xmlns:a14="http://schemas.microsoft.com/office/drawing/2010/main" val="0"/>
                </a:ext>
              </a:extLst>
            </a:blip>
            <a:srcRect l="26243" t="35300" r="17332" b="39500"/>
            <a:stretch/>
          </p:blipFill>
          <p:spPr>
            <a:xfrm>
              <a:off x="2759512" y="3220728"/>
              <a:ext cx="6363205" cy="2009433"/>
            </a:xfrm>
            <a:prstGeom prst="rect">
              <a:avLst/>
            </a:prstGeom>
          </p:spPr>
        </p:pic>
        <p:grpSp>
          <p:nvGrpSpPr>
            <p:cNvPr id="37" name="组合 36">
              <a:extLst>
                <a:ext uri="{FF2B5EF4-FFF2-40B4-BE49-F238E27FC236}">
                  <a16:creationId xmlns:a16="http://schemas.microsoft.com/office/drawing/2014/main" id="{60996048-5DEE-461C-90BD-E4E2AC7CA7CF}"/>
                </a:ext>
              </a:extLst>
            </p:cNvPr>
            <p:cNvGrpSpPr/>
            <p:nvPr/>
          </p:nvGrpSpPr>
          <p:grpSpPr>
            <a:xfrm>
              <a:off x="3512213" y="4314519"/>
              <a:ext cx="369222" cy="199988"/>
              <a:chOff x="3512213" y="4314519"/>
              <a:chExt cx="369222" cy="199988"/>
            </a:xfrm>
          </p:grpSpPr>
          <p:cxnSp>
            <p:nvCxnSpPr>
              <p:cNvPr id="29" name="直接连接符 28">
                <a:extLst>
                  <a:ext uri="{FF2B5EF4-FFF2-40B4-BE49-F238E27FC236}">
                    <a16:creationId xmlns:a16="http://schemas.microsoft.com/office/drawing/2014/main" id="{82F63ABE-E0EF-4D2F-BE75-1CC116B051E8}"/>
                  </a:ext>
                </a:extLst>
              </p:cNvPr>
              <p:cNvCxnSpPr>
                <a:cxnSpLocks/>
              </p:cNvCxnSpPr>
              <p:nvPr/>
            </p:nvCxnSpPr>
            <p:spPr>
              <a:xfrm flipH="1">
                <a:off x="3514112" y="4314519"/>
                <a:ext cx="48784" cy="194238"/>
              </a:xfrm>
              <a:prstGeom prst="line">
                <a:avLst/>
              </a:prstGeom>
              <a:ln w="19050">
                <a:solidFill>
                  <a:srgbClr val="FF1919"/>
                </a:solidFill>
              </a:ln>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8D69DEBA-AF30-41DF-8772-4E48464618F2}"/>
                  </a:ext>
                </a:extLst>
              </p:cNvPr>
              <p:cNvCxnSpPr>
                <a:cxnSpLocks/>
              </p:cNvCxnSpPr>
              <p:nvPr/>
            </p:nvCxnSpPr>
            <p:spPr>
              <a:xfrm flipH="1">
                <a:off x="3832650" y="4320269"/>
                <a:ext cx="48784" cy="194238"/>
              </a:xfrm>
              <a:prstGeom prst="line">
                <a:avLst/>
              </a:prstGeom>
              <a:ln w="19050">
                <a:solidFill>
                  <a:srgbClr val="FF1919"/>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565A9FF2-6F5F-42B4-915E-945E9EC4195B}"/>
                  </a:ext>
                </a:extLst>
              </p:cNvPr>
              <p:cNvCxnSpPr>
                <a:cxnSpLocks/>
              </p:cNvCxnSpPr>
              <p:nvPr/>
            </p:nvCxnSpPr>
            <p:spPr>
              <a:xfrm flipH="1" flipV="1">
                <a:off x="3562896" y="4314519"/>
                <a:ext cx="318539" cy="5750"/>
              </a:xfrm>
              <a:prstGeom prst="line">
                <a:avLst/>
              </a:prstGeom>
              <a:ln w="19050">
                <a:solidFill>
                  <a:srgbClr val="FF1919"/>
                </a:solidFill>
              </a:ln>
            </p:spPr>
            <p:style>
              <a:lnRef idx="1">
                <a:schemeClr val="accent1"/>
              </a:lnRef>
              <a:fillRef idx="0">
                <a:schemeClr val="accent1"/>
              </a:fillRef>
              <a:effectRef idx="0">
                <a:schemeClr val="accent1"/>
              </a:effectRef>
              <a:fontRef idx="minor">
                <a:schemeClr val="tx1"/>
              </a:fontRef>
            </p:style>
          </p:cxnSp>
          <p:cxnSp>
            <p:nvCxnSpPr>
              <p:cNvPr id="45" name="直接连接符 44">
                <a:extLst>
                  <a:ext uri="{FF2B5EF4-FFF2-40B4-BE49-F238E27FC236}">
                    <a16:creationId xmlns:a16="http://schemas.microsoft.com/office/drawing/2014/main" id="{06149F82-B1A6-4DCA-9908-CD827C8AE72D}"/>
                  </a:ext>
                </a:extLst>
              </p:cNvPr>
              <p:cNvCxnSpPr>
                <a:cxnSpLocks/>
              </p:cNvCxnSpPr>
              <p:nvPr/>
            </p:nvCxnSpPr>
            <p:spPr>
              <a:xfrm flipH="1" flipV="1">
                <a:off x="3512213" y="4508757"/>
                <a:ext cx="318539" cy="5750"/>
              </a:xfrm>
              <a:prstGeom prst="line">
                <a:avLst/>
              </a:prstGeom>
              <a:ln w="19050">
                <a:solidFill>
                  <a:srgbClr val="FF1919"/>
                </a:solidFill>
              </a:ln>
            </p:spPr>
            <p:style>
              <a:lnRef idx="1">
                <a:schemeClr val="accent1"/>
              </a:lnRef>
              <a:fillRef idx="0">
                <a:schemeClr val="accent1"/>
              </a:fillRef>
              <a:effectRef idx="0">
                <a:schemeClr val="accent1"/>
              </a:effectRef>
              <a:fontRef idx="minor">
                <a:schemeClr val="tx1"/>
              </a:fontRef>
            </p:style>
          </p:cxnSp>
        </p:grpSp>
        <p:cxnSp>
          <p:nvCxnSpPr>
            <p:cNvPr id="39" name="直接箭头连接符 38">
              <a:extLst>
                <a:ext uri="{FF2B5EF4-FFF2-40B4-BE49-F238E27FC236}">
                  <a16:creationId xmlns:a16="http://schemas.microsoft.com/office/drawing/2014/main" id="{73EAC247-F98D-4751-8C04-361462048083}"/>
                </a:ext>
              </a:extLst>
            </p:cNvPr>
            <p:cNvCxnSpPr>
              <a:cxnSpLocks/>
            </p:cNvCxnSpPr>
            <p:nvPr/>
          </p:nvCxnSpPr>
          <p:spPr>
            <a:xfrm flipH="1">
              <a:off x="2868168" y="4517642"/>
              <a:ext cx="800866" cy="1071598"/>
            </a:xfrm>
            <a:prstGeom prst="straightConnector1">
              <a:avLst/>
            </a:prstGeom>
            <a:ln w="19050">
              <a:solidFill>
                <a:srgbClr val="FF1919"/>
              </a:solidFill>
              <a:tailEnd type="triangle"/>
            </a:ln>
          </p:spPr>
          <p:style>
            <a:lnRef idx="1">
              <a:schemeClr val="accent1"/>
            </a:lnRef>
            <a:fillRef idx="0">
              <a:schemeClr val="accent1"/>
            </a:fillRef>
            <a:effectRef idx="0">
              <a:schemeClr val="accent1"/>
            </a:effectRef>
            <a:fontRef idx="minor">
              <a:schemeClr val="tx1"/>
            </a:fontRef>
          </p:style>
        </p:cxnSp>
      </p:grpSp>
      <p:sp>
        <p:nvSpPr>
          <p:cNvPr id="10" name="Rectangle 9"/>
          <p:cNvSpPr/>
          <p:nvPr/>
        </p:nvSpPr>
        <p:spPr bwMode="auto">
          <a:xfrm rot="5400000" flipH="1">
            <a:off x="4554613" y="-3529145"/>
            <a:ext cx="72008" cy="90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MY">
              <a:solidFill>
                <a:prstClr val="white"/>
              </a:solidFill>
            </a:endParaRPr>
          </a:p>
        </p:txBody>
      </p:sp>
      <p:sp>
        <p:nvSpPr>
          <p:cNvPr id="31" name="Subtitle 2">
            <a:extLst>
              <a:ext uri="{FF2B5EF4-FFF2-40B4-BE49-F238E27FC236}">
                <a16:creationId xmlns:a16="http://schemas.microsoft.com/office/drawing/2014/main" id="{52CD4563-31DA-4B4C-9241-CAF1B9FE21B1}"/>
              </a:ext>
            </a:extLst>
          </p:cNvPr>
          <p:cNvSpPr txBox="1">
            <a:spLocks/>
          </p:cNvSpPr>
          <p:nvPr/>
        </p:nvSpPr>
        <p:spPr bwMode="auto">
          <a:xfrm>
            <a:off x="-34046" y="214944"/>
            <a:ext cx="9985124" cy="881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9pPr>
          </a:lstStyle>
          <a:p>
            <a:pPr eaLnBrk="1" fontAlgn="auto" hangingPunct="1">
              <a:spcAft>
                <a:spcPts val="0"/>
              </a:spcAft>
              <a:defRPr/>
            </a:pPr>
            <a:r>
              <a:rPr lang="en-US" altLang="zh-CN" sz="4000" b="1" dirty="0">
                <a:solidFill>
                  <a:srgbClr val="143E88"/>
                </a:solidFill>
                <a:latin typeface="Arial" panose="020B0604020202020204" pitchFamily="34" charset="0"/>
                <a:ea typeface="微软雅黑" panose="020B0503020204020204" pitchFamily="34" charset="-122"/>
                <a:cs typeface="Arial" panose="020B0604020202020204" pitchFamily="34" charset="0"/>
              </a:rPr>
              <a:t>2. Micro-Image Strain Sensing Method </a:t>
            </a:r>
          </a:p>
          <a:p>
            <a:pPr eaLnBrk="1" fontAlgn="auto" hangingPunct="1">
              <a:spcAft>
                <a:spcPts val="0"/>
              </a:spcAft>
              <a:defRPr/>
            </a:pPr>
            <a:endParaRPr lang="en-US" altLang="zh-CN" sz="4000" b="1" dirty="0">
              <a:solidFill>
                <a:srgbClr val="143E88"/>
              </a:solidFill>
              <a:latin typeface="Arial" panose="020B0604020202020204" pitchFamily="34" charset="0"/>
              <a:ea typeface="微软雅黑" panose="020B0503020204020204" pitchFamily="34" charset="-122"/>
              <a:cs typeface="Arial" panose="020B0604020202020204" pitchFamily="34" charset="0"/>
            </a:endParaRPr>
          </a:p>
          <a:p>
            <a:pPr eaLnBrk="1" fontAlgn="auto" hangingPunct="1">
              <a:spcAft>
                <a:spcPts val="0"/>
              </a:spcAft>
              <a:defRPr/>
            </a:pPr>
            <a:endParaRPr lang="zh-CN" altLang="en-US" sz="4000" b="1" dirty="0">
              <a:solidFill>
                <a:srgbClr val="143E88"/>
              </a:solidFill>
              <a:latin typeface="Arial" panose="020B0604020202020204" pitchFamily="34" charset="0"/>
              <a:ea typeface="微软雅黑" panose="020B0503020204020204" pitchFamily="34" charset="-122"/>
              <a:cs typeface="Arial" panose="020B0604020202020204" pitchFamily="34" charset="0"/>
            </a:endParaRPr>
          </a:p>
        </p:txBody>
      </p:sp>
      <p:sp>
        <p:nvSpPr>
          <p:cNvPr id="12" name="TextBox 14">
            <a:extLst>
              <a:ext uri="{FF2B5EF4-FFF2-40B4-BE49-F238E27FC236}">
                <a16:creationId xmlns:a16="http://schemas.microsoft.com/office/drawing/2014/main" id="{5DE3FDCB-10DC-4C98-966D-91D592A826B1}"/>
              </a:ext>
            </a:extLst>
          </p:cNvPr>
          <p:cNvSpPr txBox="1"/>
          <p:nvPr/>
        </p:nvSpPr>
        <p:spPr>
          <a:xfrm>
            <a:off x="265733" y="1124744"/>
            <a:ext cx="8824884" cy="523220"/>
          </a:xfrm>
          <a:prstGeom prst="rect">
            <a:avLst/>
          </a:prstGeom>
          <a:noFill/>
        </p:spPr>
        <p:txBody>
          <a:bodyPr wrap="square" rtlCol="0">
            <a:spAutoFit/>
          </a:bodyPr>
          <a:lstStyle/>
          <a:p>
            <a:pPr marL="342900" indent="-342900">
              <a:spcAft>
                <a:spcPts val="600"/>
              </a:spcAft>
              <a:buFont typeface="Wingdings" pitchFamily="2" charset="2"/>
              <a:buChar char="p"/>
            </a:pPr>
            <a:r>
              <a:rPr lang="en-US" altLang="zh-CN" sz="2800" b="1" dirty="0">
                <a:solidFill>
                  <a:srgbClr val="C00000"/>
                </a:solidFill>
                <a:ea typeface="微软雅黑" pitchFamily="34" charset="-122"/>
                <a:cs typeface="Arial" panose="020B0604020202020204" pitchFamily="34" charset="0"/>
              </a:rPr>
              <a:t> MISS Sensor Structure Diagram</a:t>
            </a:r>
          </a:p>
        </p:txBody>
      </p:sp>
      <p:sp>
        <p:nvSpPr>
          <p:cNvPr id="156" name="Rectangle 10">
            <a:extLst>
              <a:ext uri="{FF2B5EF4-FFF2-40B4-BE49-F238E27FC236}">
                <a16:creationId xmlns:a16="http://schemas.microsoft.com/office/drawing/2014/main" id="{AFAEBBD4-E7B1-42E9-9BA8-1759294E0236}"/>
              </a:ext>
            </a:extLst>
          </p:cNvPr>
          <p:cNvSpPr/>
          <p:nvPr/>
        </p:nvSpPr>
        <p:spPr bwMode="auto">
          <a:xfrm rot="5400000" flipH="1">
            <a:off x="8586713" y="470855"/>
            <a:ext cx="72008" cy="100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MY">
              <a:solidFill>
                <a:prstClr val="white"/>
              </a:solidFill>
            </a:endParaRPr>
          </a:p>
        </p:txBody>
      </p:sp>
      <p:grpSp>
        <p:nvGrpSpPr>
          <p:cNvPr id="8" name="组合 7">
            <a:extLst>
              <a:ext uri="{FF2B5EF4-FFF2-40B4-BE49-F238E27FC236}">
                <a16:creationId xmlns:a16="http://schemas.microsoft.com/office/drawing/2014/main" id="{DB388F60-5408-403D-94B9-46E9214BB606}"/>
              </a:ext>
            </a:extLst>
          </p:cNvPr>
          <p:cNvGrpSpPr/>
          <p:nvPr/>
        </p:nvGrpSpPr>
        <p:grpSpPr>
          <a:xfrm>
            <a:off x="2623736" y="1585494"/>
            <a:ext cx="2587107" cy="1253380"/>
            <a:chOff x="2623736" y="1585494"/>
            <a:chExt cx="2587107" cy="1253380"/>
          </a:xfrm>
        </p:grpSpPr>
        <p:pic>
          <p:nvPicPr>
            <p:cNvPr id="153" name="图片 152">
              <a:extLst>
                <a:ext uri="{FF2B5EF4-FFF2-40B4-BE49-F238E27FC236}">
                  <a16:creationId xmlns:a16="http://schemas.microsoft.com/office/drawing/2014/main" id="{B968B393-5695-4913-AFA4-F46347A39AD5}"/>
                </a:ext>
              </a:extLst>
            </p:cNvPr>
            <p:cNvPicPr>
              <a:picLocks noChangeAspect="1"/>
            </p:cNvPicPr>
            <p:nvPr/>
          </p:nvPicPr>
          <p:blipFill rotWithShape="1">
            <a:blip r:embed="rId4">
              <a:extLst>
                <a:ext uri="{28A0092B-C50C-407E-A947-70E740481C1C}">
                  <a14:useLocalDpi xmlns:a14="http://schemas.microsoft.com/office/drawing/2010/main" val="0"/>
                </a:ext>
              </a:extLst>
            </a:blip>
            <a:srcRect l="34741" t="27263" r="52011" b="56318"/>
            <a:stretch/>
          </p:blipFill>
          <p:spPr>
            <a:xfrm>
              <a:off x="2623736" y="1585494"/>
              <a:ext cx="1430235" cy="1253380"/>
            </a:xfrm>
            <a:prstGeom prst="rect">
              <a:avLst/>
            </a:prstGeom>
          </p:spPr>
        </p:pic>
        <p:sp>
          <p:nvSpPr>
            <p:cNvPr id="17" name="文本框 16">
              <a:extLst>
                <a:ext uri="{FF2B5EF4-FFF2-40B4-BE49-F238E27FC236}">
                  <a16:creationId xmlns:a16="http://schemas.microsoft.com/office/drawing/2014/main" id="{02AB2E10-10DA-40BE-BB5E-1E3C656ECF6F}"/>
                </a:ext>
              </a:extLst>
            </p:cNvPr>
            <p:cNvSpPr txBox="1"/>
            <p:nvPr/>
          </p:nvSpPr>
          <p:spPr>
            <a:xfrm>
              <a:off x="3780608" y="1688075"/>
              <a:ext cx="1430235" cy="523220"/>
            </a:xfrm>
            <a:prstGeom prst="rect">
              <a:avLst/>
            </a:prstGeom>
            <a:noFill/>
          </p:spPr>
          <p:txBody>
            <a:bodyPr wrap="square" lIns="90000" rtlCol="0">
              <a:spAutoFit/>
            </a:bodyPr>
            <a:lstStyle/>
            <a:p>
              <a:r>
                <a:rPr lang="en-US" altLang="zh-CN" sz="1400" b="1" dirty="0">
                  <a:cs typeface="Arial" panose="020B0604020202020204" pitchFamily="34" charset="0"/>
                </a:rPr>
                <a:t>Industrial camera &amp; lens</a:t>
              </a:r>
            </a:p>
          </p:txBody>
        </p:sp>
      </p:grpSp>
      <p:grpSp>
        <p:nvGrpSpPr>
          <p:cNvPr id="9" name="组合 8">
            <a:extLst>
              <a:ext uri="{FF2B5EF4-FFF2-40B4-BE49-F238E27FC236}">
                <a16:creationId xmlns:a16="http://schemas.microsoft.com/office/drawing/2014/main" id="{24EB6663-6D40-467D-8A58-FB3C037EAA89}"/>
              </a:ext>
            </a:extLst>
          </p:cNvPr>
          <p:cNvGrpSpPr/>
          <p:nvPr/>
        </p:nvGrpSpPr>
        <p:grpSpPr>
          <a:xfrm>
            <a:off x="6561604" y="1474034"/>
            <a:ext cx="2116554" cy="1628689"/>
            <a:chOff x="6561604" y="1474034"/>
            <a:chExt cx="2116554" cy="1628689"/>
          </a:xfrm>
        </p:grpSpPr>
        <p:pic>
          <p:nvPicPr>
            <p:cNvPr id="159" name="图片 158">
              <a:extLst>
                <a:ext uri="{FF2B5EF4-FFF2-40B4-BE49-F238E27FC236}">
                  <a16:creationId xmlns:a16="http://schemas.microsoft.com/office/drawing/2014/main" id="{5EE953CF-3471-4B36-805F-85FD4C50FA07}"/>
                </a:ext>
              </a:extLst>
            </p:cNvPr>
            <p:cNvPicPr>
              <a:picLocks noChangeAspect="1"/>
            </p:cNvPicPr>
            <p:nvPr/>
          </p:nvPicPr>
          <p:blipFill rotWithShape="1">
            <a:blip r:embed="rId4">
              <a:extLst>
                <a:ext uri="{28A0092B-C50C-407E-A947-70E740481C1C}">
                  <a14:useLocalDpi xmlns:a14="http://schemas.microsoft.com/office/drawing/2010/main" val="0"/>
                </a:ext>
              </a:extLst>
            </a:blip>
            <a:srcRect l="52953" t="23545" r="23206" b="53355"/>
            <a:stretch/>
          </p:blipFill>
          <p:spPr>
            <a:xfrm>
              <a:off x="6561604" y="1652697"/>
              <a:ext cx="2116554" cy="1450026"/>
            </a:xfrm>
            <a:prstGeom prst="rect">
              <a:avLst/>
            </a:prstGeom>
          </p:spPr>
        </p:pic>
        <p:sp>
          <p:nvSpPr>
            <p:cNvPr id="18" name="文本框 17">
              <a:extLst>
                <a:ext uri="{FF2B5EF4-FFF2-40B4-BE49-F238E27FC236}">
                  <a16:creationId xmlns:a16="http://schemas.microsoft.com/office/drawing/2014/main" id="{7CECDF29-8A38-482F-AC6B-DCC566BDC9BD}"/>
                </a:ext>
              </a:extLst>
            </p:cNvPr>
            <p:cNvSpPr txBox="1"/>
            <p:nvPr/>
          </p:nvSpPr>
          <p:spPr>
            <a:xfrm>
              <a:off x="6561604" y="1474034"/>
              <a:ext cx="1728193" cy="307777"/>
            </a:xfrm>
            <a:prstGeom prst="rect">
              <a:avLst/>
            </a:prstGeom>
            <a:noFill/>
          </p:spPr>
          <p:txBody>
            <a:bodyPr wrap="square" lIns="90000" rtlCol="0">
              <a:spAutoFit/>
            </a:bodyPr>
            <a:lstStyle/>
            <a:p>
              <a:r>
                <a:rPr lang="en-US" altLang="zh-CN" sz="1400" b="1" dirty="0">
                  <a:cs typeface="Arial" panose="020B0604020202020204" pitchFamily="34" charset="0"/>
                </a:rPr>
                <a:t>Raspberry Pi 4B</a:t>
              </a:r>
            </a:p>
          </p:txBody>
        </p:sp>
      </p:grpSp>
      <p:grpSp>
        <p:nvGrpSpPr>
          <p:cNvPr id="11" name="组合 10">
            <a:extLst>
              <a:ext uri="{FF2B5EF4-FFF2-40B4-BE49-F238E27FC236}">
                <a16:creationId xmlns:a16="http://schemas.microsoft.com/office/drawing/2014/main" id="{779B071C-99B2-4742-8254-68F2026606F6}"/>
              </a:ext>
            </a:extLst>
          </p:cNvPr>
          <p:cNvGrpSpPr/>
          <p:nvPr/>
        </p:nvGrpSpPr>
        <p:grpSpPr>
          <a:xfrm>
            <a:off x="9808577" y="3360229"/>
            <a:ext cx="2482493" cy="1513625"/>
            <a:chOff x="9808577" y="3360229"/>
            <a:chExt cx="2482493" cy="1513625"/>
          </a:xfrm>
        </p:grpSpPr>
        <p:pic>
          <p:nvPicPr>
            <p:cNvPr id="157" name="图片 156">
              <a:extLst>
                <a:ext uri="{FF2B5EF4-FFF2-40B4-BE49-F238E27FC236}">
                  <a16:creationId xmlns:a16="http://schemas.microsoft.com/office/drawing/2014/main" id="{B53DDAB8-7625-42B4-87C0-E3C1A320EB96}"/>
                </a:ext>
              </a:extLst>
            </p:cNvPr>
            <p:cNvPicPr>
              <a:picLocks noChangeAspect="1"/>
            </p:cNvPicPr>
            <p:nvPr/>
          </p:nvPicPr>
          <p:blipFill rotWithShape="1">
            <a:blip r:embed="rId5">
              <a:extLst>
                <a:ext uri="{28A0092B-C50C-407E-A947-70E740481C1C}">
                  <a14:useLocalDpi xmlns:a14="http://schemas.microsoft.com/office/drawing/2010/main" val="0"/>
                </a:ext>
              </a:extLst>
            </a:blip>
            <a:srcRect l="80184" t="26937" r="13134" b="57332"/>
            <a:stretch/>
          </p:blipFill>
          <p:spPr>
            <a:xfrm>
              <a:off x="9808577" y="3385978"/>
              <a:ext cx="893832" cy="1487876"/>
            </a:xfrm>
            <a:prstGeom prst="rect">
              <a:avLst/>
            </a:prstGeom>
          </p:spPr>
        </p:pic>
        <p:sp>
          <p:nvSpPr>
            <p:cNvPr id="19" name="文本框 18">
              <a:extLst>
                <a:ext uri="{FF2B5EF4-FFF2-40B4-BE49-F238E27FC236}">
                  <a16:creationId xmlns:a16="http://schemas.microsoft.com/office/drawing/2014/main" id="{D7547146-BC66-40CD-8EDD-7F7C940AFD9E}"/>
                </a:ext>
              </a:extLst>
            </p:cNvPr>
            <p:cNvSpPr txBox="1"/>
            <p:nvPr/>
          </p:nvSpPr>
          <p:spPr>
            <a:xfrm>
              <a:off x="10562877" y="3360229"/>
              <a:ext cx="1728193" cy="738664"/>
            </a:xfrm>
            <a:prstGeom prst="rect">
              <a:avLst/>
            </a:prstGeom>
            <a:noFill/>
          </p:spPr>
          <p:txBody>
            <a:bodyPr wrap="square" lIns="90000" rtlCol="0">
              <a:spAutoFit/>
            </a:bodyPr>
            <a:lstStyle/>
            <a:p>
              <a:r>
                <a:rPr lang="en-US" altLang="zh-CN" sz="1400" b="1" dirty="0">
                  <a:cs typeface="Arial" panose="020B0604020202020204" pitchFamily="34" charset="0"/>
                </a:rPr>
                <a:t>DHT 22 Temperature-Humidity sensor</a:t>
              </a:r>
            </a:p>
          </p:txBody>
        </p:sp>
      </p:grpSp>
      <p:grpSp>
        <p:nvGrpSpPr>
          <p:cNvPr id="25" name="组合 24">
            <a:extLst>
              <a:ext uri="{FF2B5EF4-FFF2-40B4-BE49-F238E27FC236}">
                <a16:creationId xmlns:a16="http://schemas.microsoft.com/office/drawing/2014/main" id="{C1EC27E1-0E5D-4A40-93A6-4EA31050A944}"/>
              </a:ext>
            </a:extLst>
          </p:cNvPr>
          <p:cNvGrpSpPr/>
          <p:nvPr/>
        </p:nvGrpSpPr>
        <p:grpSpPr>
          <a:xfrm>
            <a:off x="4201388" y="5230161"/>
            <a:ext cx="5733740" cy="1603927"/>
            <a:chOff x="4201388" y="5230161"/>
            <a:chExt cx="5733740" cy="1603927"/>
          </a:xfrm>
        </p:grpSpPr>
        <p:pic>
          <p:nvPicPr>
            <p:cNvPr id="7" name="图片 6">
              <a:extLst>
                <a:ext uri="{FF2B5EF4-FFF2-40B4-BE49-F238E27FC236}">
                  <a16:creationId xmlns:a16="http://schemas.microsoft.com/office/drawing/2014/main" id="{7289E578-DFC3-4F84-B753-D73B561D4BD6}"/>
                </a:ext>
              </a:extLst>
            </p:cNvPr>
            <p:cNvPicPr>
              <a:picLocks noChangeAspect="1"/>
            </p:cNvPicPr>
            <p:nvPr/>
          </p:nvPicPr>
          <p:blipFill rotWithShape="1">
            <a:blip r:embed="rId5">
              <a:extLst>
                <a:ext uri="{28A0092B-C50C-407E-A947-70E740481C1C}">
                  <a14:useLocalDpi xmlns:a14="http://schemas.microsoft.com/office/drawing/2010/main" val="0"/>
                </a:ext>
              </a:extLst>
            </a:blip>
            <a:srcRect l="15848" t="52100" r="11394" b="22700"/>
            <a:stretch/>
          </p:blipFill>
          <p:spPr>
            <a:xfrm>
              <a:off x="4821601" y="5603600"/>
              <a:ext cx="5024493" cy="1230488"/>
            </a:xfrm>
            <a:prstGeom prst="rect">
              <a:avLst/>
            </a:prstGeom>
          </p:spPr>
        </p:pic>
        <p:grpSp>
          <p:nvGrpSpPr>
            <p:cNvPr id="13" name="组合 12">
              <a:extLst>
                <a:ext uri="{FF2B5EF4-FFF2-40B4-BE49-F238E27FC236}">
                  <a16:creationId xmlns:a16="http://schemas.microsoft.com/office/drawing/2014/main" id="{530DBD9F-507D-4CCC-9922-08DD73196DCF}"/>
                </a:ext>
              </a:extLst>
            </p:cNvPr>
            <p:cNvGrpSpPr/>
            <p:nvPr/>
          </p:nvGrpSpPr>
          <p:grpSpPr>
            <a:xfrm>
              <a:off x="4201388" y="5230161"/>
              <a:ext cx="5733740" cy="953727"/>
              <a:chOff x="4201388" y="5230161"/>
              <a:chExt cx="5733740" cy="953727"/>
            </a:xfrm>
          </p:grpSpPr>
          <p:sp>
            <p:nvSpPr>
              <p:cNvPr id="20" name="文本框 19">
                <a:extLst>
                  <a:ext uri="{FF2B5EF4-FFF2-40B4-BE49-F238E27FC236}">
                    <a16:creationId xmlns:a16="http://schemas.microsoft.com/office/drawing/2014/main" id="{8AF1863A-EA3A-4FF4-91F8-BB9482F45CF9}"/>
                  </a:ext>
                </a:extLst>
              </p:cNvPr>
              <p:cNvSpPr txBox="1"/>
              <p:nvPr/>
            </p:nvSpPr>
            <p:spPr>
              <a:xfrm>
                <a:off x="7522591" y="5631696"/>
                <a:ext cx="2412537" cy="523220"/>
              </a:xfrm>
              <a:prstGeom prst="rect">
                <a:avLst/>
              </a:prstGeom>
              <a:noFill/>
            </p:spPr>
            <p:txBody>
              <a:bodyPr wrap="square" lIns="90000" rtlCol="0">
                <a:spAutoFit/>
              </a:bodyPr>
              <a:lstStyle/>
              <a:p>
                <a:r>
                  <a:rPr lang="en-US" altLang="zh-CN" sz="1400" b="1" dirty="0">
                    <a:cs typeface="Arial" panose="020B0604020202020204" pitchFamily="34" charset="0"/>
                  </a:rPr>
                  <a:t>Slider strain sensing mechanism</a:t>
                </a:r>
              </a:p>
            </p:txBody>
          </p:sp>
          <p:sp>
            <p:nvSpPr>
              <p:cNvPr id="21" name="文本框 20">
                <a:extLst>
                  <a:ext uri="{FF2B5EF4-FFF2-40B4-BE49-F238E27FC236}">
                    <a16:creationId xmlns:a16="http://schemas.microsoft.com/office/drawing/2014/main" id="{A5217430-193E-4285-B621-02275E8A125A}"/>
                  </a:ext>
                </a:extLst>
              </p:cNvPr>
              <p:cNvSpPr txBox="1"/>
              <p:nvPr/>
            </p:nvSpPr>
            <p:spPr>
              <a:xfrm>
                <a:off x="6006133" y="5230161"/>
                <a:ext cx="1437217" cy="523220"/>
              </a:xfrm>
              <a:prstGeom prst="rect">
                <a:avLst/>
              </a:prstGeom>
              <a:noFill/>
            </p:spPr>
            <p:txBody>
              <a:bodyPr wrap="square" lIns="90000" rtlCol="0">
                <a:spAutoFit/>
              </a:bodyPr>
              <a:lstStyle/>
              <a:p>
                <a:r>
                  <a:rPr lang="en-US" altLang="zh-CN" sz="1400" b="1" dirty="0">
                    <a:cs typeface="Arial" panose="020B0604020202020204" pitchFamily="34" charset="0"/>
                  </a:rPr>
                  <a:t>Raspberry Pi </a:t>
                </a:r>
              </a:p>
              <a:p>
                <a:r>
                  <a:rPr lang="en-US" altLang="zh-CN" sz="1400" b="1" dirty="0">
                    <a:cs typeface="Arial" panose="020B0604020202020204" pitchFamily="34" charset="0"/>
                  </a:rPr>
                  <a:t>mounting tray</a:t>
                </a:r>
              </a:p>
            </p:txBody>
          </p:sp>
          <p:sp>
            <p:nvSpPr>
              <p:cNvPr id="22" name="文本框 21">
                <a:extLst>
                  <a:ext uri="{FF2B5EF4-FFF2-40B4-BE49-F238E27FC236}">
                    <a16:creationId xmlns:a16="http://schemas.microsoft.com/office/drawing/2014/main" id="{D37B9B46-D29C-430C-A578-BB6420512451}"/>
                  </a:ext>
                </a:extLst>
              </p:cNvPr>
              <p:cNvSpPr txBox="1"/>
              <p:nvPr/>
            </p:nvSpPr>
            <p:spPr>
              <a:xfrm>
                <a:off x="4201388" y="5445224"/>
                <a:ext cx="1739726" cy="738664"/>
              </a:xfrm>
              <a:prstGeom prst="rect">
                <a:avLst/>
              </a:prstGeom>
              <a:noFill/>
            </p:spPr>
            <p:txBody>
              <a:bodyPr wrap="square" lIns="90000" rtlCol="0">
                <a:spAutoFit/>
              </a:bodyPr>
              <a:lstStyle/>
              <a:p>
                <a:r>
                  <a:rPr lang="en-US" altLang="zh-CN" sz="1400" b="1" dirty="0">
                    <a:cs typeface="Arial" panose="020B0604020202020204" pitchFamily="34" charset="0"/>
                  </a:rPr>
                  <a:t>Industrial camera </a:t>
                </a:r>
              </a:p>
              <a:p>
                <a:r>
                  <a:rPr lang="en-US" altLang="zh-CN" sz="1400" b="1" dirty="0">
                    <a:cs typeface="Arial" panose="020B0604020202020204" pitchFamily="34" charset="0"/>
                  </a:rPr>
                  <a:t>mounting bracket</a:t>
                </a:r>
              </a:p>
              <a:p>
                <a:endParaRPr lang="en-US" altLang="zh-CN" sz="1400" b="1" dirty="0">
                  <a:cs typeface="Arial" panose="020B0604020202020204" pitchFamily="34" charset="0"/>
                </a:endParaRPr>
              </a:p>
            </p:txBody>
          </p:sp>
        </p:grpSp>
      </p:grpSp>
      <p:grpSp>
        <p:nvGrpSpPr>
          <p:cNvPr id="26" name="组合 25">
            <a:extLst>
              <a:ext uri="{FF2B5EF4-FFF2-40B4-BE49-F238E27FC236}">
                <a16:creationId xmlns:a16="http://schemas.microsoft.com/office/drawing/2014/main" id="{CC4A58A3-41FC-464C-916E-24B8317C6510}"/>
              </a:ext>
            </a:extLst>
          </p:cNvPr>
          <p:cNvGrpSpPr/>
          <p:nvPr/>
        </p:nvGrpSpPr>
        <p:grpSpPr>
          <a:xfrm>
            <a:off x="2063625" y="5518456"/>
            <a:ext cx="1407481" cy="1150153"/>
            <a:chOff x="2063625" y="5518456"/>
            <a:chExt cx="1407481" cy="1150153"/>
          </a:xfrm>
        </p:grpSpPr>
        <p:pic>
          <p:nvPicPr>
            <p:cNvPr id="160" name="图片 159">
              <a:extLst>
                <a:ext uri="{FF2B5EF4-FFF2-40B4-BE49-F238E27FC236}">
                  <a16:creationId xmlns:a16="http://schemas.microsoft.com/office/drawing/2014/main" id="{E29F9F49-6996-4602-8094-FF6F7650A69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4999" t="24761" r="25000" b="25239"/>
            <a:stretch/>
          </p:blipFill>
          <p:spPr>
            <a:xfrm>
              <a:off x="2192754" y="5844754"/>
              <a:ext cx="1090872" cy="823855"/>
            </a:xfrm>
            <a:prstGeom prst="rect">
              <a:avLst/>
            </a:prstGeom>
            <a:ln>
              <a:solidFill>
                <a:schemeClr val="tx1"/>
              </a:solidFill>
            </a:ln>
          </p:spPr>
        </p:pic>
        <p:sp>
          <p:nvSpPr>
            <p:cNvPr id="23" name="文本框 22">
              <a:extLst>
                <a:ext uri="{FF2B5EF4-FFF2-40B4-BE49-F238E27FC236}">
                  <a16:creationId xmlns:a16="http://schemas.microsoft.com/office/drawing/2014/main" id="{0BC217A1-0AB1-4E6C-8EAE-CA99FB41A30D}"/>
                </a:ext>
              </a:extLst>
            </p:cNvPr>
            <p:cNvSpPr txBox="1"/>
            <p:nvPr/>
          </p:nvSpPr>
          <p:spPr>
            <a:xfrm>
              <a:off x="2063625" y="5518456"/>
              <a:ext cx="1407481" cy="307777"/>
            </a:xfrm>
            <a:prstGeom prst="rect">
              <a:avLst/>
            </a:prstGeom>
            <a:noFill/>
          </p:spPr>
          <p:txBody>
            <a:bodyPr wrap="square" lIns="90000" rtlCol="0">
              <a:spAutoFit/>
            </a:bodyPr>
            <a:lstStyle/>
            <a:p>
              <a:r>
                <a:rPr lang="en-US" altLang="zh-CN" sz="1400" b="1" dirty="0">
                  <a:cs typeface="Arial" panose="020B0604020202020204" pitchFamily="34" charset="0"/>
                </a:rPr>
                <a:t>Optical target</a:t>
              </a:r>
            </a:p>
          </p:txBody>
        </p:sp>
      </p:grpSp>
      <p:grpSp>
        <p:nvGrpSpPr>
          <p:cNvPr id="6" name="组合 5">
            <a:extLst>
              <a:ext uri="{FF2B5EF4-FFF2-40B4-BE49-F238E27FC236}">
                <a16:creationId xmlns:a16="http://schemas.microsoft.com/office/drawing/2014/main" id="{A1C7BDB0-82BC-44DC-90FA-37E8A42F97C2}"/>
              </a:ext>
            </a:extLst>
          </p:cNvPr>
          <p:cNvGrpSpPr/>
          <p:nvPr/>
        </p:nvGrpSpPr>
        <p:grpSpPr>
          <a:xfrm>
            <a:off x="729581" y="3299015"/>
            <a:ext cx="1290890" cy="1490408"/>
            <a:chOff x="729581" y="3299015"/>
            <a:chExt cx="1290890" cy="1490408"/>
          </a:xfrm>
        </p:grpSpPr>
        <p:pic>
          <p:nvPicPr>
            <p:cNvPr id="158" name="图片 157">
              <a:extLst>
                <a:ext uri="{FF2B5EF4-FFF2-40B4-BE49-F238E27FC236}">
                  <a16:creationId xmlns:a16="http://schemas.microsoft.com/office/drawing/2014/main" id="{848A896B-5C8B-4712-B0C8-99013CCD5EAA}"/>
                </a:ext>
              </a:extLst>
            </p:cNvPr>
            <p:cNvPicPr>
              <a:picLocks noChangeAspect="1"/>
            </p:cNvPicPr>
            <p:nvPr/>
          </p:nvPicPr>
          <p:blipFill rotWithShape="1">
            <a:blip r:embed="rId5">
              <a:extLst>
                <a:ext uri="{28A0092B-C50C-407E-A947-70E740481C1C}">
                  <a14:useLocalDpi xmlns:a14="http://schemas.microsoft.com/office/drawing/2010/main" val="0"/>
                </a:ext>
              </a:extLst>
            </a:blip>
            <a:srcRect l="19149" t="28123" r="68476" b="53938"/>
            <a:stretch/>
          </p:blipFill>
          <p:spPr>
            <a:xfrm>
              <a:off x="729581" y="3470409"/>
              <a:ext cx="1286864" cy="1319014"/>
            </a:xfrm>
            <a:prstGeom prst="rect">
              <a:avLst/>
            </a:prstGeom>
          </p:spPr>
        </p:pic>
        <p:sp>
          <p:nvSpPr>
            <p:cNvPr id="15" name="文本框 14">
              <a:extLst>
                <a:ext uri="{FF2B5EF4-FFF2-40B4-BE49-F238E27FC236}">
                  <a16:creationId xmlns:a16="http://schemas.microsoft.com/office/drawing/2014/main" id="{30A9C058-E23E-4DFF-B0B5-24DE8B613405}"/>
                </a:ext>
              </a:extLst>
            </p:cNvPr>
            <p:cNvSpPr txBox="1"/>
            <p:nvPr/>
          </p:nvSpPr>
          <p:spPr>
            <a:xfrm>
              <a:off x="733606" y="3299015"/>
              <a:ext cx="1286865" cy="307777"/>
            </a:xfrm>
            <a:prstGeom prst="rect">
              <a:avLst/>
            </a:prstGeom>
            <a:noFill/>
          </p:spPr>
          <p:txBody>
            <a:bodyPr wrap="square" lIns="90000" rtlCol="0">
              <a:spAutoFit/>
            </a:bodyPr>
            <a:lstStyle/>
            <a:p>
              <a:r>
                <a:rPr lang="en-US" altLang="zh-CN" sz="1400" b="1" dirty="0">
                  <a:cs typeface="Arial" panose="020B0604020202020204" pitchFamily="34" charset="0"/>
                </a:rPr>
                <a:t> LED beads</a:t>
              </a:r>
            </a:p>
          </p:txBody>
        </p:sp>
      </p:grpSp>
      <p:sp>
        <p:nvSpPr>
          <p:cNvPr id="36" name="灯片编号占位符 1">
            <a:extLst>
              <a:ext uri="{FF2B5EF4-FFF2-40B4-BE49-F238E27FC236}">
                <a16:creationId xmlns:a16="http://schemas.microsoft.com/office/drawing/2014/main" id="{2008A7F4-9071-4936-B9A6-38AC5CC1E0C4}"/>
              </a:ext>
            </a:extLst>
          </p:cNvPr>
          <p:cNvSpPr>
            <a:spLocks noGrp="1"/>
          </p:cNvSpPr>
          <p:nvPr>
            <p:ph type="sldNum" sz="quarter" idx="12"/>
          </p:nvPr>
        </p:nvSpPr>
        <p:spPr>
          <a:xfrm>
            <a:off x="9429020" y="6475413"/>
            <a:ext cx="2744788" cy="365125"/>
          </a:xfrm>
        </p:spPr>
        <p:txBody>
          <a:bodyPr/>
          <a:lstStyle/>
          <a:p>
            <a:pPr>
              <a:defRPr/>
            </a:pPr>
            <a:fld id="{06A64400-6E84-4F27-9BC1-D1098C49ECEB}" type="slidenum">
              <a:rPr lang="zh-CN" altLang="en-US" smtClean="0">
                <a:solidFill>
                  <a:schemeClr val="bg1">
                    <a:lumMod val="50000"/>
                  </a:schemeClr>
                </a:solidFill>
                <a:latin typeface="Times New Roman" pitchFamily="18" charset="0"/>
                <a:ea typeface="+mn-ea"/>
                <a:cs typeface="Times New Roman" pitchFamily="18" charset="0"/>
              </a:rPr>
              <a:pPr>
                <a:defRPr/>
              </a:pPr>
              <a:t>5</a:t>
            </a:fld>
            <a:endParaRPr lang="zh-CN" altLang="en-US" dirty="0">
              <a:solidFill>
                <a:schemeClr val="bg1">
                  <a:lumMod val="50000"/>
                </a:schemeClr>
              </a:solidFill>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0711096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6"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rot="5400000" flipH="1">
            <a:off x="4554613" y="-3529145"/>
            <a:ext cx="72008" cy="90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MY">
              <a:solidFill>
                <a:prstClr val="white"/>
              </a:solidFill>
            </a:endParaRPr>
          </a:p>
        </p:txBody>
      </p:sp>
      <p:sp>
        <p:nvSpPr>
          <p:cNvPr id="31" name="Subtitle 2">
            <a:extLst>
              <a:ext uri="{FF2B5EF4-FFF2-40B4-BE49-F238E27FC236}">
                <a16:creationId xmlns:a16="http://schemas.microsoft.com/office/drawing/2014/main" id="{52CD4563-31DA-4B4C-9241-CAF1B9FE21B1}"/>
              </a:ext>
            </a:extLst>
          </p:cNvPr>
          <p:cNvSpPr txBox="1">
            <a:spLocks/>
          </p:cNvSpPr>
          <p:nvPr/>
        </p:nvSpPr>
        <p:spPr bwMode="auto">
          <a:xfrm>
            <a:off x="-34046" y="214944"/>
            <a:ext cx="9985124" cy="881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9pPr>
          </a:lstStyle>
          <a:p>
            <a:pPr eaLnBrk="1" fontAlgn="auto" hangingPunct="1">
              <a:spcAft>
                <a:spcPts val="0"/>
              </a:spcAft>
              <a:defRPr/>
            </a:pPr>
            <a:r>
              <a:rPr lang="en-US" altLang="zh-CN" sz="4000" b="1" dirty="0">
                <a:solidFill>
                  <a:srgbClr val="143E88"/>
                </a:solidFill>
                <a:latin typeface="Arial" panose="020B0604020202020204" pitchFamily="34" charset="0"/>
                <a:ea typeface="微软雅黑" panose="020B0503020204020204" pitchFamily="34" charset="-122"/>
                <a:cs typeface="Arial" panose="020B0604020202020204" pitchFamily="34" charset="0"/>
              </a:rPr>
              <a:t>2. Micro-Image Strain Sensing Method </a:t>
            </a:r>
          </a:p>
          <a:p>
            <a:pPr eaLnBrk="1" fontAlgn="auto" hangingPunct="1">
              <a:spcAft>
                <a:spcPts val="0"/>
              </a:spcAft>
              <a:defRPr/>
            </a:pPr>
            <a:endParaRPr lang="en-US" altLang="zh-CN" sz="4000" b="1" dirty="0">
              <a:solidFill>
                <a:srgbClr val="143E88"/>
              </a:solidFill>
              <a:latin typeface="Arial" panose="020B0604020202020204" pitchFamily="34" charset="0"/>
              <a:ea typeface="微软雅黑" panose="020B0503020204020204" pitchFamily="34" charset="-122"/>
              <a:cs typeface="Arial" panose="020B0604020202020204" pitchFamily="34" charset="0"/>
            </a:endParaRPr>
          </a:p>
          <a:p>
            <a:pPr eaLnBrk="1" fontAlgn="auto" hangingPunct="1">
              <a:spcAft>
                <a:spcPts val="0"/>
              </a:spcAft>
              <a:defRPr/>
            </a:pPr>
            <a:endParaRPr lang="zh-CN" altLang="en-US" sz="4000" b="1" dirty="0">
              <a:solidFill>
                <a:srgbClr val="143E88"/>
              </a:solidFill>
              <a:latin typeface="Arial" panose="020B0604020202020204" pitchFamily="34" charset="0"/>
              <a:ea typeface="微软雅黑" panose="020B0503020204020204" pitchFamily="34" charset="-122"/>
              <a:cs typeface="Arial" panose="020B0604020202020204" pitchFamily="34" charset="0"/>
            </a:endParaRPr>
          </a:p>
        </p:txBody>
      </p:sp>
      <p:sp>
        <p:nvSpPr>
          <p:cNvPr id="12" name="TextBox 14">
            <a:extLst>
              <a:ext uri="{FF2B5EF4-FFF2-40B4-BE49-F238E27FC236}">
                <a16:creationId xmlns:a16="http://schemas.microsoft.com/office/drawing/2014/main" id="{5DE3FDCB-10DC-4C98-966D-91D592A826B1}"/>
              </a:ext>
            </a:extLst>
          </p:cNvPr>
          <p:cNvSpPr txBox="1"/>
          <p:nvPr/>
        </p:nvSpPr>
        <p:spPr>
          <a:xfrm>
            <a:off x="265733" y="1124744"/>
            <a:ext cx="8824884" cy="523220"/>
          </a:xfrm>
          <a:prstGeom prst="rect">
            <a:avLst/>
          </a:prstGeom>
          <a:noFill/>
        </p:spPr>
        <p:txBody>
          <a:bodyPr wrap="square" rtlCol="0">
            <a:spAutoFit/>
          </a:bodyPr>
          <a:lstStyle/>
          <a:p>
            <a:pPr marL="342900" indent="-342900">
              <a:spcAft>
                <a:spcPts val="600"/>
              </a:spcAft>
              <a:buFont typeface="Wingdings" pitchFamily="2" charset="2"/>
              <a:buChar char="p"/>
            </a:pPr>
            <a:r>
              <a:rPr lang="en-US" altLang="zh-CN" sz="2800" b="1" dirty="0">
                <a:solidFill>
                  <a:srgbClr val="C00000"/>
                </a:solidFill>
                <a:ea typeface="微软雅黑" pitchFamily="34" charset="-122"/>
                <a:cs typeface="Arial" panose="020B0604020202020204" pitchFamily="34" charset="0"/>
              </a:rPr>
              <a:t> Completed MISS Sensor</a:t>
            </a:r>
          </a:p>
        </p:txBody>
      </p:sp>
      <p:sp>
        <p:nvSpPr>
          <p:cNvPr id="67" name="箭头: 右 66">
            <a:extLst>
              <a:ext uri="{FF2B5EF4-FFF2-40B4-BE49-F238E27FC236}">
                <a16:creationId xmlns:a16="http://schemas.microsoft.com/office/drawing/2014/main" id="{95770694-443E-4D23-A847-59583856F359}"/>
              </a:ext>
            </a:extLst>
          </p:cNvPr>
          <p:cNvSpPr/>
          <p:nvPr/>
        </p:nvSpPr>
        <p:spPr>
          <a:xfrm>
            <a:off x="5320168" y="2711743"/>
            <a:ext cx="213622" cy="157719"/>
          </a:xfrm>
          <a:prstGeom prst="rightArrow">
            <a:avLst>
              <a:gd name="adj1" fmla="val 45832"/>
              <a:gd name="adj2" fmla="val 58658"/>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sp>
        <p:nvSpPr>
          <p:cNvPr id="68" name="箭头: 右 67">
            <a:extLst>
              <a:ext uri="{FF2B5EF4-FFF2-40B4-BE49-F238E27FC236}">
                <a16:creationId xmlns:a16="http://schemas.microsoft.com/office/drawing/2014/main" id="{D096D476-E6CE-4BBB-B9CB-2D77F4815812}"/>
              </a:ext>
            </a:extLst>
          </p:cNvPr>
          <p:cNvSpPr/>
          <p:nvPr/>
        </p:nvSpPr>
        <p:spPr>
          <a:xfrm rot="5400000">
            <a:off x="2963714" y="3885289"/>
            <a:ext cx="183714" cy="157719"/>
          </a:xfrm>
          <a:prstGeom prst="rightArrow">
            <a:avLst>
              <a:gd name="adj1" fmla="val 45832"/>
              <a:gd name="adj2" fmla="val 58658"/>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sp>
        <p:nvSpPr>
          <p:cNvPr id="69" name="箭头: 右 68">
            <a:extLst>
              <a:ext uri="{FF2B5EF4-FFF2-40B4-BE49-F238E27FC236}">
                <a16:creationId xmlns:a16="http://schemas.microsoft.com/office/drawing/2014/main" id="{15398B58-8B9A-445D-ACB1-831C533ED5C5}"/>
              </a:ext>
            </a:extLst>
          </p:cNvPr>
          <p:cNvSpPr/>
          <p:nvPr/>
        </p:nvSpPr>
        <p:spPr>
          <a:xfrm rot="5400000">
            <a:off x="7689261" y="3887058"/>
            <a:ext cx="178946" cy="157719"/>
          </a:xfrm>
          <a:prstGeom prst="rightArrow">
            <a:avLst>
              <a:gd name="adj1" fmla="val 45832"/>
              <a:gd name="adj2" fmla="val 58658"/>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grpSp>
        <p:nvGrpSpPr>
          <p:cNvPr id="4" name="组合 3">
            <a:extLst>
              <a:ext uri="{FF2B5EF4-FFF2-40B4-BE49-F238E27FC236}">
                <a16:creationId xmlns:a16="http://schemas.microsoft.com/office/drawing/2014/main" id="{6EAC6032-09EE-4882-800F-3F1ABD323133}"/>
              </a:ext>
            </a:extLst>
          </p:cNvPr>
          <p:cNvGrpSpPr/>
          <p:nvPr/>
        </p:nvGrpSpPr>
        <p:grpSpPr>
          <a:xfrm>
            <a:off x="584725" y="3933056"/>
            <a:ext cx="4677719" cy="2275588"/>
            <a:chOff x="584725" y="3933056"/>
            <a:chExt cx="4677719" cy="2275588"/>
          </a:xfrm>
        </p:grpSpPr>
        <p:pic>
          <p:nvPicPr>
            <p:cNvPr id="59" name="图片 58">
              <a:extLst>
                <a:ext uri="{FF2B5EF4-FFF2-40B4-BE49-F238E27FC236}">
                  <a16:creationId xmlns:a16="http://schemas.microsoft.com/office/drawing/2014/main" id="{6D790ED5-ACF6-41A1-BE83-19EF491926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9913" y="4083334"/>
              <a:ext cx="4250621" cy="2125310"/>
            </a:xfrm>
            <a:prstGeom prst="rect">
              <a:avLst/>
            </a:prstGeom>
          </p:spPr>
        </p:pic>
        <p:sp>
          <p:nvSpPr>
            <p:cNvPr id="64" name="文本框 63">
              <a:extLst>
                <a:ext uri="{FF2B5EF4-FFF2-40B4-BE49-F238E27FC236}">
                  <a16:creationId xmlns:a16="http://schemas.microsoft.com/office/drawing/2014/main" id="{F455805F-6717-4621-B34A-935C8D7DCA56}"/>
                </a:ext>
              </a:extLst>
            </p:cNvPr>
            <p:cNvSpPr txBox="1"/>
            <p:nvPr/>
          </p:nvSpPr>
          <p:spPr>
            <a:xfrm>
              <a:off x="584725" y="3933056"/>
              <a:ext cx="497638" cy="307777"/>
            </a:xfrm>
            <a:prstGeom prst="rect">
              <a:avLst/>
            </a:prstGeom>
            <a:noFill/>
          </p:spPr>
          <p:txBody>
            <a:bodyPr wrap="square" rtlCol="0">
              <a:spAutoFit/>
            </a:bodyPr>
            <a:lstStyle/>
            <a:p>
              <a:r>
                <a:rPr lang="en-US" altLang="zh-CN" sz="1400" dirty="0">
                  <a:cs typeface="Arial" panose="020B0604020202020204" pitchFamily="34" charset="0"/>
                </a:rPr>
                <a:t>(c)</a:t>
              </a:r>
              <a:endParaRPr lang="zh-CN" altLang="en-US" sz="1400" dirty="0">
                <a:cs typeface="Arial" panose="020B0604020202020204" pitchFamily="34" charset="0"/>
              </a:endParaRPr>
            </a:p>
          </p:txBody>
        </p:sp>
        <p:grpSp>
          <p:nvGrpSpPr>
            <p:cNvPr id="74" name="组合 73">
              <a:extLst>
                <a:ext uri="{FF2B5EF4-FFF2-40B4-BE49-F238E27FC236}">
                  <a16:creationId xmlns:a16="http://schemas.microsoft.com/office/drawing/2014/main" id="{EFD9ADD1-7408-4D85-BC2E-D4D81B9610D5}"/>
                </a:ext>
              </a:extLst>
            </p:cNvPr>
            <p:cNvGrpSpPr/>
            <p:nvPr/>
          </p:nvGrpSpPr>
          <p:grpSpPr>
            <a:xfrm>
              <a:off x="2110233" y="5573846"/>
              <a:ext cx="256803" cy="246349"/>
              <a:chOff x="4184866" y="814724"/>
              <a:chExt cx="178346" cy="171086"/>
            </a:xfrm>
          </p:grpSpPr>
          <p:sp>
            <p:nvSpPr>
              <p:cNvPr id="144" name="矩形 143">
                <a:extLst>
                  <a:ext uri="{FF2B5EF4-FFF2-40B4-BE49-F238E27FC236}">
                    <a16:creationId xmlns:a16="http://schemas.microsoft.com/office/drawing/2014/main" id="{B9E021B9-2F22-4E17-9DA7-87774FC2999D}"/>
                  </a:ext>
                </a:extLst>
              </p:cNvPr>
              <p:cNvSpPr/>
              <p:nvPr/>
            </p:nvSpPr>
            <p:spPr>
              <a:xfrm>
                <a:off x="4219273" y="836279"/>
                <a:ext cx="109534" cy="115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sp>
            <p:nvSpPr>
              <p:cNvPr id="145" name="文本框 144">
                <a:extLst>
                  <a:ext uri="{FF2B5EF4-FFF2-40B4-BE49-F238E27FC236}">
                    <a16:creationId xmlns:a16="http://schemas.microsoft.com/office/drawing/2014/main" id="{4345643B-C632-47DF-8B7B-83A9F8C026CA}"/>
                  </a:ext>
                </a:extLst>
              </p:cNvPr>
              <p:cNvSpPr txBox="1"/>
              <p:nvPr/>
            </p:nvSpPr>
            <p:spPr>
              <a:xfrm>
                <a:off x="4184866" y="814724"/>
                <a:ext cx="178346" cy="171086"/>
              </a:xfrm>
              <a:prstGeom prst="rect">
                <a:avLst/>
              </a:prstGeom>
              <a:noFill/>
            </p:spPr>
            <p:txBody>
              <a:bodyPr wrap="none" rtlCol="0">
                <a:spAutoFit/>
              </a:bodyPr>
              <a:lstStyle/>
              <a:p>
                <a:r>
                  <a:rPr lang="en-US" altLang="zh-CN" sz="1001" b="1" dirty="0">
                    <a:cs typeface="Arial" panose="020B0604020202020204" pitchFamily="34" charset="0"/>
                  </a:rPr>
                  <a:t>3</a:t>
                </a:r>
                <a:endParaRPr lang="zh-CN" altLang="en-US" sz="1001" b="1" dirty="0">
                  <a:cs typeface="Arial" panose="020B0604020202020204" pitchFamily="34" charset="0"/>
                </a:endParaRPr>
              </a:p>
            </p:txBody>
          </p:sp>
        </p:grpSp>
        <p:grpSp>
          <p:nvGrpSpPr>
            <p:cNvPr id="75" name="组合 74">
              <a:extLst>
                <a:ext uri="{FF2B5EF4-FFF2-40B4-BE49-F238E27FC236}">
                  <a16:creationId xmlns:a16="http://schemas.microsoft.com/office/drawing/2014/main" id="{67DFE629-9EF6-45DC-8217-E968E52C070A}"/>
                </a:ext>
              </a:extLst>
            </p:cNvPr>
            <p:cNvGrpSpPr/>
            <p:nvPr/>
          </p:nvGrpSpPr>
          <p:grpSpPr>
            <a:xfrm>
              <a:off x="4271274" y="5323052"/>
              <a:ext cx="256803" cy="246349"/>
              <a:chOff x="4160736" y="761015"/>
              <a:chExt cx="178346" cy="171086"/>
            </a:xfrm>
          </p:grpSpPr>
          <p:sp>
            <p:nvSpPr>
              <p:cNvPr id="142" name="矩形 141">
                <a:extLst>
                  <a:ext uri="{FF2B5EF4-FFF2-40B4-BE49-F238E27FC236}">
                    <a16:creationId xmlns:a16="http://schemas.microsoft.com/office/drawing/2014/main" id="{C94966DB-2FB3-415B-98BC-71234A3304B1}"/>
                  </a:ext>
                </a:extLst>
              </p:cNvPr>
              <p:cNvSpPr/>
              <p:nvPr/>
            </p:nvSpPr>
            <p:spPr>
              <a:xfrm>
                <a:off x="4203623" y="789863"/>
                <a:ext cx="109534" cy="115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sp>
            <p:nvSpPr>
              <p:cNvPr id="143" name="文本框 142">
                <a:extLst>
                  <a:ext uri="{FF2B5EF4-FFF2-40B4-BE49-F238E27FC236}">
                    <a16:creationId xmlns:a16="http://schemas.microsoft.com/office/drawing/2014/main" id="{D4C38C81-C78A-446C-A4A9-A3655F7A205F}"/>
                  </a:ext>
                </a:extLst>
              </p:cNvPr>
              <p:cNvSpPr txBox="1"/>
              <p:nvPr/>
            </p:nvSpPr>
            <p:spPr>
              <a:xfrm>
                <a:off x="4160736" y="761015"/>
                <a:ext cx="178346" cy="171086"/>
              </a:xfrm>
              <a:prstGeom prst="rect">
                <a:avLst/>
              </a:prstGeom>
              <a:noFill/>
            </p:spPr>
            <p:txBody>
              <a:bodyPr wrap="none" rtlCol="0">
                <a:spAutoFit/>
              </a:bodyPr>
              <a:lstStyle/>
              <a:p>
                <a:r>
                  <a:rPr lang="en-US" altLang="zh-CN" sz="1001" b="1" dirty="0">
                    <a:cs typeface="Arial" panose="020B0604020202020204" pitchFamily="34" charset="0"/>
                  </a:rPr>
                  <a:t>4</a:t>
                </a:r>
                <a:endParaRPr lang="zh-CN" altLang="en-US" sz="1001" b="1" dirty="0">
                  <a:cs typeface="Arial" panose="020B0604020202020204" pitchFamily="34" charset="0"/>
                </a:endParaRPr>
              </a:p>
            </p:txBody>
          </p:sp>
        </p:grpSp>
        <p:sp>
          <p:nvSpPr>
            <p:cNvPr id="89" name="文本框 88">
              <a:extLst>
                <a:ext uri="{FF2B5EF4-FFF2-40B4-BE49-F238E27FC236}">
                  <a16:creationId xmlns:a16="http://schemas.microsoft.com/office/drawing/2014/main" id="{109F0104-1072-441D-B96E-C7C4A3579CA1}"/>
                </a:ext>
              </a:extLst>
            </p:cNvPr>
            <p:cNvSpPr txBox="1"/>
            <p:nvPr/>
          </p:nvSpPr>
          <p:spPr>
            <a:xfrm>
              <a:off x="2283695" y="5558521"/>
              <a:ext cx="1301958" cy="276999"/>
            </a:xfrm>
            <a:prstGeom prst="rect">
              <a:avLst/>
            </a:prstGeom>
            <a:noFill/>
          </p:spPr>
          <p:txBody>
            <a:bodyPr wrap="none" rtlCol="0">
              <a:spAutoFit/>
            </a:bodyPr>
            <a:lstStyle/>
            <a:p>
              <a:r>
                <a:rPr lang="en-US" altLang="zh-CN" sz="1200" dirty="0">
                  <a:solidFill>
                    <a:schemeClr val="bg1"/>
                  </a:solidFill>
                  <a:cs typeface="Arial" panose="020B0604020202020204" pitchFamily="34" charset="0"/>
                </a:rPr>
                <a:t>Raspberry Pi 4B</a:t>
              </a:r>
              <a:endParaRPr lang="zh-CN" altLang="en-US" sz="1200" dirty="0">
                <a:solidFill>
                  <a:schemeClr val="bg1"/>
                </a:solidFill>
                <a:cs typeface="Arial" panose="020B0604020202020204" pitchFamily="34" charset="0"/>
              </a:endParaRPr>
            </a:p>
          </p:txBody>
        </p:sp>
        <p:sp>
          <p:nvSpPr>
            <p:cNvPr id="92" name="文本框 91">
              <a:extLst>
                <a:ext uri="{FF2B5EF4-FFF2-40B4-BE49-F238E27FC236}">
                  <a16:creationId xmlns:a16="http://schemas.microsoft.com/office/drawing/2014/main" id="{173D2E42-549F-4CE6-896B-11D39D5C5B59}"/>
                </a:ext>
              </a:extLst>
            </p:cNvPr>
            <p:cNvSpPr txBox="1"/>
            <p:nvPr/>
          </p:nvSpPr>
          <p:spPr>
            <a:xfrm>
              <a:off x="3978117" y="5518057"/>
              <a:ext cx="1284327" cy="553997"/>
            </a:xfrm>
            <a:prstGeom prst="rect">
              <a:avLst/>
            </a:prstGeom>
            <a:noFill/>
          </p:spPr>
          <p:txBody>
            <a:bodyPr wrap="square" rtlCol="0">
              <a:spAutoFit/>
            </a:bodyPr>
            <a:lstStyle/>
            <a:p>
              <a:pPr>
                <a:lnSpc>
                  <a:spcPts val="1200"/>
                </a:lnSpc>
              </a:pPr>
              <a:r>
                <a:rPr lang="en-US" altLang="zh-CN" sz="1200" dirty="0">
                  <a:solidFill>
                    <a:schemeClr val="bg1"/>
                  </a:solidFill>
                  <a:cs typeface="Arial" panose="020B0604020202020204" pitchFamily="34" charset="0"/>
                </a:rPr>
                <a:t>DHT 22 </a:t>
              </a:r>
            </a:p>
            <a:p>
              <a:pPr>
                <a:lnSpc>
                  <a:spcPts val="1200"/>
                </a:lnSpc>
              </a:pPr>
              <a:r>
                <a:rPr lang="en-US" altLang="zh-CN" sz="1200" dirty="0">
                  <a:solidFill>
                    <a:schemeClr val="bg1"/>
                  </a:solidFill>
                  <a:cs typeface="Arial" panose="020B0604020202020204" pitchFamily="34" charset="0"/>
                </a:rPr>
                <a:t>Temperature-</a:t>
              </a:r>
            </a:p>
            <a:p>
              <a:pPr>
                <a:lnSpc>
                  <a:spcPts val="1200"/>
                </a:lnSpc>
              </a:pPr>
              <a:r>
                <a:rPr lang="en-US" altLang="zh-CN" sz="1200" dirty="0">
                  <a:solidFill>
                    <a:schemeClr val="bg1"/>
                  </a:solidFill>
                  <a:cs typeface="Arial" panose="020B0604020202020204" pitchFamily="34" charset="0"/>
                </a:rPr>
                <a:t>Humidity sensor</a:t>
              </a:r>
              <a:endParaRPr lang="zh-CN" altLang="en-US" sz="1200" dirty="0">
                <a:solidFill>
                  <a:schemeClr val="bg1"/>
                </a:solidFill>
                <a:cs typeface="Arial" panose="020B0604020202020204" pitchFamily="34" charset="0"/>
              </a:endParaRPr>
            </a:p>
          </p:txBody>
        </p:sp>
      </p:grpSp>
      <p:grpSp>
        <p:nvGrpSpPr>
          <p:cNvPr id="3" name="组合 2">
            <a:extLst>
              <a:ext uri="{FF2B5EF4-FFF2-40B4-BE49-F238E27FC236}">
                <a16:creationId xmlns:a16="http://schemas.microsoft.com/office/drawing/2014/main" id="{F25D3591-E560-465D-AC35-355D6E1BDA13}"/>
              </a:ext>
            </a:extLst>
          </p:cNvPr>
          <p:cNvGrpSpPr/>
          <p:nvPr/>
        </p:nvGrpSpPr>
        <p:grpSpPr>
          <a:xfrm>
            <a:off x="5272998" y="1597251"/>
            <a:ext cx="4631049" cy="2253638"/>
            <a:chOff x="5272998" y="1597251"/>
            <a:chExt cx="4631049" cy="2253638"/>
          </a:xfrm>
        </p:grpSpPr>
        <p:pic>
          <p:nvPicPr>
            <p:cNvPr id="60" name="图片 59">
              <a:extLst>
                <a:ext uri="{FF2B5EF4-FFF2-40B4-BE49-F238E27FC236}">
                  <a16:creationId xmlns:a16="http://schemas.microsoft.com/office/drawing/2014/main" id="{35E48397-4560-4D69-809E-5C69261ADC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3426" y="1725579"/>
              <a:ext cx="4250621" cy="2125310"/>
            </a:xfrm>
            <a:prstGeom prst="rect">
              <a:avLst/>
            </a:prstGeom>
          </p:spPr>
        </p:pic>
        <p:sp>
          <p:nvSpPr>
            <p:cNvPr id="62" name="文本框 61">
              <a:extLst>
                <a:ext uri="{FF2B5EF4-FFF2-40B4-BE49-F238E27FC236}">
                  <a16:creationId xmlns:a16="http://schemas.microsoft.com/office/drawing/2014/main" id="{3970E160-1B17-40F0-AE5F-84A064962DBB}"/>
                </a:ext>
              </a:extLst>
            </p:cNvPr>
            <p:cNvSpPr txBox="1"/>
            <p:nvPr/>
          </p:nvSpPr>
          <p:spPr>
            <a:xfrm>
              <a:off x="5272998" y="1597251"/>
              <a:ext cx="402674" cy="307777"/>
            </a:xfrm>
            <a:prstGeom prst="rect">
              <a:avLst/>
            </a:prstGeom>
            <a:noFill/>
          </p:spPr>
          <p:txBody>
            <a:bodyPr wrap="none" rtlCol="0">
              <a:spAutoFit/>
            </a:bodyPr>
            <a:lstStyle/>
            <a:p>
              <a:r>
                <a:rPr lang="en-US" altLang="zh-CN" sz="1400" dirty="0">
                  <a:cs typeface="Arial" panose="020B0604020202020204" pitchFamily="34" charset="0"/>
                </a:rPr>
                <a:t>(b)</a:t>
              </a:r>
              <a:endParaRPr lang="zh-CN" altLang="en-US" sz="1400" dirty="0">
                <a:cs typeface="Arial" panose="020B0604020202020204" pitchFamily="34" charset="0"/>
              </a:endParaRPr>
            </a:p>
          </p:txBody>
        </p:sp>
        <p:grpSp>
          <p:nvGrpSpPr>
            <p:cNvPr id="72" name="组合 71">
              <a:extLst>
                <a:ext uri="{FF2B5EF4-FFF2-40B4-BE49-F238E27FC236}">
                  <a16:creationId xmlns:a16="http://schemas.microsoft.com/office/drawing/2014/main" id="{F401B208-8E20-493E-B7C1-89DED122C270}"/>
                </a:ext>
              </a:extLst>
            </p:cNvPr>
            <p:cNvGrpSpPr/>
            <p:nvPr/>
          </p:nvGrpSpPr>
          <p:grpSpPr>
            <a:xfrm>
              <a:off x="7803573" y="3422852"/>
              <a:ext cx="256803" cy="246349"/>
              <a:chOff x="4168113" y="760415"/>
              <a:chExt cx="178346" cy="171086"/>
            </a:xfrm>
          </p:grpSpPr>
          <p:sp>
            <p:nvSpPr>
              <p:cNvPr id="148" name="矩形 147">
                <a:extLst>
                  <a:ext uri="{FF2B5EF4-FFF2-40B4-BE49-F238E27FC236}">
                    <a16:creationId xmlns:a16="http://schemas.microsoft.com/office/drawing/2014/main" id="{9017D2B7-903F-41FB-8B25-E9D446C84FB7}"/>
                  </a:ext>
                </a:extLst>
              </p:cNvPr>
              <p:cNvSpPr/>
              <p:nvPr/>
            </p:nvSpPr>
            <p:spPr>
              <a:xfrm>
                <a:off x="4203623" y="789863"/>
                <a:ext cx="109534" cy="115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sp>
            <p:nvSpPr>
              <p:cNvPr id="149" name="文本框 148">
                <a:extLst>
                  <a:ext uri="{FF2B5EF4-FFF2-40B4-BE49-F238E27FC236}">
                    <a16:creationId xmlns:a16="http://schemas.microsoft.com/office/drawing/2014/main" id="{1F816C14-F2A6-4A59-A684-29E0579605A5}"/>
                  </a:ext>
                </a:extLst>
              </p:cNvPr>
              <p:cNvSpPr txBox="1"/>
              <p:nvPr/>
            </p:nvSpPr>
            <p:spPr>
              <a:xfrm>
                <a:off x="4168113" y="760415"/>
                <a:ext cx="178346" cy="171086"/>
              </a:xfrm>
              <a:prstGeom prst="rect">
                <a:avLst/>
              </a:prstGeom>
              <a:noFill/>
            </p:spPr>
            <p:txBody>
              <a:bodyPr wrap="none" rtlCol="0">
                <a:spAutoFit/>
              </a:bodyPr>
              <a:lstStyle/>
              <a:p>
                <a:r>
                  <a:rPr lang="en-US" altLang="zh-CN" sz="1001" b="1" dirty="0">
                    <a:cs typeface="Arial" panose="020B0604020202020204" pitchFamily="34" charset="0"/>
                  </a:rPr>
                  <a:t>6</a:t>
                </a:r>
                <a:endParaRPr lang="zh-CN" altLang="en-US" sz="1001" b="1" dirty="0">
                  <a:cs typeface="Arial" panose="020B0604020202020204" pitchFamily="34" charset="0"/>
                </a:endParaRPr>
              </a:p>
            </p:txBody>
          </p:sp>
        </p:grpSp>
        <p:grpSp>
          <p:nvGrpSpPr>
            <p:cNvPr id="76" name="组合 75">
              <a:extLst>
                <a:ext uri="{FF2B5EF4-FFF2-40B4-BE49-F238E27FC236}">
                  <a16:creationId xmlns:a16="http://schemas.microsoft.com/office/drawing/2014/main" id="{D3BBBFE8-A1C7-44A6-A00A-A6C97D9B977D}"/>
                </a:ext>
              </a:extLst>
            </p:cNvPr>
            <p:cNvGrpSpPr/>
            <p:nvPr/>
          </p:nvGrpSpPr>
          <p:grpSpPr>
            <a:xfrm>
              <a:off x="6125425" y="1835244"/>
              <a:ext cx="256803" cy="246349"/>
              <a:chOff x="4164709" y="757685"/>
              <a:chExt cx="178346" cy="171086"/>
            </a:xfrm>
          </p:grpSpPr>
          <p:sp>
            <p:nvSpPr>
              <p:cNvPr id="140" name="矩形 139">
                <a:extLst>
                  <a:ext uri="{FF2B5EF4-FFF2-40B4-BE49-F238E27FC236}">
                    <a16:creationId xmlns:a16="http://schemas.microsoft.com/office/drawing/2014/main" id="{B617F8BF-91C2-455F-861C-1AC2071D1016}"/>
                  </a:ext>
                </a:extLst>
              </p:cNvPr>
              <p:cNvSpPr/>
              <p:nvPr/>
            </p:nvSpPr>
            <p:spPr>
              <a:xfrm>
                <a:off x="4203623" y="789863"/>
                <a:ext cx="109534" cy="115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sp>
            <p:nvSpPr>
              <p:cNvPr id="141" name="文本框 140">
                <a:extLst>
                  <a:ext uri="{FF2B5EF4-FFF2-40B4-BE49-F238E27FC236}">
                    <a16:creationId xmlns:a16="http://schemas.microsoft.com/office/drawing/2014/main" id="{155922D1-87E9-4AE2-9A4E-9E197E00FC9F}"/>
                  </a:ext>
                </a:extLst>
              </p:cNvPr>
              <p:cNvSpPr txBox="1"/>
              <p:nvPr/>
            </p:nvSpPr>
            <p:spPr>
              <a:xfrm>
                <a:off x="4164709" y="757685"/>
                <a:ext cx="178346" cy="171086"/>
              </a:xfrm>
              <a:prstGeom prst="rect">
                <a:avLst/>
              </a:prstGeom>
              <a:noFill/>
            </p:spPr>
            <p:txBody>
              <a:bodyPr wrap="none" rtlCol="0">
                <a:spAutoFit/>
              </a:bodyPr>
              <a:lstStyle/>
              <a:p>
                <a:r>
                  <a:rPr lang="en-US" altLang="zh-CN" sz="1001" b="1" dirty="0">
                    <a:cs typeface="Arial" panose="020B0604020202020204" pitchFamily="34" charset="0"/>
                  </a:rPr>
                  <a:t>1</a:t>
                </a:r>
                <a:endParaRPr lang="zh-CN" altLang="en-US" sz="1001" b="1" dirty="0">
                  <a:cs typeface="Arial" panose="020B0604020202020204" pitchFamily="34" charset="0"/>
                </a:endParaRPr>
              </a:p>
            </p:txBody>
          </p:sp>
        </p:grpSp>
        <p:grpSp>
          <p:nvGrpSpPr>
            <p:cNvPr id="77" name="组合 76">
              <a:extLst>
                <a:ext uri="{FF2B5EF4-FFF2-40B4-BE49-F238E27FC236}">
                  <a16:creationId xmlns:a16="http://schemas.microsoft.com/office/drawing/2014/main" id="{3A49F7D5-D341-499B-B55B-92883AE25F58}"/>
                </a:ext>
              </a:extLst>
            </p:cNvPr>
            <p:cNvGrpSpPr/>
            <p:nvPr/>
          </p:nvGrpSpPr>
          <p:grpSpPr>
            <a:xfrm>
              <a:off x="6914959" y="1840785"/>
              <a:ext cx="256803" cy="246349"/>
              <a:chOff x="4164709" y="757685"/>
              <a:chExt cx="178346" cy="171086"/>
            </a:xfrm>
          </p:grpSpPr>
          <p:sp>
            <p:nvSpPr>
              <p:cNvPr id="138" name="矩形 137">
                <a:extLst>
                  <a:ext uri="{FF2B5EF4-FFF2-40B4-BE49-F238E27FC236}">
                    <a16:creationId xmlns:a16="http://schemas.microsoft.com/office/drawing/2014/main" id="{86B2D720-BE7A-4AED-AA2C-1A4EA32FD688}"/>
                  </a:ext>
                </a:extLst>
              </p:cNvPr>
              <p:cNvSpPr/>
              <p:nvPr/>
            </p:nvSpPr>
            <p:spPr>
              <a:xfrm>
                <a:off x="4203623" y="789863"/>
                <a:ext cx="109534" cy="115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sp>
            <p:nvSpPr>
              <p:cNvPr id="139" name="文本框 138">
                <a:extLst>
                  <a:ext uri="{FF2B5EF4-FFF2-40B4-BE49-F238E27FC236}">
                    <a16:creationId xmlns:a16="http://schemas.microsoft.com/office/drawing/2014/main" id="{66724576-E4BC-4307-8F30-4EEB54BE0484}"/>
                  </a:ext>
                </a:extLst>
              </p:cNvPr>
              <p:cNvSpPr txBox="1"/>
              <p:nvPr/>
            </p:nvSpPr>
            <p:spPr>
              <a:xfrm>
                <a:off x="4164709" y="757685"/>
                <a:ext cx="178346" cy="171086"/>
              </a:xfrm>
              <a:prstGeom prst="rect">
                <a:avLst/>
              </a:prstGeom>
              <a:noFill/>
            </p:spPr>
            <p:txBody>
              <a:bodyPr wrap="none" rtlCol="0">
                <a:spAutoFit/>
              </a:bodyPr>
              <a:lstStyle/>
              <a:p>
                <a:r>
                  <a:rPr lang="en-US" altLang="zh-CN" sz="1001" b="1" dirty="0">
                    <a:cs typeface="Arial" panose="020B0604020202020204" pitchFamily="34" charset="0"/>
                  </a:rPr>
                  <a:t>2</a:t>
                </a:r>
                <a:endParaRPr lang="zh-CN" altLang="en-US" sz="1001" b="1" dirty="0">
                  <a:cs typeface="Arial" panose="020B0604020202020204" pitchFamily="34" charset="0"/>
                </a:endParaRPr>
              </a:p>
            </p:txBody>
          </p:sp>
        </p:grpSp>
        <p:grpSp>
          <p:nvGrpSpPr>
            <p:cNvPr id="78" name="组合 77">
              <a:extLst>
                <a:ext uri="{FF2B5EF4-FFF2-40B4-BE49-F238E27FC236}">
                  <a16:creationId xmlns:a16="http://schemas.microsoft.com/office/drawing/2014/main" id="{7D498178-AEDD-492C-85B7-0A144D7480EC}"/>
                </a:ext>
              </a:extLst>
            </p:cNvPr>
            <p:cNvGrpSpPr/>
            <p:nvPr/>
          </p:nvGrpSpPr>
          <p:grpSpPr>
            <a:xfrm>
              <a:off x="7699876" y="1840785"/>
              <a:ext cx="256803" cy="246349"/>
              <a:chOff x="4164709" y="757685"/>
              <a:chExt cx="178346" cy="171086"/>
            </a:xfrm>
          </p:grpSpPr>
          <p:sp>
            <p:nvSpPr>
              <p:cNvPr id="136" name="矩形 135">
                <a:extLst>
                  <a:ext uri="{FF2B5EF4-FFF2-40B4-BE49-F238E27FC236}">
                    <a16:creationId xmlns:a16="http://schemas.microsoft.com/office/drawing/2014/main" id="{9D1A8877-2C0C-409B-A628-66C0C7965A92}"/>
                  </a:ext>
                </a:extLst>
              </p:cNvPr>
              <p:cNvSpPr/>
              <p:nvPr/>
            </p:nvSpPr>
            <p:spPr>
              <a:xfrm>
                <a:off x="4203623" y="789863"/>
                <a:ext cx="109534" cy="115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sp>
            <p:nvSpPr>
              <p:cNvPr id="137" name="文本框 136">
                <a:extLst>
                  <a:ext uri="{FF2B5EF4-FFF2-40B4-BE49-F238E27FC236}">
                    <a16:creationId xmlns:a16="http://schemas.microsoft.com/office/drawing/2014/main" id="{2C8F253B-EDBB-4956-B9E1-1B40A2FCB153}"/>
                  </a:ext>
                </a:extLst>
              </p:cNvPr>
              <p:cNvSpPr txBox="1"/>
              <p:nvPr/>
            </p:nvSpPr>
            <p:spPr>
              <a:xfrm>
                <a:off x="4164709" y="757685"/>
                <a:ext cx="178346" cy="171086"/>
              </a:xfrm>
              <a:prstGeom prst="rect">
                <a:avLst/>
              </a:prstGeom>
              <a:noFill/>
            </p:spPr>
            <p:txBody>
              <a:bodyPr wrap="none" rtlCol="0">
                <a:spAutoFit/>
              </a:bodyPr>
              <a:lstStyle/>
              <a:p>
                <a:r>
                  <a:rPr lang="en-US" altLang="zh-CN" sz="1001" b="1" dirty="0">
                    <a:cs typeface="Arial" panose="020B0604020202020204" pitchFamily="34" charset="0"/>
                  </a:rPr>
                  <a:t>3</a:t>
                </a:r>
                <a:endParaRPr lang="zh-CN" altLang="en-US" sz="1001" b="1" dirty="0">
                  <a:cs typeface="Arial" panose="020B0604020202020204" pitchFamily="34" charset="0"/>
                </a:endParaRPr>
              </a:p>
            </p:txBody>
          </p:sp>
        </p:grpSp>
        <p:grpSp>
          <p:nvGrpSpPr>
            <p:cNvPr id="79" name="组合 78">
              <a:extLst>
                <a:ext uri="{FF2B5EF4-FFF2-40B4-BE49-F238E27FC236}">
                  <a16:creationId xmlns:a16="http://schemas.microsoft.com/office/drawing/2014/main" id="{85B39CA0-B74C-4E63-88C7-FF8310AC3515}"/>
                </a:ext>
              </a:extLst>
            </p:cNvPr>
            <p:cNvGrpSpPr/>
            <p:nvPr/>
          </p:nvGrpSpPr>
          <p:grpSpPr>
            <a:xfrm>
              <a:off x="9013670" y="1840785"/>
              <a:ext cx="256803" cy="246349"/>
              <a:chOff x="4164709" y="757685"/>
              <a:chExt cx="178346" cy="171086"/>
            </a:xfrm>
          </p:grpSpPr>
          <p:sp>
            <p:nvSpPr>
              <p:cNvPr id="134" name="矩形 133">
                <a:extLst>
                  <a:ext uri="{FF2B5EF4-FFF2-40B4-BE49-F238E27FC236}">
                    <a16:creationId xmlns:a16="http://schemas.microsoft.com/office/drawing/2014/main" id="{91DFC2AE-072B-40BC-B96E-61DD1A1A1AE1}"/>
                  </a:ext>
                </a:extLst>
              </p:cNvPr>
              <p:cNvSpPr/>
              <p:nvPr/>
            </p:nvSpPr>
            <p:spPr>
              <a:xfrm>
                <a:off x="4203623" y="789863"/>
                <a:ext cx="109534" cy="115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sp>
            <p:nvSpPr>
              <p:cNvPr id="135" name="文本框 134">
                <a:extLst>
                  <a:ext uri="{FF2B5EF4-FFF2-40B4-BE49-F238E27FC236}">
                    <a16:creationId xmlns:a16="http://schemas.microsoft.com/office/drawing/2014/main" id="{773114A7-EFB2-452D-BEB1-605C31887D15}"/>
                  </a:ext>
                </a:extLst>
              </p:cNvPr>
              <p:cNvSpPr txBox="1"/>
              <p:nvPr/>
            </p:nvSpPr>
            <p:spPr>
              <a:xfrm>
                <a:off x="4164709" y="757685"/>
                <a:ext cx="178346" cy="171086"/>
              </a:xfrm>
              <a:prstGeom prst="rect">
                <a:avLst/>
              </a:prstGeom>
              <a:noFill/>
            </p:spPr>
            <p:txBody>
              <a:bodyPr wrap="none" rtlCol="0">
                <a:spAutoFit/>
              </a:bodyPr>
              <a:lstStyle/>
              <a:p>
                <a:r>
                  <a:rPr lang="en-US" altLang="zh-CN" sz="1001" b="1" dirty="0">
                    <a:cs typeface="Arial" panose="020B0604020202020204" pitchFamily="34" charset="0"/>
                  </a:rPr>
                  <a:t>4</a:t>
                </a:r>
                <a:endParaRPr lang="zh-CN" altLang="en-US" sz="1001" b="1" dirty="0">
                  <a:cs typeface="Arial" panose="020B0604020202020204" pitchFamily="34" charset="0"/>
                </a:endParaRPr>
              </a:p>
            </p:txBody>
          </p:sp>
        </p:grpSp>
        <p:sp>
          <p:nvSpPr>
            <p:cNvPr id="80" name="矩形 79">
              <a:extLst>
                <a:ext uri="{FF2B5EF4-FFF2-40B4-BE49-F238E27FC236}">
                  <a16:creationId xmlns:a16="http://schemas.microsoft.com/office/drawing/2014/main" id="{33DCA804-1ECB-46C3-9A3F-0D819825B163}"/>
                </a:ext>
              </a:extLst>
            </p:cNvPr>
            <p:cNvSpPr/>
            <p:nvPr/>
          </p:nvSpPr>
          <p:spPr>
            <a:xfrm>
              <a:off x="7135460" y="2848575"/>
              <a:ext cx="682233" cy="779803"/>
            </a:xfrm>
            <a:prstGeom prst="rect">
              <a:avLst/>
            </a:prstGeom>
            <a:noFill/>
            <a:ln w="95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sp>
          <p:nvSpPr>
            <p:cNvPr id="90" name="文本框 89">
              <a:extLst>
                <a:ext uri="{FF2B5EF4-FFF2-40B4-BE49-F238E27FC236}">
                  <a16:creationId xmlns:a16="http://schemas.microsoft.com/office/drawing/2014/main" id="{83E87015-00D5-43A4-9212-F38AD39BDCCD}"/>
                </a:ext>
              </a:extLst>
            </p:cNvPr>
            <p:cNvSpPr txBox="1"/>
            <p:nvPr/>
          </p:nvSpPr>
          <p:spPr>
            <a:xfrm>
              <a:off x="6253826" y="2484060"/>
              <a:ext cx="601447" cy="326180"/>
            </a:xfrm>
            <a:prstGeom prst="rect">
              <a:avLst/>
            </a:prstGeom>
            <a:noFill/>
          </p:spPr>
          <p:txBody>
            <a:bodyPr wrap="none" rtlCol="0">
              <a:spAutoFit/>
            </a:bodyPr>
            <a:lstStyle/>
            <a:p>
              <a:pPr>
                <a:lnSpc>
                  <a:spcPts val="800"/>
                </a:lnSpc>
              </a:pPr>
              <a:r>
                <a:rPr lang="en-US" altLang="zh-CN" sz="1200" dirty="0">
                  <a:solidFill>
                    <a:schemeClr val="bg1"/>
                  </a:solidFill>
                  <a:cs typeface="Arial" panose="020B0604020202020204" pitchFamily="34" charset="0"/>
                </a:rPr>
                <a:t>LED </a:t>
              </a:r>
            </a:p>
            <a:p>
              <a:pPr>
                <a:lnSpc>
                  <a:spcPts val="1000"/>
                </a:lnSpc>
              </a:pPr>
              <a:r>
                <a:rPr lang="en-US" altLang="zh-CN" sz="1200" dirty="0">
                  <a:solidFill>
                    <a:schemeClr val="bg1"/>
                  </a:solidFill>
                  <a:cs typeface="Arial" panose="020B0604020202020204" pitchFamily="34" charset="0"/>
                </a:rPr>
                <a:t>beads</a:t>
              </a:r>
              <a:endParaRPr lang="zh-CN" altLang="en-US" sz="1200" dirty="0">
                <a:solidFill>
                  <a:schemeClr val="bg1"/>
                </a:solidFill>
                <a:cs typeface="Arial" panose="020B0604020202020204" pitchFamily="34" charset="0"/>
              </a:endParaRPr>
            </a:p>
          </p:txBody>
        </p:sp>
        <p:sp>
          <p:nvSpPr>
            <p:cNvPr id="91" name="文本框 90">
              <a:extLst>
                <a:ext uri="{FF2B5EF4-FFF2-40B4-BE49-F238E27FC236}">
                  <a16:creationId xmlns:a16="http://schemas.microsoft.com/office/drawing/2014/main" id="{3460DC05-F2F2-462B-834C-4979E84935AB}"/>
                </a:ext>
              </a:extLst>
            </p:cNvPr>
            <p:cNvSpPr txBox="1"/>
            <p:nvPr/>
          </p:nvSpPr>
          <p:spPr>
            <a:xfrm>
              <a:off x="7034631" y="2470008"/>
              <a:ext cx="1165704" cy="332592"/>
            </a:xfrm>
            <a:prstGeom prst="rect">
              <a:avLst/>
            </a:prstGeom>
            <a:noFill/>
          </p:spPr>
          <p:txBody>
            <a:bodyPr wrap="none" rtlCol="0">
              <a:spAutoFit/>
            </a:bodyPr>
            <a:lstStyle/>
            <a:p>
              <a:pPr>
                <a:lnSpc>
                  <a:spcPts val="1000"/>
                </a:lnSpc>
              </a:pPr>
              <a:r>
                <a:rPr lang="en-US" altLang="zh-CN" sz="1200" dirty="0">
                  <a:solidFill>
                    <a:schemeClr val="bg1"/>
                  </a:solidFill>
                  <a:cs typeface="Arial" panose="020B0604020202020204" pitchFamily="34" charset="0"/>
                </a:rPr>
                <a:t>Industrial </a:t>
              </a:r>
            </a:p>
            <a:p>
              <a:pPr>
                <a:lnSpc>
                  <a:spcPts val="800"/>
                </a:lnSpc>
              </a:pPr>
              <a:r>
                <a:rPr lang="en-US" altLang="zh-CN" sz="1200" dirty="0">
                  <a:solidFill>
                    <a:schemeClr val="bg1"/>
                  </a:solidFill>
                  <a:cs typeface="Arial" panose="020B0604020202020204" pitchFamily="34" charset="0"/>
                </a:rPr>
                <a:t>camera &amp; lens</a:t>
              </a:r>
              <a:endParaRPr lang="zh-CN" altLang="en-US" sz="1200" dirty="0">
                <a:solidFill>
                  <a:schemeClr val="bg1"/>
                </a:solidFill>
                <a:cs typeface="Arial" panose="020B0604020202020204" pitchFamily="34" charset="0"/>
              </a:endParaRPr>
            </a:p>
          </p:txBody>
        </p:sp>
        <p:sp>
          <p:nvSpPr>
            <p:cNvPr id="95" name="文本框 94">
              <a:extLst>
                <a:ext uri="{FF2B5EF4-FFF2-40B4-BE49-F238E27FC236}">
                  <a16:creationId xmlns:a16="http://schemas.microsoft.com/office/drawing/2014/main" id="{0E5F8425-FAEA-4D10-A15C-CF7B0928AA3A}"/>
                </a:ext>
              </a:extLst>
            </p:cNvPr>
            <p:cNvSpPr txBox="1"/>
            <p:nvPr/>
          </p:nvSpPr>
          <p:spPr>
            <a:xfrm>
              <a:off x="7956679" y="3447462"/>
              <a:ext cx="1114408" cy="351828"/>
            </a:xfrm>
            <a:prstGeom prst="rect">
              <a:avLst/>
            </a:prstGeom>
            <a:noFill/>
          </p:spPr>
          <p:txBody>
            <a:bodyPr wrap="none" rtlCol="0">
              <a:spAutoFit/>
            </a:bodyPr>
            <a:lstStyle/>
            <a:p>
              <a:pPr>
                <a:lnSpc>
                  <a:spcPts val="1000"/>
                </a:lnSpc>
              </a:pPr>
              <a:r>
                <a:rPr lang="en-US" altLang="zh-CN" sz="1200" dirty="0">
                  <a:solidFill>
                    <a:schemeClr val="bg1"/>
                  </a:solidFill>
                  <a:cs typeface="Arial" panose="020B0604020202020204" pitchFamily="34" charset="0"/>
                </a:rPr>
                <a:t>Raspberry Pi </a:t>
              </a:r>
            </a:p>
            <a:p>
              <a:pPr>
                <a:lnSpc>
                  <a:spcPts val="1000"/>
                </a:lnSpc>
              </a:pPr>
              <a:r>
                <a:rPr lang="en-US" altLang="zh-CN" sz="1200" dirty="0">
                  <a:solidFill>
                    <a:schemeClr val="bg1"/>
                  </a:solidFill>
                  <a:cs typeface="Arial" panose="020B0604020202020204" pitchFamily="34" charset="0"/>
                </a:rPr>
                <a:t>mounting tray</a:t>
              </a:r>
              <a:endParaRPr lang="zh-CN" altLang="en-US" sz="1200" dirty="0">
                <a:solidFill>
                  <a:schemeClr val="bg1"/>
                </a:solidFill>
                <a:cs typeface="Arial" panose="020B0604020202020204" pitchFamily="34" charset="0"/>
              </a:endParaRPr>
            </a:p>
          </p:txBody>
        </p:sp>
      </p:grpSp>
      <p:grpSp>
        <p:nvGrpSpPr>
          <p:cNvPr id="2" name="组合 1">
            <a:extLst>
              <a:ext uri="{FF2B5EF4-FFF2-40B4-BE49-F238E27FC236}">
                <a16:creationId xmlns:a16="http://schemas.microsoft.com/office/drawing/2014/main" id="{91291CC2-ED26-40E5-94DA-D4E9520EA9B9}"/>
              </a:ext>
            </a:extLst>
          </p:cNvPr>
          <p:cNvGrpSpPr/>
          <p:nvPr/>
        </p:nvGrpSpPr>
        <p:grpSpPr>
          <a:xfrm>
            <a:off x="577105" y="1590881"/>
            <a:ext cx="4617372" cy="2259102"/>
            <a:chOff x="577105" y="1590881"/>
            <a:chExt cx="4617372" cy="2259102"/>
          </a:xfrm>
        </p:grpSpPr>
        <p:pic>
          <p:nvPicPr>
            <p:cNvPr id="57" name="图片 56">
              <a:extLst>
                <a:ext uri="{FF2B5EF4-FFF2-40B4-BE49-F238E27FC236}">
                  <a16:creationId xmlns:a16="http://schemas.microsoft.com/office/drawing/2014/main" id="{1CB8435C-7C98-454D-BBEE-AE2EC2FA09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3856" y="1723867"/>
              <a:ext cx="4250621" cy="2126116"/>
            </a:xfrm>
            <a:prstGeom prst="rect">
              <a:avLst/>
            </a:prstGeom>
          </p:spPr>
        </p:pic>
        <p:sp>
          <p:nvSpPr>
            <p:cNvPr id="58" name="矩形 57">
              <a:extLst>
                <a:ext uri="{FF2B5EF4-FFF2-40B4-BE49-F238E27FC236}">
                  <a16:creationId xmlns:a16="http://schemas.microsoft.com/office/drawing/2014/main" id="{34672D3C-8EE7-4226-B508-B225873FF37D}"/>
                </a:ext>
              </a:extLst>
            </p:cNvPr>
            <p:cNvSpPr/>
            <p:nvPr/>
          </p:nvSpPr>
          <p:spPr>
            <a:xfrm>
              <a:off x="1960988" y="1774764"/>
              <a:ext cx="1747765" cy="289059"/>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sp>
          <p:nvSpPr>
            <p:cNvPr id="63" name="文本框 62">
              <a:extLst>
                <a:ext uri="{FF2B5EF4-FFF2-40B4-BE49-F238E27FC236}">
                  <a16:creationId xmlns:a16="http://schemas.microsoft.com/office/drawing/2014/main" id="{A366C068-CC74-4AF9-B6C2-8E6C48D1CA67}"/>
                </a:ext>
              </a:extLst>
            </p:cNvPr>
            <p:cNvSpPr txBox="1"/>
            <p:nvPr/>
          </p:nvSpPr>
          <p:spPr>
            <a:xfrm>
              <a:off x="577105" y="1590881"/>
              <a:ext cx="402674" cy="307777"/>
            </a:xfrm>
            <a:prstGeom prst="rect">
              <a:avLst/>
            </a:prstGeom>
            <a:noFill/>
          </p:spPr>
          <p:txBody>
            <a:bodyPr wrap="none" rtlCol="0">
              <a:spAutoFit/>
            </a:bodyPr>
            <a:lstStyle/>
            <a:p>
              <a:r>
                <a:rPr lang="en-US" altLang="zh-CN" sz="1400" dirty="0">
                  <a:cs typeface="Arial" panose="020B0604020202020204" pitchFamily="34" charset="0"/>
                </a:rPr>
                <a:t>(a)</a:t>
              </a:r>
              <a:endParaRPr lang="zh-CN" altLang="en-US" sz="1400" dirty="0">
                <a:cs typeface="Arial" panose="020B0604020202020204" pitchFamily="34" charset="0"/>
              </a:endParaRPr>
            </a:p>
          </p:txBody>
        </p:sp>
        <p:sp>
          <p:nvSpPr>
            <p:cNvPr id="66" name="文本框 65">
              <a:extLst>
                <a:ext uri="{FF2B5EF4-FFF2-40B4-BE49-F238E27FC236}">
                  <a16:creationId xmlns:a16="http://schemas.microsoft.com/office/drawing/2014/main" id="{2528A081-6574-4634-BABC-76FF00248978}"/>
                </a:ext>
              </a:extLst>
            </p:cNvPr>
            <p:cNvSpPr txBox="1"/>
            <p:nvPr/>
          </p:nvSpPr>
          <p:spPr>
            <a:xfrm>
              <a:off x="2089040" y="1737517"/>
              <a:ext cx="1496613" cy="338554"/>
            </a:xfrm>
            <a:prstGeom prst="rect">
              <a:avLst/>
            </a:prstGeom>
            <a:noFill/>
          </p:spPr>
          <p:txBody>
            <a:bodyPr wrap="square" rtlCol="0">
              <a:spAutoFit/>
            </a:bodyPr>
            <a:lstStyle/>
            <a:p>
              <a:r>
                <a:rPr lang="en-US" altLang="zh-CN" sz="1600" b="1" dirty="0">
                  <a:solidFill>
                    <a:schemeClr val="bg1"/>
                  </a:solidFill>
                  <a:cs typeface="Arial" panose="020B0604020202020204" pitchFamily="34" charset="0"/>
                </a:rPr>
                <a:t>MISS Sensor</a:t>
              </a:r>
              <a:endParaRPr lang="zh-CN" altLang="en-US" sz="1600" b="1" dirty="0">
                <a:solidFill>
                  <a:schemeClr val="bg1"/>
                </a:solidFill>
                <a:cs typeface="Arial" panose="020B0604020202020204" pitchFamily="34" charset="0"/>
              </a:endParaRPr>
            </a:p>
          </p:txBody>
        </p:sp>
        <p:grpSp>
          <p:nvGrpSpPr>
            <p:cNvPr id="70" name="组合 69">
              <a:extLst>
                <a:ext uri="{FF2B5EF4-FFF2-40B4-BE49-F238E27FC236}">
                  <a16:creationId xmlns:a16="http://schemas.microsoft.com/office/drawing/2014/main" id="{4EBF0A9E-52A2-4AD6-AF74-357042DDC39D}"/>
                </a:ext>
              </a:extLst>
            </p:cNvPr>
            <p:cNvGrpSpPr/>
            <p:nvPr/>
          </p:nvGrpSpPr>
          <p:grpSpPr>
            <a:xfrm>
              <a:off x="4333026" y="3293728"/>
              <a:ext cx="256803" cy="246349"/>
              <a:chOff x="4172210" y="760643"/>
              <a:chExt cx="178346" cy="171086"/>
            </a:xfrm>
          </p:grpSpPr>
          <p:sp>
            <p:nvSpPr>
              <p:cNvPr id="154" name="矩形 153">
                <a:extLst>
                  <a:ext uri="{FF2B5EF4-FFF2-40B4-BE49-F238E27FC236}">
                    <a16:creationId xmlns:a16="http://schemas.microsoft.com/office/drawing/2014/main" id="{1F994D9F-2F14-460E-A1E2-FE487D293312}"/>
                  </a:ext>
                </a:extLst>
              </p:cNvPr>
              <p:cNvSpPr/>
              <p:nvPr/>
            </p:nvSpPr>
            <p:spPr>
              <a:xfrm>
                <a:off x="4203623" y="789863"/>
                <a:ext cx="109534" cy="115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sp>
            <p:nvSpPr>
              <p:cNvPr id="155" name="文本框 154">
                <a:extLst>
                  <a:ext uri="{FF2B5EF4-FFF2-40B4-BE49-F238E27FC236}">
                    <a16:creationId xmlns:a16="http://schemas.microsoft.com/office/drawing/2014/main" id="{FF19C906-BD50-49A8-B1F9-9B630951F958}"/>
                  </a:ext>
                </a:extLst>
              </p:cNvPr>
              <p:cNvSpPr txBox="1"/>
              <p:nvPr/>
            </p:nvSpPr>
            <p:spPr>
              <a:xfrm>
                <a:off x="4172210" y="760643"/>
                <a:ext cx="178346" cy="171086"/>
              </a:xfrm>
              <a:prstGeom prst="rect">
                <a:avLst/>
              </a:prstGeom>
              <a:noFill/>
            </p:spPr>
            <p:txBody>
              <a:bodyPr wrap="none" rtlCol="0">
                <a:spAutoFit/>
              </a:bodyPr>
              <a:lstStyle/>
              <a:p>
                <a:r>
                  <a:rPr lang="en-US" altLang="zh-CN" sz="1001" b="1" dirty="0">
                    <a:cs typeface="Arial" panose="020B0604020202020204" pitchFamily="34" charset="0"/>
                  </a:rPr>
                  <a:t>4</a:t>
                </a:r>
                <a:endParaRPr lang="zh-CN" altLang="en-US" sz="1001" b="1" dirty="0">
                  <a:cs typeface="Arial" panose="020B0604020202020204" pitchFamily="34" charset="0"/>
                </a:endParaRPr>
              </a:p>
            </p:txBody>
          </p:sp>
        </p:grpSp>
        <p:grpSp>
          <p:nvGrpSpPr>
            <p:cNvPr id="71" name="组合 70">
              <a:extLst>
                <a:ext uri="{FF2B5EF4-FFF2-40B4-BE49-F238E27FC236}">
                  <a16:creationId xmlns:a16="http://schemas.microsoft.com/office/drawing/2014/main" id="{C3A546D7-67DA-452F-A3DE-654736D365F4}"/>
                </a:ext>
              </a:extLst>
            </p:cNvPr>
            <p:cNvGrpSpPr/>
            <p:nvPr/>
          </p:nvGrpSpPr>
          <p:grpSpPr>
            <a:xfrm>
              <a:off x="4040066" y="3291515"/>
              <a:ext cx="256803" cy="246349"/>
              <a:chOff x="4169086" y="760643"/>
              <a:chExt cx="178346" cy="171086"/>
            </a:xfrm>
          </p:grpSpPr>
          <p:sp>
            <p:nvSpPr>
              <p:cNvPr id="150" name="矩形 149">
                <a:extLst>
                  <a:ext uri="{FF2B5EF4-FFF2-40B4-BE49-F238E27FC236}">
                    <a16:creationId xmlns:a16="http://schemas.microsoft.com/office/drawing/2014/main" id="{0A2F1157-D0E3-453B-8FBA-EC7CD8602FC1}"/>
                  </a:ext>
                </a:extLst>
              </p:cNvPr>
              <p:cNvSpPr/>
              <p:nvPr/>
            </p:nvSpPr>
            <p:spPr>
              <a:xfrm>
                <a:off x="4203623" y="789863"/>
                <a:ext cx="109534" cy="115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sp>
            <p:nvSpPr>
              <p:cNvPr id="151" name="文本框 150">
                <a:extLst>
                  <a:ext uri="{FF2B5EF4-FFF2-40B4-BE49-F238E27FC236}">
                    <a16:creationId xmlns:a16="http://schemas.microsoft.com/office/drawing/2014/main" id="{111A38D0-C201-42A3-B23F-0FFD6C0D7CBA}"/>
                  </a:ext>
                </a:extLst>
              </p:cNvPr>
              <p:cNvSpPr txBox="1"/>
              <p:nvPr/>
            </p:nvSpPr>
            <p:spPr>
              <a:xfrm>
                <a:off x="4169086" y="760643"/>
                <a:ext cx="178346" cy="171086"/>
              </a:xfrm>
              <a:prstGeom prst="rect">
                <a:avLst/>
              </a:prstGeom>
              <a:noFill/>
            </p:spPr>
            <p:txBody>
              <a:bodyPr wrap="none" rtlCol="0">
                <a:spAutoFit/>
              </a:bodyPr>
              <a:lstStyle/>
              <a:p>
                <a:r>
                  <a:rPr lang="en-US" altLang="zh-CN" sz="1001" b="1" dirty="0">
                    <a:cs typeface="Arial" panose="020B0604020202020204" pitchFamily="34" charset="0"/>
                  </a:rPr>
                  <a:t>5</a:t>
                </a:r>
                <a:endParaRPr lang="zh-CN" altLang="en-US" sz="1001" b="1" dirty="0">
                  <a:cs typeface="Arial" panose="020B0604020202020204" pitchFamily="34" charset="0"/>
                </a:endParaRPr>
              </a:p>
            </p:txBody>
          </p:sp>
        </p:grpSp>
        <p:cxnSp>
          <p:nvCxnSpPr>
            <p:cNvPr id="96" name="直接箭头连接符 95">
              <a:extLst>
                <a:ext uri="{FF2B5EF4-FFF2-40B4-BE49-F238E27FC236}">
                  <a16:creationId xmlns:a16="http://schemas.microsoft.com/office/drawing/2014/main" id="{3CC93FCA-2843-491D-8772-6191201914DD}"/>
                </a:ext>
              </a:extLst>
            </p:cNvPr>
            <p:cNvCxnSpPr>
              <a:cxnSpLocks/>
            </p:cNvCxnSpPr>
            <p:nvPr/>
          </p:nvCxnSpPr>
          <p:spPr>
            <a:xfrm>
              <a:off x="1117690" y="2469957"/>
              <a:ext cx="253482" cy="0"/>
            </a:xfrm>
            <a:prstGeom prst="straightConnector1">
              <a:avLst/>
            </a:prstGeom>
            <a:ln>
              <a:solidFill>
                <a:srgbClr val="FF0000"/>
              </a:solidFill>
              <a:headEnd w="med" len="sm"/>
              <a:tailEnd type="triangle" w="sm" len="sm"/>
            </a:ln>
          </p:spPr>
          <p:style>
            <a:lnRef idx="1">
              <a:schemeClr val="accent1"/>
            </a:lnRef>
            <a:fillRef idx="0">
              <a:schemeClr val="accent1"/>
            </a:fillRef>
            <a:effectRef idx="0">
              <a:schemeClr val="accent1"/>
            </a:effectRef>
            <a:fontRef idx="minor">
              <a:schemeClr val="tx1"/>
            </a:fontRef>
          </p:style>
        </p:cxnSp>
        <p:cxnSp>
          <p:nvCxnSpPr>
            <p:cNvPr id="97" name="直接箭头连接符 96">
              <a:extLst>
                <a:ext uri="{FF2B5EF4-FFF2-40B4-BE49-F238E27FC236}">
                  <a16:creationId xmlns:a16="http://schemas.microsoft.com/office/drawing/2014/main" id="{C8FC1130-9BF7-484F-B369-DD1D2FD8AE55}"/>
                </a:ext>
              </a:extLst>
            </p:cNvPr>
            <p:cNvCxnSpPr>
              <a:cxnSpLocks/>
            </p:cNvCxnSpPr>
            <p:nvPr/>
          </p:nvCxnSpPr>
          <p:spPr>
            <a:xfrm>
              <a:off x="1125449" y="2666488"/>
              <a:ext cx="500355" cy="0"/>
            </a:xfrm>
            <a:prstGeom prst="straightConnector1">
              <a:avLst/>
            </a:prstGeom>
            <a:ln>
              <a:solidFill>
                <a:srgbClr val="FF0000"/>
              </a:solidFill>
              <a:headEnd w="med" len="sm"/>
              <a:tailEnd type="triangle" w="sm" len="sm"/>
            </a:ln>
          </p:spPr>
          <p:style>
            <a:lnRef idx="1">
              <a:schemeClr val="accent1"/>
            </a:lnRef>
            <a:fillRef idx="0">
              <a:schemeClr val="accent1"/>
            </a:fillRef>
            <a:effectRef idx="0">
              <a:schemeClr val="accent1"/>
            </a:effectRef>
            <a:fontRef idx="minor">
              <a:schemeClr val="tx1"/>
            </a:fontRef>
          </p:style>
        </p:cxnSp>
        <p:cxnSp>
          <p:nvCxnSpPr>
            <p:cNvPr id="98" name="直接箭头连接符 97">
              <a:extLst>
                <a:ext uri="{FF2B5EF4-FFF2-40B4-BE49-F238E27FC236}">
                  <a16:creationId xmlns:a16="http://schemas.microsoft.com/office/drawing/2014/main" id="{A24D1ABB-0E50-470A-82E5-3772E61C0ED0}"/>
                </a:ext>
              </a:extLst>
            </p:cNvPr>
            <p:cNvCxnSpPr>
              <a:cxnSpLocks/>
            </p:cNvCxnSpPr>
            <p:nvPr/>
          </p:nvCxnSpPr>
          <p:spPr>
            <a:xfrm>
              <a:off x="1126910" y="2889696"/>
              <a:ext cx="498895" cy="0"/>
            </a:xfrm>
            <a:prstGeom prst="straightConnector1">
              <a:avLst/>
            </a:prstGeom>
            <a:ln>
              <a:solidFill>
                <a:srgbClr val="FF0000"/>
              </a:solidFill>
              <a:headEnd w="med" len="sm"/>
              <a:tailEnd type="triangle" w="sm" len="sm"/>
            </a:ln>
          </p:spPr>
          <p:style>
            <a:lnRef idx="1">
              <a:schemeClr val="accent1"/>
            </a:lnRef>
            <a:fillRef idx="0">
              <a:schemeClr val="accent1"/>
            </a:fillRef>
            <a:effectRef idx="0">
              <a:schemeClr val="accent1"/>
            </a:effectRef>
            <a:fontRef idx="minor">
              <a:schemeClr val="tx1"/>
            </a:fontRef>
          </p:style>
        </p:cxnSp>
        <p:cxnSp>
          <p:nvCxnSpPr>
            <p:cNvPr id="99" name="直接箭头连接符 98">
              <a:extLst>
                <a:ext uri="{FF2B5EF4-FFF2-40B4-BE49-F238E27FC236}">
                  <a16:creationId xmlns:a16="http://schemas.microsoft.com/office/drawing/2014/main" id="{C231E89F-EAAF-47DA-A376-DFB60F3F9D48}"/>
                </a:ext>
              </a:extLst>
            </p:cNvPr>
            <p:cNvCxnSpPr>
              <a:cxnSpLocks/>
            </p:cNvCxnSpPr>
            <p:nvPr/>
          </p:nvCxnSpPr>
          <p:spPr>
            <a:xfrm>
              <a:off x="1126910" y="3077947"/>
              <a:ext cx="498895" cy="0"/>
            </a:xfrm>
            <a:prstGeom prst="straightConnector1">
              <a:avLst/>
            </a:prstGeom>
            <a:ln>
              <a:solidFill>
                <a:srgbClr val="FF0000"/>
              </a:solidFill>
              <a:headEnd w="med" len="sm"/>
              <a:tailEnd type="triangle" w="sm" len="sm"/>
            </a:ln>
          </p:spPr>
          <p:style>
            <a:lnRef idx="1">
              <a:schemeClr val="accent1"/>
            </a:lnRef>
            <a:fillRef idx="0">
              <a:schemeClr val="accent1"/>
            </a:fillRef>
            <a:effectRef idx="0">
              <a:schemeClr val="accent1"/>
            </a:effectRef>
            <a:fontRef idx="minor">
              <a:schemeClr val="tx1"/>
            </a:fontRef>
          </p:style>
        </p:cxnSp>
        <p:grpSp>
          <p:nvGrpSpPr>
            <p:cNvPr id="100" name="组合 99">
              <a:extLst>
                <a:ext uri="{FF2B5EF4-FFF2-40B4-BE49-F238E27FC236}">
                  <a16:creationId xmlns:a16="http://schemas.microsoft.com/office/drawing/2014/main" id="{0C496AEB-C184-4065-9C23-D609A2E0DD28}"/>
                </a:ext>
              </a:extLst>
            </p:cNvPr>
            <p:cNvGrpSpPr/>
            <p:nvPr/>
          </p:nvGrpSpPr>
          <p:grpSpPr>
            <a:xfrm>
              <a:off x="914730" y="2983945"/>
              <a:ext cx="256803" cy="246349"/>
              <a:chOff x="4163804" y="764972"/>
              <a:chExt cx="178346" cy="171086"/>
            </a:xfrm>
          </p:grpSpPr>
          <p:sp>
            <p:nvSpPr>
              <p:cNvPr id="130" name="矩形 129">
                <a:extLst>
                  <a:ext uri="{FF2B5EF4-FFF2-40B4-BE49-F238E27FC236}">
                    <a16:creationId xmlns:a16="http://schemas.microsoft.com/office/drawing/2014/main" id="{152EC153-7883-45F9-B8D5-F6E2D5D62DBA}"/>
                  </a:ext>
                </a:extLst>
              </p:cNvPr>
              <p:cNvSpPr/>
              <p:nvPr/>
            </p:nvSpPr>
            <p:spPr>
              <a:xfrm>
                <a:off x="4203623" y="789863"/>
                <a:ext cx="109534" cy="115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sp>
            <p:nvSpPr>
              <p:cNvPr id="131" name="文本框 130">
                <a:extLst>
                  <a:ext uri="{FF2B5EF4-FFF2-40B4-BE49-F238E27FC236}">
                    <a16:creationId xmlns:a16="http://schemas.microsoft.com/office/drawing/2014/main" id="{E81253C3-70ED-4826-86F9-B97A7A300596}"/>
                  </a:ext>
                </a:extLst>
              </p:cNvPr>
              <p:cNvSpPr txBox="1"/>
              <p:nvPr/>
            </p:nvSpPr>
            <p:spPr>
              <a:xfrm>
                <a:off x="4163804" y="764972"/>
                <a:ext cx="178346" cy="171086"/>
              </a:xfrm>
              <a:prstGeom prst="rect">
                <a:avLst/>
              </a:prstGeom>
              <a:noFill/>
            </p:spPr>
            <p:txBody>
              <a:bodyPr wrap="none" rtlCol="0">
                <a:spAutoFit/>
              </a:bodyPr>
              <a:lstStyle/>
              <a:p>
                <a:r>
                  <a:rPr lang="en-US" altLang="zh-CN" sz="1001" b="1" dirty="0">
                    <a:cs typeface="Arial" panose="020B0604020202020204" pitchFamily="34" charset="0"/>
                  </a:rPr>
                  <a:t>8</a:t>
                </a:r>
                <a:endParaRPr lang="zh-CN" altLang="en-US" sz="1001" b="1" dirty="0">
                  <a:cs typeface="Arial" panose="020B0604020202020204" pitchFamily="34" charset="0"/>
                </a:endParaRPr>
              </a:p>
            </p:txBody>
          </p:sp>
        </p:grpSp>
        <p:grpSp>
          <p:nvGrpSpPr>
            <p:cNvPr id="101" name="组合 100">
              <a:extLst>
                <a:ext uri="{FF2B5EF4-FFF2-40B4-BE49-F238E27FC236}">
                  <a16:creationId xmlns:a16="http://schemas.microsoft.com/office/drawing/2014/main" id="{6DF82BF5-838F-489A-B321-3C2C10902067}"/>
                </a:ext>
              </a:extLst>
            </p:cNvPr>
            <p:cNvGrpSpPr/>
            <p:nvPr/>
          </p:nvGrpSpPr>
          <p:grpSpPr>
            <a:xfrm>
              <a:off x="914730" y="2560882"/>
              <a:ext cx="256803" cy="246349"/>
              <a:chOff x="4163804" y="764972"/>
              <a:chExt cx="178346" cy="171086"/>
            </a:xfrm>
          </p:grpSpPr>
          <p:sp>
            <p:nvSpPr>
              <p:cNvPr id="128" name="矩形 127">
                <a:extLst>
                  <a:ext uri="{FF2B5EF4-FFF2-40B4-BE49-F238E27FC236}">
                    <a16:creationId xmlns:a16="http://schemas.microsoft.com/office/drawing/2014/main" id="{6892D0BB-1A2F-41E0-9FBD-ACF9574B2F8B}"/>
                  </a:ext>
                </a:extLst>
              </p:cNvPr>
              <p:cNvSpPr/>
              <p:nvPr/>
            </p:nvSpPr>
            <p:spPr>
              <a:xfrm>
                <a:off x="4203623" y="789863"/>
                <a:ext cx="109534" cy="115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sp>
            <p:nvSpPr>
              <p:cNvPr id="129" name="文本框 128">
                <a:extLst>
                  <a:ext uri="{FF2B5EF4-FFF2-40B4-BE49-F238E27FC236}">
                    <a16:creationId xmlns:a16="http://schemas.microsoft.com/office/drawing/2014/main" id="{88371D14-D601-48CE-B1DE-C8F10E0B326A}"/>
                  </a:ext>
                </a:extLst>
              </p:cNvPr>
              <p:cNvSpPr txBox="1"/>
              <p:nvPr/>
            </p:nvSpPr>
            <p:spPr>
              <a:xfrm>
                <a:off x="4163804" y="764972"/>
                <a:ext cx="178346" cy="171086"/>
              </a:xfrm>
              <a:prstGeom prst="rect">
                <a:avLst/>
              </a:prstGeom>
              <a:noFill/>
            </p:spPr>
            <p:txBody>
              <a:bodyPr wrap="none" rtlCol="0">
                <a:spAutoFit/>
              </a:bodyPr>
              <a:lstStyle/>
              <a:p>
                <a:r>
                  <a:rPr lang="en-US" altLang="zh-CN" sz="1001" b="1" dirty="0">
                    <a:cs typeface="Arial" panose="020B0604020202020204" pitchFamily="34" charset="0"/>
                  </a:rPr>
                  <a:t>2</a:t>
                </a:r>
                <a:endParaRPr lang="zh-CN" altLang="en-US" sz="1001" b="1" dirty="0">
                  <a:cs typeface="Arial" panose="020B0604020202020204" pitchFamily="34" charset="0"/>
                </a:endParaRPr>
              </a:p>
            </p:txBody>
          </p:sp>
        </p:grpSp>
        <p:grpSp>
          <p:nvGrpSpPr>
            <p:cNvPr id="102" name="组合 101">
              <a:extLst>
                <a:ext uri="{FF2B5EF4-FFF2-40B4-BE49-F238E27FC236}">
                  <a16:creationId xmlns:a16="http://schemas.microsoft.com/office/drawing/2014/main" id="{17F3C7C3-8337-47CB-A9F7-476F9D69FDFD}"/>
                </a:ext>
              </a:extLst>
            </p:cNvPr>
            <p:cNvGrpSpPr/>
            <p:nvPr/>
          </p:nvGrpSpPr>
          <p:grpSpPr>
            <a:xfrm>
              <a:off x="914730" y="2351411"/>
              <a:ext cx="256803" cy="246349"/>
              <a:chOff x="4163804" y="764972"/>
              <a:chExt cx="178346" cy="171086"/>
            </a:xfrm>
          </p:grpSpPr>
          <p:sp>
            <p:nvSpPr>
              <p:cNvPr id="126" name="矩形 125">
                <a:extLst>
                  <a:ext uri="{FF2B5EF4-FFF2-40B4-BE49-F238E27FC236}">
                    <a16:creationId xmlns:a16="http://schemas.microsoft.com/office/drawing/2014/main" id="{787756E8-6F80-4B70-8C62-2BAC02AB5618}"/>
                  </a:ext>
                </a:extLst>
              </p:cNvPr>
              <p:cNvSpPr/>
              <p:nvPr/>
            </p:nvSpPr>
            <p:spPr>
              <a:xfrm>
                <a:off x="4203623" y="789863"/>
                <a:ext cx="109534" cy="115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sp>
            <p:nvSpPr>
              <p:cNvPr id="127" name="文本框 126">
                <a:extLst>
                  <a:ext uri="{FF2B5EF4-FFF2-40B4-BE49-F238E27FC236}">
                    <a16:creationId xmlns:a16="http://schemas.microsoft.com/office/drawing/2014/main" id="{A261E534-D712-4CE1-8C0D-E8E51B07F1A7}"/>
                  </a:ext>
                </a:extLst>
              </p:cNvPr>
              <p:cNvSpPr txBox="1"/>
              <p:nvPr/>
            </p:nvSpPr>
            <p:spPr>
              <a:xfrm>
                <a:off x="4163804" y="764972"/>
                <a:ext cx="178346" cy="171086"/>
              </a:xfrm>
              <a:prstGeom prst="rect">
                <a:avLst/>
              </a:prstGeom>
              <a:noFill/>
            </p:spPr>
            <p:txBody>
              <a:bodyPr wrap="none" rtlCol="0">
                <a:spAutoFit/>
              </a:bodyPr>
              <a:lstStyle/>
              <a:p>
                <a:r>
                  <a:rPr lang="en-US" altLang="zh-CN" sz="1001" b="1" dirty="0">
                    <a:cs typeface="Arial" panose="020B0604020202020204" pitchFamily="34" charset="0"/>
                  </a:rPr>
                  <a:t>7</a:t>
                </a:r>
                <a:endParaRPr lang="zh-CN" altLang="en-US" sz="1001" b="1" dirty="0">
                  <a:cs typeface="Arial" panose="020B0604020202020204" pitchFamily="34" charset="0"/>
                </a:endParaRPr>
              </a:p>
            </p:txBody>
          </p:sp>
        </p:grpSp>
        <p:grpSp>
          <p:nvGrpSpPr>
            <p:cNvPr id="103" name="组合 102">
              <a:extLst>
                <a:ext uri="{FF2B5EF4-FFF2-40B4-BE49-F238E27FC236}">
                  <a16:creationId xmlns:a16="http://schemas.microsoft.com/office/drawing/2014/main" id="{CA04E3F0-6441-4C77-B6B6-7D144F88EFBD}"/>
                </a:ext>
              </a:extLst>
            </p:cNvPr>
            <p:cNvGrpSpPr/>
            <p:nvPr/>
          </p:nvGrpSpPr>
          <p:grpSpPr>
            <a:xfrm>
              <a:off x="914730" y="2771051"/>
              <a:ext cx="256803" cy="246349"/>
              <a:chOff x="4163804" y="764972"/>
              <a:chExt cx="178346" cy="171086"/>
            </a:xfrm>
          </p:grpSpPr>
          <p:sp>
            <p:nvSpPr>
              <p:cNvPr id="124" name="矩形 123">
                <a:extLst>
                  <a:ext uri="{FF2B5EF4-FFF2-40B4-BE49-F238E27FC236}">
                    <a16:creationId xmlns:a16="http://schemas.microsoft.com/office/drawing/2014/main" id="{0458BC32-0BA0-4403-B320-FD13EBB6E9A4}"/>
                  </a:ext>
                </a:extLst>
              </p:cNvPr>
              <p:cNvSpPr/>
              <p:nvPr/>
            </p:nvSpPr>
            <p:spPr>
              <a:xfrm>
                <a:off x="4203623" y="789863"/>
                <a:ext cx="109534" cy="115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sp>
            <p:nvSpPr>
              <p:cNvPr id="125" name="文本框 124">
                <a:extLst>
                  <a:ext uri="{FF2B5EF4-FFF2-40B4-BE49-F238E27FC236}">
                    <a16:creationId xmlns:a16="http://schemas.microsoft.com/office/drawing/2014/main" id="{B8F07FE8-EE07-4F35-9E81-2C6ED529258E}"/>
                  </a:ext>
                </a:extLst>
              </p:cNvPr>
              <p:cNvSpPr txBox="1"/>
              <p:nvPr/>
            </p:nvSpPr>
            <p:spPr>
              <a:xfrm>
                <a:off x="4163804" y="764972"/>
                <a:ext cx="178346" cy="171086"/>
              </a:xfrm>
              <a:prstGeom prst="rect">
                <a:avLst/>
              </a:prstGeom>
              <a:noFill/>
            </p:spPr>
            <p:txBody>
              <a:bodyPr wrap="none" rtlCol="0">
                <a:spAutoFit/>
              </a:bodyPr>
              <a:lstStyle/>
              <a:p>
                <a:r>
                  <a:rPr lang="en-US" altLang="zh-CN" sz="1001" b="1" dirty="0">
                    <a:cs typeface="Arial" panose="020B0604020202020204" pitchFamily="34" charset="0"/>
                  </a:rPr>
                  <a:t>1</a:t>
                </a:r>
                <a:endParaRPr lang="zh-CN" altLang="en-US" sz="1001" b="1" dirty="0">
                  <a:cs typeface="Arial" panose="020B0604020202020204" pitchFamily="34" charset="0"/>
                </a:endParaRPr>
              </a:p>
            </p:txBody>
          </p:sp>
        </p:grpSp>
        <p:cxnSp>
          <p:nvCxnSpPr>
            <p:cNvPr id="104" name="直接箭头连接符 103">
              <a:extLst>
                <a:ext uri="{FF2B5EF4-FFF2-40B4-BE49-F238E27FC236}">
                  <a16:creationId xmlns:a16="http://schemas.microsoft.com/office/drawing/2014/main" id="{7E99FA9B-E6F9-4769-BF04-4D931B6F7342}"/>
                </a:ext>
              </a:extLst>
            </p:cNvPr>
            <p:cNvCxnSpPr>
              <a:cxnSpLocks/>
            </p:cNvCxnSpPr>
            <p:nvPr/>
          </p:nvCxnSpPr>
          <p:spPr>
            <a:xfrm flipV="1">
              <a:off x="2886884" y="3157430"/>
              <a:ext cx="0" cy="189873"/>
            </a:xfrm>
            <a:prstGeom prst="straightConnector1">
              <a:avLst/>
            </a:prstGeom>
            <a:ln>
              <a:solidFill>
                <a:srgbClr val="FF0000"/>
              </a:solidFill>
              <a:headEnd w="med" len="sm"/>
              <a:tailEnd type="triangle" w="sm" len="sm"/>
            </a:ln>
          </p:spPr>
          <p:style>
            <a:lnRef idx="1">
              <a:schemeClr val="accent1"/>
            </a:lnRef>
            <a:fillRef idx="0">
              <a:schemeClr val="accent1"/>
            </a:fillRef>
            <a:effectRef idx="0">
              <a:schemeClr val="accent1"/>
            </a:effectRef>
            <a:fontRef idx="minor">
              <a:schemeClr val="tx1"/>
            </a:fontRef>
          </p:style>
        </p:cxnSp>
        <p:grpSp>
          <p:nvGrpSpPr>
            <p:cNvPr id="105" name="组合 104">
              <a:extLst>
                <a:ext uri="{FF2B5EF4-FFF2-40B4-BE49-F238E27FC236}">
                  <a16:creationId xmlns:a16="http://schemas.microsoft.com/office/drawing/2014/main" id="{F2CE350C-7E3D-48B5-8003-32B00DAE603D}"/>
                </a:ext>
              </a:extLst>
            </p:cNvPr>
            <p:cNvGrpSpPr/>
            <p:nvPr/>
          </p:nvGrpSpPr>
          <p:grpSpPr>
            <a:xfrm>
              <a:off x="2765522" y="3294171"/>
              <a:ext cx="256803" cy="246349"/>
              <a:chOff x="4172210" y="760643"/>
              <a:chExt cx="178346" cy="171086"/>
            </a:xfrm>
          </p:grpSpPr>
          <p:sp>
            <p:nvSpPr>
              <p:cNvPr id="122" name="矩形 121">
                <a:extLst>
                  <a:ext uri="{FF2B5EF4-FFF2-40B4-BE49-F238E27FC236}">
                    <a16:creationId xmlns:a16="http://schemas.microsoft.com/office/drawing/2014/main" id="{ED376350-DECD-4018-A9C9-302F263CFB6F}"/>
                  </a:ext>
                </a:extLst>
              </p:cNvPr>
              <p:cNvSpPr/>
              <p:nvPr/>
            </p:nvSpPr>
            <p:spPr>
              <a:xfrm>
                <a:off x="4203623" y="789863"/>
                <a:ext cx="109534" cy="115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sp>
            <p:nvSpPr>
              <p:cNvPr id="123" name="文本框 122">
                <a:extLst>
                  <a:ext uri="{FF2B5EF4-FFF2-40B4-BE49-F238E27FC236}">
                    <a16:creationId xmlns:a16="http://schemas.microsoft.com/office/drawing/2014/main" id="{211813C2-70DA-48A8-BE31-694CB7D83AFC}"/>
                  </a:ext>
                </a:extLst>
              </p:cNvPr>
              <p:cNvSpPr txBox="1"/>
              <p:nvPr/>
            </p:nvSpPr>
            <p:spPr>
              <a:xfrm>
                <a:off x="4172210" y="760643"/>
                <a:ext cx="178346" cy="171086"/>
              </a:xfrm>
              <a:prstGeom prst="rect">
                <a:avLst/>
              </a:prstGeom>
              <a:noFill/>
            </p:spPr>
            <p:txBody>
              <a:bodyPr wrap="none" rtlCol="0">
                <a:spAutoFit/>
              </a:bodyPr>
              <a:lstStyle/>
              <a:p>
                <a:r>
                  <a:rPr lang="en-US" altLang="zh-CN" sz="1001" b="1" dirty="0">
                    <a:cs typeface="Arial" panose="020B0604020202020204" pitchFamily="34" charset="0"/>
                  </a:rPr>
                  <a:t>6</a:t>
                </a:r>
                <a:endParaRPr lang="zh-CN" altLang="en-US" sz="1001" b="1" dirty="0">
                  <a:cs typeface="Arial" panose="020B0604020202020204" pitchFamily="34" charset="0"/>
                </a:endParaRPr>
              </a:p>
            </p:txBody>
          </p:sp>
        </p:grpSp>
        <p:cxnSp>
          <p:nvCxnSpPr>
            <p:cNvPr id="106" name="直接箭头连接符 105">
              <a:extLst>
                <a:ext uri="{FF2B5EF4-FFF2-40B4-BE49-F238E27FC236}">
                  <a16:creationId xmlns:a16="http://schemas.microsoft.com/office/drawing/2014/main" id="{F27FC957-4A6C-4518-808E-308DEA96FA1D}"/>
                </a:ext>
              </a:extLst>
            </p:cNvPr>
            <p:cNvCxnSpPr>
              <a:cxnSpLocks/>
            </p:cNvCxnSpPr>
            <p:nvPr/>
          </p:nvCxnSpPr>
          <p:spPr>
            <a:xfrm flipV="1">
              <a:off x="3229558" y="3102492"/>
              <a:ext cx="0" cy="231472"/>
            </a:xfrm>
            <a:prstGeom prst="straightConnector1">
              <a:avLst/>
            </a:prstGeom>
            <a:ln>
              <a:solidFill>
                <a:srgbClr val="FF0000"/>
              </a:solidFill>
              <a:headEnd w="med" len="sm"/>
              <a:tailEnd type="triangle" w="sm" len="sm"/>
            </a:ln>
          </p:spPr>
          <p:style>
            <a:lnRef idx="1">
              <a:schemeClr val="accent1"/>
            </a:lnRef>
            <a:fillRef idx="0">
              <a:schemeClr val="accent1"/>
            </a:fillRef>
            <a:effectRef idx="0">
              <a:schemeClr val="accent1"/>
            </a:effectRef>
            <a:fontRef idx="minor">
              <a:schemeClr val="tx1"/>
            </a:fontRef>
          </p:style>
        </p:cxnSp>
        <p:grpSp>
          <p:nvGrpSpPr>
            <p:cNvPr id="107" name="组合 106">
              <a:extLst>
                <a:ext uri="{FF2B5EF4-FFF2-40B4-BE49-F238E27FC236}">
                  <a16:creationId xmlns:a16="http://schemas.microsoft.com/office/drawing/2014/main" id="{58701D23-6134-4A76-8F8F-E76CABC6E894}"/>
                </a:ext>
              </a:extLst>
            </p:cNvPr>
            <p:cNvGrpSpPr/>
            <p:nvPr/>
          </p:nvGrpSpPr>
          <p:grpSpPr>
            <a:xfrm>
              <a:off x="3105467" y="3294173"/>
              <a:ext cx="256803" cy="246349"/>
              <a:chOff x="4172210" y="760643"/>
              <a:chExt cx="178346" cy="171086"/>
            </a:xfrm>
          </p:grpSpPr>
          <p:sp>
            <p:nvSpPr>
              <p:cNvPr id="120" name="矩形 119">
                <a:extLst>
                  <a:ext uri="{FF2B5EF4-FFF2-40B4-BE49-F238E27FC236}">
                    <a16:creationId xmlns:a16="http://schemas.microsoft.com/office/drawing/2014/main" id="{99D98ED8-FBCD-4312-AA41-F7C1F3DD3DA2}"/>
                  </a:ext>
                </a:extLst>
              </p:cNvPr>
              <p:cNvSpPr/>
              <p:nvPr/>
            </p:nvSpPr>
            <p:spPr>
              <a:xfrm>
                <a:off x="4203623" y="789863"/>
                <a:ext cx="109534" cy="115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sp>
            <p:nvSpPr>
              <p:cNvPr id="121" name="文本框 120">
                <a:extLst>
                  <a:ext uri="{FF2B5EF4-FFF2-40B4-BE49-F238E27FC236}">
                    <a16:creationId xmlns:a16="http://schemas.microsoft.com/office/drawing/2014/main" id="{604FCAF8-EAA9-4775-ACA4-FC53A29DF337}"/>
                  </a:ext>
                </a:extLst>
              </p:cNvPr>
              <p:cNvSpPr txBox="1"/>
              <p:nvPr/>
            </p:nvSpPr>
            <p:spPr>
              <a:xfrm>
                <a:off x="4172210" y="760643"/>
                <a:ext cx="178346" cy="171086"/>
              </a:xfrm>
              <a:prstGeom prst="rect">
                <a:avLst/>
              </a:prstGeom>
              <a:noFill/>
            </p:spPr>
            <p:txBody>
              <a:bodyPr wrap="none" rtlCol="0">
                <a:spAutoFit/>
              </a:bodyPr>
              <a:lstStyle/>
              <a:p>
                <a:r>
                  <a:rPr lang="en-US" altLang="zh-CN" sz="1001" b="1" dirty="0">
                    <a:cs typeface="Arial" panose="020B0604020202020204" pitchFamily="34" charset="0"/>
                  </a:rPr>
                  <a:t>3</a:t>
                </a:r>
                <a:endParaRPr lang="zh-CN" altLang="en-US" sz="1001" b="1" dirty="0">
                  <a:cs typeface="Arial" panose="020B0604020202020204" pitchFamily="34" charset="0"/>
                </a:endParaRPr>
              </a:p>
            </p:txBody>
          </p:sp>
        </p:grpSp>
        <p:cxnSp>
          <p:nvCxnSpPr>
            <p:cNvPr id="108" name="直接箭头连接符 107">
              <a:extLst>
                <a:ext uri="{FF2B5EF4-FFF2-40B4-BE49-F238E27FC236}">
                  <a16:creationId xmlns:a16="http://schemas.microsoft.com/office/drawing/2014/main" id="{707AF251-8154-4268-92D3-DC5BB0BCF2C6}"/>
                </a:ext>
              </a:extLst>
            </p:cNvPr>
            <p:cNvCxnSpPr>
              <a:cxnSpLocks/>
            </p:cNvCxnSpPr>
            <p:nvPr/>
          </p:nvCxnSpPr>
          <p:spPr>
            <a:xfrm flipV="1">
              <a:off x="4453659" y="3102117"/>
              <a:ext cx="0" cy="231472"/>
            </a:xfrm>
            <a:prstGeom prst="straightConnector1">
              <a:avLst/>
            </a:prstGeom>
            <a:ln>
              <a:solidFill>
                <a:srgbClr val="FF0000"/>
              </a:solidFill>
              <a:headEnd w="med" len="sm"/>
              <a:tailEnd type="triangle" w="sm" len="sm"/>
            </a:ln>
          </p:spPr>
          <p:style>
            <a:lnRef idx="1">
              <a:schemeClr val="accent1"/>
            </a:lnRef>
            <a:fillRef idx="0">
              <a:schemeClr val="accent1"/>
            </a:fillRef>
            <a:effectRef idx="0">
              <a:schemeClr val="accent1"/>
            </a:effectRef>
            <a:fontRef idx="minor">
              <a:schemeClr val="tx1"/>
            </a:fontRef>
          </p:style>
        </p:cxnSp>
        <p:cxnSp>
          <p:nvCxnSpPr>
            <p:cNvPr id="109" name="直接箭头连接符 108">
              <a:extLst>
                <a:ext uri="{FF2B5EF4-FFF2-40B4-BE49-F238E27FC236}">
                  <a16:creationId xmlns:a16="http://schemas.microsoft.com/office/drawing/2014/main" id="{7B427DCB-164E-498E-A3E7-A51462E68799}"/>
                </a:ext>
              </a:extLst>
            </p:cNvPr>
            <p:cNvCxnSpPr>
              <a:cxnSpLocks/>
            </p:cNvCxnSpPr>
            <p:nvPr/>
          </p:nvCxnSpPr>
          <p:spPr>
            <a:xfrm flipV="1">
              <a:off x="4168656" y="3102492"/>
              <a:ext cx="0" cy="231472"/>
            </a:xfrm>
            <a:prstGeom prst="straightConnector1">
              <a:avLst/>
            </a:prstGeom>
            <a:ln>
              <a:solidFill>
                <a:srgbClr val="FF0000"/>
              </a:solidFill>
              <a:headEnd w="med" len="sm"/>
              <a:tailEnd type="triangle" w="sm" len="sm"/>
            </a:ln>
          </p:spPr>
          <p:style>
            <a:lnRef idx="1">
              <a:schemeClr val="accent1"/>
            </a:lnRef>
            <a:fillRef idx="0">
              <a:schemeClr val="accent1"/>
            </a:fillRef>
            <a:effectRef idx="0">
              <a:schemeClr val="accent1"/>
            </a:effectRef>
            <a:fontRef idx="minor">
              <a:schemeClr val="tx1"/>
            </a:fontRef>
          </p:style>
        </p:cxnSp>
      </p:grpSp>
      <p:grpSp>
        <p:nvGrpSpPr>
          <p:cNvPr id="5" name="组合 4">
            <a:extLst>
              <a:ext uri="{FF2B5EF4-FFF2-40B4-BE49-F238E27FC236}">
                <a16:creationId xmlns:a16="http://schemas.microsoft.com/office/drawing/2014/main" id="{57DA1615-BEB0-4B41-8133-D3D9B19138E8}"/>
              </a:ext>
            </a:extLst>
          </p:cNvPr>
          <p:cNvGrpSpPr/>
          <p:nvPr/>
        </p:nvGrpSpPr>
        <p:grpSpPr>
          <a:xfrm>
            <a:off x="5272998" y="3933056"/>
            <a:ext cx="4642202" cy="2275588"/>
            <a:chOff x="5272998" y="3933056"/>
            <a:chExt cx="4642202" cy="2275588"/>
          </a:xfrm>
        </p:grpSpPr>
        <p:pic>
          <p:nvPicPr>
            <p:cNvPr id="61" name="图片 60">
              <a:extLst>
                <a:ext uri="{FF2B5EF4-FFF2-40B4-BE49-F238E27FC236}">
                  <a16:creationId xmlns:a16="http://schemas.microsoft.com/office/drawing/2014/main" id="{45CC9F31-E3AD-45E3-91C1-16F25BF389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53426" y="4083334"/>
              <a:ext cx="4250621" cy="2125310"/>
            </a:xfrm>
            <a:prstGeom prst="rect">
              <a:avLst/>
            </a:prstGeom>
          </p:spPr>
        </p:pic>
        <p:sp>
          <p:nvSpPr>
            <p:cNvPr id="65" name="文本框 64">
              <a:extLst>
                <a:ext uri="{FF2B5EF4-FFF2-40B4-BE49-F238E27FC236}">
                  <a16:creationId xmlns:a16="http://schemas.microsoft.com/office/drawing/2014/main" id="{A1393146-D779-4E62-9AFD-3242F776A665}"/>
                </a:ext>
              </a:extLst>
            </p:cNvPr>
            <p:cNvSpPr txBox="1"/>
            <p:nvPr/>
          </p:nvSpPr>
          <p:spPr>
            <a:xfrm>
              <a:off x="5272998" y="3933056"/>
              <a:ext cx="402674" cy="307777"/>
            </a:xfrm>
            <a:prstGeom prst="rect">
              <a:avLst/>
            </a:prstGeom>
            <a:noFill/>
          </p:spPr>
          <p:txBody>
            <a:bodyPr wrap="none" rtlCol="0">
              <a:spAutoFit/>
            </a:bodyPr>
            <a:lstStyle/>
            <a:p>
              <a:r>
                <a:rPr lang="en-US" altLang="zh-CN" sz="1400" dirty="0">
                  <a:cs typeface="Arial" panose="020B0604020202020204" pitchFamily="34" charset="0"/>
                </a:rPr>
                <a:t>(d)</a:t>
              </a:r>
              <a:endParaRPr lang="zh-CN" altLang="en-US" sz="1400" dirty="0">
                <a:cs typeface="Arial" panose="020B0604020202020204" pitchFamily="34" charset="0"/>
              </a:endParaRPr>
            </a:p>
          </p:txBody>
        </p:sp>
        <p:grpSp>
          <p:nvGrpSpPr>
            <p:cNvPr id="73" name="组合 72">
              <a:extLst>
                <a:ext uri="{FF2B5EF4-FFF2-40B4-BE49-F238E27FC236}">
                  <a16:creationId xmlns:a16="http://schemas.microsoft.com/office/drawing/2014/main" id="{E0EF1C58-68BE-4CAA-9596-A43D2379CE62}"/>
                </a:ext>
              </a:extLst>
            </p:cNvPr>
            <p:cNvGrpSpPr/>
            <p:nvPr/>
          </p:nvGrpSpPr>
          <p:grpSpPr>
            <a:xfrm>
              <a:off x="5701294" y="5854915"/>
              <a:ext cx="256803" cy="246349"/>
              <a:chOff x="4160924" y="977454"/>
              <a:chExt cx="178346" cy="171086"/>
            </a:xfrm>
          </p:grpSpPr>
          <p:sp>
            <p:nvSpPr>
              <p:cNvPr id="146" name="矩形 145">
                <a:extLst>
                  <a:ext uri="{FF2B5EF4-FFF2-40B4-BE49-F238E27FC236}">
                    <a16:creationId xmlns:a16="http://schemas.microsoft.com/office/drawing/2014/main" id="{36BCBB85-8CE7-4190-9B57-FAE7B8D55DBE}"/>
                  </a:ext>
                </a:extLst>
              </p:cNvPr>
              <p:cNvSpPr/>
              <p:nvPr/>
            </p:nvSpPr>
            <p:spPr>
              <a:xfrm>
                <a:off x="4203623" y="996238"/>
                <a:ext cx="109534" cy="115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sp>
            <p:nvSpPr>
              <p:cNvPr id="147" name="文本框 146">
                <a:extLst>
                  <a:ext uri="{FF2B5EF4-FFF2-40B4-BE49-F238E27FC236}">
                    <a16:creationId xmlns:a16="http://schemas.microsoft.com/office/drawing/2014/main" id="{977C0D92-F214-441D-8369-9EFBD3DF2D25}"/>
                  </a:ext>
                </a:extLst>
              </p:cNvPr>
              <p:cNvSpPr txBox="1"/>
              <p:nvPr/>
            </p:nvSpPr>
            <p:spPr>
              <a:xfrm>
                <a:off x="4160924" y="977454"/>
                <a:ext cx="178346" cy="171086"/>
              </a:xfrm>
              <a:prstGeom prst="rect">
                <a:avLst/>
              </a:prstGeom>
              <a:noFill/>
            </p:spPr>
            <p:txBody>
              <a:bodyPr wrap="none" rtlCol="0">
                <a:spAutoFit/>
              </a:bodyPr>
              <a:lstStyle/>
              <a:p>
                <a:r>
                  <a:rPr lang="en-US" altLang="zh-CN" sz="1001" b="1" dirty="0">
                    <a:cs typeface="Arial" panose="020B0604020202020204" pitchFamily="34" charset="0"/>
                  </a:rPr>
                  <a:t>5</a:t>
                </a:r>
                <a:endParaRPr lang="zh-CN" altLang="en-US" sz="1001" b="1" dirty="0">
                  <a:cs typeface="Arial" panose="020B0604020202020204" pitchFamily="34" charset="0"/>
                </a:endParaRPr>
              </a:p>
            </p:txBody>
          </p:sp>
        </p:grpSp>
        <p:sp>
          <p:nvSpPr>
            <p:cNvPr id="81" name="矩形 80">
              <a:extLst>
                <a:ext uri="{FF2B5EF4-FFF2-40B4-BE49-F238E27FC236}">
                  <a16:creationId xmlns:a16="http://schemas.microsoft.com/office/drawing/2014/main" id="{0E1896E6-400A-4744-9A71-D09B3DB79979}"/>
                </a:ext>
              </a:extLst>
            </p:cNvPr>
            <p:cNvSpPr/>
            <p:nvPr/>
          </p:nvSpPr>
          <p:spPr>
            <a:xfrm>
              <a:off x="5762777" y="5156915"/>
              <a:ext cx="4113444" cy="693974"/>
            </a:xfrm>
            <a:prstGeom prst="rect">
              <a:avLst/>
            </a:prstGeom>
            <a:noFill/>
            <a:ln w="95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pic>
          <p:nvPicPr>
            <p:cNvPr id="82" name="图片 81">
              <a:extLst>
                <a:ext uri="{FF2B5EF4-FFF2-40B4-BE49-F238E27FC236}">
                  <a16:creationId xmlns:a16="http://schemas.microsoft.com/office/drawing/2014/main" id="{00264F15-C03C-4767-8C54-3FEB3299A3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75409" y="4115728"/>
              <a:ext cx="992017" cy="744013"/>
            </a:xfrm>
            <a:prstGeom prst="rect">
              <a:avLst/>
            </a:prstGeom>
            <a:ln>
              <a:solidFill>
                <a:srgbClr val="FF0000"/>
              </a:solidFill>
            </a:ln>
          </p:spPr>
        </p:pic>
        <p:pic>
          <p:nvPicPr>
            <p:cNvPr id="83" name="图片 82">
              <a:extLst>
                <a:ext uri="{FF2B5EF4-FFF2-40B4-BE49-F238E27FC236}">
                  <a16:creationId xmlns:a16="http://schemas.microsoft.com/office/drawing/2014/main" id="{B0CC2E37-5007-4F86-BE60-A51102AB07B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02" t="2377" r="6274" b="5887"/>
            <a:stretch/>
          </p:blipFill>
          <p:spPr>
            <a:xfrm>
              <a:off x="7883390" y="4114642"/>
              <a:ext cx="870230" cy="910013"/>
            </a:xfrm>
            <a:prstGeom prst="rect">
              <a:avLst/>
            </a:prstGeom>
            <a:ln>
              <a:solidFill>
                <a:schemeClr val="bg1"/>
              </a:solidFill>
            </a:ln>
          </p:spPr>
        </p:pic>
        <p:sp>
          <p:nvSpPr>
            <p:cNvPr id="84" name="矩形 83">
              <a:extLst>
                <a:ext uri="{FF2B5EF4-FFF2-40B4-BE49-F238E27FC236}">
                  <a16:creationId xmlns:a16="http://schemas.microsoft.com/office/drawing/2014/main" id="{2A6C0DC0-59D2-4A52-8FD7-81CC852BAE7D}"/>
                </a:ext>
              </a:extLst>
            </p:cNvPr>
            <p:cNvSpPr/>
            <p:nvPr/>
          </p:nvSpPr>
          <p:spPr>
            <a:xfrm flipH="1">
              <a:off x="8292409" y="4669077"/>
              <a:ext cx="185959" cy="113059"/>
            </a:xfrm>
            <a:prstGeom prst="rect">
              <a:avLst/>
            </a:prstGeom>
            <a:noFill/>
            <a:ln w="95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cxnSp>
          <p:nvCxnSpPr>
            <p:cNvPr id="85" name="直接连接符 84">
              <a:extLst>
                <a:ext uri="{FF2B5EF4-FFF2-40B4-BE49-F238E27FC236}">
                  <a16:creationId xmlns:a16="http://schemas.microsoft.com/office/drawing/2014/main" id="{9229C15E-DD57-4923-8F12-5E6415EE14A2}"/>
                </a:ext>
              </a:extLst>
            </p:cNvPr>
            <p:cNvCxnSpPr>
              <a:cxnSpLocks/>
            </p:cNvCxnSpPr>
            <p:nvPr/>
          </p:nvCxnSpPr>
          <p:spPr>
            <a:xfrm flipV="1">
              <a:off x="8474939" y="4103815"/>
              <a:ext cx="397041" cy="564199"/>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直接连接符 85">
              <a:extLst>
                <a:ext uri="{FF2B5EF4-FFF2-40B4-BE49-F238E27FC236}">
                  <a16:creationId xmlns:a16="http://schemas.microsoft.com/office/drawing/2014/main" id="{7E091BF5-2F30-4C0B-A03C-FD7F5462A436}"/>
                </a:ext>
              </a:extLst>
            </p:cNvPr>
            <p:cNvCxnSpPr>
              <a:cxnSpLocks/>
            </p:cNvCxnSpPr>
            <p:nvPr/>
          </p:nvCxnSpPr>
          <p:spPr>
            <a:xfrm>
              <a:off x="8475616" y="4777383"/>
              <a:ext cx="393105" cy="89755"/>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87" name="组合 86">
              <a:extLst>
                <a:ext uri="{FF2B5EF4-FFF2-40B4-BE49-F238E27FC236}">
                  <a16:creationId xmlns:a16="http://schemas.microsoft.com/office/drawing/2014/main" id="{B40D1E93-A038-40AF-957C-8FA53072EA60}"/>
                </a:ext>
              </a:extLst>
            </p:cNvPr>
            <p:cNvGrpSpPr/>
            <p:nvPr/>
          </p:nvGrpSpPr>
          <p:grpSpPr>
            <a:xfrm>
              <a:off x="8835486" y="4077072"/>
              <a:ext cx="256803" cy="246349"/>
              <a:chOff x="4164157" y="757280"/>
              <a:chExt cx="178346" cy="171086"/>
            </a:xfrm>
          </p:grpSpPr>
          <p:sp>
            <p:nvSpPr>
              <p:cNvPr id="132" name="矩形 131">
                <a:extLst>
                  <a:ext uri="{FF2B5EF4-FFF2-40B4-BE49-F238E27FC236}">
                    <a16:creationId xmlns:a16="http://schemas.microsoft.com/office/drawing/2014/main" id="{76C45D3B-51AE-4098-8864-B353B26BF365}"/>
                  </a:ext>
                </a:extLst>
              </p:cNvPr>
              <p:cNvSpPr/>
              <p:nvPr/>
            </p:nvSpPr>
            <p:spPr>
              <a:xfrm>
                <a:off x="4203623" y="789863"/>
                <a:ext cx="109534" cy="115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sp>
            <p:nvSpPr>
              <p:cNvPr id="133" name="文本框 132">
                <a:extLst>
                  <a:ext uri="{FF2B5EF4-FFF2-40B4-BE49-F238E27FC236}">
                    <a16:creationId xmlns:a16="http://schemas.microsoft.com/office/drawing/2014/main" id="{7D4815DB-0C99-4358-87B8-B2B96D54715B}"/>
                  </a:ext>
                </a:extLst>
              </p:cNvPr>
              <p:cNvSpPr txBox="1"/>
              <p:nvPr/>
            </p:nvSpPr>
            <p:spPr>
              <a:xfrm>
                <a:off x="4164157" y="757280"/>
                <a:ext cx="178346" cy="171086"/>
              </a:xfrm>
              <a:prstGeom prst="rect">
                <a:avLst/>
              </a:prstGeom>
              <a:noFill/>
            </p:spPr>
            <p:txBody>
              <a:bodyPr wrap="none" rtlCol="0">
                <a:spAutoFit/>
              </a:bodyPr>
              <a:lstStyle/>
              <a:p>
                <a:r>
                  <a:rPr lang="en-US" altLang="zh-CN" sz="1001" b="1" dirty="0">
                    <a:cs typeface="Arial" panose="020B0604020202020204" pitchFamily="34" charset="0"/>
                  </a:rPr>
                  <a:t>8</a:t>
                </a:r>
                <a:endParaRPr lang="zh-CN" altLang="en-US" sz="1001" b="1" dirty="0">
                  <a:cs typeface="Arial" panose="020B0604020202020204" pitchFamily="34" charset="0"/>
                </a:endParaRPr>
              </a:p>
            </p:txBody>
          </p:sp>
        </p:grpSp>
        <p:sp>
          <p:nvSpPr>
            <p:cNvPr id="88" name="文本框 87">
              <a:extLst>
                <a:ext uri="{FF2B5EF4-FFF2-40B4-BE49-F238E27FC236}">
                  <a16:creationId xmlns:a16="http://schemas.microsoft.com/office/drawing/2014/main" id="{26A4BF24-B5A0-4A64-896A-D08C4FD44197}"/>
                </a:ext>
              </a:extLst>
            </p:cNvPr>
            <p:cNvSpPr txBox="1"/>
            <p:nvPr/>
          </p:nvSpPr>
          <p:spPr>
            <a:xfrm>
              <a:off x="8816822" y="4822259"/>
              <a:ext cx="1098378" cy="276999"/>
            </a:xfrm>
            <a:prstGeom prst="rect">
              <a:avLst/>
            </a:prstGeom>
            <a:noFill/>
          </p:spPr>
          <p:txBody>
            <a:bodyPr wrap="none" rtlCol="0">
              <a:spAutoFit/>
            </a:bodyPr>
            <a:lstStyle/>
            <a:p>
              <a:r>
                <a:rPr lang="en-US" altLang="zh-CN" sz="1200" dirty="0">
                  <a:solidFill>
                    <a:schemeClr val="bg1"/>
                  </a:solidFill>
                  <a:cs typeface="Arial" panose="020B0604020202020204" pitchFamily="34" charset="0"/>
                </a:rPr>
                <a:t>Optical target</a:t>
              </a:r>
              <a:endParaRPr lang="zh-CN" altLang="en-US" sz="1200" dirty="0">
                <a:solidFill>
                  <a:schemeClr val="bg1"/>
                </a:solidFill>
                <a:cs typeface="Arial" panose="020B0604020202020204" pitchFamily="34" charset="0"/>
              </a:endParaRPr>
            </a:p>
          </p:txBody>
        </p:sp>
        <p:sp>
          <p:nvSpPr>
            <p:cNvPr id="93" name="文本框 92">
              <a:extLst>
                <a:ext uri="{FF2B5EF4-FFF2-40B4-BE49-F238E27FC236}">
                  <a16:creationId xmlns:a16="http://schemas.microsoft.com/office/drawing/2014/main" id="{24985165-CB60-4587-A7A7-104B003F7DC9}"/>
                </a:ext>
              </a:extLst>
            </p:cNvPr>
            <p:cNvSpPr txBox="1"/>
            <p:nvPr/>
          </p:nvSpPr>
          <p:spPr>
            <a:xfrm>
              <a:off x="5866078" y="5835520"/>
              <a:ext cx="2435282" cy="276999"/>
            </a:xfrm>
            <a:prstGeom prst="rect">
              <a:avLst/>
            </a:prstGeom>
            <a:noFill/>
          </p:spPr>
          <p:txBody>
            <a:bodyPr wrap="none" rtlCol="0">
              <a:spAutoFit/>
            </a:bodyPr>
            <a:lstStyle/>
            <a:p>
              <a:r>
                <a:rPr lang="en-US" altLang="zh-CN" sz="1200" dirty="0">
                  <a:solidFill>
                    <a:schemeClr val="bg1"/>
                  </a:solidFill>
                  <a:cs typeface="Arial" panose="020B0604020202020204" pitchFamily="34" charset="0"/>
                </a:rPr>
                <a:t>Slider strain sensing mechanism </a:t>
              </a:r>
              <a:endParaRPr lang="zh-CN" altLang="en-US" sz="1200" dirty="0">
                <a:solidFill>
                  <a:schemeClr val="bg1"/>
                </a:solidFill>
                <a:cs typeface="Arial" panose="020B0604020202020204" pitchFamily="34" charset="0"/>
              </a:endParaRPr>
            </a:p>
          </p:txBody>
        </p:sp>
        <p:sp>
          <p:nvSpPr>
            <p:cNvPr id="94" name="文本框 93">
              <a:extLst>
                <a:ext uri="{FF2B5EF4-FFF2-40B4-BE49-F238E27FC236}">
                  <a16:creationId xmlns:a16="http://schemas.microsoft.com/office/drawing/2014/main" id="{8F1AC662-DC0F-4E19-BB9F-3F363CEDE022}"/>
                </a:ext>
              </a:extLst>
            </p:cNvPr>
            <p:cNvSpPr txBox="1"/>
            <p:nvPr/>
          </p:nvSpPr>
          <p:spPr>
            <a:xfrm>
              <a:off x="6176848" y="4248990"/>
              <a:ext cx="1404552" cy="351828"/>
            </a:xfrm>
            <a:prstGeom prst="rect">
              <a:avLst/>
            </a:prstGeom>
            <a:noFill/>
          </p:spPr>
          <p:txBody>
            <a:bodyPr wrap="none" rtlCol="0">
              <a:spAutoFit/>
            </a:bodyPr>
            <a:lstStyle/>
            <a:p>
              <a:pPr>
                <a:lnSpc>
                  <a:spcPts val="1000"/>
                </a:lnSpc>
              </a:pPr>
              <a:r>
                <a:rPr lang="en-US" altLang="zh-CN" sz="1200" dirty="0">
                  <a:solidFill>
                    <a:schemeClr val="bg1"/>
                  </a:solidFill>
                  <a:cs typeface="Arial" panose="020B0604020202020204" pitchFamily="34" charset="0"/>
                </a:rPr>
                <a:t>Industrial camera </a:t>
              </a:r>
            </a:p>
            <a:p>
              <a:pPr>
                <a:lnSpc>
                  <a:spcPts val="1000"/>
                </a:lnSpc>
              </a:pPr>
              <a:r>
                <a:rPr lang="en-US" altLang="zh-CN" sz="1200" dirty="0">
                  <a:solidFill>
                    <a:schemeClr val="bg1"/>
                  </a:solidFill>
                  <a:cs typeface="Arial" panose="020B0604020202020204" pitchFamily="34" charset="0"/>
                </a:rPr>
                <a:t>mounting bracket</a:t>
              </a:r>
              <a:endParaRPr lang="zh-CN" altLang="en-US" sz="1200" dirty="0">
                <a:solidFill>
                  <a:schemeClr val="bg1"/>
                </a:solidFill>
                <a:cs typeface="Arial" panose="020B0604020202020204" pitchFamily="34" charset="0"/>
              </a:endParaRPr>
            </a:p>
          </p:txBody>
        </p:sp>
        <p:cxnSp>
          <p:nvCxnSpPr>
            <p:cNvPr id="110" name="直接箭头连接符 109">
              <a:extLst>
                <a:ext uri="{FF2B5EF4-FFF2-40B4-BE49-F238E27FC236}">
                  <a16:creationId xmlns:a16="http://schemas.microsoft.com/office/drawing/2014/main" id="{85E3D068-8047-46C1-8376-98EECB301869}"/>
                </a:ext>
              </a:extLst>
            </p:cNvPr>
            <p:cNvCxnSpPr>
              <a:cxnSpLocks/>
            </p:cNvCxnSpPr>
            <p:nvPr/>
          </p:nvCxnSpPr>
          <p:spPr>
            <a:xfrm flipV="1">
              <a:off x="9329137" y="5509689"/>
              <a:ext cx="141489" cy="179263"/>
            </a:xfrm>
            <a:prstGeom prst="straightConnector1">
              <a:avLst/>
            </a:prstGeom>
            <a:ln>
              <a:solidFill>
                <a:srgbClr val="FF0000"/>
              </a:solidFill>
              <a:headEnd w="med" len="sm"/>
              <a:tailEnd type="triangle" w="sm" len="sm"/>
            </a:ln>
          </p:spPr>
          <p:style>
            <a:lnRef idx="1">
              <a:schemeClr val="accent1"/>
            </a:lnRef>
            <a:fillRef idx="0">
              <a:schemeClr val="accent1"/>
            </a:fillRef>
            <a:effectRef idx="0">
              <a:schemeClr val="accent1"/>
            </a:effectRef>
            <a:fontRef idx="minor">
              <a:schemeClr val="tx1"/>
            </a:fontRef>
          </p:style>
        </p:cxnSp>
        <p:sp>
          <p:nvSpPr>
            <p:cNvPr id="111" name="文本框 110">
              <a:extLst>
                <a:ext uri="{FF2B5EF4-FFF2-40B4-BE49-F238E27FC236}">
                  <a16:creationId xmlns:a16="http://schemas.microsoft.com/office/drawing/2014/main" id="{64BD51C5-2CC2-4D19-A0A9-D8DBE2496F63}"/>
                </a:ext>
              </a:extLst>
            </p:cNvPr>
            <p:cNvSpPr txBox="1"/>
            <p:nvPr/>
          </p:nvSpPr>
          <p:spPr>
            <a:xfrm>
              <a:off x="8361950" y="5604964"/>
              <a:ext cx="1418273" cy="276999"/>
            </a:xfrm>
            <a:prstGeom prst="rect">
              <a:avLst/>
            </a:prstGeom>
            <a:noFill/>
          </p:spPr>
          <p:txBody>
            <a:bodyPr wrap="none" rtlCol="0">
              <a:spAutoFit/>
            </a:bodyPr>
            <a:lstStyle/>
            <a:p>
              <a:r>
                <a:rPr lang="en-US" altLang="zh-CN" sz="1200" dirty="0">
                  <a:solidFill>
                    <a:schemeClr val="bg1"/>
                  </a:solidFill>
                  <a:cs typeface="Arial" panose="020B0604020202020204" pitchFamily="34" charset="0"/>
                </a:rPr>
                <a:t>Inverted T bracket</a:t>
              </a:r>
              <a:endParaRPr lang="zh-CN" altLang="en-US" sz="1200" dirty="0">
                <a:solidFill>
                  <a:schemeClr val="bg1"/>
                </a:solidFill>
                <a:cs typeface="Arial" panose="020B0604020202020204" pitchFamily="34" charset="0"/>
              </a:endParaRPr>
            </a:p>
          </p:txBody>
        </p:sp>
        <p:cxnSp>
          <p:nvCxnSpPr>
            <p:cNvPr id="112" name="直接箭头连接符 111">
              <a:extLst>
                <a:ext uri="{FF2B5EF4-FFF2-40B4-BE49-F238E27FC236}">
                  <a16:creationId xmlns:a16="http://schemas.microsoft.com/office/drawing/2014/main" id="{CC21F492-EEAC-4E09-B971-C8651BFD0C96}"/>
                </a:ext>
              </a:extLst>
            </p:cNvPr>
            <p:cNvCxnSpPr>
              <a:cxnSpLocks/>
            </p:cNvCxnSpPr>
            <p:nvPr/>
          </p:nvCxnSpPr>
          <p:spPr>
            <a:xfrm flipV="1">
              <a:off x="8153313" y="5382254"/>
              <a:ext cx="141489" cy="179263"/>
            </a:xfrm>
            <a:prstGeom prst="straightConnector1">
              <a:avLst/>
            </a:prstGeom>
            <a:ln>
              <a:solidFill>
                <a:srgbClr val="FF0000"/>
              </a:solidFill>
              <a:headEnd w="med" len="sm"/>
              <a:tailEnd type="triangle" w="sm" len="sm"/>
            </a:ln>
          </p:spPr>
          <p:style>
            <a:lnRef idx="1">
              <a:schemeClr val="accent1"/>
            </a:lnRef>
            <a:fillRef idx="0">
              <a:schemeClr val="accent1"/>
            </a:fillRef>
            <a:effectRef idx="0">
              <a:schemeClr val="accent1"/>
            </a:effectRef>
            <a:fontRef idx="minor">
              <a:schemeClr val="tx1"/>
            </a:fontRef>
          </p:style>
        </p:cxnSp>
        <p:sp>
          <p:nvSpPr>
            <p:cNvPr id="113" name="文本框 112">
              <a:extLst>
                <a:ext uri="{FF2B5EF4-FFF2-40B4-BE49-F238E27FC236}">
                  <a16:creationId xmlns:a16="http://schemas.microsoft.com/office/drawing/2014/main" id="{B1015124-225A-48A7-A939-FC26723BAACE}"/>
                </a:ext>
              </a:extLst>
            </p:cNvPr>
            <p:cNvSpPr txBox="1"/>
            <p:nvPr/>
          </p:nvSpPr>
          <p:spPr>
            <a:xfrm>
              <a:off x="7063323" y="5492615"/>
              <a:ext cx="1273105" cy="276999"/>
            </a:xfrm>
            <a:prstGeom prst="rect">
              <a:avLst/>
            </a:prstGeom>
            <a:noFill/>
          </p:spPr>
          <p:txBody>
            <a:bodyPr wrap="none" rtlCol="0">
              <a:spAutoFit/>
            </a:bodyPr>
            <a:lstStyle/>
            <a:p>
              <a:r>
                <a:rPr lang="en-US" altLang="zh-CN" sz="1200" dirty="0">
                  <a:solidFill>
                    <a:schemeClr val="bg1"/>
                  </a:solidFill>
                  <a:cs typeface="Arial" panose="020B0604020202020204" pitchFamily="34" charset="0"/>
                </a:rPr>
                <a:t>Linear guide rail</a:t>
              </a:r>
              <a:endParaRPr lang="zh-CN" altLang="en-US" sz="1200" dirty="0">
                <a:solidFill>
                  <a:schemeClr val="bg1"/>
                </a:solidFill>
                <a:cs typeface="Arial" panose="020B0604020202020204" pitchFamily="34" charset="0"/>
              </a:endParaRPr>
            </a:p>
          </p:txBody>
        </p:sp>
        <p:cxnSp>
          <p:nvCxnSpPr>
            <p:cNvPr id="114" name="直接箭头连接符 113">
              <a:extLst>
                <a:ext uri="{FF2B5EF4-FFF2-40B4-BE49-F238E27FC236}">
                  <a16:creationId xmlns:a16="http://schemas.microsoft.com/office/drawing/2014/main" id="{E8CDBF43-83EA-40A2-94EE-C5C71DF154EE}"/>
                </a:ext>
              </a:extLst>
            </p:cNvPr>
            <p:cNvCxnSpPr>
              <a:cxnSpLocks/>
            </p:cNvCxnSpPr>
            <p:nvPr/>
          </p:nvCxnSpPr>
          <p:spPr>
            <a:xfrm flipV="1">
              <a:off x="6299404" y="5451851"/>
              <a:ext cx="141489" cy="179263"/>
            </a:xfrm>
            <a:prstGeom prst="straightConnector1">
              <a:avLst/>
            </a:prstGeom>
            <a:ln>
              <a:solidFill>
                <a:srgbClr val="FF0000"/>
              </a:solidFill>
              <a:headEnd w="med" len="sm"/>
              <a:tailEnd type="triangle" w="sm" len="sm"/>
            </a:ln>
          </p:spPr>
          <p:style>
            <a:lnRef idx="1">
              <a:schemeClr val="accent1"/>
            </a:lnRef>
            <a:fillRef idx="0">
              <a:schemeClr val="accent1"/>
            </a:fillRef>
            <a:effectRef idx="0">
              <a:schemeClr val="accent1"/>
            </a:effectRef>
            <a:fontRef idx="minor">
              <a:schemeClr val="tx1"/>
            </a:fontRef>
          </p:style>
        </p:cxnSp>
        <p:sp>
          <p:nvSpPr>
            <p:cNvPr id="115" name="文本框 114">
              <a:extLst>
                <a:ext uri="{FF2B5EF4-FFF2-40B4-BE49-F238E27FC236}">
                  <a16:creationId xmlns:a16="http://schemas.microsoft.com/office/drawing/2014/main" id="{76A93884-71FE-4644-9840-8685013F9563}"/>
                </a:ext>
              </a:extLst>
            </p:cNvPr>
            <p:cNvSpPr txBox="1"/>
            <p:nvPr/>
          </p:nvSpPr>
          <p:spPr>
            <a:xfrm>
              <a:off x="6011503" y="5548778"/>
              <a:ext cx="575799" cy="276999"/>
            </a:xfrm>
            <a:prstGeom prst="rect">
              <a:avLst/>
            </a:prstGeom>
            <a:noFill/>
          </p:spPr>
          <p:txBody>
            <a:bodyPr wrap="none" rtlCol="0">
              <a:spAutoFit/>
            </a:bodyPr>
            <a:lstStyle/>
            <a:p>
              <a:r>
                <a:rPr lang="en-US" altLang="zh-CN" sz="1200" dirty="0">
                  <a:solidFill>
                    <a:schemeClr val="bg1"/>
                  </a:solidFill>
                  <a:cs typeface="Arial" panose="020B0604020202020204" pitchFamily="34" charset="0"/>
                </a:rPr>
                <a:t>Slider</a:t>
              </a:r>
              <a:endParaRPr lang="zh-CN" altLang="en-US" sz="1200" dirty="0">
                <a:solidFill>
                  <a:schemeClr val="bg1"/>
                </a:solidFill>
                <a:cs typeface="Arial" panose="020B0604020202020204" pitchFamily="34" charset="0"/>
              </a:endParaRPr>
            </a:p>
          </p:txBody>
        </p:sp>
        <p:grpSp>
          <p:nvGrpSpPr>
            <p:cNvPr id="116" name="组合 115">
              <a:extLst>
                <a:ext uri="{FF2B5EF4-FFF2-40B4-BE49-F238E27FC236}">
                  <a16:creationId xmlns:a16="http://schemas.microsoft.com/office/drawing/2014/main" id="{09A84675-C706-4765-9DD2-BAF9A1FF57A3}"/>
                </a:ext>
              </a:extLst>
            </p:cNvPr>
            <p:cNvGrpSpPr/>
            <p:nvPr/>
          </p:nvGrpSpPr>
          <p:grpSpPr>
            <a:xfrm>
              <a:off x="6030772" y="4248990"/>
              <a:ext cx="256803" cy="246349"/>
              <a:chOff x="4165406" y="760118"/>
              <a:chExt cx="178346" cy="171086"/>
            </a:xfrm>
          </p:grpSpPr>
          <p:sp>
            <p:nvSpPr>
              <p:cNvPr id="118" name="矩形 117">
                <a:extLst>
                  <a:ext uri="{FF2B5EF4-FFF2-40B4-BE49-F238E27FC236}">
                    <a16:creationId xmlns:a16="http://schemas.microsoft.com/office/drawing/2014/main" id="{623106BA-573E-45A2-ABBD-3C7A179FBD96}"/>
                  </a:ext>
                </a:extLst>
              </p:cNvPr>
              <p:cNvSpPr/>
              <p:nvPr/>
            </p:nvSpPr>
            <p:spPr>
              <a:xfrm>
                <a:off x="4203623" y="789863"/>
                <a:ext cx="109534" cy="115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sp>
            <p:nvSpPr>
              <p:cNvPr id="119" name="文本框 118">
                <a:extLst>
                  <a:ext uri="{FF2B5EF4-FFF2-40B4-BE49-F238E27FC236}">
                    <a16:creationId xmlns:a16="http://schemas.microsoft.com/office/drawing/2014/main" id="{68BB03D6-7D90-420C-9C2E-E32525083D8E}"/>
                  </a:ext>
                </a:extLst>
              </p:cNvPr>
              <p:cNvSpPr txBox="1"/>
              <p:nvPr/>
            </p:nvSpPr>
            <p:spPr>
              <a:xfrm>
                <a:off x="4165406" y="760118"/>
                <a:ext cx="178346" cy="171086"/>
              </a:xfrm>
              <a:prstGeom prst="rect">
                <a:avLst/>
              </a:prstGeom>
              <a:noFill/>
            </p:spPr>
            <p:txBody>
              <a:bodyPr wrap="none" rtlCol="0">
                <a:spAutoFit/>
              </a:bodyPr>
              <a:lstStyle/>
              <a:p>
                <a:r>
                  <a:rPr lang="en-US" altLang="zh-CN" sz="1001" b="1" dirty="0">
                    <a:cs typeface="Arial" panose="020B0604020202020204" pitchFamily="34" charset="0"/>
                  </a:rPr>
                  <a:t>7</a:t>
                </a:r>
                <a:endParaRPr lang="zh-CN" altLang="en-US" sz="1001" b="1" dirty="0">
                  <a:cs typeface="Arial" panose="020B0604020202020204" pitchFamily="34" charset="0"/>
                </a:endParaRPr>
              </a:p>
            </p:txBody>
          </p:sp>
        </p:grpSp>
        <p:cxnSp>
          <p:nvCxnSpPr>
            <p:cNvPr id="117" name="直接箭头连接符 116">
              <a:extLst>
                <a:ext uri="{FF2B5EF4-FFF2-40B4-BE49-F238E27FC236}">
                  <a16:creationId xmlns:a16="http://schemas.microsoft.com/office/drawing/2014/main" id="{A84D30E3-ADE2-4A80-A942-A9F83A6BCEE9}"/>
                </a:ext>
              </a:extLst>
            </p:cNvPr>
            <p:cNvCxnSpPr>
              <a:cxnSpLocks/>
            </p:cNvCxnSpPr>
            <p:nvPr/>
          </p:nvCxnSpPr>
          <p:spPr>
            <a:xfrm>
              <a:off x="7520550" y="4339404"/>
              <a:ext cx="258025" cy="0"/>
            </a:xfrm>
            <a:prstGeom prst="straightConnector1">
              <a:avLst/>
            </a:prstGeom>
            <a:ln>
              <a:solidFill>
                <a:srgbClr val="FF0000"/>
              </a:solidFill>
              <a:headEnd w="med" len="sm"/>
              <a:tailEnd type="triangle" w="sm" len="sm"/>
            </a:ln>
          </p:spPr>
          <p:style>
            <a:lnRef idx="1">
              <a:schemeClr val="accent1"/>
            </a:lnRef>
            <a:fillRef idx="0">
              <a:schemeClr val="accent1"/>
            </a:fillRef>
            <a:effectRef idx="0">
              <a:schemeClr val="accent1"/>
            </a:effectRef>
            <a:fontRef idx="minor">
              <a:schemeClr val="tx1"/>
            </a:fontRef>
          </p:style>
        </p:cxnSp>
      </p:grpSp>
      <p:sp>
        <p:nvSpPr>
          <p:cNvPr id="156" name="Rectangle 10">
            <a:extLst>
              <a:ext uri="{FF2B5EF4-FFF2-40B4-BE49-F238E27FC236}">
                <a16:creationId xmlns:a16="http://schemas.microsoft.com/office/drawing/2014/main" id="{AFAEBBD4-E7B1-42E9-9BA8-1759294E0236}"/>
              </a:ext>
            </a:extLst>
          </p:cNvPr>
          <p:cNvSpPr/>
          <p:nvPr/>
        </p:nvSpPr>
        <p:spPr bwMode="auto">
          <a:xfrm rot="5400000" flipH="1">
            <a:off x="8586713" y="470855"/>
            <a:ext cx="72008" cy="100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MY">
              <a:solidFill>
                <a:prstClr val="white"/>
              </a:solidFill>
            </a:endParaRPr>
          </a:p>
        </p:txBody>
      </p:sp>
      <p:sp>
        <p:nvSpPr>
          <p:cNvPr id="152" name="文本框 151">
            <a:extLst>
              <a:ext uri="{FF2B5EF4-FFF2-40B4-BE49-F238E27FC236}">
                <a16:creationId xmlns:a16="http://schemas.microsoft.com/office/drawing/2014/main" id="{CC830EC8-EE84-4CAE-B5DE-5BFFEBF2007A}"/>
              </a:ext>
            </a:extLst>
          </p:cNvPr>
          <p:cNvSpPr txBox="1"/>
          <p:nvPr/>
        </p:nvSpPr>
        <p:spPr>
          <a:xfrm>
            <a:off x="778442" y="6277359"/>
            <a:ext cx="9576139" cy="523220"/>
          </a:xfrm>
          <a:prstGeom prst="rect">
            <a:avLst/>
          </a:prstGeom>
          <a:noFill/>
        </p:spPr>
        <p:txBody>
          <a:bodyPr wrap="square" lIns="90000" rtlCol="0">
            <a:spAutoFit/>
          </a:bodyPr>
          <a:lstStyle/>
          <a:p>
            <a:r>
              <a:rPr lang="en-US" altLang="zh-CN" sz="1400" dirty="0">
                <a:cs typeface="Arial" panose="020B0604020202020204" pitchFamily="34" charset="0"/>
              </a:rPr>
              <a:t>Actual view of the MISS sensor: (a) overall view of </a:t>
            </a:r>
            <a:r>
              <a:rPr lang="en-US" altLang="zh-CN" sz="1400">
                <a:cs typeface="Arial" panose="020B0604020202020204" pitchFamily="34" charset="0"/>
              </a:rPr>
              <a:t>the MISS </a:t>
            </a:r>
            <a:r>
              <a:rPr lang="en-US" altLang="zh-CN" sz="1400" dirty="0">
                <a:cs typeface="Arial" panose="020B0604020202020204" pitchFamily="34" charset="0"/>
              </a:rPr>
              <a:t>sensor (b) exploded view of the components, (c) top view of the MISS sensor, (d) detailed view of the SSSM, industrial camera mounting bracket and optical target.</a:t>
            </a:r>
            <a:endParaRPr lang="zh-CN" altLang="en-US" sz="1400" dirty="0">
              <a:cs typeface="Arial" panose="020B0604020202020204" pitchFamily="34" charset="0"/>
            </a:endParaRPr>
          </a:p>
        </p:txBody>
      </p:sp>
      <p:sp>
        <p:nvSpPr>
          <p:cNvPr id="153" name="灯片编号占位符 1">
            <a:extLst>
              <a:ext uri="{FF2B5EF4-FFF2-40B4-BE49-F238E27FC236}">
                <a16:creationId xmlns:a16="http://schemas.microsoft.com/office/drawing/2014/main" id="{22BDCC7F-94F4-4FE2-AF9D-18985854AE29}"/>
              </a:ext>
            </a:extLst>
          </p:cNvPr>
          <p:cNvSpPr>
            <a:spLocks noGrp="1"/>
          </p:cNvSpPr>
          <p:nvPr>
            <p:ph type="sldNum" sz="quarter" idx="12"/>
          </p:nvPr>
        </p:nvSpPr>
        <p:spPr>
          <a:xfrm>
            <a:off x="9429020" y="6475413"/>
            <a:ext cx="2744788" cy="365125"/>
          </a:xfrm>
        </p:spPr>
        <p:txBody>
          <a:bodyPr/>
          <a:lstStyle/>
          <a:p>
            <a:pPr>
              <a:defRPr/>
            </a:pPr>
            <a:fld id="{06A64400-6E84-4F27-9BC1-D1098C49ECEB}" type="slidenum">
              <a:rPr lang="zh-CN" altLang="en-US" smtClean="0">
                <a:solidFill>
                  <a:schemeClr val="bg1">
                    <a:lumMod val="50000"/>
                  </a:schemeClr>
                </a:solidFill>
                <a:latin typeface="Times New Roman" pitchFamily="18" charset="0"/>
                <a:ea typeface="+mn-ea"/>
                <a:cs typeface="Times New Roman" pitchFamily="18" charset="0"/>
              </a:rPr>
              <a:pPr>
                <a:defRPr/>
              </a:pPr>
              <a:t>6</a:t>
            </a:fld>
            <a:endParaRPr lang="zh-CN" altLang="en-US" dirty="0">
              <a:solidFill>
                <a:schemeClr val="bg1">
                  <a:lumMod val="50000"/>
                </a:schemeClr>
              </a:solidFill>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501878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animBg="1"/>
      <p:bldP spid="15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Subtitle 2">
            <a:extLst>
              <a:ext uri="{FF2B5EF4-FFF2-40B4-BE49-F238E27FC236}">
                <a16:creationId xmlns:a16="http://schemas.microsoft.com/office/drawing/2014/main" id="{0677D2B9-EF95-460C-83A3-8C7C03DEEB16}"/>
              </a:ext>
            </a:extLst>
          </p:cNvPr>
          <p:cNvSpPr txBox="1">
            <a:spLocks/>
          </p:cNvSpPr>
          <p:nvPr/>
        </p:nvSpPr>
        <p:spPr bwMode="auto">
          <a:xfrm>
            <a:off x="-34046" y="214944"/>
            <a:ext cx="9985124" cy="881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9pPr>
          </a:lstStyle>
          <a:p>
            <a:pPr eaLnBrk="1" fontAlgn="auto" hangingPunct="1">
              <a:spcAft>
                <a:spcPts val="0"/>
              </a:spcAft>
              <a:defRPr/>
            </a:pPr>
            <a:r>
              <a:rPr lang="en-US" altLang="zh-CN" sz="4000" b="1" dirty="0">
                <a:solidFill>
                  <a:srgbClr val="143E88"/>
                </a:solidFill>
                <a:latin typeface="Arial" panose="020B0604020202020204" pitchFamily="34" charset="0"/>
                <a:ea typeface="微软雅黑" panose="020B0503020204020204" pitchFamily="34" charset="-122"/>
                <a:cs typeface="Arial" panose="020B0604020202020204" pitchFamily="34" charset="0"/>
              </a:rPr>
              <a:t>2. Micro-Image Strain Sensing Method </a:t>
            </a:r>
          </a:p>
          <a:p>
            <a:pPr eaLnBrk="1" fontAlgn="auto" hangingPunct="1">
              <a:spcAft>
                <a:spcPts val="0"/>
              </a:spcAft>
              <a:defRPr/>
            </a:pPr>
            <a:endParaRPr lang="en-US" altLang="zh-CN" sz="4000" b="1" dirty="0">
              <a:solidFill>
                <a:srgbClr val="143E88"/>
              </a:solidFill>
              <a:latin typeface="Arial" panose="020B0604020202020204" pitchFamily="34" charset="0"/>
              <a:ea typeface="微软雅黑" panose="020B0503020204020204" pitchFamily="34" charset="-122"/>
              <a:cs typeface="Arial" panose="020B0604020202020204" pitchFamily="34" charset="0"/>
            </a:endParaRPr>
          </a:p>
          <a:p>
            <a:pPr eaLnBrk="1" fontAlgn="auto" hangingPunct="1">
              <a:spcAft>
                <a:spcPts val="0"/>
              </a:spcAft>
              <a:defRPr/>
            </a:pPr>
            <a:endParaRPr lang="zh-CN" altLang="en-US" sz="4000" b="1" dirty="0">
              <a:solidFill>
                <a:srgbClr val="143E88"/>
              </a:solidFill>
              <a:latin typeface="Arial" panose="020B0604020202020204" pitchFamily="34" charset="0"/>
              <a:ea typeface="微软雅黑" panose="020B0503020204020204" pitchFamily="34" charset="-122"/>
              <a:cs typeface="Arial" panose="020B0604020202020204" pitchFamily="34" charset="0"/>
            </a:endParaRPr>
          </a:p>
        </p:txBody>
      </p:sp>
      <p:sp>
        <p:nvSpPr>
          <p:cNvPr id="10" name="Rectangle 9"/>
          <p:cNvSpPr/>
          <p:nvPr/>
        </p:nvSpPr>
        <p:spPr bwMode="auto">
          <a:xfrm rot="5400000" flipH="1">
            <a:off x="4554613" y="-3529145"/>
            <a:ext cx="72008" cy="90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MY">
              <a:solidFill>
                <a:prstClr val="white"/>
              </a:solidFill>
            </a:endParaRPr>
          </a:p>
        </p:txBody>
      </p:sp>
      <p:sp>
        <p:nvSpPr>
          <p:cNvPr id="12" name="TextBox 14">
            <a:extLst>
              <a:ext uri="{FF2B5EF4-FFF2-40B4-BE49-F238E27FC236}">
                <a16:creationId xmlns:a16="http://schemas.microsoft.com/office/drawing/2014/main" id="{5DE3FDCB-10DC-4C98-966D-91D592A826B1}"/>
              </a:ext>
            </a:extLst>
          </p:cNvPr>
          <p:cNvSpPr txBox="1"/>
          <p:nvPr/>
        </p:nvSpPr>
        <p:spPr>
          <a:xfrm>
            <a:off x="265733" y="1076575"/>
            <a:ext cx="6507209" cy="523220"/>
          </a:xfrm>
          <a:prstGeom prst="rect">
            <a:avLst/>
          </a:prstGeom>
          <a:noFill/>
        </p:spPr>
        <p:txBody>
          <a:bodyPr wrap="square" rtlCol="0">
            <a:spAutoFit/>
          </a:bodyPr>
          <a:lstStyle/>
          <a:p>
            <a:pPr marL="342900" indent="-342900">
              <a:spcAft>
                <a:spcPts val="600"/>
              </a:spcAft>
              <a:buFont typeface="Wingdings" pitchFamily="2" charset="2"/>
              <a:buChar char="p"/>
            </a:pPr>
            <a:r>
              <a:rPr lang="en-US" altLang="zh-CN" sz="2800" b="1" dirty="0">
                <a:solidFill>
                  <a:srgbClr val="C00000"/>
                </a:solidFill>
                <a:ea typeface="微软雅黑" pitchFamily="34" charset="-122"/>
                <a:cs typeface="Arial" panose="020B0604020202020204" pitchFamily="34" charset="0"/>
              </a:rPr>
              <a:t> Theoretical Framework</a:t>
            </a:r>
          </a:p>
        </p:txBody>
      </p:sp>
      <p:grpSp>
        <p:nvGrpSpPr>
          <p:cNvPr id="3" name="组合 2">
            <a:extLst>
              <a:ext uri="{FF2B5EF4-FFF2-40B4-BE49-F238E27FC236}">
                <a16:creationId xmlns:a16="http://schemas.microsoft.com/office/drawing/2014/main" id="{744DAC7F-607A-4343-9268-DD60C9FFDB35}"/>
              </a:ext>
            </a:extLst>
          </p:cNvPr>
          <p:cNvGrpSpPr/>
          <p:nvPr/>
        </p:nvGrpSpPr>
        <p:grpSpPr>
          <a:xfrm>
            <a:off x="344608" y="1644325"/>
            <a:ext cx="6528782" cy="2488862"/>
            <a:chOff x="344608" y="1644325"/>
            <a:chExt cx="6528782" cy="2488862"/>
          </a:xfrm>
        </p:grpSpPr>
        <p:pic>
          <p:nvPicPr>
            <p:cNvPr id="157" name="图片 156">
              <a:extLst>
                <a:ext uri="{FF2B5EF4-FFF2-40B4-BE49-F238E27FC236}">
                  <a16:creationId xmlns:a16="http://schemas.microsoft.com/office/drawing/2014/main" id="{E3F4EEAF-443F-4E5E-94CA-0A9160C9E6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9226" y="3225860"/>
              <a:ext cx="900000" cy="675000"/>
            </a:xfrm>
            <a:prstGeom prst="rect">
              <a:avLst/>
            </a:prstGeom>
          </p:spPr>
        </p:pic>
        <p:pic>
          <p:nvPicPr>
            <p:cNvPr id="158" name="图片 157">
              <a:extLst>
                <a:ext uri="{FF2B5EF4-FFF2-40B4-BE49-F238E27FC236}">
                  <a16:creationId xmlns:a16="http://schemas.microsoft.com/office/drawing/2014/main" id="{0F8B6798-94D4-4CB8-A72D-348D6364B1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4019" y="2177990"/>
              <a:ext cx="900000" cy="675000"/>
            </a:xfrm>
            <a:prstGeom prst="rect">
              <a:avLst/>
            </a:prstGeom>
          </p:spPr>
        </p:pic>
        <p:pic>
          <p:nvPicPr>
            <p:cNvPr id="159" name="图片 158">
              <a:extLst>
                <a:ext uri="{FF2B5EF4-FFF2-40B4-BE49-F238E27FC236}">
                  <a16:creationId xmlns:a16="http://schemas.microsoft.com/office/drawing/2014/main" id="{214EF2BA-A805-4829-838E-ADD28A9FD7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7824" y="2081427"/>
              <a:ext cx="985509" cy="1970777"/>
            </a:xfrm>
            <a:prstGeom prst="rect">
              <a:avLst/>
            </a:prstGeom>
          </p:spPr>
        </p:pic>
        <p:pic>
          <p:nvPicPr>
            <p:cNvPr id="160" name="图片 159">
              <a:extLst>
                <a:ext uri="{FF2B5EF4-FFF2-40B4-BE49-F238E27FC236}">
                  <a16:creationId xmlns:a16="http://schemas.microsoft.com/office/drawing/2014/main" id="{F2842C42-6941-4D17-AE2E-76B97AF7E5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5141" y="2127798"/>
              <a:ext cx="950254" cy="1900779"/>
            </a:xfrm>
            <a:prstGeom prst="rect">
              <a:avLst/>
            </a:prstGeom>
          </p:spPr>
        </p:pic>
        <p:grpSp>
          <p:nvGrpSpPr>
            <p:cNvPr id="161" name="组合 160">
              <a:extLst>
                <a:ext uri="{FF2B5EF4-FFF2-40B4-BE49-F238E27FC236}">
                  <a16:creationId xmlns:a16="http://schemas.microsoft.com/office/drawing/2014/main" id="{89BB4D8B-6507-4BCC-970A-A818612C7749}"/>
                </a:ext>
              </a:extLst>
            </p:cNvPr>
            <p:cNvGrpSpPr>
              <a:grpSpLocks noChangeAspect="1"/>
            </p:cNvGrpSpPr>
            <p:nvPr/>
          </p:nvGrpSpPr>
          <p:grpSpPr>
            <a:xfrm>
              <a:off x="1445102" y="2251789"/>
              <a:ext cx="900000" cy="675000"/>
              <a:chOff x="5781093" y="1936464"/>
              <a:chExt cx="725018" cy="540000"/>
            </a:xfrm>
          </p:grpSpPr>
          <p:pic>
            <p:nvPicPr>
              <p:cNvPr id="337" name="图片 336">
                <a:extLst>
                  <a:ext uri="{FF2B5EF4-FFF2-40B4-BE49-F238E27FC236}">
                    <a16:creationId xmlns:a16="http://schemas.microsoft.com/office/drawing/2014/main" id="{43A2B58C-FDE3-45B6-B5FC-593CAE14776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999" t="24761" r="25000" b="25239"/>
              <a:stretch/>
            </p:blipFill>
            <p:spPr>
              <a:xfrm>
                <a:off x="5786110" y="1936464"/>
                <a:ext cx="720001" cy="540000"/>
              </a:xfrm>
              <a:prstGeom prst="rect">
                <a:avLst/>
              </a:prstGeom>
              <a:ln>
                <a:solidFill>
                  <a:srgbClr val="FF0000"/>
                </a:solidFill>
              </a:ln>
            </p:spPr>
          </p:pic>
          <p:cxnSp>
            <p:nvCxnSpPr>
              <p:cNvPr id="338" name="直接连接符 337">
                <a:extLst>
                  <a:ext uri="{FF2B5EF4-FFF2-40B4-BE49-F238E27FC236}">
                    <a16:creationId xmlns:a16="http://schemas.microsoft.com/office/drawing/2014/main" id="{289843EE-1D8B-4B40-B35F-EEAED0F2EABE}"/>
                  </a:ext>
                </a:extLst>
              </p:cNvPr>
              <p:cNvCxnSpPr>
                <a:cxnSpLocks/>
                <a:endCxn id="337" idx="3"/>
              </p:cNvCxnSpPr>
              <p:nvPr/>
            </p:nvCxnSpPr>
            <p:spPr>
              <a:xfrm flipV="1">
                <a:off x="5781093" y="2206464"/>
                <a:ext cx="725018" cy="876"/>
              </a:xfrm>
              <a:prstGeom prst="line">
                <a:avLst/>
              </a:prstGeom>
              <a:ln w="9525"/>
            </p:spPr>
            <p:style>
              <a:lnRef idx="1">
                <a:schemeClr val="dk1"/>
              </a:lnRef>
              <a:fillRef idx="0">
                <a:schemeClr val="dk1"/>
              </a:fillRef>
              <a:effectRef idx="0">
                <a:schemeClr val="dk1"/>
              </a:effectRef>
              <a:fontRef idx="minor">
                <a:schemeClr val="tx1"/>
              </a:fontRef>
            </p:style>
          </p:cxnSp>
        </p:grpSp>
        <p:sp>
          <p:nvSpPr>
            <p:cNvPr id="162" name="矩形 161">
              <a:extLst>
                <a:ext uri="{FF2B5EF4-FFF2-40B4-BE49-F238E27FC236}">
                  <a16:creationId xmlns:a16="http://schemas.microsoft.com/office/drawing/2014/main" id="{3FBAA536-63AC-47D9-A3DE-F1BEBEF8D330}"/>
                </a:ext>
              </a:extLst>
            </p:cNvPr>
            <p:cNvSpPr/>
            <p:nvPr/>
          </p:nvSpPr>
          <p:spPr>
            <a:xfrm>
              <a:off x="393390" y="1956274"/>
              <a:ext cx="6480000" cy="2160000"/>
            </a:xfrm>
            <a:prstGeom prst="rect">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zh-CN" altLang="en-US">
                <a:solidFill>
                  <a:srgbClr val="FF0000"/>
                </a:solidFill>
              </a:endParaRPr>
            </a:p>
          </p:txBody>
        </p:sp>
        <p:sp>
          <p:nvSpPr>
            <p:cNvPr id="163" name="矩形 162">
              <a:extLst>
                <a:ext uri="{FF2B5EF4-FFF2-40B4-BE49-F238E27FC236}">
                  <a16:creationId xmlns:a16="http://schemas.microsoft.com/office/drawing/2014/main" id="{E6086B6B-0D3A-4737-ACBE-352E4CC83704}"/>
                </a:ext>
              </a:extLst>
            </p:cNvPr>
            <p:cNvSpPr/>
            <p:nvPr/>
          </p:nvSpPr>
          <p:spPr>
            <a:xfrm>
              <a:off x="384517" y="1670523"/>
              <a:ext cx="2636554" cy="291225"/>
            </a:xfrm>
            <a:prstGeom prst="rect">
              <a:avLst/>
            </a:prstGeom>
            <a:solidFill>
              <a:schemeClr val="accent1">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zh-CN" altLang="en-US"/>
            </a:p>
          </p:txBody>
        </p:sp>
        <p:sp>
          <p:nvSpPr>
            <p:cNvPr id="164" name="文本框 163">
              <a:extLst>
                <a:ext uri="{FF2B5EF4-FFF2-40B4-BE49-F238E27FC236}">
                  <a16:creationId xmlns:a16="http://schemas.microsoft.com/office/drawing/2014/main" id="{13BB32A8-10AC-4326-9C8F-24E66EEAC359}"/>
                </a:ext>
              </a:extLst>
            </p:cNvPr>
            <p:cNvSpPr txBox="1"/>
            <p:nvPr/>
          </p:nvSpPr>
          <p:spPr>
            <a:xfrm>
              <a:off x="360301" y="1644325"/>
              <a:ext cx="2725802" cy="307777"/>
            </a:xfrm>
            <a:prstGeom prst="rect">
              <a:avLst/>
            </a:prstGeom>
            <a:noFill/>
            <a:ln>
              <a:noFill/>
            </a:ln>
          </p:spPr>
          <p:txBody>
            <a:bodyPr wrap="square" lIns="90000" rtlCol="0">
              <a:spAutoFit/>
            </a:bodyPr>
            <a:lstStyle/>
            <a:p>
              <a:r>
                <a:rPr lang="en-US" altLang="zh-CN" sz="1400" b="1" dirty="0">
                  <a:cs typeface="Arial" panose="020B0604020202020204" pitchFamily="34" charset="0"/>
                </a:rPr>
                <a:t>Step1: Image data acquisition</a:t>
              </a:r>
              <a:endParaRPr lang="zh-CN" altLang="en-US" sz="1400" b="1" dirty="0">
                <a:cs typeface="Arial" panose="020B0604020202020204" pitchFamily="34" charset="0"/>
              </a:endParaRPr>
            </a:p>
          </p:txBody>
        </p:sp>
        <p:cxnSp>
          <p:nvCxnSpPr>
            <p:cNvPr id="165" name="直接箭头连接符 164">
              <a:extLst>
                <a:ext uri="{FF2B5EF4-FFF2-40B4-BE49-F238E27FC236}">
                  <a16:creationId xmlns:a16="http://schemas.microsoft.com/office/drawing/2014/main" id="{2C30AC4B-F4E8-437B-88D8-9ADA0438EE11}"/>
                </a:ext>
              </a:extLst>
            </p:cNvPr>
            <p:cNvCxnSpPr>
              <a:cxnSpLocks/>
            </p:cNvCxnSpPr>
            <p:nvPr/>
          </p:nvCxnSpPr>
          <p:spPr>
            <a:xfrm flipH="1">
              <a:off x="3781692" y="3705122"/>
              <a:ext cx="24086" cy="238438"/>
            </a:xfrm>
            <a:prstGeom prst="straightConnector1">
              <a:avLst/>
            </a:prstGeom>
            <a:ln w="95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6" name="文本框 165">
              <a:extLst>
                <a:ext uri="{FF2B5EF4-FFF2-40B4-BE49-F238E27FC236}">
                  <a16:creationId xmlns:a16="http://schemas.microsoft.com/office/drawing/2014/main" id="{FE8499F6-63B9-4A9B-A072-31F02F06B783}"/>
                </a:ext>
              </a:extLst>
            </p:cNvPr>
            <p:cNvSpPr txBox="1"/>
            <p:nvPr/>
          </p:nvSpPr>
          <p:spPr>
            <a:xfrm>
              <a:off x="2759478" y="2120098"/>
              <a:ext cx="725689" cy="324384"/>
            </a:xfrm>
            <a:prstGeom prst="rect">
              <a:avLst/>
            </a:prstGeom>
            <a:noFill/>
          </p:spPr>
          <p:txBody>
            <a:bodyPr wrap="square" lIns="90000" rtlCol="0">
              <a:spAutoFit/>
            </a:bodyPr>
            <a:lstStyle/>
            <a:p>
              <a:pPr>
                <a:lnSpc>
                  <a:spcPts val="900"/>
                </a:lnSpc>
              </a:pPr>
              <a:r>
                <a:rPr lang="en-US" altLang="zh-CN" sz="900" dirty="0">
                  <a:cs typeface="Arial" panose="020B0604020202020204" pitchFamily="34" charset="0"/>
                </a:rPr>
                <a:t>Industrial camera</a:t>
              </a:r>
              <a:endParaRPr lang="zh-CN" altLang="en-US" sz="900" dirty="0">
                <a:cs typeface="Arial" panose="020B0604020202020204" pitchFamily="34" charset="0"/>
              </a:endParaRPr>
            </a:p>
          </p:txBody>
        </p:sp>
        <p:cxnSp>
          <p:nvCxnSpPr>
            <p:cNvPr id="167" name="直接箭头连接符 166">
              <a:extLst>
                <a:ext uri="{FF2B5EF4-FFF2-40B4-BE49-F238E27FC236}">
                  <a16:creationId xmlns:a16="http://schemas.microsoft.com/office/drawing/2014/main" id="{447EF04A-ADF2-4A88-8DFB-31A2B4BF0C50}"/>
                </a:ext>
              </a:extLst>
            </p:cNvPr>
            <p:cNvCxnSpPr>
              <a:cxnSpLocks/>
            </p:cNvCxnSpPr>
            <p:nvPr/>
          </p:nvCxnSpPr>
          <p:spPr>
            <a:xfrm flipH="1">
              <a:off x="1604014" y="2437979"/>
              <a:ext cx="176348" cy="0"/>
            </a:xfrm>
            <a:prstGeom prst="straightConnector1">
              <a:avLst/>
            </a:prstGeom>
            <a:ln w="9525">
              <a:solidFill>
                <a:srgbClr val="FF0000"/>
              </a:solidFill>
              <a:tailEnd type="triangle" w="sm" len="sm"/>
            </a:ln>
          </p:spPr>
          <p:style>
            <a:lnRef idx="1">
              <a:schemeClr val="accent1"/>
            </a:lnRef>
            <a:fillRef idx="0">
              <a:schemeClr val="accent1"/>
            </a:fillRef>
            <a:effectRef idx="0">
              <a:schemeClr val="accent1"/>
            </a:effectRef>
            <a:fontRef idx="minor">
              <a:schemeClr val="tx1"/>
            </a:fontRef>
          </p:style>
        </p:cxnSp>
        <p:sp>
          <p:nvSpPr>
            <p:cNvPr id="168" name="文本框 167">
              <a:extLst>
                <a:ext uri="{FF2B5EF4-FFF2-40B4-BE49-F238E27FC236}">
                  <a16:creationId xmlns:a16="http://schemas.microsoft.com/office/drawing/2014/main" id="{84B75343-5EF5-4EA6-86A1-F284D9BD3D38}"/>
                </a:ext>
              </a:extLst>
            </p:cNvPr>
            <p:cNvSpPr txBox="1"/>
            <p:nvPr/>
          </p:nvSpPr>
          <p:spPr>
            <a:xfrm>
              <a:off x="344608" y="1958722"/>
              <a:ext cx="405982" cy="276999"/>
            </a:xfrm>
            <a:prstGeom prst="rect">
              <a:avLst/>
            </a:prstGeom>
            <a:noFill/>
          </p:spPr>
          <p:txBody>
            <a:bodyPr wrap="square" lIns="90000" rtlCol="0">
              <a:spAutoFit/>
            </a:bodyPr>
            <a:lstStyle/>
            <a:p>
              <a:r>
                <a:rPr lang="en-US" altLang="zh-CN" sz="1200" dirty="0">
                  <a:cs typeface="Arial" panose="020B0604020202020204" pitchFamily="34" charset="0"/>
                </a:rPr>
                <a:t>(a)</a:t>
              </a:r>
              <a:endParaRPr lang="zh-CN" altLang="en-US" sz="1200" dirty="0">
                <a:cs typeface="Arial" panose="020B0604020202020204" pitchFamily="34" charset="0"/>
              </a:endParaRPr>
            </a:p>
          </p:txBody>
        </p:sp>
        <p:sp>
          <p:nvSpPr>
            <p:cNvPr id="169" name="文本框 168">
              <a:extLst>
                <a:ext uri="{FF2B5EF4-FFF2-40B4-BE49-F238E27FC236}">
                  <a16:creationId xmlns:a16="http://schemas.microsoft.com/office/drawing/2014/main" id="{87CA7FFF-BAF9-426D-8A2A-D90A8F1ACFAC}"/>
                </a:ext>
              </a:extLst>
            </p:cNvPr>
            <p:cNvSpPr txBox="1"/>
            <p:nvPr/>
          </p:nvSpPr>
          <p:spPr>
            <a:xfrm>
              <a:off x="5904258" y="3637698"/>
              <a:ext cx="900000" cy="253916"/>
            </a:xfrm>
            <a:prstGeom prst="rect">
              <a:avLst/>
            </a:prstGeom>
            <a:noFill/>
          </p:spPr>
          <p:txBody>
            <a:bodyPr wrap="square" lIns="90000" rtlCol="0">
              <a:spAutoFit/>
            </a:bodyPr>
            <a:lstStyle/>
            <a:p>
              <a:r>
                <a:rPr lang="en-US" altLang="zh-CN" sz="1050" b="1" dirty="0">
                  <a:cs typeface="Arial" panose="020B0604020202020204" pitchFamily="34" charset="0"/>
                </a:rPr>
                <a:t>Image data</a:t>
              </a:r>
              <a:endParaRPr lang="zh-CN" altLang="en-US" sz="1050" b="1" dirty="0">
                <a:cs typeface="Arial" panose="020B0604020202020204" pitchFamily="34" charset="0"/>
              </a:endParaRPr>
            </a:p>
          </p:txBody>
        </p:sp>
        <p:sp>
          <p:nvSpPr>
            <p:cNvPr id="170" name="矩形 169">
              <a:extLst>
                <a:ext uri="{FF2B5EF4-FFF2-40B4-BE49-F238E27FC236}">
                  <a16:creationId xmlns:a16="http://schemas.microsoft.com/office/drawing/2014/main" id="{11BDE450-9CDC-45DE-8777-D3F0687AC8A7}"/>
                </a:ext>
              </a:extLst>
            </p:cNvPr>
            <p:cNvSpPr/>
            <p:nvPr/>
          </p:nvSpPr>
          <p:spPr>
            <a:xfrm>
              <a:off x="5863989" y="2443934"/>
              <a:ext cx="933215" cy="1224997"/>
            </a:xfrm>
            <a:prstGeom prst="rect">
              <a:avLst/>
            </a:prstGeom>
            <a:solidFill>
              <a:schemeClr val="bg1">
                <a:lumMod val="95000"/>
              </a:schemeClr>
            </a:solidFill>
            <a:ln w="952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zh-CN" altLang="en-US">
                <a:solidFill>
                  <a:srgbClr val="FF0000"/>
                </a:solidFill>
              </a:endParaRPr>
            </a:p>
          </p:txBody>
        </p:sp>
        <p:sp>
          <p:nvSpPr>
            <p:cNvPr id="171" name="文本框 170">
              <a:extLst>
                <a:ext uri="{FF2B5EF4-FFF2-40B4-BE49-F238E27FC236}">
                  <a16:creationId xmlns:a16="http://schemas.microsoft.com/office/drawing/2014/main" id="{198BF316-A7FD-4847-94B7-A0008EFDE9B3}"/>
                </a:ext>
              </a:extLst>
            </p:cNvPr>
            <p:cNvSpPr txBox="1"/>
            <p:nvPr/>
          </p:nvSpPr>
          <p:spPr>
            <a:xfrm>
              <a:off x="1391329" y="2018009"/>
              <a:ext cx="1143032" cy="261610"/>
            </a:xfrm>
            <a:prstGeom prst="rect">
              <a:avLst/>
            </a:prstGeom>
            <a:noFill/>
          </p:spPr>
          <p:txBody>
            <a:bodyPr wrap="square" lIns="90000" rtlCol="0">
              <a:spAutoFit/>
            </a:bodyPr>
            <a:lstStyle/>
            <a:p>
              <a:r>
                <a:rPr lang="en-US" altLang="zh-CN" sz="1000" b="1" dirty="0">
                  <a:cs typeface="Arial" panose="020B0604020202020204" pitchFamily="34" charset="0"/>
                </a:rPr>
                <a:t>Optical</a:t>
              </a:r>
              <a:r>
                <a:rPr lang="en-US" altLang="zh-CN" sz="1050" b="1" dirty="0">
                  <a:cs typeface="Arial" panose="020B0604020202020204" pitchFamily="34" charset="0"/>
                </a:rPr>
                <a:t> target</a:t>
              </a:r>
              <a:endParaRPr lang="zh-CN" altLang="en-US" sz="1050" b="1" dirty="0">
                <a:cs typeface="Arial" panose="020B0604020202020204" pitchFamily="34" charset="0"/>
              </a:endParaRPr>
            </a:p>
          </p:txBody>
        </p:sp>
        <p:sp>
          <p:nvSpPr>
            <p:cNvPr id="172" name="箭头: 右 171">
              <a:extLst>
                <a:ext uri="{FF2B5EF4-FFF2-40B4-BE49-F238E27FC236}">
                  <a16:creationId xmlns:a16="http://schemas.microsoft.com/office/drawing/2014/main" id="{231835BB-D544-4BD1-86AE-E2B768FBC41A}"/>
                </a:ext>
              </a:extLst>
            </p:cNvPr>
            <p:cNvSpPr/>
            <p:nvPr/>
          </p:nvSpPr>
          <p:spPr>
            <a:xfrm>
              <a:off x="2496537" y="2924811"/>
              <a:ext cx="180560" cy="119549"/>
            </a:xfrm>
            <a:prstGeom prst="rightArrow">
              <a:avLst>
                <a:gd name="adj1" fmla="val 50000"/>
                <a:gd name="adj2" fmla="val 67416"/>
              </a:avLst>
            </a:prstGeom>
            <a:solidFill>
              <a:srgbClr val="4472C4"/>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zh-CN" altLang="en-US"/>
            </a:p>
          </p:txBody>
        </p:sp>
        <p:sp>
          <p:nvSpPr>
            <p:cNvPr id="173" name="箭头: 右 172">
              <a:extLst>
                <a:ext uri="{FF2B5EF4-FFF2-40B4-BE49-F238E27FC236}">
                  <a16:creationId xmlns:a16="http://schemas.microsoft.com/office/drawing/2014/main" id="{6F51C4E3-048C-4AFB-8097-DD93F83FD780}"/>
                </a:ext>
              </a:extLst>
            </p:cNvPr>
            <p:cNvSpPr/>
            <p:nvPr/>
          </p:nvSpPr>
          <p:spPr>
            <a:xfrm rot="5400000">
              <a:off x="1842035" y="3012956"/>
              <a:ext cx="119549" cy="93533"/>
            </a:xfrm>
            <a:prstGeom prst="rightArrow">
              <a:avLst>
                <a:gd name="adj1" fmla="val 50000"/>
                <a:gd name="adj2" fmla="val 56538"/>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zh-CN" altLang="en-US"/>
            </a:p>
          </p:txBody>
        </p:sp>
        <p:pic>
          <p:nvPicPr>
            <p:cNvPr id="174" name="图片 173">
              <a:extLst>
                <a:ext uri="{FF2B5EF4-FFF2-40B4-BE49-F238E27FC236}">
                  <a16:creationId xmlns:a16="http://schemas.microsoft.com/office/drawing/2014/main" id="{AF9A7452-7AC9-4001-A4D5-63768F522A1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3563" t="28814" r="44048" b="53227"/>
            <a:stretch/>
          </p:blipFill>
          <p:spPr>
            <a:xfrm>
              <a:off x="1798827" y="3254447"/>
              <a:ext cx="221457" cy="242453"/>
            </a:xfrm>
            <a:prstGeom prst="rect">
              <a:avLst/>
            </a:prstGeom>
            <a:ln>
              <a:noFill/>
            </a:ln>
          </p:spPr>
        </p:pic>
        <p:pic>
          <p:nvPicPr>
            <p:cNvPr id="175" name="图片 174">
              <a:extLst>
                <a:ext uri="{FF2B5EF4-FFF2-40B4-BE49-F238E27FC236}">
                  <a16:creationId xmlns:a16="http://schemas.microsoft.com/office/drawing/2014/main" id="{37C3CCF0-1338-4CFD-9373-78032724CB3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4547" t="58009" r="34813" b="29115"/>
            <a:stretch/>
          </p:blipFill>
          <p:spPr>
            <a:xfrm>
              <a:off x="1629179" y="3771339"/>
              <a:ext cx="547688" cy="173832"/>
            </a:xfrm>
            <a:prstGeom prst="rect">
              <a:avLst/>
            </a:prstGeom>
            <a:ln>
              <a:noFill/>
            </a:ln>
          </p:spPr>
        </p:pic>
        <p:cxnSp>
          <p:nvCxnSpPr>
            <p:cNvPr id="176" name="直接连接符 175">
              <a:extLst>
                <a:ext uri="{FF2B5EF4-FFF2-40B4-BE49-F238E27FC236}">
                  <a16:creationId xmlns:a16="http://schemas.microsoft.com/office/drawing/2014/main" id="{098597E1-5860-4022-932A-68CA9F4B8E5D}"/>
                </a:ext>
              </a:extLst>
            </p:cNvPr>
            <p:cNvCxnSpPr>
              <a:cxnSpLocks/>
              <a:endCxn id="175" idx="3"/>
            </p:cNvCxnSpPr>
            <p:nvPr/>
          </p:nvCxnSpPr>
          <p:spPr>
            <a:xfrm>
              <a:off x="1452276" y="3661092"/>
              <a:ext cx="724591" cy="197163"/>
            </a:xfrm>
            <a:prstGeom prst="line">
              <a:avLst/>
            </a:prstGeom>
            <a:ln w="9525">
              <a:noFill/>
            </a:ln>
          </p:spPr>
          <p:style>
            <a:lnRef idx="1">
              <a:schemeClr val="dk1"/>
            </a:lnRef>
            <a:fillRef idx="0">
              <a:schemeClr val="dk1"/>
            </a:fillRef>
            <a:effectRef idx="0">
              <a:schemeClr val="dk1"/>
            </a:effectRef>
            <a:fontRef idx="minor">
              <a:schemeClr val="tx1"/>
            </a:fontRef>
          </p:style>
        </p:cxnSp>
        <p:sp>
          <p:nvSpPr>
            <p:cNvPr id="177" name="文本框 176">
              <a:extLst>
                <a:ext uri="{FF2B5EF4-FFF2-40B4-BE49-F238E27FC236}">
                  <a16:creationId xmlns:a16="http://schemas.microsoft.com/office/drawing/2014/main" id="{349992D1-647E-4F9E-8284-E56EFA98B455}"/>
                </a:ext>
              </a:extLst>
            </p:cNvPr>
            <p:cNvSpPr txBox="1"/>
            <p:nvPr/>
          </p:nvSpPr>
          <p:spPr>
            <a:xfrm>
              <a:off x="1180048" y="3125342"/>
              <a:ext cx="769611" cy="230832"/>
            </a:xfrm>
            <a:prstGeom prst="rect">
              <a:avLst/>
            </a:prstGeom>
            <a:noFill/>
          </p:spPr>
          <p:txBody>
            <a:bodyPr wrap="square" lIns="90000" rtlCol="0">
              <a:spAutoFit/>
            </a:bodyPr>
            <a:lstStyle/>
            <a:p>
              <a:r>
                <a:rPr lang="en-US" altLang="zh-CN" sz="900" dirty="0">
                  <a:cs typeface="Arial" panose="020B0604020202020204" pitchFamily="34" charset="0"/>
                </a:rPr>
                <a:t>2r=1.5mm</a:t>
              </a:r>
              <a:endParaRPr lang="zh-CN" altLang="en-US" sz="900" dirty="0">
                <a:cs typeface="Arial" panose="020B0604020202020204" pitchFamily="34" charset="0"/>
              </a:endParaRPr>
            </a:p>
          </p:txBody>
        </p:sp>
        <p:sp>
          <p:nvSpPr>
            <p:cNvPr id="178" name="文本框 177">
              <a:extLst>
                <a:ext uri="{FF2B5EF4-FFF2-40B4-BE49-F238E27FC236}">
                  <a16:creationId xmlns:a16="http://schemas.microsoft.com/office/drawing/2014/main" id="{ACC09637-3659-4F8A-B7DA-8B0BEE5DC098}"/>
                </a:ext>
              </a:extLst>
            </p:cNvPr>
            <p:cNvSpPr txBox="1"/>
            <p:nvPr/>
          </p:nvSpPr>
          <p:spPr>
            <a:xfrm>
              <a:off x="1131278" y="3609102"/>
              <a:ext cx="1143032" cy="230832"/>
            </a:xfrm>
            <a:prstGeom prst="rect">
              <a:avLst/>
            </a:prstGeom>
            <a:noFill/>
          </p:spPr>
          <p:txBody>
            <a:bodyPr wrap="square" lIns="90000" rtlCol="0">
              <a:spAutoFit/>
            </a:bodyPr>
            <a:lstStyle/>
            <a:p>
              <a:r>
                <a:rPr lang="en-US" altLang="zh-CN" sz="900" dirty="0">
                  <a:cs typeface="Arial" panose="020B0604020202020204" pitchFamily="34" charset="0"/>
                </a:rPr>
                <a:t>D=4mm</a:t>
              </a:r>
              <a:endParaRPr lang="zh-CN" altLang="en-US" sz="900" dirty="0">
                <a:cs typeface="Arial" panose="020B0604020202020204" pitchFamily="34" charset="0"/>
              </a:endParaRPr>
            </a:p>
          </p:txBody>
        </p:sp>
        <p:cxnSp>
          <p:nvCxnSpPr>
            <p:cNvPr id="179" name="直接箭头连接符 178">
              <a:extLst>
                <a:ext uri="{FF2B5EF4-FFF2-40B4-BE49-F238E27FC236}">
                  <a16:creationId xmlns:a16="http://schemas.microsoft.com/office/drawing/2014/main" id="{01CA67E4-A5AC-4AC7-A42E-6FF8D7C6CD60}"/>
                </a:ext>
              </a:extLst>
            </p:cNvPr>
            <p:cNvCxnSpPr>
              <a:cxnSpLocks/>
            </p:cNvCxnSpPr>
            <p:nvPr/>
          </p:nvCxnSpPr>
          <p:spPr>
            <a:xfrm>
              <a:off x="2179248" y="2784781"/>
              <a:ext cx="153909" cy="0"/>
            </a:xfrm>
            <a:prstGeom prst="straightConnector1">
              <a:avLst/>
            </a:prstGeom>
            <a:ln w="9525">
              <a:solidFill>
                <a:srgbClr val="FF00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80" name="直接连接符 179">
              <a:extLst>
                <a:ext uri="{FF2B5EF4-FFF2-40B4-BE49-F238E27FC236}">
                  <a16:creationId xmlns:a16="http://schemas.microsoft.com/office/drawing/2014/main" id="{5D04E620-2012-4C92-AE39-5BAB71A2714E}"/>
                </a:ext>
              </a:extLst>
            </p:cNvPr>
            <p:cNvCxnSpPr>
              <a:stCxn id="174" idx="0"/>
              <a:endCxn id="174" idx="0"/>
            </p:cNvCxnSpPr>
            <p:nvPr/>
          </p:nvCxnSpPr>
          <p:spPr>
            <a:xfrm>
              <a:off x="1909556" y="3254447"/>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直接连接符 180">
              <a:extLst>
                <a:ext uri="{FF2B5EF4-FFF2-40B4-BE49-F238E27FC236}">
                  <a16:creationId xmlns:a16="http://schemas.microsoft.com/office/drawing/2014/main" id="{80EFC5B3-5403-4163-B742-0CED72CDDF2D}"/>
                </a:ext>
              </a:extLst>
            </p:cNvPr>
            <p:cNvCxnSpPr>
              <a:cxnSpLocks/>
            </p:cNvCxnSpPr>
            <p:nvPr/>
          </p:nvCxnSpPr>
          <p:spPr>
            <a:xfrm>
              <a:off x="1812190" y="3240161"/>
              <a:ext cx="0" cy="14131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2" name="直接连接符 181">
              <a:extLst>
                <a:ext uri="{FF2B5EF4-FFF2-40B4-BE49-F238E27FC236}">
                  <a16:creationId xmlns:a16="http://schemas.microsoft.com/office/drawing/2014/main" id="{C6661FEB-1CA2-41F6-BC17-104F9C4D8C8A}"/>
                </a:ext>
              </a:extLst>
            </p:cNvPr>
            <p:cNvCxnSpPr>
              <a:cxnSpLocks/>
            </p:cNvCxnSpPr>
            <p:nvPr/>
          </p:nvCxnSpPr>
          <p:spPr>
            <a:xfrm>
              <a:off x="2009381" y="3242542"/>
              <a:ext cx="0" cy="14131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3" name="直接连接符 182">
              <a:extLst>
                <a:ext uri="{FF2B5EF4-FFF2-40B4-BE49-F238E27FC236}">
                  <a16:creationId xmlns:a16="http://schemas.microsoft.com/office/drawing/2014/main" id="{7DC93D48-13AB-4D7A-8381-A7FFE3C92AC8}"/>
                </a:ext>
              </a:extLst>
            </p:cNvPr>
            <p:cNvCxnSpPr>
              <a:cxnSpLocks/>
            </p:cNvCxnSpPr>
            <p:nvPr/>
          </p:nvCxnSpPr>
          <p:spPr>
            <a:xfrm>
              <a:off x="1647884" y="3700681"/>
              <a:ext cx="0" cy="14131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4" name="直接连接符 183">
              <a:extLst>
                <a:ext uri="{FF2B5EF4-FFF2-40B4-BE49-F238E27FC236}">
                  <a16:creationId xmlns:a16="http://schemas.microsoft.com/office/drawing/2014/main" id="{DC1F6642-8F7B-469F-A5BF-1CF4AA6A2E90}"/>
                </a:ext>
              </a:extLst>
            </p:cNvPr>
            <p:cNvCxnSpPr>
              <a:cxnSpLocks/>
            </p:cNvCxnSpPr>
            <p:nvPr/>
          </p:nvCxnSpPr>
          <p:spPr>
            <a:xfrm>
              <a:off x="2157133" y="3700681"/>
              <a:ext cx="0" cy="14131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5" name="直接箭头连接符 184">
              <a:extLst>
                <a:ext uri="{FF2B5EF4-FFF2-40B4-BE49-F238E27FC236}">
                  <a16:creationId xmlns:a16="http://schemas.microsoft.com/office/drawing/2014/main" id="{AD3596E9-7CE2-42FD-878E-0016E0016AF2}"/>
                </a:ext>
              </a:extLst>
            </p:cNvPr>
            <p:cNvCxnSpPr>
              <a:cxnSpLocks/>
            </p:cNvCxnSpPr>
            <p:nvPr/>
          </p:nvCxnSpPr>
          <p:spPr>
            <a:xfrm>
              <a:off x="1812652" y="3249685"/>
              <a:ext cx="188938" cy="0"/>
            </a:xfrm>
            <a:prstGeom prst="straightConnector1">
              <a:avLst/>
            </a:prstGeom>
            <a:ln>
              <a:solidFill>
                <a:srgbClr val="FF0000"/>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86" name="直接箭头连接符 185">
              <a:extLst>
                <a:ext uri="{FF2B5EF4-FFF2-40B4-BE49-F238E27FC236}">
                  <a16:creationId xmlns:a16="http://schemas.microsoft.com/office/drawing/2014/main" id="{A41AE5C8-1531-4D2A-9315-C0C325C2B987}"/>
                </a:ext>
              </a:extLst>
            </p:cNvPr>
            <p:cNvCxnSpPr>
              <a:cxnSpLocks/>
            </p:cNvCxnSpPr>
            <p:nvPr/>
          </p:nvCxnSpPr>
          <p:spPr>
            <a:xfrm>
              <a:off x="1647884" y="3728060"/>
              <a:ext cx="509249" cy="0"/>
            </a:xfrm>
            <a:prstGeom prst="straightConnector1">
              <a:avLst/>
            </a:prstGeom>
            <a:ln>
              <a:solidFill>
                <a:srgbClr val="FF0000"/>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187" name="箭头: 右 186">
              <a:extLst>
                <a:ext uri="{FF2B5EF4-FFF2-40B4-BE49-F238E27FC236}">
                  <a16:creationId xmlns:a16="http://schemas.microsoft.com/office/drawing/2014/main" id="{CAB0DAA4-62EE-4732-A6E2-63D22BB14C77}"/>
                </a:ext>
              </a:extLst>
            </p:cNvPr>
            <p:cNvSpPr/>
            <p:nvPr/>
          </p:nvSpPr>
          <p:spPr>
            <a:xfrm>
              <a:off x="4161751" y="2921201"/>
              <a:ext cx="180560" cy="119549"/>
            </a:xfrm>
            <a:prstGeom prst="rightArrow">
              <a:avLst>
                <a:gd name="adj1" fmla="val 50000"/>
                <a:gd name="adj2" fmla="val 67416"/>
              </a:avLst>
            </a:prstGeom>
            <a:solidFill>
              <a:srgbClr val="4472C4"/>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zh-CN" altLang="en-US"/>
            </a:p>
          </p:txBody>
        </p:sp>
        <p:sp>
          <p:nvSpPr>
            <p:cNvPr id="188" name="文本框 187">
              <a:extLst>
                <a:ext uri="{FF2B5EF4-FFF2-40B4-BE49-F238E27FC236}">
                  <a16:creationId xmlns:a16="http://schemas.microsoft.com/office/drawing/2014/main" id="{53ED8E67-6C64-402F-A928-A692F9C1829C}"/>
                </a:ext>
              </a:extLst>
            </p:cNvPr>
            <p:cNvSpPr txBox="1"/>
            <p:nvPr/>
          </p:nvSpPr>
          <p:spPr>
            <a:xfrm>
              <a:off x="4556903" y="1959496"/>
              <a:ext cx="1150163" cy="253916"/>
            </a:xfrm>
            <a:prstGeom prst="rect">
              <a:avLst/>
            </a:prstGeom>
            <a:noFill/>
          </p:spPr>
          <p:txBody>
            <a:bodyPr wrap="square" lIns="90000" rtlCol="0">
              <a:spAutoFit/>
            </a:bodyPr>
            <a:lstStyle/>
            <a:p>
              <a:r>
                <a:rPr lang="en-US" altLang="zh-CN" sz="1000" b="1" dirty="0">
                  <a:cs typeface="Arial" panose="020B0604020202020204" pitchFamily="34" charset="0"/>
                </a:rPr>
                <a:t>Initial</a:t>
              </a:r>
              <a:r>
                <a:rPr lang="en-US" altLang="zh-CN" sz="1050" b="1" dirty="0">
                  <a:cs typeface="Arial" panose="020B0604020202020204" pitchFamily="34" charset="0"/>
                </a:rPr>
                <a:t> image</a:t>
              </a:r>
              <a:endParaRPr lang="zh-CN" altLang="en-US" sz="1050" b="1" dirty="0">
                <a:cs typeface="Arial" panose="020B0604020202020204" pitchFamily="34" charset="0"/>
              </a:endParaRPr>
            </a:p>
          </p:txBody>
        </p:sp>
        <p:sp>
          <p:nvSpPr>
            <p:cNvPr id="189" name="箭头: 右 188">
              <a:extLst>
                <a:ext uri="{FF2B5EF4-FFF2-40B4-BE49-F238E27FC236}">
                  <a16:creationId xmlns:a16="http://schemas.microsoft.com/office/drawing/2014/main" id="{FB5D3A53-2661-4F5E-AF42-29391023579F}"/>
                </a:ext>
              </a:extLst>
            </p:cNvPr>
            <p:cNvSpPr/>
            <p:nvPr/>
          </p:nvSpPr>
          <p:spPr>
            <a:xfrm rot="5400000">
              <a:off x="4960478" y="2935324"/>
              <a:ext cx="119549" cy="93533"/>
            </a:xfrm>
            <a:prstGeom prst="rightArrow">
              <a:avLst>
                <a:gd name="adj1" fmla="val 50000"/>
                <a:gd name="adj2" fmla="val 56538"/>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zh-CN" altLang="en-US"/>
            </a:p>
          </p:txBody>
        </p:sp>
        <p:sp>
          <p:nvSpPr>
            <p:cNvPr id="190" name="文本框 189">
              <a:extLst>
                <a:ext uri="{FF2B5EF4-FFF2-40B4-BE49-F238E27FC236}">
                  <a16:creationId xmlns:a16="http://schemas.microsoft.com/office/drawing/2014/main" id="{D63B43FB-1903-41B6-8B47-8E6E70164B7D}"/>
                </a:ext>
              </a:extLst>
            </p:cNvPr>
            <p:cNvSpPr txBox="1"/>
            <p:nvPr/>
          </p:nvSpPr>
          <p:spPr>
            <a:xfrm>
              <a:off x="2483844" y="1952102"/>
              <a:ext cx="382741" cy="276999"/>
            </a:xfrm>
            <a:prstGeom prst="rect">
              <a:avLst/>
            </a:prstGeom>
            <a:noFill/>
          </p:spPr>
          <p:txBody>
            <a:bodyPr wrap="square" lIns="90000" rtlCol="0">
              <a:spAutoFit/>
            </a:bodyPr>
            <a:lstStyle/>
            <a:p>
              <a:r>
                <a:rPr lang="en-US" altLang="zh-CN" sz="1200" dirty="0">
                  <a:cs typeface="Arial" panose="020B0604020202020204" pitchFamily="34" charset="0"/>
                </a:rPr>
                <a:t>(b)</a:t>
              </a:r>
              <a:endParaRPr lang="zh-CN" altLang="en-US" sz="1200" dirty="0">
                <a:cs typeface="Arial" panose="020B0604020202020204" pitchFamily="34" charset="0"/>
              </a:endParaRPr>
            </a:p>
          </p:txBody>
        </p:sp>
        <p:sp>
          <p:nvSpPr>
            <p:cNvPr id="191" name="矩形 190">
              <a:extLst>
                <a:ext uri="{FF2B5EF4-FFF2-40B4-BE49-F238E27FC236}">
                  <a16:creationId xmlns:a16="http://schemas.microsoft.com/office/drawing/2014/main" id="{70DBCE2E-4535-47FC-BFCC-DBEC1FD0B170}"/>
                </a:ext>
              </a:extLst>
            </p:cNvPr>
            <p:cNvSpPr/>
            <p:nvPr/>
          </p:nvSpPr>
          <p:spPr>
            <a:xfrm>
              <a:off x="4570253" y="3222254"/>
              <a:ext cx="900000" cy="346560"/>
            </a:xfrm>
            <a:prstGeom prst="rect">
              <a:avLst/>
            </a:prstGeom>
            <a:noFill/>
            <a:ln w="9525">
              <a:solidFill>
                <a:srgbClr val="072F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2" name="矩形 191">
              <a:extLst>
                <a:ext uri="{FF2B5EF4-FFF2-40B4-BE49-F238E27FC236}">
                  <a16:creationId xmlns:a16="http://schemas.microsoft.com/office/drawing/2014/main" id="{7296900F-9126-41DE-9B31-1F806B7ED5DD}"/>
                </a:ext>
              </a:extLst>
            </p:cNvPr>
            <p:cNvSpPr/>
            <p:nvPr/>
          </p:nvSpPr>
          <p:spPr>
            <a:xfrm>
              <a:off x="4570253" y="3587313"/>
              <a:ext cx="900000" cy="306766"/>
            </a:xfrm>
            <a:prstGeom prst="rect">
              <a:avLst/>
            </a:prstGeom>
            <a:noFill/>
            <a:ln w="9525">
              <a:solidFill>
                <a:srgbClr val="072F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3" name="矩形 192">
              <a:extLst>
                <a:ext uri="{FF2B5EF4-FFF2-40B4-BE49-F238E27FC236}">
                  <a16:creationId xmlns:a16="http://schemas.microsoft.com/office/drawing/2014/main" id="{D2DD029C-239D-4F31-8E1E-5D833CEDC5CD}"/>
                </a:ext>
              </a:extLst>
            </p:cNvPr>
            <p:cNvSpPr/>
            <p:nvPr/>
          </p:nvSpPr>
          <p:spPr>
            <a:xfrm>
              <a:off x="4858097" y="3319210"/>
              <a:ext cx="223249" cy="216000"/>
            </a:xfrm>
            <a:prstGeom prst="rect">
              <a:avLst/>
            </a:prstGeom>
            <a:noFill/>
            <a:ln w="95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4" name="矩形 193">
              <a:extLst>
                <a:ext uri="{FF2B5EF4-FFF2-40B4-BE49-F238E27FC236}">
                  <a16:creationId xmlns:a16="http://schemas.microsoft.com/office/drawing/2014/main" id="{9A39B014-57AB-4C18-8E42-E48AA6AD160F}"/>
                </a:ext>
              </a:extLst>
            </p:cNvPr>
            <p:cNvSpPr/>
            <p:nvPr/>
          </p:nvSpPr>
          <p:spPr>
            <a:xfrm>
              <a:off x="4754292" y="3610376"/>
              <a:ext cx="518349" cy="141703"/>
            </a:xfrm>
            <a:prstGeom prst="rect">
              <a:avLst/>
            </a:prstGeom>
            <a:noFill/>
            <a:ln w="95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5" name="箭头: 右 194">
              <a:extLst>
                <a:ext uri="{FF2B5EF4-FFF2-40B4-BE49-F238E27FC236}">
                  <a16:creationId xmlns:a16="http://schemas.microsoft.com/office/drawing/2014/main" id="{F5044967-4016-40EC-B8E3-11F039E4AA9F}"/>
                </a:ext>
              </a:extLst>
            </p:cNvPr>
            <p:cNvSpPr/>
            <p:nvPr/>
          </p:nvSpPr>
          <p:spPr>
            <a:xfrm>
              <a:off x="5580486" y="2906427"/>
              <a:ext cx="180560" cy="119549"/>
            </a:xfrm>
            <a:prstGeom prst="rightArrow">
              <a:avLst>
                <a:gd name="adj1" fmla="val 50000"/>
                <a:gd name="adj2" fmla="val 67416"/>
              </a:avLst>
            </a:prstGeom>
            <a:solidFill>
              <a:srgbClr val="4472C4"/>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zh-CN" altLang="en-US"/>
            </a:p>
          </p:txBody>
        </p:sp>
        <p:sp>
          <p:nvSpPr>
            <p:cNvPr id="196" name="文本框 195">
              <a:extLst>
                <a:ext uri="{FF2B5EF4-FFF2-40B4-BE49-F238E27FC236}">
                  <a16:creationId xmlns:a16="http://schemas.microsoft.com/office/drawing/2014/main" id="{A63CC6C4-35E2-4692-AAD6-4E11B5229897}"/>
                </a:ext>
              </a:extLst>
            </p:cNvPr>
            <p:cNvSpPr txBox="1"/>
            <p:nvPr/>
          </p:nvSpPr>
          <p:spPr>
            <a:xfrm>
              <a:off x="4269102" y="1952102"/>
              <a:ext cx="413787" cy="276999"/>
            </a:xfrm>
            <a:prstGeom prst="rect">
              <a:avLst/>
            </a:prstGeom>
            <a:noFill/>
          </p:spPr>
          <p:txBody>
            <a:bodyPr wrap="square" lIns="90000" rtlCol="0">
              <a:spAutoFit/>
            </a:bodyPr>
            <a:lstStyle/>
            <a:p>
              <a:r>
                <a:rPr lang="en-US" altLang="zh-CN" sz="1200" dirty="0">
                  <a:cs typeface="Arial" panose="020B0604020202020204" pitchFamily="34" charset="0"/>
                </a:rPr>
                <a:t>(c)</a:t>
              </a:r>
              <a:endParaRPr lang="zh-CN" altLang="en-US" sz="1200" dirty="0">
                <a:cs typeface="Arial" panose="020B0604020202020204" pitchFamily="34" charset="0"/>
              </a:endParaRPr>
            </a:p>
          </p:txBody>
        </p:sp>
        <p:sp>
          <p:nvSpPr>
            <p:cNvPr id="197" name="文本框 196">
              <a:extLst>
                <a:ext uri="{FF2B5EF4-FFF2-40B4-BE49-F238E27FC236}">
                  <a16:creationId xmlns:a16="http://schemas.microsoft.com/office/drawing/2014/main" id="{74D8B212-F086-499D-83E0-82C636C84583}"/>
                </a:ext>
              </a:extLst>
            </p:cNvPr>
            <p:cNvSpPr txBox="1"/>
            <p:nvPr/>
          </p:nvSpPr>
          <p:spPr>
            <a:xfrm>
              <a:off x="5405295" y="3146636"/>
              <a:ext cx="521598" cy="230832"/>
            </a:xfrm>
            <a:prstGeom prst="rect">
              <a:avLst/>
            </a:prstGeom>
            <a:noFill/>
          </p:spPr>
          <p:txBody>
            <a:bodyPr wrap="square" lIns="90000" rtlCol="0">
              <a:spAutoFit/>
            </a:bodyPr>
            <a:lstStyle/>
            <a:p>
              <a:r>
                <a:rPr lang="en-US" altLang="zh-CN" sz="900" dirty="0">
                  <a:cs typeface="Arial" panose="020B0604020202020204" pitchFamily="34" charset="0"/>
                </a:rPr>
                <a:t>ROI 1</a:t>
              </a:r>
              <a:endParaRPr lang="zh-CN" altLang="en-US" sz="900" dirty="0">
                <a:cs typeface="Arial" panose="020B0604020202020204" pitchFamily="34" charset="0"/>
              </a:endParaRPr>
            </a:p>
          </p:txBody>
        </p:sp>
        <p:sp>
          <p:nvSpPr>
            <p:cNvPr id="198" name="文本框 197">
              <a:extLst>
                <a:ext uri="{FF2B5EF4-FFF2-40B4-BE49-F238E27FC236}">
                  <a16:creationId xmlns:a16="http://schemas.microsoft.com/office/drawing/2014/main" id="{94A763BE-6D92-439C-8B10-C4CE1EB4C6AC}"/>
                </a:ext>
              </a:extLst>
            </p:cNvPr>
            <p:cNvSpPr txBox="1"/>
            <p:nvPr/>
          </p:nvSpPr>
          <p:spPr>
            <a:xfrm>
              <a:off x="4315202" y="2979734"/>
              <a:ext cx="1512612" cy="230832"/>
            </a:xfrm>
            <a:prstGeom prst="rect">
              <a:avLst/>
            </a:prstGeom>
            <a:noFill/>
          </p:spPr>
          <p:txBody>
            <a:bodyPr wrap="square" lIns="90000" rtlCol="0">
              <a:spAutoFit/>
            </a:bodyPr>
            <a:lstStyle/>
            <a:p>
              <a:r>
                <a:rPr lang="en-US" altLang="zh-CN" sz="900" b="1" dirty="0">
                  <a:cs typeface="Arial" panose="020B0604020202020204" pitchFamily="34" charset="0"/>
                </a:rPr>
                <a:t>Moving target template</a:t>
              </a:r>
              <a:endParaRPr lang="zh-CN" altLang="en-US" sz="900" b="1" dirty="0">
                <a:cs typeface="Arial" panose="020B0604020202020204" pitchFamily="34" charset="0"/>
              </a:endParaRPr>
            </a:p>
          </p:txBody>
        </p:sp>
        <p:sp>
          <p:nvSpPr>
            <p:cNvPr id="199" name="文本框 198">
              <a:extLst>
                <a:ext uri="{FF2B5EF4-FFF2-40B4-BE49-F238E27FC236}">
                  <a16:creationId xmlns:a16="http://schemas.microsoft.com/office/drawing/2014/main" id="{56B827F8-4FBA-479F-A842-E3037A39BA77}"/>
                </a:ext>
              </a:extLst>
            </p:cNvPr>
            <p:cNvSpPr txBox="1"/>
            <p:nvPr/>
          </p:nvSpPr>
          <p:spPr>
            <a:xfrm>
              <a:off x="4247387" y="3891242"/>
              <a:ext cx="1685785" cy="230832"/>
            </a:xfrm>
            <a:prstGeom prst="rect">
              <a:avLst/>
            </a:prstGeom>
            <a:noFill/>
          </p:spPr>
          <p:txBody>
            <a:bodyPr wrap="square" lIns="90000" rtlCol="0">
              <a:spAutoFit/>
            </a:bodyPr>
            <a:lstStyle/>
            <a:p>
              <a:r>
                <a:rPr lang="en-US" altLang="zh-CN" sz="900" b="1" dirty="0">
                  <a:cs typeface="Arial" panose="020B0604020202020204" pitchFamily="34" charset="0"/>
                </a:rPr>
                <a:t>Calibration target template</a:t>
              </a:r>
              <a:endParaRPr lang="zh-CN" altLang="en-US" sz="900" b="1" dirty="0">
                <a:cs typeface="Arial" panose="020B0604020202020204" pitchFamily="34" charset="0"/>
              </a:endParaRPr>
            </a:p>
          </p:txBody>
        </p:sp>
        <p:cxnSp>
          <p:nvCxnSpPr>
            <p:cNvPr id="200" name="直接箭头连接符 199">
              <a:extLst>
                <a:ext uri="{FF2B5EF4-FFF2-40B4-BE49-F238E27FC236}">
                  <a16:creationId xmlns:a16="http://schemas.microsoft.com/office/drawing/2014/main" id="{D49716A1-CED5-455B-A300-78A4C8252691}"/>
                </a:ext>
              </a:extLst>
            </p:cNvPr>
            <p:cNvCxnSpPr>
              <a:cxnSpLocks/>
            </p:cNvCxnSpPr>
            <p:nvPr/>
          </p:nvCxnSpPr>
          <p:spPr>
            <a:xfrm flipV="1">
              <a:off x="4973486" y="3157166"/>
              <a:ext cx="0" cy="150095"/>
            </a:xfrm>
            <a:prstGeom prst="straightConnector1">
              <a:avLst/>
            </a:prstGeom>
            <a:ln w="9525">
              <a:solidFill>
                <a:srgbClr val="FF00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01" name="直接箭头连接符 200">
              <a:extLst>
                <a:ext uri="{FF2B5EF4-FFF2-40B4-BE49-F238E27FC236}">
                  <a16:creationId xmlns:a16="http://schemas.microsoft.com/office/drawing/2014/main" id="{EE174935-58A2-410F-8D55-41DDB94F1FCE}"/>
                </a:ext>
              </a:extLst>
            </p:cNvPr>
            <p:cNvCxnSpPr>
              <a:cxnSpLocks/>
            </p:cNvCxnSpPr>
            <p:nvPr/>
          </p:nvCxnSpPr>
          <p:spPr>
            <a:xfrm>
              <a:off x="5009203" y="3757017"/>
              <a:ext cx="0" cy="197735"/>
            </a:xfrm>
            <a:prstGeom prst="straightConnector1">
              <a:avLst/>
            </a:prstGeom>
            <a:ln w="9525">
              <a:solidFill>
                <a:srgbClr val="FF0000"/>
              </a:solidFill>
              <a:tailEnd type="triangle" w="sm" len="sm"/>
            </a:ln>
          </p:spPr>
          <p:style>
            <a:lnRef idx="1">
              <a:schemeClr val="accent1"/>
            </a:lnRef>
            <a:fillRef idx="0">
              <a:schemeClr val="accent1"/>
            </a:fillRef>
            <a:effectRef idx="0">
              <a:schemeClr val="accent1"/>
            </a:effectRef>
            <a:fontRef idx="minor">
              <a:schemeClr val="tx1"/>
            </a:fontRef>
          </p:style>
        </p:cxnSp>
        <p:sp>
          <p:nvSpPr>
            <p:cNvPr id="202" name="文本框 201">
              <a:extLst>
                <a:ext uri="{FF2B5EF4-FFF2-40B4-BE49-F238E27FC236}">
                  <a16:creationId xmlns:a16="http://schemas.microsoft.com/office/drawing/2014/main" id="{24C671AD-495A-4043-A820-ED0A053E32B7}"/>
                </a:ext>
              </a:extLst>
            </p:cNvPr>
            <p:cNvSpPr txBox="1"/>
            <p:nvPr/>
          </p:nvSpPr>
          <p:spPr>
            <a:xfrm>
              <a:off x="5402367" y="3510268"/>
              <a:ext cx="521598" cy="230832"/>
            </a:xfrm>
            <a:prstGeom prst="rect">
              <a:avLst/>
            </a:prstGeom>
            <a:noFill/>
          </p:spPr>
          <p:txBody>
            <a:bodyPr wrap="square" lIns="90000" rtlCol="0">
              <a:spAutoFit/>
            </a:bodyPr>
            <a:lstStyle/>
            <a:p>
              <a:r>
                <a:rPr lang="en-US" altLang="zh-CN" sz="900" dirty="0">
                  <a:cs typeface="Arial" panose="020B0604020202020204" pitchFamily="34" charset="0"/>
                </a:rPr>
                <a:t>ROI 2</a:t>
              </a:r>
              <a:endParaRPr lang="zh-CN" altLang="en-US" sz="900" dirty="0">
                <a:cs typeface="Arial" panose="020B0604020202020204" pitchFamily="34" charset="0"/>
              </a:endParaRPr>
            </a:p>
          </p:txBody>
        </p:sp>
        <p:cxnSp>
          <p:nvCxnSpPr>
            <p:cNvPr id="203" name="直接箭头连接符 202">
              <a:extLst>
                <a:ext uri="{FF2B5EF4-FFF2-40B4-BE49-F238E27FC236}">
                  <a16:creationId xmlns:a16="http://schemas.microsoft.com/office/drawing/2014/main" id="{575C1E26-A70C-4A5E-B79D-8676F25967A0}"/>
                </a:ext>
              </a:extLst>
            </p:cNvPr>
            <p:cNvCxnSpPr>
              <a:cxnSpLocks/>
            </p:cNvCxnSpPr>
            <p:nvPr/>
          </p:nvCxnSpPr>
          <p:spPr>
            <a:xfrm flipV="1">
              <a:off x="3923222" y="2146624"/>
              <a:ext cx="27258" cy="232956"/>
            </a:xfrm>
            <a:prstGeom prst="straightConnector1">
              <a:avLst/>
            </a:prstGeom>
            <a:ln w="95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4" name="文本框 203">
              <a:extLst>
                <a:ext uri="{FF2B5EF4-FFF2-40B4-BE49-F238E27FC236}">
                  <a16:creationId xmlns:a16="http://schemas.microsoft.com/office/drawing/2014/main" id="{8F60CD98-AAA5-4B98-B39D-23F0A72E5A64}"/>
                </a:ext>
              </a:extLst>
            </p:cNvPr>
            <p:cNvSpPr txBox="1"/>
            <p:nvPr/>
          </p:nvSpPr>
          <p:spPr>
            <a:xfrm>
              <a:off x="3800771" y="1938295"/>
              <a:ext cx="634017" cy="230832"/>
            </a:xfrm>
            <a:prstGeom prst="rect">
              <a:avLst/>
            </a:prstGeom>
            <a:noFill/>
          </p:spPr>
          <p:txBody>
            <a:bodyPr wrap="square" lIns="90000" rtlCol="0">
              <a:spAutoFit/>
            </a:bodyPr>
            <a:lstStyle/>
            <a:p>
              <a:r>
                <a:rPr lang="en-US" altLang="zh-CN" sz="900" dirty="0">
                  <a:cs typeface="Arial" panose="020B0604020202020204" pitchFamily="34" charset="0"/>
                </a:rPr>
                <a:t>Tension </a:t>
              </a:r>
              <a:endParaRPr lang="zh-CN" altLang="en-US" sz="900" dirty="0">
                <a:cs typeface="Arial" panose="020B0604020202020204" pitchFamily="34" charset="0"/>
              </a:endParaRPr>
            </a:p>
          </p:txBody>
        </p:sp>
        <p:pic>
          <p:nvPicPr>
            <p:cNvPr id="205" name="图片 204">
              <a:extLst>
                <a:ext uri="{FF2B5EF4-FFF2-40B4-BE49-F238E27FC236}">
                  <a16:creationId xmlns:a16="http://schemas.microsoft.com/office/drawing/2014/main" id="{A166276C-5034-4FB7-A479-BF110218CFD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981"/>
            <a:stretch/>
          </p:blipFill>
          <p:spPr>
            <a:xfrm>
              <a:off x="2863410" y="2967552"/>
              <a:ext cx="450000" cy="630802"/>
            </a:xfrm>
            <a:prstGeom prst="rect">
              <a:avLst/>
            </a:prstGeom>
          </p:spPr>
        </p:pic>
        <p:sp>
          <p:nvSpPr>
            <p:cNvPr id="206" name="文本框 205">
              <a:extLst>
                <a:ext uri="{FF2B5EF4-FFF2-40B4-BE49-F238E27FC236}">
                  <a16:creationId xmlns:a16="http://schemas.microsoft.com/office/drawing/2014/main" id="{67040BB9-765D-4526-9719-9CD09A013832}"/>
                </a:ext>
              </a:extLst>
            </p:cNvPr>
            <p:cNvSpPr txBox="1"/>
            <p:nvPr/>
          </p:nvSpPr>
          <p:spPr>
            <a:xfrm>
              <a:off x="2716373" y="3786563"/>
              <a:ext cx="1030242" cy="230832"/>
            </a:xfrm>
            <a:prstGeom prst="rect">
              <a:avLst/>
            </a:prstGeom>
            <a:noFill/>
          </p:spPr>
          <p:txBody>
            <a:bodyPr wrap="square" lIns="90000" rtlCol="0">
              <a:spAutoFit/>
            </a:bodyPr>
            <a:lstStyle/>
            <a:p>
              <a:r>
                <a:rPr lang="en-US" altLang="zh-CN" sz="900" dirty="0">
                  <a:cs typeface="Arial" panose="020B0604020202020204" pitchFamily="34" charset="0"/>
                </a:rPr>
                <a:t>Compression  </a:t>
              </a:r>
              <a:endParaRPr lang="zh-CN" altLang="en-US" sz="900" dirty="0">
                <a:cs typeface="Arial" panose="020B0604020202020204" pitchFamily="34" charset="0"/>
              </a:endParaRPr>
            </a:p>
          </p:txBody>
        </p:sp>
        <p:sp>
          <p:nvSpPr>
            <p:cNvPr id="207" name="文本框 206">
              <a:extLst>
                <a:ext uri="{FF2B5EF4-FFF2-40B4-BE49-F238E27FC236}">
                  <a16:creationId xmlns:a16="http://schemas.microsoft.com/office/drawing/2014/main" id="{2F97FDE0-4D53-430D-946F-591ADC7F2CE8}"/>
                </a:ext>
              </a:extLst>
            </p:cNvPr>
            <p:cNvSpPr txBox="1"/>
            <p:nvPr/>
          </p:nvSpPr>
          <p:spPr>
            <a:xfrm>
              <a:off x="1430074" y="3435381"/>
              <a:ext cx="1143032" cy="246221"/>
            </a:xfrm>
            <a:prstGeom prst="rect">
              <a:avLst/>
            </a:prstGeom>
            <a:noFill/>
          </p:spPr>
          <p:txBody>
            <a:bodyPr wrap="square" lIns="90000" rtlCol="0">
              <a:spAutoFit/>
            </a:bodyPr>
            <a:lstStyle/>
            <a:p>
              <a:r>
                <a:rPr lang="en-US" altLang="zh-CN" sz="1000" b="1" dirty="0">
                  <a:cs typeface="Arial" panose="020B0604020202020204" pitchFamily="34" charset="0"/>
                </a:rPr>
                <a:t>Moving target</a:t>
              </a:r>
              <a:endParaRPr lang="zh-CN" altLang="en-US" sz="1000" b="1" dirty="0">
                <a:cs typeface="Arial" panose="020B0604020202020204" pitchFamily="34" charset="0"/>
              </a:endParaRPr>
            </a:p>
          </p:txBody>
        </p:sp>
        <p:sp>
          <p:nvSpPr>
            <p:cNvPr id="208" name="文本框 207">
              <a:extLst>
                <a:ext uri="{FF2B5EF4-FFF2-40B4-BE49-F238E27FC236}">
                  <a16:creationId xmlns:a16="http://schemas.microsoft.com/office/drawing/2014/main" id="{CB1FC3A4-D79A-4FD0-8976-ED422F0A5D31}"/>
                </a:ext>
              </a:extLst>
            </p:cNvPr>
            <p:cNvSpPr txBox="1"/>
            <p:nvPr/>
          </p:nvSpPr>
          <p:spPr>
            <a:xfrm>
              <a:off x="1277400" y="3886966"/>
              <a:ext cx="1239962" cy="246221"/>
            </a:xfrm>
            <a:prstGeom prst="rect">
              <a:avLst/>
            </a:prstGeom>
            <a:noFill/>
          </p:spPr>
          <p:txBody>
            <a:bodyPr wrap="square" lIns="90000" rtlCol="0">
              <a:spAutoFit/>
            </a:bodyPr>
            <a:lstStyle/>
            <a:p>
              <a:r>
                <a:rPr lang="en-US" altLang="zh-CN" sz="1000" b="1" dirty="0">
                  <a:cs typeface="Arial" panose="020B0604020202020204" pitchFamily="34" charset="0"/>
                </a:rPr>
                <a:t>Calibration target</a:t>
              </a:r>
              <a:endParaRPr lang="zh-CN" altLang="en-US" sz="1000" b="1" dirty="0">
                <a:cs typeface="Arial" panose="020B0604020202020204" pitchFamily="34" charset="0"/>
              </a:endParaRPr>
            </a:p>
          </p:txBody>
        </p:sp>
        <p:pic>
          <p:nvPicPr>
            <p:cNvPr id="209" name="图片 208">
              <a:extLst>
                <a:ext uri="{FF2B5EF4-FFF2-40B4-BE49-F238E27FC236}">
                  <a16:creationId xmlns:a16="http://schemas.microsoft.com/office/drawing/2014/main" id="{5BAF1716-14D1-49B5-945C-B185AD2A495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508" t="3115" r="4865" b="4737"/>
            <a:stretch/>
          </p:blipFill>
          <p:spPr>
            <a:xfrm>
              <a:off x="2856181" y="2392978"/>
              <a:ext cx="432000" cy="434455"/>
            </a:xfrm>
            <a:prstGeom prst="rect">
              <a:avLst/>
            </a:prstGeom>
          </p:spPr>
        </p:pic>
        <p:sp>
          <p:nvSpPr>
            <p:cNvPr id="210" name="矩形 209">
              <a:extLst>
                <a:ext uri="{FF2B5EF4-FFF2-40B4-BE49-F238E27FC236}">
                  <a16:creationId xmlns:a16="http://schemas.microsoft.com/office/drawing/2014/main" id="{4CE6C36B-1595-4FAA-AA83-A706CB284FDE}"/>
                </a:ext>
              </a:extLst>
            </p:cNvPr>
            <p:cNvSpPr/>
            <p:nvPr/>
          </p:nvSpPr>
          <p:spPr>
            <a:xfrm rot="316164">
              <a:off x="986073" y="2328395"/>
              <a:ext cx="65782" cy="121777"/>
            </a:xfrm>
            <a:prstGeom prst="rect">
              <a:avLst/>
            </a:prstGeom>
            <a:noFill/>
            <a:ln w="95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1" name="直接连接符 210">
              <a:extLst>
                <a:ext uri="{FF2B5EF4-FFF2-40B4-BE49-F238E27FC236}">
                  <a16:creationId xmlns:a16="http://schemas.microsoft.com/office/drawing/2014/main" id="{53AF55E7-DD05-4E4D-AA15-66D3ADEBA7B4}"/>
                </a:ext>
              </a:extLst>
            </p:cNvPr>
            <p:cNvCxnSpPr>
              <a:cxnSpLocks/>
            </p:cNvCxnSpPr>
            <p:nvPr/>
          </p:nvCxnSpPr>
          <p:spPr>
            <a:xfrm flipV="1">
              <a:off x="1061940" y="2244646"/>
              <a:ext cx="390336" cy="9097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2" name="直接连接符 211">
              <a:extLst>
                <a:ext uri="{FF2B5EF4-FFF2-40B4-BE49-F238E27FC236}">
                  <a16:creationId xmlns:a16="http://schemas.microsoft.com/office/drawing/2014/main" id="{937EAB6D-3704-4259-B673-7C2925478461}"/>
                </a:ext>
              </a:extLst>
            </p:cNvPr>
            <p:cNvCxnSpPr>
              <a:cxnSpLocks/>
            </p:cNvCxnSpPr>
            <p:nvPr/>
          </p:nvCxnSpPr>
          <p:spPr>
            <a:xfrm>
              <a:off x="1041545" y="2450303"/>
              <a:ext cx="402249" cy="48065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3" name="直接箭头连接符 212">
              <a:extLst>
                <a:ext uri="{FF2B5EF4-FFF2-40B4-BE49-F238E27FC236}">
                  <a16:creationId xmlns:a16="http://schemas.microsoft.com/office/drawing/2014/main" id="{583A47C9-266A-4971-A2D2-A7A3CBA80A31}"/>
                </a:ext>
              </a:extLst>
            </p:cNvPr>
            <p:cNvCxnSpPr>
              <a:cxnSpLocks/>
            </p:cNvCxnSpPr>
            <p:nvPr/>
          </p:nvCxnSpPr>
          <p:spPr>
            <a:xfrm flipH="1">
              <a:off x="3717918" y="2141142"/>
              <a:ext cx="24086" cy="238438"/>
            </a:xfrm>
            <a:prstGeom prst="straightConnector1">
              <a:avLst/>
            </a:prstGeom>
            <a:ln w="9525">
              <a:solidFill>
                <a:srgbClr val="072F9E"/>
              </a:solidFill>
              <a:tailEnd type="triangle"/>
            </a:ln>
          </p:spPr>
          <p:style>
            <a:lnRef idx="1">
              <a:schemeClr val="accent1"/>
            </a:lnRef>
            <a:fillRef idx="0">
              <a:schemeClr val="accent1"/>
            </a:fillRef>
            <a:effectRef idx="0">
              <a:schemeClr val="accent1"/>
            </a:effectRef>
            <a:fontRef idx="minor">
              <a:schemeClr val="tx1"/>
            </a:fontRef>
          </p:style>
        </p:cxnSp>
        <p:cxnSp>
          <p:nvCxnSpPr>
            <p:cNvPr id="214" name="直接箭头连接符 213">
              <a:extLst>
                <a:ext uri="{FF2B5EF4-FFF2-40B4-BE49-F238E27FC236}">
                  <a16:creationId xmlns:a16="http://schemas.microsoft.com/office/drawing/2014/main" id="{32CF8FB9-8C5D-4C47-856B-6525055C42C7}"/>
                </a:ext>
              </a:extLst>
            </p:cNvPr>
            <p:cNvCxnSpPr>
              <a:cxnSpLocks/>
            </p:cNvCxnSpPr>
            <p:nvPr/>
          </p:nvCxnSpPr>
          <p:spPr>
            <a:xfrm flipV="1">
              <a:off x="3545725" y="3699669"/>
              <a:ext cx="27258" cy="232956"/>
            </a:xfrm>
            <a:prstGeom prst="straightConnector1">
              <a:avLst/>
            </a:prstGeom>
            <a:ln w="9525">
              <a:solidFill>
                <a:srgbClr val="072F9E"/>
              </a:solidFill>
              <a:tailEnd type="triangle"/>
            </a:ln>
          </p:spPr>
          <p:style>
            <a:lnRef idx="1">
              <a:schemeClr val="accent1"/>
            </a:lnRef>
            <a:fillRef idx="0">
              <a:schemeClr val="accent1"/>
            </a:fillRef>
            <a:effectRef idx="0">
              <a:schemeClr val="accent1"/>
            </a:effectRef>
            <a:fontRef idx="minor">
              <a:schemeClr val="tx1"/>
            </a:fontRef>
          </p:style>
        </p:cxnSp>
        <p:cxnSp>
          <p:nvCxnSpPr>
            <p:cNvPr id="215" name="直接箭头连接符 214">
              <a:extLst>
                <a:ext uri="{FF2B5EF4-FFF2-40B4-BE49-F238E27FC236}">
                  <a16:creationId xmlns:a16="http://schemas.microsoft.com/office/drawing/2014/main" id="{E8845D6D-1C77-46F1-9F4A-F6E7B33DA583}"/>
                </a:ext>
              </a:extLst>
            </p:cNvPr>
            <p:cNvCxnSpPr>
              <a:cxnSpLocks/>
            </p:cNvCxnSpPr>
            <p:nvPr/>
          </p:nvCxnSpPr>
          <p:spPr>
            <a:xfrm flipH="1">
              <a:off x="3330213" y="2588579"/>
              <a:ext cx="176348" cy="0"/>
            </a:xfrm>
            <a:prstGeom prst="straightConnector1">
              <a:avLst/>
            </a:prstGeom>
            <a:ln w="952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216" name="矩形 215">
              <a:extLst>
                <a:ext uri="{FF2B5EF4-FFF2-40B4-BE49-F238E27FC236}">
                  <a16:creationId xmlns:a16="http://schemas.microsoft.com/office/drawing/2014/main" id="{DBC3EC99-00C7-4DD0-BFF6-8FE18DCF271C}"/>
                </a:ext>
              </a:extLst>
            </p:cNvPr>
            <p:cNvSpPr/>
            <p:nvPr/>
          </p:nvSpPr>
          <p:spPr>
            <a:xfrm>
              <a:off x="2513030" y="3551315"/>
              <a:ext cx="1024639" cy="230832"/>
            </a:xfrm>
            <a:prstGeom prst="rect">
              <a:avLst/>
            </a:prstGeom>
          </p:spPr>
          <p:txBody>
            <a:bodyPr wrap="none">
              <a:spAutoFit/>
            </a:bodyPr>
            <a:lstStyle/>
            <a:p>
              <a:r>
                <a:rPr lang="en-US" altLang="zh-CN" sz="900" dirty="0">
                  <a:cs typeface="Arial" panose="020B0604020202020204" pitchFamily="34" charset="0"/>
                </a:rPr>
                <a:t>Raspberry Pi 4B</a:t>
              </a:r>
              <a:endParaRPr lang="zh-CN" altLang="en-US" sz="900" dirty="0">
                <a:cs typeface="Arial" panose="020B0604020202020204" pitchFamily="34" charset="0"/>
              </a:endParaRPr>
            </a:p>
          </p:txBody>
        </p:sp>
        <p:cxnSp>
          <p:nvCxnSpPr>
            <p:cNvPr id="217" name="直接箭头连接符 216">
              <a:extLst>
                <a:ext uri="{FF2B5EF4-FFF2-40B4-BE49-F238E27FC236}">
                  <a16:creationId xmlns:a16="http://schemas.microsoft.com/office/drawing/2014/main" id="{D8026CC2-F081-444D-AE07-1B859CB30500}"/>
                </a:ext>
              </a:extLst>
            </p:cNvPr>
            <p:cNvCxnSpPr>
              <a:cxnSpLocks/>
            </p:cNvCxnSpPr>
            <p:nvPr/>
          </p:nvCxnSpPr>
          <p:spPr>
            <a:xfrm flipH="1">
              <a:off x="3339738" y="3051375"/>
              <a:ext cx="122759" cy="0"/>
            </a:xfrm>
            <a:prstGeom prst="straightConnector1">
              <a:avLst/>
            </a:prstGeom>
            <a:ln w="952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pic>
          <p:nvPicPr>
            <p:cNvPr id="218" name="图片 217">
              <a:extLst>
                <a:ext uri="{FF2B5EF4-FFF2-40B4-BE49-F238E27FC236}">
                  <a16:creationId xmlns:a16="http://schemas.microsoft.com/office/drawing/2014/main" id="{7B345936-716B-4D7B-88AD-621B9194CAA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109226" y="2532737"/>
              <a:ext cx="648000" cy="486000"/>
            </a:xfrm>
            <a:prstGeom prst="rect">
              <a:avLst/>
            </a:prstGeom>
          </p:spPr>
        </p:pic>
        <p:pic>
          <p:nvPicPr>
            <p:cNvPr id="219" name="图片 218">
              <a:extLst>
                <a:ext uri="{FF2B5EF4-FFF2-40B4-BE49-F238E27FC236}">
                  <a16:creationId xmlns:a16="http://schemas.microsoft.com/office/drawing/2014/main" id="{179C5FD9-A28F-4DB4-A7CA-6BDEC56FB7C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45425" y="2724993"/>
              <a:ext cx="648000" cy="486000"/>
            </a:xfrm>
            <a:prstGeom prst="rect">
              <a:avLst/>
            </a:prstGeom>
          </p:spPr>
        </p:pic>
        <p:pic>
          <p:nvPicPr>
            <p:cNvPr id="220" name="图片 219">
              <a:extLst>
                <a:ext uri="{FF2B5EF4-FFF2-40B4-BE49-F238E27FC236}">
                  <a16:creationId xmlns:a16="http://schemas.microsoft.com/office/drawing/2014/main" id="{872A9658-6B68-418B-9A1F-22943584F24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973616" y="2914166"/>
              <a:ext cx="648000" cy="486000"/>
            </a:xfrm>
            <a:prstGeom prst="rect">
              <a:avLst/>
            </a:prstGeom>
          </p:spPr>
        </p:pic>
        <p:pic>
          <p:nvPicPr>
            <p:cNvPr id="221" name="图片 220">
              <a:extLst>
                <a:ext uri="{FF2B5EF4-FFF2-40B4-BE49-F238E27FC236}">
                  <a16:creationId xmlns:a16="http://schemas.microsoft.com/office/drawing/2014/main" id="{69770811-CCFA-4D92-BC9C-71860A2574F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901406" y="3091886"/>
              <a:ext cx="648000" cy="486000"/>
            </a:xfrm>
            <a:prstGeom prst="rect">
              <a:avLst/>
            </a:prstGeom>
          </p:spPr>
        </p:pic>
      </p:grpSp>
      <p:grpSp>
        <p:nvGrpSpPr>
          <p:cNvPr id="4" name="组合 3">
            <a:extLst>
              <a:ext uri="{FF2B5EF4-FFF2-40B4-BE49-F238E27FC236}">
                <a16:creationId xmlns:a16="http://schemas.microsoft.com/office/drawing/2014/main" id="{9CC443E0-565E-4DB1-88E0-3CB86BE14E04}"/>
              </a:ext>
            </a:extLst>
          </p:cNvPr>
          <p:cNvGrpSpPr/>
          <p:nvPr/>
        </p:nvGrpSpPr>
        <p:grpSpPr>
          <a:xfrm>
            <a:off x="332351" y="4236584"/>
            <a:ext cx="6603608" cy="2398522"/>
            <a:chOff x="332351" y="4236584"/>
            <a:chExt cx="6603608" cy="2398522"/>
          </a:xfrm>
        </p:grpSpPr>
        <p:pic>
          <p:nvPicPr>
            <p:cNvPr id="153" name="图片 152">
              <a:extLst>
                <a:ext uri="{FF2B5EF4-FFF2-40B4-BE49-F238E27FC236}">
                  <a16:creationId xmlns:a16="http://schemas.microsoft.com/office/drawing/2014/main" id="{566902FB-781F-4259-83EE-4BE7017D741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750018" y="5574117"/>
              <a:ext cx="1152000" cy="864000"/>
            </a:xfrm>
            <a:prstGeom prst="rect">
              <a:avLst/>
            </a:prstGeom>
          </p:spPr>
        </p:pic>
        <p:pic>
          <p:nvPicPr>
            <p:cNvPr id="156" name="图片 155">
              <a:extLst>
                <a:ext uri="{FF2B5EF4-FFF2-40B4-BE49-F238E27FC236}">
                  <a16:creationId xmlns:a16="http://schemas.microsoft.com/office/drawing/2014/main" id="{024EE7DE-5BE0-4FCE-8276-1E9CAB740264}"/>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28154" t="8529" r="39182" b="49555"/>
            <a:stretch/>
          </p:blipFill>
          <p:spPr>
            <a:xfrm>
              <a:off x="5935271" y="5981053"/>
              <a:ext cx="411570" cy="396107"/>
            </a:xfrm>
            <a:prstGeom prst="rect">
              <a:avLst/>
            </a:prstGeom>
          </p:spPr>
        </p:pic>
        <p:pic>
          <p:nvPicPr>
            <p:cNvPr id="222" name="图片 221">
              <a:extLst>
                <a:ext uri="{FF2B5EF4-FFF2-40B4-BE49-F238E27FC236}">
                  <a16:creationId xmlns:a16="http://schemas.microsoft.com/office/drawing/2014/main" id="{DAF57D4D-40F5-4467-847E-559AC28A108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620942" y="4688803"/>
              <a:ext cx="1152000" cy="864000"/>
            </a:xfrm>
            <a:prstGeom prst="rect">
              <a:avLst/>
            </a:prstGeom>
          </p:spPr>
        </p:pic>
        <p:pic>
          <p:nvPicPr>
            <p:cNvPr id="223" name="图片 222">
              <a:extLst>
                <a:ext uri="{FF2B5EF4-FFF2-40B4-BE49-F238E27FC236}">
                  <a16:creationId xmlns:a16="http://schemas.microsoft.com/office/drawing/2014/main" id="{338CC954-AA4F-4B86-88E0-ED3A6C0A6D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05887" y="4765765"/>
              <a:ext cx="900000" cy="675000"/>
            </a:xfrm>
            <a:prstGeom prst="rect">
              <a:avLst/>
            </a:prstGeom>
          </p:spPr>
        </p:pic>
        <p:pic>
          <p:nvPicPr>
            <p:cNvPr id="224" name="图片 223">
              <a:extLst>
                <a:ext uri="{FF2B5EF4-FFF2-40B4-BE49-F238E27FC236}">
                  <a16:creationId xmlns:a16="http://schemas.microsoft.com/office/drawing/2014/main" id="{CACC9CFB-AB10-4B62-B9C1-6F8D13F8DD6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77334" y="5062624"/>
              <a:ext cx="1152000" cy="864000"/>
            </a:xfrm>
            <a:prstGeom prst="rect">
              <a:avLst/>
            </a:prstGeom>
          </p:spPr>
        </p:pic>
        <p:cxnSp>
          <p:nvCxnSpPr>
            <p:cNvPr id="225" name="直接箭头连接符 224">
              <a:extLst>
                <a:ext uri="{FF2B5EF4-FFF2-40B4-BE49-F238E27FC236}">
                  <a16:creationId xmlns:a16="http://schemas.microsoft.com/office/drawing/2014/main" id="{F862ADED-B16A-42B7-AA26-FF6E3B04E864}"/>
                </a:ext>
              </a:extLst>
            </p:cNvPr>
            <p:cNvCxnSpPr>
              <a:cxnSpLocks/>
            </p:cNvCxnSpPr>
            <p:nvPr/>
          </p:nvCxnSpPr>
          <p:spPr>
            <a:xfrm>
              <a:off x="694973" y="5062624"/>
              <a:ext cx="304007" cy="0"/>
            </a:xfrm>
            <a:prstGeom prst="straightConnector1">
              <a:avLst/>
            </a:prstGeom>
            <a:ln w="95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6" name="直接箭头连接符 225">
              <a:extLst>
                <a:ext uri="{FF2B5EF4-FFF2-40B4-BE49-F238E27FC236}">
                  <a16:creationId xmlns:a16="http://schemas.microsoft.com/office/drawing/2014/main" id="{F2E3BCC4-6E77-4420-A755-362D5236FBEA}"/>
                </a:ext>
              </a:extLst>
            </p:cNvPr>
            <p:cNvCxnSpPr>
              <a:cxnSpLocks/>
            </p:cNvCxnSpPr>
            <p:nvPr/>
          </p:nvCxnSpPr>
          <p:spPr>
            <a:xfrm>
              <a:off x="678551" y="5111856"/>
              <a:ext cx="0" cy="287465"/>
            </a:xfrm>
            <a:prstGeom prst="straightConnector1">
              <a:avLst/>
            </a:prstGeom>
            <a:ln w="95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7" name="箭头: 右 226">
              <a:extLst>
                <a:ext uri="{FF2B5EF4-FFF2-40B4-BE49-F238E27FC236}">
                  <a16:creationId xmlns:a16="http://schemas.microsoft.com/office/drawing/2014/main" id="{E0402A05-3DE7-4DA5-AC6F-7023126DED12}"/>
                </a:ext>
              </a:extLst>
            </p:cNvPr>
            <p:cNvSpPr/>
            <p:nvPr/>
          </p:nvSpPr>
          <p:spPr>
            <a:xfrm>
              <a:off x="1901701" y="5462360"/>
              <a:ext cx="180560" cy="119549"/>
            </a:xfrm>
            <a:prstGeom prst="rightArrow">
              <a:avLst>
                <a:gd name="adj1" fmla="val 50000"/>
                <a:gd name="adj2" fmla="val 67416"/>
              </a:avLst>
            </a:prstGeom>
            <a:solidFill>
              <a:srgbClr val="4472C4"/>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zh-CN" altLang="en-US"/>
            </a:p>
          </p:txBody>
        </p:sp>
        <p:sp>
          <p:nvSpPr>
            <p:cNvPr id="228" name="文本框 227">
              <a:extLst>
                <a:ext uri="{FF2B5EF4-FFF2-40B4-BE49-F238E27FC236}">
                  <a16:creationId xmlns:a16="http://schemas.microsoft.com/office/drawing/2014/main" id="{0E0ADBE0-7F44-453C-B069-85D4542EB8BA}"/>
                </a:ext>
              </a:extLst>
            </p:cNvPr>
            <p:cNvSpPr txBox="1"/>
            <p:nvPr/>
          </p:nvSpPr>
          <p:spPr>
            <a:xfrm>
              <a:off x="389155" y="4704367"/>
              <a:ext cx="1512612" cy="246221"/>
            </a:xfrm>
            <a:prstGeom prst="rect">
              <a:avLst/>
            </a:prstGeom>
            <a:noFill/>
          </p:spPr>
          <p:txBody>
            <a:bodyPr wrap="square" lIns="90000" rtlCol="0">
              <a:spAutoFit/>
            </a:bodyPr>
            <a:lstStyle/>
            <a:p>
              <a:r>
                <a:rPr lang="en-US" altLang="zh-CN" sz="1000" b="1" dirty="0">
                  <a:cs typeface="Arial" panose="020B0604020202020204" pitchFamily="34" charset="0"/>
                </a:rPr>
                <a:t>Template image</a:t>
              </a:r>
              <a:endParaRPr lang="zh-CN" altLang="en-US" sz="1000" b="1" dirty="0">
                <a:cs typeface="Arial" panose="020B0604020202020204" pitchFamily="34" charset="0"/>
              </a:endParaRPr>
            </a:p>
          </p:txBody>
        </p:sp>
        <p:sp>
          <p:nvSpPr>
            <p:cNvPr id="229" name="文本框 228">
              <a:extLst>
                <a:ext uri="{FF2B5EF4-FFF2-40B4-BE49-F238E27FC236}">
                  <a16:creationId xmlns:a16="http://schemas.microsoft.com/office/drawing/2014/main" id="{3911110B-F147-42CA-8CD4-B4BD9E81F937}"/>
                </a:ext>
              </a:extLst>
            </p:cNvPr>
            <p:cNvSpPr txBox="1"/>
            <p:nvPr/>
          </p:nvSpPr>
          <p:spPr>
            <a:xfrm>
              <a:off x="342328" y="5920111"/>
              <a:ext cx="1987861" cy="246221"/>
            </a:xfrm>
            <a:prstGeom prst="rect">
              <a:avLst/>
            </a:prstGeom>
            <a:noFill/>
          </p:spPr>
          <p:txBody>
            <a:bodyPr wrap="square" lIns="90000" rtlCol="0">
              <a:spAutoFit/>
            </a:bodyPr>
            <a:lstStyle/>
            <a:p>
              <a:r>
                <a:rPr lang="en-US" altLang="zh-CN" sz="1000" b="1" dirty="0">
                  <a:cs typeface="Arial" panose="020B0604020202020204" pitchFamily="34" charset="0"/>
                </a:rPr>
                <a:t>Original image to be matched</a:t>
              </a:r>
              <a:endParaRPr lang="zh-CN" altLang="en-US" sz="1000" b="1" dirty="0">
                <a:cs typeface="Arial" panose="020B0604020202020204" pitchFamily="34" charset="0"/>
              </a:endParaRPr>
            </a:p>
          </p:txBody>
        </p:sp>
        <p:sp>
          <p:nvSpPr>
            <p:cNvPr id="230" name="箭头: 右 229">
              <a:extLst>
                <a:ext uri="{FF2B5EF4-FFF2-40B4-BE49-F238E27FC236}">
                  <a16:creationId xmlns:a16="http://schemas.microsoft.com/office/drawing/2014/main" id="{41B2B070-E32B-4D78-A6C6-ECC61F425CCA}"/>
                </a:ext>
              </a:extLst>
            </p:cNvPr>
            <p:cNvSpPr/>
            <p:nvPr/>
          </p:nvSpPr>
          <p:spPr>
            <a:xfrm>
              <a:off x="3505673" y="5068532"/>
              <a:ext cx="180560" cy="119549"/>
            </a:xfrm>
            <a:prstGeom prst="rightArrow">
              <a:avLst>
                <a:gd name="adj1" fmla="val 50000"/>
                <a:gd name="adj2" fmla="val 67416"/>
              </a:avLst>
            </a:prstGeom>
            <a:solidFill>
              <a:srgbClr val="4472C4"/>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zh-CN" altLang="en-US"/>
            </a:p>
          </p:txBody>
        </p:sp>
        <p:sp>
          <p:nvSpPr>
            <p:cNvPr id="231" name="文本框 230">
              <a:extLst>
                <a:ext uri="{FF2B5EF4-FFF2-40B4-BE49-F238E27FC236}">
                  <a16:creationId xmlns:a16="http://schemas.microsoft.com/office/drawing/2014/main" id="{E16AEBFB-B1FA-4BB3-834A-38C043A9D4C1}"/>
                </a:ext>
              </a:extLst>
            </p:cNvPr>
            <p:cNvSpPr txBox="1"/>
            <p:nvPr/>
          </p:nvSpPr>
          <p:spPr>
            <a:xfrm>
              <a:off x="3336944" y="4751057"/>
              <a:ext cx="555236" cy="230832"/>
            </a:xfrm>
            <a:prstGeom prst="rect">
              <a:avLst/>
            </a:prstGeom>
            <a:noFill/>
          </p:spPr>
          <p:txBody>
            <a:bodyPr wrap="square" lIns="90000" rtlCol="0">
              <a:spAutoFit/>
            </a:bodyPr>
            <a:lstStyle/>
            <a:p>
              <a:r>
                <a:rPr lang="en-US" altLang="zh-CN" sz="900" dirty="0">
                  <a:cs typeface="Arial" panose="020B0604020202020204" pitchFamily="34" charset="0"/>
                </a:rPr>
                <a:t>Coarse</a:t>
              </a:r>
              <a:endParaRPr lang="zh-CN" altLang="en-US" sz="1000" dirty="0">
                <a:cs typeface="Arial" panose="020B0604020202020204" pitchFamily="34" charset="0"/>
              </a:endParaRPr>
            </a:p>
          </p:txBody>
        </p:sp>
        <p:sp>
          <p:nvSpPr>
            <p:cNvPr id="232" name="文本框 231">
              <a:extLst>
                <a:ext uri="{FF2B5EF4-FFF2-40B4-BE49-F238E27FC236}">
                  <a16:creationId xmlns:a16="http://schemas.microsoft.com/office/drawing/2014/main" id="{2BA67EB8-8E0F-497E-B3D9-001782090E98}"/>
                </a:ext>
              </a:extLst>
            </p:cNvPr>
            <p:cNvSpPr txBox="1"/>
            <p:nvPr/>
          </p:nvSpPr>
          <p:spPr>
            <a:xfrm>
              <a:off x="3296181" y="4882783"/>
              <a:ext cx="903339" cy="230832"/>
            </a:xfrm>
            <a:prstGeom prst="rect">
              <a:avLst/>
            </a:prstGeom>
            <a:noFill/>
          </p:spPr>
          <p:txBody>
            <a:bodyPr wrap="square" lIns="90000" rtlCol="0">
              <a:spAutoFit/>
            </a:bodyPr>
            <a:lstStyle/>
            <a:p>
              <a:r>
                <a:rPr lang="en-US" altLang="zh-CN" sz="900" dirty="0">
                  <a:cs typeface="Arial" panose="020B0604020202020204" pitchFamily="34" charset="0"/>
                </a:rPr>
                <a:t>matching</a:t>
              </a:r>
              <a:endParaRPr lang="zh-CN" altLang="en-US" sz="1000" dirty="0">
                <a:cs typeface="Arial" panose="020B0604020202020204" pitchFamily="34" charset="0"/>
              </a:endParaRPr>
            </a:p>
          </p:txBody>
        </p:sp>
        <p:sp>
          <p:nvSpPr>
            <p:cNvPr id="233" name="矩形 232">
              <a:extLst>
                <a:ext uri="{FF2B5EF4-FFF2-40B4-BE49-F238E27FC236}">
                  <a16:creationId xmlns:a16="http://schemas.microsoft.com/office/drawing/2014/main" id="{835DA303-780F-4409-860B-4DAF984F83FF}"/>
                </a:ext>
              </a:extLst>
            </p:cNvPr>
            <p:cNvSpPr>
              <a:spLocks/>
            </p:cNvSpPr>
            <p:nvPr/>
          </p:nvSpPr>
          <p:spPr>
            <a:xfrm>
              <a:off x="4301663" y="4864533"/>
              <a:ext cx="208800" cy="208800"/>
            </a:xfrm>
            <a:prstGeom prst="rect">
              <a:avLst/>
            </a:prstGeom>
            <a:noFill/>
            <a:ln w="9525">
              <a:solidFill>
                <a:schemeClr val="bg1"/>
              </a:solidFill>
            </a:ln>
            <a:effectLst>
              <a:outerShdw blurRad="50800" dist="50800" dir="5400000" algn="ctr" rotWithShape="0">
                <a:schemeClr val="accent1">
                  <a:alpha val="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4" name="箭头: 右 233">
              <a:extLst>
                <a:ext uri="{FF2B5EF4-FFF2-40B4-BE49-F238E27FC236}">
                  <a16:creationId xmlns:a16="http://schemas.microsoft.com/office/drawing/2014/main" id="{A9ADABD7-7E81-4F4C-A62B-28DF33864C76}"/>
                </a:ext>
              </a:extLst>
            </p:cNvPr>
            <p:cNvSpPr/>
            <p:nvPr/>
          </p:nvSpPr>
          <p:spPr>
            <a:xfrm>
              <a:off x="5168699" y="5047776"/>
              <a:ext cx="180560" cy="119549"/>
            </a:xfrm>
            <a:prstGeom prst="rightArrow">
              <a:avLst>
                <a:gd name="adj1" fmla="val 50000"/>
                <a:gd name="adj2" fmla="val 67416"/>
              </a:avLst>
            </a:prstGeom>
            <a:solidFill>
              <a:srgbClr val="4472C4"/>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zh-CN" altLang="en-US"/>
            </a:p>
          </p:txBody>
        </p:sp>
        <p:sp>
          <p:nvSpPr>
            <p:cNvPr id="235" name="文本框 234">
              <a:extLst>
                <a:ext uri="{FF2B5EF4-FFF2-40B4-BE49-F238E27FC236}">
                  <a16:creationId xmlns:a16="http://schemas.microsoft.com/office/drawing/2014/main" id="{706AD064-317B-4A4A-BF98-71A0959C462C}"/>
                </a:ext>
              </a:extLst>
            </p:cNvPr>
            <p:cNvSpPr txBox="1"/>
            <p:nvPr/>
          </p:nvSpPr>
          <p:spPr>
            <a:xfrm>
              <a:off x="4998888" y="4740625"/>
              <a:ext cx="570372" cy="230832"/>
            </a:xfrm>
            <a:prstGeom prst="rect">
              <a:avLst/>
            </a:prstGeom>
            <a:noFill/>
          </p:spPr>
          <p:txBody>
            <a:bodyPr wrap="square" lIns="90000" rtlCol="0">
              <a:spAutoFit/>
            </a:bodyPr>
            <a:lstStyle/>
            <a:p>
              <a:r>
                <a:rPr lang="en-US" altLang="zh-CN" sz="900" dirty="0">
                  <a:cs typeface="Arial" panose="020B0604020202020204" pitchFamily="34" charset="0"/>
                </a:rPr>
                <a:t>Scaling</a:t>
              </a:r>
              <a:endParaRPr lang="zh-CN" altLang="en-US" sz="1000" dirty="0">
                <a:cs typeface="Arial" panose="020B0604020202020204" pitchFamily="34" charset="0"/>
              </a:endParaRPr>
            </a:p>
          </p:txBody>
        </p:sp>
        <p:sp>
          <p:nvSpPr>
            <p:cNvPr id="236" name="文本框 235">
              <a:extLst>
                <a:ext uri="{FF2B5EF4-FFF2-40B4-BE49-F238E27FC236}">
                  <a16:creationId xmlns:a16="http://schemas.microsoft.com/office/drawing/2014/main" id="{30F497E6-7E1C-484C-B185-698E2E928187}"/>
                </a:ext>
              </a:extLst>
            </p:cNvPr>
            <p:cNvSpPr txBox="1"/>
            <p:nvPr/>
          </p:nvSpPr>
          <p:spPr>
            <a:xfrm>
              <a:off x="4948822" y="4860254"/>
              <a:ext cx="724954" cy="230832"/>
            </a:xfrm>
            <a:prstGeom prst="rect">
              <a:avLst/>
            </a:prstGeom>
            <a:noFill/>
          </p:spPr>
          <p:txBody>
            <a:bodyPr wrap="square" lIns="90000" rtlCol="0">
              <a:spAutoFit/>
            </a:bodyPr>
            <a:lstStyle/>
            <a:p>
              <a:r>
                <a:rPr lang="en-US" altLang="zh-CN" sz="900" dirty="0">
                  <a:cs typeface="Arial" panose="020B0604020202020204" pitchFamily="34" charset="0"/>
                </a:rPr>
                <a:t>restoration</a:t>
              </a:r>
              <a:endParaRPr lang="zh-CN" altLang="en-US" sz="1000" dirty="0">
                <a:cs typeface="Arial" panose="020B0604020202020204" pitchFamily="34" charset="0"/>
              </a:endParaRPr>
            </a:p>
          </p:txBody>
        </p:sp>
        <mc:AlternateContent xmlns:mc="http://schemas.openxmlformats.org/markup-compatibility/2006" xmlns:a14="http://schemas.microsoft.com/office/drawing/2010/main">
          <mc:Choice Requires="a14">
            <p:sp>
              <p:nvSpPr>
                <p:cNvPr id="237" name="文本框 236">
                  <a:extLst>
                    <a:ext uri="{FF2B5EF4-FFF2-40B4-BE49-F238E27FC236}">
                      <a16:creationId xmlns:a16="http://schemas.microsoft.com/office/drawing/2014/main" id="{648297DC-C302-46F2-B666-D2A4A8524AAD}"/>
                    </a:ext>
                  </a:extLst>
                </p:cNvPr>
                <p:cNvSpPr txBox="1"/>
                <p:nvPr/>
              </p:nvSpPr>
              <p:spPr>
                <a:xfrm>
                  <a:off x="4234045" y="4697704"/>
                  <a:ext cx="481759" cy="200055"/>
                </a:xfrm>
                <a:prstGeom prst="rect">
                  <a:avLst/>
                </a:prstGeom>
                <a:noFill/>
              </p:spPr>
              <p:txBody>
                <a:bodyPr wrap="square" lIns="90000" rtlCol="0">
                  <a:spAutoFit/>
                </a:bodyPr>
                <a:lstStyle/>
                <a:p>
                  <a:r>
                    <a:rPr lang="en-US" altLang="zh-CN" sz="700">
                      <a:solidFill>
                        <a:srgbClr val="FF0000"/>
                      </a:solidFill>
                      <a:latin typeface="Times New Roman" panose="02020603050405020304" pitchFamily="18" charset="0"/>
                      <a:cs typeface="Times New Roman" panose="02020603050405020304" pitchFamily="18" charset="0"/>
                    </a:rPr>
                    <a:t>(</a:t>
                  </a:r>
                  <a14:m>
                    <m:oMath xmlns:m="http://schemas.openxmlformats.org/officeDocument/2006/math">
                      <m:sSub>
                        <m:sSubPr>
                          <m:ctrlPr>
                            <a:rPr lang="en-US" altLang="zh-CN" sz="700" i="1" smtClean="0">
                              <a:solidFill>
                                <a:srgbClr val="FF0000"/>
                              </a:solidFill>
                              <a:latin typeface="Cambria Math" panose="02040503050406030204" pitchFamily="18" charset="0"/>
                              <a:cs typeface="Times New Roman" panose="02020603050405020304" pitchFamily="18" charset="0"/>
                            </a:rPr>
                          </m:ctrlPr>
                        </m:sSubPr>
                        <m:e>
                          <m:r>
                            <a:rPr lang="en-US" altLang="zh-CN" sz="700" b="0" i="1" smtClean="0">
                              <a:solidFill>
                                <a:srgbClr val="FF0000"/>
                              </a:solidFill>
                              <a:latin typeface="Cambria Math" panose="02040503050406030204" pitchFamily="18" charset="0"/>
                              <a:cs typeface="Times New Roman" panose="02020603050405020304" pitchFamily="18" charset="0"/>
                            </a:rPr>
                            <m:t>𝑥</m:t>
                          </m:r>
                        </m:e>
                        <m:sub>
                          <m:r>
                            <a:rPr lang="en-US" altLang="zh-CN" sz="700" b="0" i="1" smtClean="0">
                              <a:solidFill>
                                <a:srgbClr val="FF0000"/>
                              </a:solidFill>
                              <a:latin typeface="Cambria Math" panose="02040503050406030204" pitchFamily="18" charset="0"/>
                              <a:cs typeface="Times New Roman" panose="02020603050405020304" pitchFamily="18" charset="0"/>
                            </a:rPr>
                            <m:t>1</m:t>
                          </m:r>
                        </m:sub>
                      </m:sSub>
                      <m:r>
                        <a:rPr lang="en-US" altLang="zh-CN" sz="700" b="0" i="1" smtClean="0">
                          <a:solidFill>
                            <a:srgbClr val="FF0000"/>
                          </a:solidFill>
                          <a:latin typeface="Cambria Math" panose="02040503050406030204" pitchFamily="18" charset="0"/>
                          <a:cs typeface="Times New Roman" panose="02020603050405020304" pitchFamily="18" charset="0"/>
                        </a:rPr>
                        <m:t>,</m:t>
                      </m:r>
                      <m:sSub>
                        <m:sSubPr>
                          <m:ctrlPr>
                            <a:rPr lang="en-US" altLang="zh-CN" sz="700" b="0" i="1" smtClean="0">
                              <a:solidFill>
                                <a:srgbClr val="FF0000"/>
                              </a:solidFill>
                              <a:latin typeface="Cambria Math" panose="02040503050406030204" pitchFamily="18" charset="0"/>
                              <a:cs typeface="Times New Roman" panose="02020603050405020304" pitchFamily="18" charset="0"/>
                            </a:rPr>
                          </m:ctrlPr>
                        </m:sSubPr>
                        <m:e>
                          <m:r>
                            <a:rPr lang="en-US" altLang="zh-CN" sz="700" b="0" i="1" smtClean="0">
                              <a:solidFill>
                                <a:srgbClr val="FF0000"/>
                              </a:solidFill>
                              <a:latin typeface="Cambria Math" panose="02040503050406030204" pitchFamily="18" charset="0"/>
                              <a:cs typeface="Times New Roman" panose="02020603050405020304" pitchFamily="18" charset="0"/>
                            </a:rPr>
                            <m:t>𝑦</m:t>
                          </m:r>
                        </m:e>
                        <m:sub>
                          <m:r>
                            <a:rPr lang="en-US" altLang="zh-CN" sz="700" b="0" i="1" smtClean="0">
                              <a:solidFill>
                                <a:srgbClr val="FF0000"/>
                              </a:solidFill>
                              <a:latin typeface="Cambria Math" panose="02040503050406030204" pitchFamily="18" charset="0"/>
                              <a:cs typeface="Times New Roman" panose="02020603050405020304" pitchFamily="18" charset="0"/>
                            </a:rPr>
                            <m:t>1</m:t>
                          </m:r>
                        </m:sub>
                      </m:sSub>
                    </m:oMath>
                  </a14:m>
                  <a:r>
                    <a:rPr lang="en-US" altLang="zh-CN" sz="700">
                      <a:solidFill>
                        <a:srgbClr val="FF0000"/>
                      </a:solidFill>
                      <a:latin typeface="Times New Roman" panose="02020603050405020304" pitchFamily="18" charset="0"/>
                      <a:cs typeface="Times New Roman" panose="02020603050405020304" pitchFamily="18" charset="0"/>
                    </a:rPr>
                    <a:t>)</a:t>
                  </a:r>
                  <a:endParaRPr lang="zh-CN" altLang="en-US" sz="800">
                    <a:solidFill>
                      <a:srgbClr val="FF0000"/>
                    </a:solidFill>
                    <a:latin typeface="Times New Roman" panose="02020603050405020304" pitchFamily="18" charset="0"/>
                    <a:cs typeface="Times New Roman" panose="02020603050405020304" pitchFamily="18" charset="0"/>
                  </a:endParaRPr>
                </a:p>
              </p:txBody>
            </p:sp>
          </mc:Choice>
          <mc:Fallback xmlns="">
            <p:sp>
              <p:nvSpPr>
                <p:cNvPr id="237" name="文本框 236">
                  <a:extLst>
                    <a:ext uri="{FF2B5EF4-FFF2-40B4-BE49-F238E27FC236}">
                      <a16:creationId xmlns:a16="http://schemas.microsoft.com/office/drawing/2014/main" id="{648297DC-C302-46F2-B666-D2A4A8524AAD}"/>
                    </a:ext>
                  </a:extLst>
                </p:cNvPr>
                <p:cNvSpPr txBox="1">
                  <a:spLocks noRot="1" noChangeAspect="1" noMove="1" noResize="1" noEditPoints="1" noAdjustHandles="1" noChangeArrowheads="1" noChangeShapeType="1" noTextEdit="1"/>
                </p:cNvSpPr>
                <p:nvPr/>
              </p:nvSpPr>
              <p:spPr>
                <a:xfrm>
                  <a:off x="4234045" y="4697704"/>
                  <a:ext cx="481759" cy="200055"/>
                </a:xfrm>
                <a:prstGeom prst="rect">
                  <a:avLst/>
                </a:prstGeom>
                <a:blipFill>
                  <a:blip r:embed="rId15"/>
                  <a:stretch>
                    <a:fillRect b="-625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8" name="文本框 237">
                  <a:extLst>
                    <a:ext uri="{FF2B5EF4-FFF2-40B4-BE49-F238E27FC236}">
                      <a16:creationId xmlns:a16="http://schemas.microsoft.com/office/drawing/2014/main" id="{B276BBFF-9967-4D4B-8A25-631DE9D28BBE}"/>
                    </a:ext>
                  </a:extLst>
                </p:cNvPr>
                <p:cNvSpPr txBox="1"/>
                <p:nvPr/>
              </p:nvSpPr>
              <p:spPr>
                <a:xfrm>
                  <a:off x="4946965" y="5172952"/>
                  <a:ext cx="646613" cy="1384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zh-CN" altLang="en-US" sz="900" i="1" smtClean="0">
                                <a:latin typeface="Cambria Math" panose="02040503050406030204" pitchFamily="18" charset="0"/>
                              </a:rPr>
                            </m:ctrlPr>
                          </m:sSubPr>
                          <m:e>
                            <m:r>
                              <a:rPr lang="zh-CN" altLang="en-US" sz="900" i="1">
                                <a:latin typeface="Cambria Math" panose="02040503050406030204" pitchFamily="18" charset="0"/>
                              </a:rPr>
                              <m:t>𝑥</m:t>
                            </m:r>
                          </m:e>
                          <m:sub>
                            <m:r>
                              <a:rPr lang="zh-CN" altLang="en-US" sz="900" i="0">
                                <a:latin typeface="Cambria Math" panose="02040503050406030204" pitchFamily="18" charset="0"/>
                              </a:rPr>
                              <m:t>2</m:t>
                            </m:r>
                          </m:sub>
                        </m:sSub>
                        <m:r>
                          <a:rPr lang="zh-CN" altLang="en-US" sz="900" i="0">
                            <a:latin typeface="Cambria Math" panose="02040503050406030204" pitchFamily="18" charset="0"/>
                          </a:rPr>
                          <m:t>=</m:t>
                        </m:r>
                        <m:d>
                          <m:dPr>
                            <m:begChr m:val="⌈"/>
                            <m:endChr m:val="⌉"/>
                            <m:ctrlPr>
                              <a:rPr lang="zh-CN" altLang="en-US" sz="900" i="1" smtClean="0">
                                <a:latin typeface="Cambria Math" panose="02040503050406030204" pitchFamily="18" charset="0"/>
                              </a:rPr>
                            </m:ctrlPr>
                          </m:dPr>
                          <m:e>
                            <m:f>
                              <m:fPr>
                                <m:type m:val="lin"/>
                                <m:ctrlPr>
                                  <a:rPr lang="zh-CN" altLang="en-US" sz="900" i="1">
                                    <a:latin typeface="Cambria Math" panose="02040503050406030204" pitchFamily="18" charset="0"/>
                                  </a:rPr>
                                </m:ctrlPr>
                              </m:fPr>
                              <m:num>
                                <m:sSub>
                                  <m:sSubPr>
                                    <m:ctrlPr>
                                      <a:rPr lang="en-US" altLang="zh-CN" sz="900" i="1">
                                        <a:latin typeface="Cambria Math" panose="02040503050406030204" pitchFamily="18" charset="0"/>
                                      </a:rPr>
                                    </m:ctrlPr>
                                  </m:sSubPr>
                                  <m:e>
                                    <m:r>
                                      <a:rPr lang="en-US" altLang="zh-CN" sz="900" i="1">
                                        <a:latin typeface="Cambria Math" panose="02040503050406030204" pitchFamily="18" charset="0"/>
                                      </a:rPr>
                                      <m:t>𝑥</m:t>
                                    </m:r>
                                  </m:e>
                                  <m:sub>
                                    <m:r>
                                      <a:rPr lang="en-US" altLang="zh-CN" sz="900" i="1">
                                        <a:latin typeface="Cambria Math" panose="02040503050406030204" pitchFamily="18" charset="0"/>
                                      </a:rPr>
                                      <m:t>1</m:t>
                                    </m:r>
                                  </m:sub>
                                </m:sSub>
                              </m:num>
                              <m:den>
                                <m:r>
                                  <a:rPr lang="zh-CN" altLang="en-US" sz="900" i="1">
                                    <a:latin typeface="Cambria Math" panose="02040503050406030204" pitchFamily="18" charset="0"/>
                                  </a:rPr>
                                  <m:t>𝛽</m:t>
                                </m:r>
                              </m:den>
                            </m:f>
                          </m:e>
                        </m:d>
                      </m:oMath>
                    </m:oMathPara>
                  </a14:m>
                  <a:endParaRPr lang="zh-CN" altLang="en-US" sz="900">
                    <a:latin typeface="Times New Roman" panose="02020603050405020304" pitchFamily="18" charset="0"/>
                    <a:cs typeface="Times New Roman" panose="02020603050405020304" pitchFamily="18" charset="0"/>
                  </a:endParaRPr>
                </a:p>
              </p:txBody>
            </p:sp>
          </mc:Choice>
          <mc:Fallback xmlns="">
            <p:sp>
              <p:nvSpPr>
                <p:cNvPr id="238" name="文本框 237">
                  <a:extLst>
                    <a:ext uri="{FF2B5EF4-FFF2-40B4-BE49-F238E27FC236}">
                      <a16:creationId xmlns:a16="http://schemas.microsoft.com/office/drawing/2014/main" id="{B276BBFF-9967-4D4B-8A25-631DE9D28BBE}"/>
                    </a:ext>
                  </a:extLst>
                </p:cNvPr>
                <p:cNvSpPr txBox="1">
                  <a:spLocks noRot="1" noChangeAspect="1" noMove="1" noResize="1" noEditPoints="1" noAdjustHandles="1" noChangeArrowheads="1" noChangeShapeType="1" noTextEdit="1"/>
                </p:cNvSpPr>
                <p:nvPr/>
              </p:nvSpPr>
              <p:spPr>
                <a:xfrm>
                  <a:off x="4946965" y="5172952"/>
                  <a:ext cx="646613" cy="138499"/>
                </a:xfrm>
                <a:prstGeom prst="rect">
                  <a:avLst/>
                </a:prstGeom>
                <a:blipFill>
                  <a:blip r:embed="rId16"/>
                  <a:stretch>
                    <a:fillRect t="-177273" r="-42453" b="-268182"/>
                  </a:stretch>
                </a:blipFill>
              </p:spPr>
              <p:txBody>
                <a:bodyPr/>
                <a:lstStyle/>
                <a:p>
                  <a:r>
                    <a:rPr lang="zh-CN" altLang="en-US">
                      <a:noFill/>
                    </a:rPr>
                    <a:t> </a:t>
                  </a:r>
                </a:p>
              </p:txBody>
            </p:sp>
          </mc:Fallback>
        </mc:AlternateContent>
        <p:sp>
          <p:nvSpPr>
            <p:cNvPr id="239" name="矩形 238">
              <a:extLst>
                <a:ext uri="{FF2B5EF4-FFF2-40B4-BE49-F238E27FC236}">
                  <a16:creationId xmlns:a16="http://schemas.microsoft.com/office/drawing/2014/main" id="{6FC472F9-76B7-4CA9-87C1-B99738AEEABA}"/>
                </a:ext>
              </a:extLst>
            </p:cNvPr>
            <p:cNvSpPr>
              <a:spLocks/>
            </p:cNvSpPr>
            <p:nvPr/>
          </p:nvSpPr>
          <p:spPr>
            <a:xfrm>
              <a:off x="5929200" y="4735028"/>
              <a:ext cx="414000" cy="399600"/>
            </a:xfrm>
            <a:prstGeom prst="rect">
              <a:avLst/>
            </a:prstGeom>
            <a:solidFill>
              <a:srgbClr val="F5BD0E">
                <a:alpha val="70000"/>
              </a:srgbClr>
            </a:solidFill>
            <a:ln>
              <a:noFill/>
            </a:ln>
            <a:effectLst>
              <a:outerShdw blurRad="50800" dist="50800" dir="5400000" algn="ctr" rotWithShape="0">
                <a:schemeClr val="accent1">
                  <a:alpha val="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0" name="文本框 239">
              <a:extLst>
                <a:ext uri="{FF2B5EF4-FFF2-40B4-BE49-F238E27FC236}">
                  <a16:creationId xmlns:a16="http://schemas.microsoft.com/office/drawing/2014/main" id="{CACB5580-E4EC-4BAE-8D68-D16FCEEFEAC6}"/>
                </a:ext>
              </a:extLst>
            </p:cNvPr>
            <p:cNvSpPr txBox="1"/>
            <p:nvPr/>
          </p:nvSpPr>
          <p:spPr>
            <a:xfrm>
              <a:off x="4038232" y="4532733"/>
              <a:ext cx="964579" cy="230832"/>
            </a:xfrm>
            <a:prstGeom prst="rect">
              <a:avLst/>
            </a:prstGeom>
            <a:noFill/>
          </p:spPr>
          <p:txBody>
            <a:bodyPr wrap="square" lIns="90000" rtlCol="0">
              <a:spAutoFit/>
            </a:bodyPr>
            <a:lstStyle/>
            <a:p>
              <a:r>
                <a:rPr lang="en-US" altLang="zh-CN" sz="900" dirty="0">
                  <a:cs typeface="Arial" panose="020B0604020202020204" pitchFamily="34" charset="0"/>
                </a:rPr>
                <a:t>Scaled image</a:t>
              </a:r>
              <a:endParaRPr lang="zh-CN" altLang="en-US" sz="900" dirty="0">
                <a:cs typeface="Arial" panose="020B0604020202020204" pitchFamily="34" charset="0"/>
              </a:endParaRPr>
            </a:p>
          </p:txBody>
        </p:sp>
        <mc:AlternateContent xmlns:mc="http://schemas.openxmlformats.org/markup-compatibility/2006" xmlns:a14="http://schemas.microsoft.com/office/drawing/2010/main">
          <mc:Choice Requires="a14">
            <p:sp>
              <p:nvSpPr>
                <p:cNvPr id="241" name="文本框 240">
                  <a:extLst>
                    <a:ext uri="{FF2B5EF4-FFF2-40B4-BE49-F238E27FC236}">
                      <a16:creationId xmlns:a16="http://schemas.microsoft.com/office/drawing/2014/main" id="{E3B357BF-E4E0-4033-AF2B-64AABF0F5F7E}"/>
                    </a:ext>
                  </a:extLst>
                </p:cNvPr>
                <p:cNvSpPr txBox="1"/>
                <p:nvPr/>
              </p:nvSpPr>
              <p:spPr>
                <a:xfrm>
                  <a:off x="4937994" y="5303701"/>
                  <a:ext cx="666601" cy="1384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zh-CN" altLang="en-US" sz="900" i="1" smtClean="0">
                                <a:latin typeface="Cambria Math" panose="02040503050406030204" pitchFamily="18" charset="0"/>
                              </a:rPr>
                            </m:ctrlPr>
                          </m:sSubPr>
                          <m:e>
                            <m:r>
                              <a:rPr lang="en-US" altLang="zh-CN" sz="900" b="0" i="1" smtClean="0">
                                <a:latin typeface="Cambria Math" panose="02040503050406030204" pitchFamily="18" charset="0"/>
                              </a:rPr>
                              <m:t>𝑦</m:t>
                            </m:r>
                          </m:e>
                          <m:sub>
                            <m:r>
                              <a:rPr lang="zh-CN" altLang="en-US" sz="900" i="0">
                                <a:latin typeface="Cambria Math" panose="02040503050406030204" pitchFamily="18" charset="0"/>
                              </a:rPr>
                              <m:t>2</m:t>
                            </m:r>
                          </m:sub>
                        </m:sSub>
                        <m:r>
                          <a:rPr lang="zh-CN" altLang="en-US" sz="900" i="0">
                            <a:latin typeface="Cambria Math" panose="02040503050406030204" pitchFamily="18" charset="0"/>
                          </a:rPr>
                          <m:t>=</m:t>
                        </m:r>
                        <m:d>
                          <m:dPr>
                            <m:begChr m:val="⌈"/>
                            <m:endChr m:val="⌉"/>
                            <m:ctrlPr>
                              <a:rPr lang="zh-CN" altLang="en-US" sz="900" i="1" smtClean="0">
                                <a:latin typeface="Cambria Math" panose="02040503050406030204" pitchFamily="18" charset="0"/>
                              </a:rPr>
                            </m:ctrlPr>
                          </m:dPr>
                          <m:e>
                            <m:f>
                              <m:fPr>
                                <m:type m:val="lin"/>
                                <m:ctrlPr>
                                  <a:rPr lang="zh-CN" altLang="en-US" sz="900" i="1">
                                    <a:latin typeface="Cambria Math" panose="02040503050406030204" pitchFamily="18" charset="0"/>
                                  </a:rPr>
                                </m:ctrlPr>
                              </m:fPr>
                              <m:num>
                                <m:sSub>
                                  <m:sSubPr>
                                    <m:ctrlPr>
                                      <a:rPr lang="en-US" altLang="zh-CN" sz="900" i="1">
                                        <a:latin typeface="Cambria Math" panose="02040503050406030204" pitchFamily="18" charset="0"/>
                                      </a:rPr>
                                    </m:ctrlPr>
                                  </m:sSubPr>
                                  <m:e>
                                    <m:r>
                                      <a:rPr lang="en-US" altLang="zh-CN" sz="900" b="0" i="1" smtClean="0">
                                        <a:latin typeface="Cambria Math" panose="02040503050406030204" pitchFamily="18" charset="0"/>
                                      </a:rPr>
                                      <m:t>𝑦</m:t>
                                    </m:r>
                                  </m:e>
                                  <m:sub>
                                    <m:r>
                                      <a:rPr lang="en-US" altLang="zh-CN" sz="900" i="1">
                                        <a:latin typeface="Cambria Math" panose="02040503050406030204" pitchFamily="18" charset="0"/>
                                      </a:rPr>
                                      <m:t>1</m:t>
                                    </m:r>
                                  </m:sub>
                                </m:sSub>
                              </m:num>
                              <m:den>
                                <m:r>
                                  <a:rPr lang="zh-CN" altLang="en-US" sz="900" i="1">
                                    <a:latin typeface="Cambria Math" panose="02040503050406030204" pitchFamily="18" charset="0"/>
                                  </a:rPr>
                                  <m:t>𝛽</m:t>
                                </m:r>
                              </m:den>
                            </m:f>
                          </m:e>
                        </m:d>
                      </m:oMath>
                    </m:oMathPara>
                  </a14:m>
                  <a:endParaRPr lang="zh-CN" altLang="en-US" sz="900">
                    <a:latin typeface="Times New Roman" panose="02020603050405020304" pitchFamily="18" charset="0"/>
                    <a:cs typeface="Times New Roman" panose="02020603050405020304" pitchFamily="18" charset="0"/>
                  </a:endParaRPr>
                </a:p>
              </p:txBody>
            </p:sp>
          </mc:Choice>
          <mc:Fallback xmlns="">
            <p:sp>
              <p:nvSpPr>
                <p:cNvPr id="241" name="文本框 240">
                  <a:extLst>
                    <a:ext uri="{FF2B5EF4-FFF2-40B4-BE49-F238E27FC236}">
                      <a16:creationId xmlns:a16="http://schemas.microsoft.com/office/drawing/2014/main" id="{E3B357BF-E4E0-4033-AF2B-64AABF0F5F7E}"/>
                    </a:ext>
                  </a:extLst>
                </p:cNvPr>
                <p:cNvSpPr txBox="1">
                  <a:spLocks noRot="1" noChangeAspect="1" noMove="1" noResize="1" noEditPoints="1" noAdjustHandles="1" noChangeArrowheads="1" noChangeShapeType="1" noTextEdit="1"/>
                </p:cNvSpPr>
                <p:nvPr/>
              </p:nvSpPr>
              <p:spPr>
                <a:xfrm>
                  <a:off x="4937994" y="5303701"/>
                  <a:ext cx="666601" cy="138499"/>
                </a:xfrm>
                <a:prstGeom prst="rect">
                  <a:avLst/>
                </a:prstGeom>
                <a:blipFill>
                  <a:blip r:embed="rId17"/>
                  <a:stretch>
                    <a:fillRect l="-917" t="-165217" r="-40367" b="-25652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42" name="文本框 241">
                  <a:extLst>
                    <a:ext uri="{FF2B5EF4-FFF2-40B4-BE49-F238E27FC236}">
                      <a16:creationId xmlns:a16="http://schemas.microsoft.com/office/drawing/2014/main" id="{71F5C1FC-5267-4246-8B09-5A4CB2F8C6FD}"/>
                    </a:ext>
                  </a:extLst>
                </p:cNvPr>
                <p:cNvSpPr txBox="1"/>
                <p:nvPr/>
              </p:nvSpPr>
              <p:spPr>
                <a:xfrm>
                  <a:off x="2379672" y="4757376"/>
                  <a:ext cx="406003" cy="138499"/>
                </a:xfrm>
                <a:prstGeom prst="rect">
                  <a:avLst/>
                </a:prstGeom>
                <a:noFill/>
              </p:spPr>
              <p:txBody>
                <a:bodyPr wrap="square" lIns="0" tIns="0" rIns="0" bIns="0" rtlCol="0">
                  <a:spAutoFit/>
                </a:bodyPr>
                <a:lstStyle/>
                <a:p>
                  <a14:m>
                    <m:oMath xmlns:m="http://schemas.openxmlformats.org/officeDocument/2006/math">
                      <m:r>
                        <a:rPr lang="zh-CN" altLang="en-US" sz="900" i="1" smtClean="0">
                          <a:latin typeface="Cambria Math" panose="02040503050406030204" pitchFamily="18" charset="0"/>
                        </a:rPr>
                        <m:t>𝛽</m:t>
                      </m:r>
                    </m:oMath>
                  </a14:m>
                  <a:r>
                    <a:rPr lang="en-US" altLang="zh-CN" sz="900" dirty="0">
                      <a:cs typeface="Arial" panose="020B0604020202020204" pitchFamily="34" charset="0"/>
                    </a:rPr>
                    <a:t>=0.2</a:t>
                  </a:r>
                  <a:endParaRPr lang="zh-CN" altLang="en-US" sz="900" dirty="0">
                    <a:cs typeface="Arial" panose="020B0604020202020204" pitchFamily="34" charset="0"/>
                  </a:endParaRPr>
                </a:p>
              </p:txBody>
            </p:sp>
          </mc:Choice>
          <mc:Fallback xmlns="">
            <p:sp>
              <p:nvSpPr>
                <p:cNvPr id="242" name="文本框 241">
                  <a:extLst>
                    <a:ext uri="{FF2B5EF4-FFF2-40B4-BE49-F238E27FC236}">
                      <a16:creationId xmlns:a16="http://schemas.microsoft.com/office/drawing/2014/main" id="{71F5C1FC-5267-4246-8B09-5A4CB2F8C6FD}"/>
                    </a:ext>
                  </a:extLst>
                </p:cNvPr>
                <p:cNvSpPr txBox="1">
                  <a:spLocks noRot="1" noChangeAspect="1" noMove="1" noResize="1" noEditPoints="1" noAdjustHandles="1" noChangeArrowheads="1" noChangeShapeType="1" noTextEdit="1"/>
                </p:cNvSpPr>
                <p:nvPr/>
              </p:nvSpPr>
              <p:spPr>
                <a:xfrm>
                  <a:off x="2379672" y="4757376"/>
                  <a:ext cx="406003" cy="138499"/>
                </a:xfrm>
                <a:prstGeom prst="rect">
                  <a:avLst/>
                </a:prstGeom>
                <a:blipFill>
                  <a:blip r:embed="rId18"/>
                  <a:stretch>
                    <a:fillRect l="-13433" t="-30435" b="-47826"/>
                  </a:stretch>
                </a:blipFill>
              </p:spPr>
              <p:txBody>
                <a:bodyPr/>
                <a:lstStyle/>
                <a:p>
                  <a:r>
                    <a:rPr lang="zh-CN" altLang="en-US">
                      <a:noFill/>
                    </a:rPr>
                    <a:t> </a:t>
                  </a:r>
                </a:p>
              </p:txBody>
            </p:sp>
          </mc:Fallback>
        </mc:AlternateContent>
        <p:sp>
          <p:nvSpPr>
            <p:cNvPr id="243" name="文本框 242">
              <a:extLst>
                <a:ext uri="{FF2B5EF4-FFF2-40B4-BE49-F238E27FC236}">
                  <a16:creationId xmlns:a16="http://schemas.microsoft.com/office/drawing/2014/main" id="{8E7C0E26-2989-415C-BA1E-A3AEB4071D6E}"/>
                </a:ext>
              </a:extLst>
            </p:cNvPr>
            <p:cNvSpPr txBox="1"/>
            <p:nvPr/>
          </p:nvSpPr>
          <p:spPr>
            <a:xfrm>
              <a:off x="2137621" y="6211936"/>
              <a:ext cx="1435362" cy="246221"/>
            </a:xfrm>
            <a:prstGeom prst="rect">
              <a:avLst/>
            </a:prstGeom>
            <a:noFill/>
          </p:spPr>
          <p:txBody>
            <a:bodyPr wrap="square" lIns="90000" rtlCol="0">
              <a:spAutoFit/>
            </a:bodyPr>
            <a:lstStyle/>
            <a:p>
              <a:r>
                <a:rPr lang="en-US" altLang="zh-CN" sz="1000" b="1" dirty="0">
                  <a:cs typeface="Arial" panose="020B0604020202020204" pitchFamily="34" charset="0"/>
                </a:rPr>
                <a:t>Single-scale scaling</a:t>
              </a:r>
              <a:endParaRPr lang="zh-CN" altLang="en-US" sz="1000" b="1" dirty="0">
                <a:cs typeface="Arial" panose="020B0604020202020204" pitchFamily="34" charset="0"/>
              </a:endParaRPr>
            </a:p>
          </p:txBody>
        </p:sp>
        <p:sp>
          <p:nvSpPr>
            <p:cNvPr id="244" name="矩形 243">
              <a:extLst>
                <a:ext uri="{FF2B5EF4-FFF2-40B4-BE49-F238E27FC236}">
                  <a16:creationId xmlns:a16="http://schemas.microsoft.com/office/drawing/2014/main" id="{BB9816F1-B8A5-431D-9920-63AF0322834A}"/>
                </a:ext>
              </a:extLst>
            </p:cNvPr>
            <p:cNvSpPr/>
            <p:nvPr/>
          </p:nvSpPr>
          <p:spPr>
            <a:xfrm>
              <a:off x="4139564" y="5706222"/>
              <a:ext cx="258969" cy="262173"/>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5" name="矩形 244">
              <a:extLst>
                <a:ext uri="{FF2B5EF4-FFF2-40B4-BE49-F238E27FC236}">
                  <a16:creationId xmlns:a16="http://schemas.microsoft.com/office/drawing/2014/main" id="{3E7470A7-BA97-40D4-8410-5451AFBD63E8}"/>
                </a:ext>
              </a:extLst>
            </p:cNvPr>
            <p:cNvSpPr/>
            <p:nvPr/>
          </p:nvSpPr>
          <p:spPr>
            <a:xfrm>
              <a:off x="389548" y="4546464"/>
              <a:ext cx="6480000" cy="2085311"/>
            </a:xfrm>
            <a:prstGeom prst="rect">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zh-CN" altLang="en-US">
                <a:solidFill>
                  <a:srgbClr val="FF0000"/>
                </a:solidFill>
              </a:endParaRPr>
            </a:p>
          </p:txBody>
        </p:sp>
        <p:sp>
          <p:nvSpPr>
            <p:cNvPr id="246" name="矩形 245">
              <a:extLst>
                <a:ext uri="{FF2B5EF4-FFF2-40B4-BE49-F238E27FC236}">
                  <a16:creationId xmlns:a16="http://schemas.microsoft.com/office/drawing/2014/main" id="{7D6B7C7A-594F-46FE-A57F-94490AE709D4}"/>
                </a:ext>
              </a:extLst>
            </p:cNvPr>
            <p:cNvSpPr/>
            <p:nvPr/>
          </p:nvSpPr>
          <p:spPr>
            <a:xfrm>
              <a:off x="380674" y="4249166"/>
              <a:ext cx="2342720" cy="302773"/>
            </a:xfrm>
            <a:prstGeom prst="rect">
              <a:avLst/>
            </a:prstGeom>
            <a:solidFill>
              <a:schemeClr val="accent1">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zh-CN" altLang="en-US"/>
            </a:p>
          </p:txBody>
        </p:sp>
        <p:sp>
          <p:nvSpPr>
            <p:cNvPr id="247" name="文本框 246">
              <a:extLst>
                <a:ext uri="{FF2B5EF4-FFF2-40B4-BE49-F238E27FC236}">
                  <a16:creationId xmlns:a16="http://schemas.microsoft.com/office/drawing/2014/main" id="{7E733863-3058-4B92-8433-E0B4A58F86E0}"/>
                </a:ext>
              </a:extLst>
            </p:cNvPr>
            <p:cNvSpPr txBox="1"/>
            <p:nvPr/>
          </p:nvSpPr>
          <p:spPr>
            <a:xfrm>
              <a:off x="362497" y="4236584"/>
              <a:ext cx="2571388" cy="307777"/>
            </a:xfrm>
            <a:prstGeom prst="rect">
              <a:avLst/>
            </a:prstGeom>
            <a:noFill/>
            <a:ln>
              <a:noFill/>
            </a:ln>
          </p:spPr>
          <p:txBody>
            <a:bodyPr wrap="square" lIns="90000" rtlCol="0">
              <a:spAutoFit/>
            </a:bodyPr>
            <a:lstStyle/>
            <a:p>
              <a:r>
                <a:rPr lang="en-US" altLang="zh-CN" sz="1400" b="1" dirty="0">
                  <a:cs typeface="Arial" panose="020B0604020202020204" pitchFamily="34" charset="0"/>
                </a:rPr>
                <a:t>Step2: Template matching</a:t>
              </a:r>
              <a:endParaRPr lang="zh-CN" altLang="en-US" sz="1400" b="1" dirty="0">
                <a:cs typeface="Arial" panose="020B0604020202020204" pitchFamily="34" charset="0"/>
              </a:endParaRPr>
            </a:p>
          </p:txBody>
        </p:sp>
        <p:sp>
          <p:nvSpPr>
            <p:cNvPr id="248" name="文本框 247">
              <a:extLst>
                <a:ext uri="{FF2B5EF4-FFF2-40B4-BE49-F238E27FC236}">
                  <a16:creationId xmlns:a16="http://schemas.microsoft.com/office/drawing/2014/main" id="{DF19A436-887A-4235-882C-F57EF42C83D6}"/>
                </a:ext>
              </a:extLst>
            </p:cNvPr>
            <p:cNvSpPr txBox="1"/>
            <p:nvPr/>
          </p:nvSpPr>
          <p:spPr>
            <a:xfrm>
              <a:off x="3377916" y="5146149"/>
              <a:ext cx="560319" cy="215444"/>
            </a:xfrm>
            <a:prstGeom prst="rect">
              <a:avLst/>
            </a:prstGeom>
            <a:noFill/>
          </p:spPr>
          <p:txBody>
            <a:bodyPr wrap="square" lIns="90000" rtlCol="0">
              <a:spAutoFit/>
            </a:bodyPr>
            <a:lstStyle/>
            <a:p>
              <a:r>
                <a:rPr lang="en-US" altLang="zh-CN" sz="800" dirty="0">
                  <a:cs typeface="Arial" panose="020B0604020202020204" pitchFamily="34" charset="0"/>
                </a:rPr>
                <a:t>ZNCC</a:t>
              </a:r>
              <a:endParaRPr lang="zh-CN" altLang="en-US" sz="800" dirty="0">
                <a:cs typeface="Arial" panose="020B0604020202020204" pitchFamily="34" charset="0"/>
              </a:endParaRPr>
            </a:p>
          </p:txBody>
        </p:sp>
        <p:sp>
          <p:nvSpPr>
            <p:cNvPr id="249" name="文本框 248">
              <a:extLst>
                <a:ext uri="{FF2B5EF4-FFF2-40B4-BE49-F238E27FC236}">
                  <a16:creationId xmlns:a16="http://schemas.microsoft.com/office/drawing/2014/main" id="{DF05ACA7-1898-4995-A81D-2290CFBDBB4F}"/>
                </a:ext>
              </a:extLst>
            </p:cNvPr>
            <p:cNvSpPr txBox="1"/>
            <p:nvPr/>
          </p:nvSpPr>
          <p:spPr>
            <a:xfrm>
              <a:off x="5696211" y="5555049"/>
              <a:ext cx="560319" cy="215444"/>
            </a:xfrm>
            <a:prstGeom prst="rect">
              <a:avLst/>
            </a:prstGeom>
            <a:noFill/>
          </p:spPr>
          <p:txBody>
            <a:bodyPr wrap="square" lIns="90000" rtlCol="0">
              <a:spAutoFit/>
            </a:bodyPr>
            <a:lstStyle/>
            <a:p>
              <a:r>
                <a:rPr lang="en-US" altLang="zh-CN" sz="800" dirty="0">
                  <a:cs typeface="Arial" panose="020B0604020202020204" pitchFamily="34" charset="0"/>
                </a:rPr>
                <a:t>ZNCC</a:t>
              </a:r>
              <a:endParaRPr lang="zh-CN" altLang="en-US" sz="800" dirty="0">
                <a:cs typeface="Arial" panose="020B0604020202020204" pitchFamily="34" charset="0"/>
              </a:endParaRPr>
            </a:p>
          </p:txBody>
        </p:sp>
        <p:sp>
          <p:nvSpPr>
            <p:cNvPr id="250" name="文本框 249">
              <a:extLst>
                <a:ext uri="{FF2B5EF4-FFF2-40B4-BE49-F238E27FC236}">
                  <a16:creationId xmlns:a16="http://schemas.microsoft.com/office/drawing/2014/main" id="{63C1B46A-7291-4027-A610-DC96FA5B9CC4}"/>
                </a:ext>
              </a:extLst>
            </p:cNvPr>
            <p:cNvSpPr txBox="1"/>
            <p:nvPr/>
          </p:nvSpPr>
          <p:spPr>
            <a:xfrm>
              <a:off x="332351" y="4503889"/>
              <a:ext cx="494321" cy="276999"/>
            </a:xfrm>
            <a:prstGeom prst="rect">
              <a:avLst/>
            </a:prstGeom>
            <a:noFill/>
          </p:spPr>
          <p:txBody>
            <a:bodyPr wrap="square" lIns="90000" rtlCol="0">
              <a:spAutoFit/>
            </a:bodyPr>
            <a:lstStyle/>
            <a:p>
              <a:r>
                <a:rPr lang="en-US" altLang="zh-CN" sz="1200" dirty="0">
                  <a:cs typeface="Arial" panose="020B0604020202020204" pitchFamily="34" charset="0"/>
                </a:rPr>
                <a:t>(d)</a:t>
              </a:r>
              <a:endParaRPr lang="zh-CN" altLang="en-US" sz="1200" dirty="0">
                <a:cs typeface="Arial" panose="020B0604020202020204" pitchFamily="34" charset="0"/>
              </a:endParaRPr>
            </a:p>
          </p:txBody>
        </p:sp>
        <p:sp>
          <p:nvSpPr>
            <p:cNvPr id="293" name="文本框 292">
              <a:extLst>
                <a:ext uri="{FF2B5EF4-FFF2-40B4-BE49-F238E27FC236}">
                  <a16:creationId xmlns:a16="http://schemas.microsoft.com/office/drawing/2014/main" id="{AEA97C4C-3084-4CB0-B763-6DE8F1080321}"/>
                </a:ext>
              </a:extLst>
            </p:cNvPr>
            <p:cNvSpPr txBox="1"/>
            <p:nvPr/>
          </p:nvSpPr>
          <p:spPr>
            <a:xfrm>
              <a:off x="6045041" y="6338748"/>
              <a:ext cx="65" cy="138499"/>
            </a:xfrm>
            <a:prstGeom prst="rect">
              <a:avLst/>
            </a:prstGeom>
            <a:noFill/>
          </p:spPr>
          <p:txBody>
            <a:bodyPr wrap="none" lIns="0" tIns="0" rIns="0" bIns="0" rtlCol="0">
              <a:spAutoFit/>
            </a:bodyPr>
            <a:lstStyle/>
            <a:p>
              <a:endParaRPr lang="zh-CN" altLang="en-US" sz="900">
                <a:solidFill>
                  <a:srgbClr val="FF0000"/>
                </a:solidFill>
                <a:latin typeface="Times New Roman" panose="02020603050405020304" pitchFamily="18" charset="0"/>
                <a:cs typeface="Times New Roman" panose="02020603050405020304" pitchFamily="18" charset="0"/>
              </a:endParaRPr>
            </a:p>
          </p:txBody>
        </p:sp>
        <p:sp>
          <p:nvSpPr>
            <p:cNvPr id="294" name="箭头: 右 293">
              <a:extLst>
                <a:ext uri="{FF2B5EF4-FFF2-40B4-BE49-F238E27FC236}">
                  <a16:creationId xmlns:a16="http://schemas.microsoft.com/office/drawing/2014/main" id="{16309DF0-2E27-470D-AE52-0DF40304D6E8}"/>
                </a:ext>
              </a:extLst>
            </p:cNvPr>
            <p:cNvSpPr/>
            <p:nvPr/>
          </p:nvSpPr>
          <p:spPr>
            <a:xfrm rot="10800000">
              <a:off x="5163612" y="5972984"/>
              <a:ext cx="180560" cy="119549"/>
            </a:xfrm>
            <a:prstGeom prst="rightArrow">
              <a:avLst>
                <a:gd name="adj1" fmla="val 50000"/>
                <a:gd name="adj2" fmla="val 67416"/>
              </a:avLst>
            </a:prstGeom>
            <a:solidFill>
              <a:srgbClr val="4472C4"/>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zh-CN" altLang="en-US"/>
            </a:p>
          </p:txBody>
        </p:sp>
        <p:sp>
          <p:nvSpPr>
            <p:cNvPr id="295" name="文本框 294">
              <a:extLst>
                <a:ext uri="{FF2B5EF4-FFF2-40B4-BE49-F238E27FC236}">
                  <a16:creationId xmlns:a16="http://schemas.microsoft.com/office/drawing/2014/main" id="{1497C6B0-D0CC-466B-8552-6178FAAA1E9E}"/>
                </a:ext>
              </a:extLst>
            </p:cNvPr>
            <p:cNvSpPr txBox="1"/>
            <p:nvPr/>
          </p:nvSpPr>
          <p:spPr>
            <a:xfrm>
              <a:off x="6154027" y="5542873"/>
              <a:ext cx="676112" cy="298095"/>
            </a:xfrm>
            <a:prstGeom prst="rect">
              <a:avLst/>
            </a:prstGeom>
            <a:noFill/>
          </p:spPr>
          <p:txBody>
            <a:bodyPr wrap="square" lIns="90000" rtlCol="0">
              <a:spAutoFit/>
            </a:bodyPr>
            <a:lstStyle/>
            <a:p>
              <a:pPr>
                <a:lnSpc>
                  <a:spcPts val="800"/>
                </a:lnSpc>
              </a:pPr>
              <a:r>
                <a:rPr lang="en-US" altLang="zh-CN" sz="900" dirty="0">
                  <a:cs typeface="Arial" panose="020B0604020202020204" pitchFamily="34" charset="0"/>
                </a:rPr>
                <a:t>   Fine </a:t>
              </a:r>
            </a:p>
            <a:p>
              <a:pPr>
                <a:lnSpc>
                  <a:spcPts val="800"/>
                </a:lnSpc>
              </a:pPr>
              <a:r>
                <a:rPr lang="en-US" altLang="zh-CN" sz="900" dirty="0">
                  <a:cs typeface="Arial" panose="020B0604020202020204" pitchFamily="34" charset="0"/>
                </a:rPr>
                <a:t>matching</a:t>
              </a:r>
              <a:endParaRPr lang="zh-CN" altLang="en-US" sz="900" dirty="0">
                <a:cs typeface="Arial" panose="020B0604020202020204" pitchFamily="34" charset="0"/>
              </a:endParaRPr>
            </a:p>
          </p:txBody>
        </p:sp>
        <p:sp>
          <p:nvSpPr>
            <p:cNvPr id="296" name="箭头: 右 295">
              <a:extLst>
                <a:ext uri="{FF2B5EF4-FFF2-40B4-BE49-F238E27FC236}">
                  <a16:creationId xmlns:a16="http://schemas.microsoft.com/office/drawing/2014/main" id="{E8FDE2F5-18D9-49EC-ACAD-F09309E04D46}"/>
                </a:ext>
              </a:extLst>
            </p:cNvPr>
            <p:cNvSpPr/>
            <p:nvPr/>
          </p:nvSpPr>
          <p:spPr>
            <a:xfrm rot="5400000">
              <a:off x="6102285" y="5632447"/>
              <a:ext cx="119549" cy="93533"/>
            </a:xfrm>
            <a:prstGeom prst="rightArrow">
              <a:avLst>
                <a:gd name="adj1" fmla="val 50000"/>
                <a:gd name="adj2" fmla="val 56538"/>
              </a:avLst>
            </a:prstGeom>
            <a:solidFill>
              <a:srgbClr val="4472C4"/>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zh-CN" altLang="en-US"/>
            </a:p>
          </p:txBody>
        </p:sp>
        <p:grpSp>
          <p:nvGrpSpPr>
            <p:cNvPr id="297" name="组合 296">
              <a:extLst>
                <a:ext uri="{FF2B5EF4-FFF2-40B4-BE49-F238E27FC236}">
                  <a16:creationId xmlns:a16="http://schemas.microsoft.com/office/drawing/2014/main" id="{88E17226-5809-4F13-8886-F25D48CDFA38}"/>
                </a:ext>
              </a:extLst>
            </p:cNvPr>
            <p:cNvGrpSpPr/>
            <p:nvPr/>
          </p:nvGrpSpPr>
          <p:grpSpPr>
            <a:xfrm>
              <a:off x="2082792" y="4779135"/>
              <a:ext cx="1489824" cy="1464186"/>
              <a:chOff x="4652066" y="2567451"/>
              <a:chExt cx="1581089" cy="1553880"/>
            </a:xfrm>
          </p:grpSpPr>
          <p:grpSp>
            <p:nvGrpSpPr>
              <p:cNvPr id="328" name="组合 327">
                <a:extLst>
                  <a:ext uri="{FF2B5EF4-FFF2-40B4-BE49-F238E27FC236}">
                    <a16:creationId xmlns:a16="http://schemas.microsoft.com/office/drawing/2014/main" id="{DA03C623-64DB-463B-A649-380C4C8111CC}"/>
                  </a:ext>
                </a:extLst>
              </p:cNvPr>
              <p:cNvGrpSpPr/>
              <p:nvPr/>
            </p:nvGrpSpPr>
            <p:grpSpPr>
              <a:xfrm>
                <a:off x="4652066" y="2567451"/>
                <a:ext cx="1430146" cy="1553880"/>
                <a:chOff x="1006144" y="3412730"/>
                <a:chExt cx="1609915" cy="1730836"/>
              </a:xfrm>
            </p:grpSpPr>
            <p:pic>
              <p:nvPicPr>
                <p:cNvPr id="332" name="图片 331">
                  <a:extLst>
                    <a:ext uri="{FF2B5EF4-FFF2-40B4-BE49-F238E27FC236}">
                      <a16:creationId xmlns:a16="http://schemas.microsoft.com/office/drawing/2014/main" id="{328FABE0-9AEF-4299-A2A3-1C18AE359B7B}"/>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289594" y="3572849"/>
                  <a:ext cx="900000" cy="675000"/>
                </a:xfrm>
                <a:prstGeom prst="rect">
                  <a:avLst/>
                </a:prstGeom>
                <a:scene3d>
                  <a:camera prst="isometricTopUp"/>
                  <a:lightRig rig="threePt" dir="t"/>
                </a:scene3d>
              </p:spPr>
            </p:pic>
            <p:pic>
              <p:nvPicPr>
                <p:cNvPr id="333" name="图片 332">
                  <a:extLst>
                    <a:ext uri="{FF2B5EF4-FFF2-40B4-BE49-F238E27FC236}">
                      <a16:creationId xmlns:a16="http://schemas.microsoft.com/office/drawing/2014/main" id="{048D919F-920B-4524-ACE9-8F5AE8D58758}"/>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176060" y="4063567"/>
                  <a:ext cx="1439999" cy="1079999"/>
                </a:xfrm>
                <a:prstGeom prst="rect">
                  <a:avLst/>
                </a:prstGeom>
                <a:scene3d>
                  <a:camera prst="isometricTopUp"/>
                  <a:lightRig rig="threePt" dir="t"/>
                </a:scene3d>
              </p:spPr>
            </p:pic>
            <p:cxnSp>
              <p:nvCxnSpPr>
                <p:cNvPr id="334" name="直接箭头连接符 333">
                  <a:extLst>
                    <a:ext uri="{FF2B5EF4-FFF2-40B4-BE49-F238E27FC236}">
                      <a16:creationId xmlns:a16="http://schemas.microsoft.com/office/drawing/2014/main" id="{0BA7A429-22F4-4D3E-AEB8-C5EF5773A7D4}"/>
                    </a:ext>
                  </a:extLst>
                </p:cNvPr>
                <p:cNvCxnSpPr>
                  <a:cxnSpLocks/>
                </p:cNvCxnSpPr>
                <p:nvPr/>
              </p:nvCxnSpPr>
              <p:spPr>
                <a:xfrm flipV="1">
                  <a:off x="1006144" y="3412730"/>
                  <a:ext cx="287262" cy="125831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29" name="直接连接符 328">
                <a:extLst>
                  <a:ext uri="{FF2B5EF4-FFF2-40B4-BE49-F238E27FC236}">
                    <a16:creationId xmlns:a16="http://schemas.microsoft.com/office/drawing/2014/main" id="{B53ECA72-2233-47FA-8485-AB4F16CD8C54}"/>
                  </a:ext>
                </a:extLst>
              </p:cNvPr>
              <p:cNvCxnSpPr>
                <a:cxnSpLocks/>
              </p:cNvCxnSpPr>
              <p:nvPr/>
            </p:nvCxnSpPr>
            <p:spPr>
              <a:xfrm>
                <a:off x="5239623" y="3296893"/>
                <a:ext cx="92287" cy="78366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30" name="直接连接符 329">
                <a:extLst>
                  <a:ext uri="{FF2B5EF4-FFF2-40B4-BE49-F238E27FC236}">
                    <a16:creationId xmlns:a16="http://schemas.microsoft.com/office/drawing/2014/main" id="{FB36DAC3-231D-4F11-9CAA-AF0BE827F94C}"/>
                  </a:ext>
                </a:extLst>
              </p:cNvPr>
              <p:cNvCxnSpPr>
                <a:cxnSpLocks/>
              </p:cNvCxnSpPr>
              <p:nvPr/>
            </p:nvCxnSpPr>
            <p:spPr>
              <a:xfrm>
                <a:off x="5800906" y="2973034"/>
                <a:ext cx="432249" cy="607353"/>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31" name="直接连接符 330">
                <a:extLst>
                  <a:ext uri="{FF2B5EF4-FFF2-40B4-BE49-F238E27FC236}">
                    <a16:creationId xmlns:a16="http://schemas.microsoft.com/office/drawing/2014/main" id="{90FFFADC-5CB1-473C-AEC9-EA19FEC3AB05}"/>
                  </a:ext>
                </a:extLst>
              </p:cNvPr>
              <p:cNvCxnSpPr>
                <a:cxnSpLocks/>
              </p:cNvCxnSpPr>
              <p:nvPr/>
            </p:nvCxnSpPr>
            <p:spPr>
              <a:xfrm>
                <a:off x="5529826" y="3126154"/>
                <a:ext cx="25470" cy="6428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298" name="椭圆 297">
              <a:extLst>
                <a:ext uri="{FF2B5EF4-FFF2-40B4-BE49-F238E27FC236}">
                  <a16:creationId xmlns:a16="http://schemas.microsoft.com/office/drawing/2014/main" id="{CB7A0378-D7C9-41B9-9216-18FBB36BA916}"/>
                </a:ext>
              </a:extLst>
            </p:cNvPr>
            <p:cNvSpPr/>
            <p:nvPr/>
          </p:nvSpPr>
          <p:spPr>
            <a:xfrm>
              <a:off x="4288737" y="4845862"/>
              <a:ext cx="28800" cy="288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9" name="椭圆 298">
              <a:extLst>
                <a:ext uri="{FF2B5EF4-FFF2-40B4-BE49-F238E27FC236}">
                  <a16:creationId xmlns:a16="http://schemas.microsoft.com/office/drawing/2014/main" id="{B7FC50E2-4809-4294-A89B-0FFC36FDB791}"/>
                </a:ext>
              </a:extLst>
            </p:cNvPr>
            <p:cNvSpPr/>
            <p:nvPr/>
          </p:nvSpPr>
          <p:spPr>
            <a:xfrm>
              <a:off x="4122607" y="5688416"/>
              <a:ext cx="28800" cy="28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0" name="椭圆 299">
              <a:extLst>
                <a:ext uri="{FF2B5EF4-FFF2-40B4-BE49-F238E27FC236}">
                  <a16:creationId xmlns:a16="http://schemas.microsoft.com/office/drawing/2014/main" id="{2136B52D-2B18-48E5-8704-9DECD76CA297}"/>
                </a:ext>
              </a:extLst>
            </p:cNvPr>
            <p:cNvSpPr/>
            <p:nvPr/>
          </p:nvSpPr>
          <p:spPr>
            <a:xfrm>
              <a:off x="5991995" y="4806602"/>
              <a:ext cx="28800" cy="288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1" name="图片 300">
              <a:extLst>
                <a:ext uri="{FF2B5EF4-FFF2-40B4-BE49-F238E27FC236}">
                  <a16:creationId xmlns:a16="http://schemas.microsoft.com/office/drawing/2014/main" id="{40C6A70E-1534-4923-81DA-1560A5CDB552}"/>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919780" y="4679439"/>
              <a:ext cx="198000" cy="198000"/>
            </a:xfrm>
            <a:prstGeom prst="rect">
              <a:avLst/>
            </a:prstGeom>
          </p:spPr>
        </p:pic>
        <p:cxnSp>
          <p:nvCxnSpPr>
            <p:cNvPr id="302" name="直接箭头连接符 301">
              <a:extLst>
                <a:ext uri="{FF2B5EF4-FFF2-40B4-BE49-F238E27FC236}">
                  <a16:creationId xmlns:a16="http://schemas.microsoft.com/office/drawing/2014/main" id="{C32AA621-1B94-48E4-BC69-5EB6EDD8E515}"/>
                </a:ext>
              </a:extLst>
            </p:cNvPr>
            <p:cNvCxnSpPr>
              <a:cxnSpLocks/>
            </p:cNvCxnSpPr>
            <p:nvPr/>
          </p:nvCxnSpPr>
          <p:spPr>
            <a:xfrm>
              <a:off x="4004139" y="4874662"/>
              <a:ext cx="0" cy="140888"/>
            </a:xfrm>
            <a:prstGeom prst="straightConnector1">
              <a:avLst/>
            </a:prstGeom>
            <a:ln w="9525">
              <a:solidFill>
                <a:srgbClr val="FF00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03" name="直接箭头连接符 302">
              <a:extLst>
                <a:ext uri="{FF2B5EF4-FFF2-40B4-BE49-F238E27FC236}">
                  <a16:creationId xmlns:a16="http://schemas.microsoft.com/office/drawing/2014/main" id="{BED3E61A-E2DA-4E88-A6D9-90304D151091}"/>
                </a:ext>
              </a:extLst>
            </p:cNvPr>
            <p:cNvCxnSpPr>
              <a:cxnSpLocks/>
            </p:cNvCxnSpPr>
            <p:nvPr/>
          </p:nvCxnSpPr>
          <p:spPr>
            <a:xfrm>
              <a:off x="4115277" y="4765797"/>
              <a:ext cx="144000" cy="0"/>
            </a:xfrm>
            <a:prstGeom prst="straightConnector1">
              <a:avLst/>
            </a:prstGeom>
            <a:ln w="9525">
              <a:solidFill>
                <a:srgbClr val="FF0000"/>
              </a:solidFill>
              <a:tailEnd type="triangle"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4" name="文本框 303">
                  <a:extLst>
                    <a:ext uri="{FF2B5EF4-FFF2-40B4-BE49-F238E27FC236}">
                      <a16:creationId xmlns:a16="http://schemas.microsoft.com/office/drawing/2014/main" id="{653F0449-37DB-47EE-AE98-E297BFE283D6}"/>
                    </a:ext>
                  </a:extLst>
                </p:cNvPr>
                <p:cNvSpPr txBox="1"/>
                <p:nvPr/>
              </p:nvSpPr>
              <p:spPr>
                <a:xfrm>
                  <a:off x="5929773" y="4568656"/>
                  <a:ext cx="401199" cy="1231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800" b="0" i="1" smtClean="0">
                            <a:latin typeface="Cambria Math" panose="02040503050406030204" pitchFamily="18" charset="0"/>
                          </a:rPr>
                          <m:t>𝑤</m:t>
                        </m:r>
                        <m:r>
                          <a:rPr lang="en-US" altLang="zh-CN" sz="800" b="0" i="1" smtClean="0">
                            <a:latin typeface="Cambria Math" panose="02040503050406030204" pitchFamily="18" charset="0"/>
                          </a:rPr>
                          <m:t>+8/</m:t>
                        </m:r>
                        <m:r>
                          <a:rPr lang="zh-CN" altLang="en-US" sz="800" b="0" i="1" smtClean="0">
                            <a:latin typeface="Cambria Math" panose="02040503050406030204" pitchFamily="18" charset="0"/>
                          </a:rPr>
                          <m:t>𝛽</m:t>
                        </m:r>
                      </m:oMath>
                    </m:oMathPara>
                  </a14:m>
                  <a:endParaRPr lang="zh-CN" altLang="en-US" sz="800" dirty="0">
                    <a:cs typeface="Arial" panose="020B0604020202020204" pitchFamily="34" charset="0"/>
                  </a:endParaRPr>
                </a:p>
              </p:txBody>
            </p:sp>
          </mc:Choice>
          <mc:Fallback xmlns="">
            <p:sp>
              <p:nvSpPr>
                <p:cNvPr id="304" name="文本框 303">
                  <a:extLst>
                    <a:ext uri="{FF2B5EF4-FFF2-40B4-BE49-F238E27FC236}">
                      <a16:creationId xmlns:a16="http://schemas.microsoft.com/office/drawing/2014/main" id="{653F0449-37DB-47EE-AE98-E297BFE283D6}"/>
                    </a:ext>
                  </a:extLst>
                </p:cNvPr>
                <p:cNvSpPr txBox="1">
                  <a:spLocks noRot="1" noChangeAspect="1" noMove="1" noResize="1" noEditPoints="1" noAdjustHandles="1" noChangeArrowheads="1" noChangeShapeType="1" noTextEdit="1"/>
                </p:cNvSpPr>
                <p:nvPr/>
              </p:nvSpPr>
              <p:spPr>
                <a:xfrm>
                  <a:off x="5929773" y="4568656"/>
                  <a:ext cx="401199" cy="123111"/>
                </a:xfrm>
                <a:prstGeom prst="rect">
                  <a:avLst/>
                </a:prstGeom>
                <a:blipFill>
                  <a:blip r:embed="rId22"/>
                  <a:stretch>
                    <a:fillRect l="-3030" r="-6061" b="-3809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05" name="文本框 304">
                  <a:extLst>
                    <a:ext uri="{FF2B5EF4-FFF2-40B4-BE49-F238E27FC236}">
                      <a16:creationId xmlns:a16="http://schemas.microsoft.com/office/drawing/2014/main" id="{9800E06C-3F44-4CCF-9B06-A6A30CC63666}"/>
                    </a:ext>
                  </a:extLst>
                </p:cNvPr>
                <p:cNvSpPr txBox="1"/>
                <p:nvPr/>
              </p:nvSpPr>
              <p:spPr>
                <a:xfrm rot="5400000">
                  <a:off x="6232062" y="4876652"/>
                  <a:ext cx="382284" cy="1231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800" b="0" i="1" smtClean="0">
                            <a:latin typeface="Cambria Math" panose="02040503050406030204" pitchFamily="18" charset="0"/>
                          </a:rPr>
                          <m:t>h</m:t>
                        </m:r>
                        <m:r>
                          <a:rPr lang="en-US" altLang="zh-CN" sz="800" b="0" i="1" smtClean="0">
                            <a:latin typeface="Cambria Math" panose="02040503050406030204" pitchFamily="18" charset="0"/>
                          </a:rPr>
                          <m:t>+8/</m:t>
                        </m:r>
                        <m:r>
                          <a:rPr lang="zh-CN" altLang="en-US" sz="800" b="0" i="1" smtClean="0">
                            <a:latin typeface="Cambria Math" panose="02040503050406030204" pitchFamily="18" charset="0"/>
                          </a:rPr>
                          <m:t>𝛽</m:t>
                        </m:r>
                      </m:oMath>
                    </m:oMathPara>
                  </a14:m>
                  <a:endParaRPr lang="zh-CN" altLang="en-US" sz="800"/>
                </a:p>
              </p:txBody>
            </p:sp>
          </mc:Choice>
          <mc:Fallback xmlns="">
            <p:sp>
              <p:nvSpPr>
                <p:cNvPr id="305" name="文本框 304">
                  <a:extLst>
                    <a:ext uri="{FF2B5EF4-FFF2-40B4-BE49-F238E27FC236}">
                      <a16:creationId xmlns:a16="http://schemas.microsoft.com/office/drawing/2014/main" id="{9800E06C-3F44-4CCF-9B06-A6A30CC63666}"/>
                    </a:ext>
                  </a:extLst>
                </p:cNvPr>
                <p:cNvSpPr txBox="1">
                  <a:spLocks noRot="1" noChangeAspect="1" noMove="1" noResize="1" noEditPoints="1" noAdjustHandles="1" noChangeArrowheads="1" noChangeShapeType="1" noTextEdit="1"/>
                </p:cNvSpPr>
                <p:nvPr/>
              </p:nvSpPr>
              <p:spPr>
                <a:xfrm rot="5400000">
                  <a:off x="6232062" y="4876652"/>
                  <a:ext cx="382284" cy="123111"/>
                </a:xfrm>
                <a:prstGeom prst="rect">
                  <a:avLst/>
                </a:prstGeom>
                <a:blipFill>
                  <a:blip r:embed="rId23"/>
                  <a:stretch>
                    <a:fillRect l="-45000" t="-6452" b="-8065"/>
                  </a:stretch>
                </a:blipFill>
              </p:spPr>
              <p:txBody>
                <a:bodyPr/>
                <a:lstStyle/>
                <a:p>
                  <a:r>
                    <a:rPr lang="zh-CN" altLang="en-US">
                      <a:noFill/>
                    </a:rPr>
                    <a:t> </a:t>
                  </a:r>
                </a:p>
              </p:txBody>
            </p:sp>
          </mc:Fallback>
        </mc:AlternateContent>
        <p:cxnSp>
          <p:nvCxnSpPr>
            <p:cNvPr id="306" name="直接箭头连接符 305">
              <a:extLst>
                <a:ext uri="{FF2B5EF4-FFF2-40B4-BE49-F238E27FC236}">
                  <a16:creationId xmlns:a16="http://schemas.microsoft.com/office/drawing/2014/main" id="{78D7AEEA-D45F-4663-8AEB-9A04A54F5FC8}"/>
                </a:ext>
              </a:extLst>
            </p:cNvPr>
            <p:cNvCxnSpPr>
              <a:cxnSpLocks/>
            </p:cNvCxnSpPr>
            <p:nvPr/>
          </p:nvCxnSpPr>
          <p:spPr>
            <a:xfrm>
              <a:off x="5854708" y="6025444"/>
              <a:ext cx="0" cy="144000"/>
            </a:xfrm>
            <a:prstGeom prst="straightConnector1">
              <a:avLst/>
            </a:prstGeom>
            <a:ln w="9525">
              <a:solidFill>
                <a:srgbClr val="FF00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07" name="直接箭头连接符 306">
              <a:extLst>
                <a:ext uri="{FF2B5EF4-FFF2-40B4-BE49-F238E27FC236}">
                  <a16:creationId xmlns:a16="http://schemas.microsoft.com/office/drawing/2014/main" id="{9CA09B16-582B-4421-9367-EA6359A6B141}"/>
                </a:ext>
              </a:extLst>
            </p:cNvPr>
            <p:cNvCxnSpPr>
              <a:cxnSpLocks/>
            </p:cNvCxnSpPr>
            <p:nvPr/>
          </p:nvCxnSpPr>
          <p:spPr>
            <a:xfrm>
              <a:off x="5865663" y="5900457"/>
              <a:ext cx="144000" cy="0"/>
            </a:xfrm>
            <a:prstGeom prst="straightConnector1">
              <a:avLst/>
            </a:prstGeom>
            <a:ln w="9525">
              <a:solidFill>
                <a:srgbClr val="FF0000"/>
              </a:solidFill>
              <a:tailEnd type="triangle"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6" name="文本框 315">
                  <a:extLst>
                    <a:ext uri="{FF2B5EF4-FFF2-40B4-BE49-F238E27FC236}">
                      <a16:creationId xmlns:a16="http://schemas.microsoft.com/office/drawing/2014/main" id="{39F9D62D-50CB-4FEC-BC4E-F2084615FA30}"/>
                    </a:ext>
                  </a:extLst>
                </p:cNvPr>
                <p:cNvSpPr txBox="1"/>
                <p:nvPr/>
              </p:nvSpPr>
              <p:spPr>
                <a:xfrm>
                  <a:off x="3658655" y="5583694"/>
                  <a:ext cx="558867" cy="215444"/>
                </a:xfrm>
                <a:prstGeom prst="rect">
                  <a:avLst/>
                </a:prstGeom>
                <a:noFill/>
              </p:spPr>
              <p:txBody>
                <a:bodyPr wrap="square" lIns="90000" rtlCol="0">
                  <a:spAutoFit/>
                </a:bodyPr>
                <a:lstStyle/>
                <a:p>
                  <a:r>
                    <a:rPr lang="en-US" altLang="zh-CN" sz="800">
                      <a:solidFill>
                        <a:srgbClr val="FF0000"/>
                      </a:solidFill>
                      <a:latin typeface="Times New Roman" panose="02020603050405020304" pitchFamily="18" charset="0"/>
                      <a:cs typeface="Times New Roman" panose="02020603050405020304" pitchFamily="18" charset="0"/>
                    </a:rPr>
                    <a:t>(</a:t>
                  </a:r>
                  <a14:m>
                    <m:oMath xmlns:m="http://schemas.openxmlformats.org/officeDocument/2006/math">
                      <m:sSub>
                        <m:sSubPr>
                          <m:ctrlPr>
                            <a:rPr lang="en-US" altLang="zh-CN" sz="800" i="1" smtClean="0">
                              <a:solidFill>
                                <a:srgbClr val="FF0000"/>
                              </a:solidFill>
                              <a:latin typeface="Cambria Math" panose="02040503050406030204" pitchFamily="18" charset="0"/>
                              <a:cs typeface="Times New Roman" panose="02020603050405020304" pitchFamily="18" charset="0"/>
                            </a:rPr>
                          </m:ctrlPr>
                        </m:sSubPr>
                        <m:e>
                          <m:r>
                            <a:rPr lang="en-US" altLang="zh-CN" sz="800" b="0" i="1" smtClean="0">
                              <a:solidFill>
                                <a:srgbClr val="FF0000"/>
                              </a:solidFill>
                              <a:latin typeface="Cambria Math" panose="02040503050406030204" pitchFamily="18" charset="0"/>
                              <a:cs typeface="Times New Roman" panose="02020603050405020304" pitchFamily="18" charset="0"/>
                            </a:rPr>
                            <m:t>𝑥</m:t>
                          </m:r>
                        </m:e>
                        <m:sub>
                          <m:r>
                            <a:rPr lang="en-US" altLang="zh-CN" sz="800" b="0" i="1" smtClean="0">
                              <a:solidFill>
                                <a:srgbClr val="FF0000"/>
                              </a:solidFill>
                              <a:latin typeface="Cambria Math" panose="02040503050406030204" pitchFamily="18" charset="0"/>
                              <a:cs typeface="Times New Roman" panose="02020603050405020304" pitchFamily="18" charset="0"/>
                            </a:rPr>
                            <m:t>𝑚</m:t>
                          </m:r>
                        </m:sub>
                      </m:sSub>
                      <m:r>
                        <a:rPr lang="en-US" altLang="zh-CN" sz="800" b="0" i="1" smtClean="0">
                          <a:solidFill>
                            <a:srgbClr val="FF0000"/>
                          </a:solidFill>
                          <a:latin typeface="Cambria Math" panose="02040503050406030204" pitchFamily="18" charset="0"/>
                          <a:cs typeface="Times New Roman" panose="02020603050405020304" pitchFamily="18" charset="0"/>
                        </a:rPr>
                        <m:t>,</m:t>
                      </m:r>
                      <m:sSub>
                        <m:sSubPr>
                          <m:ctrlPr>
                            <a:rPr lang="en-US" altLang="zh-CN" sz="800" b="0" i="1" smtClean="0">
                              <a:solidFill>
                                <a:srgbClr val="FF0000"/>
                              </a:solidFill>
                              <a:latin typeface="Cambria Math" panose="02040503050406030204" pitchFamily="18" charset="0"/>
                              <a:cs typeface="Times New Roman" panose="02020603050405020304" pitchFamily="18" charset="0"/>
                            </a:rPr>
                          </m:ctrlPr>
                        </m:sSubPr>
                        <m:e>
                          <m:r>
                            <a:rPr lang="en-US" altLang="zh-CN" sz="800" b="0" i="1" smtClean="0">
                              <a:solidFill>
                                <a:srgbClr val="FF0000"/>
                              </a:solidFill>
                              <a:latin typeface="Cambria Math" panose="02040503050406030204" pitchFamily="18" charset="0"/>
                              <a:cs typeface="Times New Roman" panose="02020603050405020304" pitchFamily="18" charset="0"/>
                            </a:rPr>
                            <m:t>𝑦</m:t>
                          </m:r>
                        </m:e>
                        <m:sub>
                          <m:r>
                            <a:rPr lang="en-US" altLang="zh-CN" sz="800" b="0" i="1" smtClean="0">
                              <a:solidFill>
                                <a:srgbClr val="FF0000"/>
                              </a:solidFill>
                              <a:latin typeface="Cambria Math" panose="02040503050406030204" pitchFamily="18" charset="0"/>
                              <a:cs typeface="Times New Roman" panose="02020603050405020304" pitchFamily="18" charset="0"/>
                            </a:rPr>
                            <m:t>𝑚</m:t>
                          </m:r>
                        </m:sub>
                      </m:sSub>
                    </m:oMath>
                  </a14:m>
                  <a:r>
                    <a:rPr lang="en-US" altLang="zh-CN" sz="800">
                      <a:solidFill>
                        <a:srgbClr val="FF0000"/>
                      </a:solidFill>
                      <a:latin typeface="Times New Roman" panose="02020603050405020304" pitchFamily="18" charset="0"/>
                      <a:cs typeface="Times New Roman" panose="02020603050405020304" pitchFamily="18" charset="0"/>
                    </a:rPr>
                    <a:t>)</a:t>
                  </a:r>
                  <a:endParaRPr lang="zh-CN" altLang="en-US" sz="900">
                    <a:solidFill>
                      <a:srgbClr val="FF0000"/>
                    </a:solidFill>
                    <a:latin typeface="Times New Roman" panose="02020603050405020304" pitchFamily="18" charset="0"/>
                    <a:cs typeface="Times New Roman" panose="02020603050405020304" pitchFamily="18" charset="0"/>
                  </a:endParaRPr>
                </a:p>
              </p:txBody>
            </p:sp>
          </mc:Choice>
          <mc:Fallback xmlns="">
            <p:sp>
              <p:nvSpPr>
                <p:cNvPr id="316" name="文本框 315">
                  <a:extLst>
                    <a:ext uri="{FF2B5EF4-FFF2-40B4-BE49-F238E27FC236}">
                      <a16:creationId xmlns:a16="http://schemas.microsoft.com/office/drawing/2014/main" id="{39F9D62D-50CB-4FEC-BC4E-F2084615FA30}"/>
                    </a:ext>
                  </a:extLst>
                </p:cNvPr>
                <p:cNvSpPr txBox="1">
                  <a:spLocks noRot="1" noChangeAspect="1" noMove="1" noResize="1" noEditPoints="1" noAdjustHandles="1" noChangeArrowheads="1" noChangeShapeType="1" noTextEdit="1"/>
                </p:cNvSpPr>
                <p:nvPr/>
              </p:nvSpPr>
              <p:spPr>
                <a:xfrm>
                  <a:off x="3658655" y="5583694"/>
                  <a:ext cx="558867" cy="215444"/>
                </a:xfrm>
                <a:prstGeom prst="rect">
                  <a:avLst/>
                </a:prstGeom>
                <a:blipFill>
                  <a:blip r:embed="rId24"/>
                  <a:stretch>
                    <a:fillRect b="-857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17" name="文本框 316">
                  <a:extLst>
                    <a:ext uri="{FF2B5EF4-FFF2-40B4-BE49-F238E27FC236}">
                      <a16:creationId xmlns:a16="http://schemas.microsoft.com/office/drawing/2014/main" id="{C70839B6-6EAF-41F0-904A-8EA6B460E305}"/>
                    </a:ext>
                  </a:extLst>
                </p:cNvPr>
                <p:cNvSpPr txBox="1"/>
                <p:nvPr/>
              </p:nvSpPr>
              <p:spPr>
                <a:xfrm>
                  <a:off x="5531433" y="4694905"/>
                  <a:ext cx="524936" cy="215444"/>
                </a:xfrm>
                <a:prstGeom prst="rect">
                  <a:avLst/>
                </a:prstGeom>
                <a:noFill/>
              </p:spPr>
              <p:txBody>
                <a:bodyPr wrap="square" lIns="90000" rtlCol="0">
                  <a:spAutoFit/>
                </a:bodyPr>
                <a:lstStyle/>
                <a:p>
                  <a:r>
                    <a:rPr lang="en-US" altLang="zh-CN" sz="800">
                      <a:solidFill>
                        <a:srgbClr val="FF0000"/>
                      </a:solidFill>
                      <a:latin typeface="Times New Roman" panose="02020603050405020304" pitchFamily="18" charset="0"/>
                      <a:cs typeface="Times New Roman" panose="02020603050405020304" pitchFamily="18" charset="0"/>
                    </a:rPr>
                    <a:t>(</a:t>
                  </a:r>
                  <a14:m>
                    <m:oMath xmlns:m="http://schemas.openxmlformats.org/officeDocument/2006/math">
                      <m:sSub>
                        <m:sSubPr>
                          <m:ctrlPr>
                            <a:rPr lang="en-US" altLang="zh-CN" sz="800" i="1" smtClean="0">
                              <a:solidFill>
                                <a:srgbClr val="FF0000"/>
                              </a:solidFill>
                              <a:latin typeface="Cambria Math" panose="02040503050406030204" pitchFamily="18" charset="0"/>
                              <a:cs typeface="Times New Roman" panose="02020603050405020304" pitchFamily="18" charset="0"/>
                            </a:rPr>
                          </m:ctrlPr>
                        </m:sSubPr>
                        <m:e>
                          <m:r>
                            <a:rPr lang="en-US" altLang="zh-CN" sz="800" b="0" i="1" smtClean="0">
                              <a:solidFill>
                                <a:srgbClr val="FF0000"/>
                              </a:solidFill>
                              <a:latin typeface="Cambria Math" panose="02040503050406030204" pitchFamily="18" charset="0"/>
                              <a:cs typeface="Times New Roman" panose="02020603050405020304" pitchFamily="18" charset="0"/>
                            </a:rPr>
                            <m:t>𝑥</m:t>
                          </m:r>
                        </m:e>
                        <m:sub>
                          <m:r>
                            <a:rPr lang="en-US" altLang="zh-CN" sz="800" b="0" i="1" smtClean="0">
                              <a:solidFill>
                                <a:srgbClr val="FF0000"/>
                              </a:solidFill>
                              <a:latin typeface="Cambria Math" panose="02040503050406030204" pitchFamily="18" charset="0"/>
                              <a:cs typeface="Times New Roman" panose="02020603050405020304" pitchFamily="18" charset="0"/>
                            </a:rPr>
                            <m:t>2</m:t>
                          </m:r>
                        </m:sub>
                      </m:sSub>
                      <m:r>
                        <a:rPr lang="en-US" altLang="zh-CN" sz="800" b="0" i="1" smtClean="0">
                          <a:solidFill>
                            <a:srgbClr val="FF0000"/>
                          </a:solidFill>
                          <a:latin typeface="Cambria Math" panose="02040503050406030204" pitchFamily="18" charset="0"/>
                          <a:cs typeface="Times New Roman" panose="02020603050405020304" pitchFamily="18" charset="0"/>
                        </a:rPr>
                        <m:t>,</m:t>
                      </m:r>
                      <m:sSub>
                        <m:sSubPr>
                          <m:ctrlPr>
                            <a:rPr lang="en-US" altLang="zh-CN" sz="800" b="0" i="1" smtClean="0">
                              <a:solidFill>
                                <a:srgbClr val="FF0000"/>
                              </a:solidFill>
                              <a:latin typeface="Cambria Math" panose="02040503050406030204" pitchFamily="18" charset="0"/>
                              <a:cs typeface="Times New Roman" panose="02020603050405020304" pitchFamily="18" charset="0"/>
                            </a:rPr>
                          </m:ctrlPr>
                        </m:sSubPr>
                        <m:e>
                          <m:r>
                            <a:rPr lang="en-US" altLang="zh-CN" sz="800" b="0" i="1" smtClean="0">
                              <a:solidFill>
                                <a:srgbClr val="FF0000"/>
                              </a:solidFill>
                              <a:latin typeface="Cambria Math" panose="02040503050406030204" pitchFamily="18" charset="0"/>
                              <a:cs typeface="Times New Roman" panose="02020603050405020304" pitchFamily="18" charset="0"/>
                            </a:rPr>
                            <m:t>𝑦</m:t>
                          </m:r>
                        </m:e>
                        <m:sub>
                          <m:r>
                            <a:rPr lang="en-US" altLang="zh-CN" sz="800" b="0" i="1" smtClean="0">
                              <a:solidFill>
                                <a:srgbClr val="FF0000"/>
                              </a:solidFill>
                              <a:latin typeface="Cambria Math" panose="02040503050406030204" pitchFamily="18" charset="0"/>
                              <a:cs typeface="Times New Roman" panose="02020603050405020304" pitchFamily="18" charset="0"/>
                            </a:rPr>
                            <m:t>2</m:t>
                          </m:r>
                        </m:sub>
                      </m:sSub>
                    </m:oMath>
                  </a14:m>
                  <a:r>
                    <a:rPr lang="en-US" altLang="zh-CN" sz="800">
                      <a:solidFill>
                        <a:srgbClr val="FF0000"/>
                      </a:solidFill>
                      <a:latin typeface="Times New Roman" panose="02020603050405020304" pitchFamily="18" charset="0"/>
                      <a:cs typeface="Times New Roman" panose="02020603050405020304" pitchFamily="18" charset="0"/>
                    </a:rPr>
                    <a:t>)</a:t>
                  </a:r>
                  <a:endParaRPr lang="zh-CN" altLang="en-US" sz="900">
                    <a:solidFill>
                      <a:srgbClr val="FF0000"/>
                    </a:solidFill>
                    <a:latin typeface="Times New Roman" panose="02020603050405020304" pitchFamily="18" charset="0"/>
                    <a:cs typeface="Times New Roman" panose="02020603050405020304" pitchFamily="18" charset="0"/>
                  </a:endParaRPr>
                </a:p>
              </p:txBody>
            </p:sp>
          </mc:Choice>
          <mc:Fallback xmlns="">
            <p:sp>
              <p:nvSpPr>
                <p:cNvPr id="317" name="文本框 316">
                  <a:extLst>
                    <a:ext uri="{FF2B5EF4-FFF2-40B4-BE49-F238E27FC236}">
                      <a16:creationId xmlns:a16="http://schemas.microsoft.com/office/drawing/2014/main" id="{C70839B6-6EAF-41F0-904A-8EA6B460E305}"/>
                    </a:ext>
                  </a:extLst>
                </p:cNvPr>
                <p:cNvSpPr txBox="1">
                  <a:spLocks noRot="1" noChangeAspect="1" noMove="1" noResize="1" noEditPoints="1" noAdjustHandles="1" noChangeArrowheads="1" noChangeShapeType="1" noTextEdit="1"/>
                </p:cNvSpPr>
                <p:nvPr/>
              </p:nvSpPr>
              <p:spPr>
                <a:xfrm>
                  <a:off x="5531433" y="4694905"/>
                  <a:ext cx="524936" cy="215444"/>
                </a:xfrm>
                <a:prstGeom prst="rect">
                  <a:avLst/>
                </a:prstGeom>
                <a:blipFill>
                  <a:blip r:embed="rId25"/>
                  <a:stretch>
                    <a:fillRect b="-5556"/>
                  </a:stretch>
                </a:blipFill>
              </p:spPr>
              <p:txBody>
                <a:bodyPr/>
                <a:lstStyle/>
                <a:p>
                  <a:r>
                    <a:rPr lang="zh-CN" altLang="en-US">
                      <a:noFill/>
                    </a:rPr>
                    <a:t> </a:t>
                  </a:r>
                </a:p>
              </p:txBody>
            </p:sp>
          </mc:Fallback>
        </mc:AlternateContent>
        <p:pic>
          <p:nvPicPr>
            <p:cNvPr id="318" name="图片 317">
              <a:extLst>
                <a:ext uri="{FF2B5EF4-FFF2-40B4-BE49-F238E27FC236}">
                  <a16:creationId xmlns:a16="http://schemas.microsoft.com/office/drawing/2014/main" id="{B7D1917E-E1E1-4185-BCC8-FF33E748616E}"/>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622370" y="5780627"/>
              <a:ext cx="270000" cy="270000"/>
            </a:xfrm>
            <a:prstGeom prst="rect">
              <a:avLst/>
            </a:prstGeom>
          </p:spPr>
        </p:pic>
        <p:sp>
          <p:nvSpPr>
            <p:cNvPr id="319" name="文本框 318">
              <a:extLst>
                <a:ext uri="{FF2B5EF4-FFF2-40B4-BE49-F238E27FC236}">
                  <a16:creationId xmlns:a16="http://schemas.microsoft.com/office/drawing/2014/main" id="{F508D283-8E8A-4167-B79E-A94DE9AAFBD7}"/>
                </a:ext>
              </a:extLst>
            </p:cNvPr>
            <p:cNvSpPr txBox="1"/>
            <p:nvPr/>
          </p:nvSpPr>
          <p:spPr>
            <a:xfrm>
              <a:off x="5372094" y="6403674"/>
              <a:ext cx="1563865" cy="230832"/>
            </a:xfrm>
            <a:prstGeom prst="rect">
              <a:avLst/>
            </a:prstGeom>
            <a:noFill/>
          </p:spPr>
          <p:txBody>
            <a:bodyPr wrap="square" lIns="90000" rtlCol="0">
              <a:spAutoFit/>
            </a:bodyPr>
            <a:lstStyle/>
            <a:p>
              <a:r>
                <a:rPr lang="en-US" altLang="zh-CN" sz="900" b="1" dirty="0">
                  <a:cs typeface="Arial" panose="020B0604020202020204" pitchFamily="34" charset="0"/>
                </a:rPr>
                <a:t>Refined matching region</a:t>
              </a:r>
              <a:endParaRPr lang="zh-CN" altLang="en-US" sz="900" b="1" dirty="0">
                <a:cs typeface="Arial" panose="020B0604020202020204" pitchFamily="34" charset="0"/>
              </a:endParaRPr>
            </a:p>
          </p:txBody>
        </p:sp>
        <p:sp>
          <p:nvSpPr>
            <p:cNvPr id="320" name="文本框 319">
              <a:extLst>
                <a:ext uri="{FF2B5EF4-FFF2-40B4-BE49-F238E27FC236}">
                  <a16:creationId xmlns:a16="http://schemas.microsoft.com/office/drawing/2014/main" id="{F9D2BC5B-4729-4BA4-84DE-3EC15CFF5A7D}"/>
                </a:ext>
              </a:extLst>
            </p:cNvPr>
            <p:cNvSpPr txBox="1"/>
            <p:nvPr/>
          </p:nvSpPr>
          <p:spPr>
            <a:xfrm>
              <a:off x="3815413" y="6404274"/>
              <a:ext cx="1053796" cy="230832"/>
            </a:xfrm>
            <a:prstGeom prst="rect">
              <a:avLst/>
            </a:prstGeom>
            <a:noFill/>
          </p:spPr>
          <p:txBody>
            <a:bodyPr wrap="square" lIns="90000" rtlCol="0">
              <a:spAutoFit/>
            </a:bodyPr>
            <a:lstStyle/>
            <a:p>
              <a:r>
                <a:rPr lang="en-US" altLang="zh-CN" sz="900" b="1" dirty="0">
                  <a:cs typeface="Arial" panose="020B0604020202020204" pitchFamily="34" charset="0"/>
                </a:rPr>
                <a:t>Target location</a:t>
              </a:r>
            </a:p>
          </p:txBody>
        </p:sp>
        <p:pic>
          <p:nvPicPr>
            <p:cNvPr id="321" name="图片 320">
              <a:extLst>
                <a:ext uri="{FF2B5EF4-FFF2-40B4-BE49-F238E27FC236}">
                  <a16:creationId xmlns:a16="http://schemas.microsoft.com/office/drawing/2014/main" id="{025C2686-0A75-4479-9A2A-B0218FA07B1E}"/>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494074" y="4919805"/>
              <a:ext cx="288000" cy="288000"/>
            </a:xfrm>
            <a:prstGeom prst="rect">
              <a:avLst/>
            </a:prstGeom>
          </p:spPr>
        </p:pic>
        <p:sp>
          <p:nvSpPr>
            <p:cNvPr id="322" name="矩形 321">
              <a:extLst>
                <a:ext uri="{FF2B5EF4-FFF2-40B4-BE49-F238E27FC236}">
                  <a16:creationId xmlns:a16="http://schemas.microsoft.com/office/drawing/2014/main" id="{95421FDD-56B2-480D-A9B0-636DCE734A8E}"/>
                </a:ext>
              </a:extLst>
            </p:cNvPr>
            <p:cNvSpPr/>
            <p:nvPr/>
          </p:nvSpPr>
          <p:spPr>
            <a:xfrm>
              <a:off x="6005489" y="6041089"/>
              <a:ext cx="277601" cy="287969"/>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3" name="椭圆 322">
              <a:extLst>
                <a:ext uri="{FF2B5EF4-FFF2-40B4-BE49-F238E27FC236}">
                  <a16:creationId xmlns:a16="http://schemas.microsoft.com/office/drawing/2014/main" id="{61E05BAC-7657-46B2-BCAD-7DFED3D4802F}"/>
                </a:ext>
              </a:extLst>
            </p:cNvPr>
            <p:cNvSpPr/>
            <p:nvPr/>
          </p:nvSpPr>
          <p:spPr>
            <a:xfrm>
              <a:off x="5984415" y="6025444"/>
              <a:ext cx="28800" cy="288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324" name="文本框 323">
                  <a:extLst>
                    <a:ext uri="{FF2B5EF4-FFF2-40B4-BE49-F238E27FC236}">
                      <a16:creationId xmlns:a16="http://schemas.microsoft.com/office/drawing/2014/main" id="{94669B37-C931-49A9-A2A5-607D111AD2AB}"/>
                    </a:ext>
                  </a:extLst>
                </p:cNvPr>
                <p:cNvSpPr txBox="1"/>
                <p:nvPr/>
              </p:nvSpPr>
              <p:spPr>
                <a:xfrm>
                  <a:off x="5930150" y="5807852"/>
                  <a:ext cx="524936" cy="215444"/>
                </a:xfrm>
                <a:prstGeom prst="rect">
                  <a:avLst/>
                </a:prstGeom>
                <a:noFill/>
              </p:spPr>
              <p:txBody>
                <a:bodyPr wrap="square" lIns="90000" rtlCol="0">
                  <a:spAutoFit/>
                </a:bodyPr>
                <a:lstStyle/>
                <a:p>
                  <a:r>
                    <a:rPr lang="en-US" altLang="zh-CN" sz="800">
                      <a:solidFill>
                        <a:srgbClr val="FF0000"/>
                      </a:solidFill>
                      <a:latin typeface="Times New Roman" panose="02020603050405020304" pitchFamily="18" charset="0"/>
                      <a:cs typeface="Times New Roman" panose="02020603050405020304" pitchFamily="18" charset="0"/>
                    </a:rPr>
                    <a:t>(</a:t>
                  </a:r>
                  <a14:m>
                    <m:oMath xmlns:m="http://schemas.openxmlformats.org/officeDocument/2006/math">
                      <m:sSub>
                        <m:sSubPr>
                          <m:ctrlPr>
                            <a:rPr lang="en-US" altLang="zh-CN" sz="800" i="1" smtClean="0">
                              <a:solidFill>
                                <a:srgbClr val="FF0000"/>
                              </a:solidFill>
                              <a:latin typeface="Cambria Math" panose="02040503050406030204" pitchFamily="18" charset="0"/>
                              <a:cs typeface="Times New Roman" panose="02020603050405020304" pitchFamily="18" charset="0"/>
                            </a:rPr>
                          </m:ctrlPr>
                        </m:sSubPr>
                        <m:e>
                          <m:r>
                            <a:rPr lang="en-US" altLang="zh-CN" sz="800" b="0" i="1" smtClean="0">
                              <a:solidFill>
                                <a:srgbClr val="FF0000"/>
                              </a:solidFill>
                              <a:latin typeface="Cambria Math" panose="02040503050406030204" pitchFamily="18" charset="0"/>
                              <a:cs typeface="Times New Roman" panose="02020603050405020304" pitchFamily="18" charset="0"/>
                            </a:rPr>
                            <m:t>𝑥</m:t>
                          </m:r>
                        </m:e>
                        <m:sub>
                          <m:r>
                            <a:rPr lang="en-US" altLang="zh-CN" sz="800" b="0" i="1" smtClean="0">
                              <a:solidFill>
                                <a:srgbClr val="FF0000"/>
                              </a:solidFill>
                              <a:latin typeface="Cambria Math" panose="02040503050406030204" pitchFamily="18" charset="0"/>
                              <a:cs typeface="Times New Roman" panose="02020603050405020304" pitchFamily="18" charset="0"/>
                            </a:rPr>
                            <m:t>𝑜</m:t>
                          </m:r>
                        </m:sub>
                      </m:sSub>
                      <m:r>
                        <a:rPr lang="en-US" altLang="zh-CN" sz="800" b="0" i="1" smtClean="0">
                          <a:solidFill>
                            <a:srgbClr val="FF0000"/>
                          </a:solidFill>
                          <a:latin typeface="Cambria Math" panose="02040503050406030204" pitchFamily="18" charset="0"/>
                          <a:cs typeface="Times New Roman" panose="02020603050405020304" pitchFamily="18" charset="0"/>
                        </a:rPr>
                        <m:t>,</m:t>
                      </m:r>
                      <m:sSub>
                        <m:sSubPr>
                          <m:ctrlPr>
                            <a:rPr lang="en-US" altLang="zh-CN" sz="800" b="0" i="1" smtClean="0">
                              <a:solidFill>
                                <a:srgbClr val="FF0000"/>
                              </a:solidFill>
                              <a:latin typeface="Cambria Math" panose="02040503050406030204" pitchFamily="18" charset="0"/>
                              <a:cs typeface="Times New Roman" panose="02020603050405020304" pitchFamily="18" charset="0"/>
                            </a:rPr>
                          </m:ctrlPr>
                        </m:sSubPr>
                        <m:e>
                          <m:r>
                            <a:rPr lang="en-US" altLang="zh-CN" sz="800" b="0" i="1" smtClean="0">
                              <a:solidFill>
                                <a:srgbClr val="FF0000"/>
                              </a:solidFill>
                              <a:latin typeface="Cambria Math" panose="02040503050406030204" pitchFamily="18" charset="0"/>
                              <a:cs typeface="Times New Roman" panose="02020603050405020304" pitchFamily="18" charset="0"/>
                            </a:rPr>
                            <m:t>𝑦</m:t>
                          </m:r>
                        </m:e>
                        <m:sub>
                          <m:r>
                            <a:rPr lang="en-US" altLang="zh-CN" sz="800" b="0" i="1" smtClean="0">
                              <a:solidFill>
                                <a:srgbClr val="FF0000"/>
                              </a:solidFill>
                              <a:latin typeface="Cambria Math" panose="02040503050406030204" pitchFamily="18" charset="0"/>
                              <a:cs typeface="Times New Roman" panose="02020603050405020304" pitchFamily="18" charset="0"/>
                            </a:rPr>
                            <m:t>𝑜</m:t>
                          </m:r>
                        </m:sub>
                      </m:sSub>
                    </m:oMath>
                  </a14:m>
                  <a:r>
                    <a:rPr lang="en-US" altLang="zh-CN" sz="800">
                      <a:solidFill>
                        <a:srgbClr val="FF0000"/>
                      </a:solidFill>
                      <a:latin typeface="Times New Roman" panose="02020603050405020304" pitchFamily="18" charset="0"/>
                      <a:cs typeface="Times New Roman" panose="02020603050405020304" pitchFamily="18" charset="0"/>
                    </a:rPr>
                    <a:t>)</a:t>
                  </a:r>
                  <a:endParaRPr lang="zh-CN" altLang="en-US" sz="900">
                    <a:solidFill>
                      <a:srgbClr val="FF0000"/>
                    </a:solidFill>
                    <a:latin typeface="Times New Roman" panose="02020603050405020304" pitchFamily="18" charset="0"/>
                    <a:cs typeface="Times New Roman" panose="02020603050405020304" pitchFamily="18" charset="0"/>
                  </a:endParaRPr>
                </a:p>
              </p:txBody>
            </p:sp>
          </mc:Choice>
          <mc:Fallback xmlns="">
            <p:sp>
              <p:nvSpPr>
                <p:cNvPr id="324" name="文本框 323">
                  <a:extLst>
                    <a:ext uri="{FF2B5EF4-FFF2-40B4-BE49-F238E27FC236}">
                      <a16:creationId xmlns:a16="http://schemas.microsoft.com/office/drawing/2014/main" id="{94669B37-C931-49A9-A2A5-607D111AD2AB}"/>
                    </a:ext>
                  </a:extLst>
                </p:cNvPr>
                <p:cNvSpPr txBox="1">
                  <a:spLocks noRot="1" noChangeAspect="1" noMove="1" noResize="1" noEditPoints="1" noAdjustHandles="1" noChangeArrowheads="1" noChangeShapeType="1" noTextEdit="1"/>
                </p:cNvSpPr>
                <p:nvPr/>
              </p:nvSpPr>
              <p:spPr>
                <a:xfrm>
                  <a:off x="5930150" y="5807852"/>
                  <a:ext cx="524936" cy="215444"/>
                </a:xfrm>
                <a:prstGeom prst="rect">
                  <a:avLst/>
                </a:prstGeom>
                <a:blipFill>
                  <a:blip r:embed="rId28"/>
                  <a:stretch>
                    <a:fillRect b="-8571"/>
                  </a:stretch>
                </a:blipFill>
              </p:spPr>
              <p:txBody>
                <a:bodyPr/>
                <a:lstStyle/>
                <a:p>
                  <a:r>
                    <a:rPr lang="zh-CN" altLang="en-US">
                      <a:noFill/>
                    </a:rPr>
                    <a:t> </a:t>
                  </a:r>
                </a:p>
              </p:txBody>
            </p:sp>
          </mc:Fallback>
        </mc:AlternateContent>
        <p:sp>
          <p:nvSpPr>
            <p:cNvPr id="325" name="文本框 324">
              <a:extLst>
                <a:ext uri="{FF2B5EF4-FFF2-40B4-BE49-F238E27FC236}">
                  <a16:creationId xmlns:a16="http://schemas.microsoft.com/office/drawing/2014/main" id="{A4F7FFA8-CACB-4816-A33C-55F2DB73FD15}"/>
                </a:ext>
              </a:extLst>
            </p:cNvPr>
            <p:cNvSpPr txBox="1"/>
            <p:nvPr/>
          </p:nvSpPr>
          <p:spPr>
            <a:xfrm>
              <a:off x="4881611" y="5690635"/>
              <a:ext cx="857688" cy="298928"/>
            </a:xfrm>
            <a:prstGeom prst="rect">
              <a:avLst/>
            </a:prstGeom>
            <a:noFill/>
          </p:spPr>
          <p:txBody>
            <a:bodyPr wrap="square" lIns="90000" rtlCol="0">
              <a:spAutoFit/>
            </a:bodyPr>
            <a:lstStyle/>
            <a:p>
              <a:pPr>
                <a:lnSpc>
                  <a:spcPts val="800"/>
                </a:lnSpc>
              </a:pPr>
              <a:r>
                <a:rPr lang="en-US" altLang="zh-CN" sz="900" dirty="0">
                  <a:cs typeface="Arial" panose="020B0604020202020204" pitchFamily="34" charset="0"/>
                </a:rPr>
                <a:t> Coordinate</a:t>
              </a:r>
            </a:p>
            <a:p>
              <a:pPr>
                <a:lnSpc>
                  <a:spcPts val="800"/>
                </a:lnSpc>
              </a:pPr>
              <a:r>
                <a:rPr lang="en-US" altLang="zh-CN" sz="900" dirty="0">
                  <a:cs typeface="Arial" panose="020B0604020202020204" pitchFamily="34" charset="0"/>
                </a:rPr>
                <a:t>   mapping</a:t>
              </a:r>
              <a:endParaRPr lang="zh-CN" altLang="en-US" sz="900" dirty="0">
                <a:cs typeface="Arial" panose="020B0604020202020204" pitchFamily="34" charset="0"/>
              </a:endParaRPr>
            </a:p>
          </p:txBody>
        </p:sp>
        <mc:AlternateContent xmlns:mc="http://schemas.openxmlformats.org/markup-compatibility/2006" xmlns:a14="http://schemas.microsoft.com/office/drawing/2010/main">
          <mc:Choice Requires="a14">
            <p:sp>
              <p:nvSpPr>
                <p:cNvPr id="326" name="文本框 325">
                  <a:extLst>
                    <a:ext uri="{FF2B5EF4-FFF2-40B4-BE49-F238E27FC236}">
                      <a16:creationId xmlns:a16="http://schemas.microsoft.com/office/drawing/2014/main" id="{180D5D7A-E206-4EEA-972A-61A6CB8D9E1A}"/>
                    </a:ext>
                  </a:extLst>
                </p:cNvPr>
                <p:cNvSpPr txBox="1"/>
                <p:nvPr/>
              </p:nvSpPr>
              <p:spPr>
                <a:xfrm>
                  <a:off x="563047" y="5174091"/>
                  <a:ext cx="107209" cy="1231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800" b="0" i="1" smtClean="0">
                            <a:latin typeface="Cambria Math" panose="02040503050406030204" pitchFamily="18" charset="0"/>
                          </a:rPr>
                          <m:t>𝑤</m:t>
                        </m:r>
                      </m:oMath>
                    </m:oMathPara>
                  </a14:m>
                  <a:endParaRPr lang="zh-CN" altLang="en-US" sz="800"/>
                </a:p>
              </p:txBody>
            </p:sp>
          </mc:Choice>
          <mc:Fallback xmlns="">
            <p:sp>
              <p:nvSpPr>
                <p:cNvPr id="326" name="文本框 325">
                  <a:extLst>
                    <a:ext uri="{FF2B5EF4-FFF2-40B4-BE49-F238E27FC236}">
                      <a16:creationId xmlns:a16="http://schemas.microsoft.com/office/drawing/2014/main" id="{180D5D7A-E206-4EEA-972A-61A6CB8D9E1A}"/>
                    </a:ext>
                  </a:extLst>
                </p:cNvPr>
                <p:cNvSpPr txBox="1">
                  <a:spLocks noRot="1" noChangeAspect="1" noMove="1" noResize="1" noEditPoints="1" noAdjustHandles="1" noChangeArrowheads="1" noChangeShapeType="1" noTextEdit="1"/>
                </p:cNvSpPr>
                <p:nvPr/>
              </p:nvSpPr>
              <p:spPr>
                <a:xfrm>
                  <a:off x="563047" y="5174091"/>
                  <a:ext cx="107209" cy="123111"/>
                </a:xfrm>
                <a:prstGeom prst="rect">
                  <a:avLst/>
                </a:prstGeom>
                <a:blipFill>
                  <a:blip r:embed="rId29"/>
                  <a:stretch>
                    <a:fillRect l="-11111" r="-1111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27" name="文本框 326">
                  <a:extLst>
                    <a:ext uri="{FF2B5EF4-FFF2-40B4-BE49-F238E27FC236}">
                      <a16:creationId xmlns:a16="http://schemas.microsoft.com/office/drawing/2014/main" id="{E86F2432-82AF-4163-8B48-36E99DE7C260}"/>
                    </a:ext>
                  </a:extLst>
                </p:cNvPr>
                <p:cNvSpPr txBox="1"/>
                <p:nvPr/>
              </p:nvSpPr>
              <p:spPr>
                <a:xfrm>
                  <a:off x="411632" y="4995979"/>
                  <a:ext cx="88294" cy="1231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800" b="0" i="1" smtClean="0">
                            <a:latin typeface="Cambria Math" panose="02040503050406030204" pitchFamily="18" charset="0"/>
                          </a:rPr>
                          <m:t>h</m:t>
                        </m:r>
                      </m:oMath>
                    </m:oMathPara>
                  </a14:m>
                  <a:endParaRPr lang="zh-CN" altLang="en-US" sz="800"/>
                </a:p>
              </p:txBody>
            </p:sp>
          </mc:Choice>
          <mc:Fallback xmlns="">
            <p:sp>
              <p:nvSpPr>
                <p:cNvPr id="327" name="文本框 326">
                  <a:extLst>
                    <a:ext uri="{FF2B5EF4-FFF2-40B4-BE49-F238E27FC236}">
                      <a16:creationId xmlns:a16="http://schemas.microsoft.com/office/drawing/2014/main" id="{E86F2432-82AF-4163-8B48-36E99DE7C260}"/>
                    </a:ext>
                  </a:extLst>
                </p:cNvPr>
                <p:cNvSpPr txBox="1">
                  <a:spLocks noRot="1" noChangeAspect="1" noMove="1" noResize="1" noEditPoints="1" noAdjustHandles="1" noChangeArrowheads="1" noChangeShapeType="1" noTextEdit="1"/>
                </p:cNvSpPr>
                <p:nvPr/>
              </p:nvSpPr>
              <p:spPr>
                <a:xfrm>
                  <a:off x="411632" y="4995979"/>
                  <a:ext cx="88294" cy="123111"/>
                </a:xfrm>
                <a:prstGeom prst="rect">
                  <a:avLst/>
                </a:prstGeom>
                <a:blipFill>
                  <a:blip r:embed="rId30"/>
                  <a:stretch>
                    <a:fillRect l="-35714" r="-21429" b="-10000"/>
                  </a:stretch>
                </a:blipFill>
              </p:spPr>
              <p:txBody>
                <a:bodyPr/>
                <a:lstStyle/>
                <a:p>
                  <a:r>
                    <a:rPr lang="zh-CN" altLang="en-US">
                      <a:noFill/>
                    </a:rPr>
                    <a:t> </a:t>
                  </a:r>
                </a:p>
              </p:txBody>
            </p:sp>
          </mc:Fallback>
        </mc:AlternateContent>
      </p:grpSp>
      <p:sp>
        <p:nvSpPr>
          <p:cNvPr id="372" name="Rectangle 10">
            <a:extLst>
              <a:ext uri="{FF2B5EF4-FFF2-40B4-BE49-F238E27FC236}">
                <a16:creationId xmlns:a16="http://schemas.microsoft.com/office/drawing/2014/main" id="{3C07A14B-EB7B-45B6-9887-7D5114FC4422}"/>
              </a:ext>
            </a:extLst>
          </p:cNvPr>
          <p:cNvSpPr/>
          <p:nvPr/>
        </p:nvSpPr>
        <p:spPr bwMode="auto">
          <a:xfrm rot="5400000" flipH="1">
            <a:off x="8586713" y="470855"/>
            <a:ext cx="72008" cy="100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MY">
              <a:solidFill>
                <a:prstClr val="white"/>
              </a:solidFill>
            </a:endParaRPr>
          </a:p>
        </p:txBody>
      </p:sp>
      <p:grpSp>
        <p:nvGrpSpPr>
          <p:cNvPr id="9" name="组合 8">
            <a:extLst>
              <a:ext uri="{FF2B5EF4-FFF2-40B4-BE49-F238E27FC236}">
                <a16:creationId xmlns:a16="http://schemas.microsoft.com/office/drawing/2014/main" id="{4DC5B6BA-9E7D-41AF-AA64-046A726EBCCC}"/>
              </a:ext>
            </a:extLst>
          </p:cNvPr>
          <p:cNvGrpSpPr/>
          <p:nvPr/>
        </p:nvGrpSpPr>
        <p:grpSpPr>
          <a:xfrm>
            <a:off x="7177941" y="1634516"/>
            <a:ext cx="4820390" cy="2480284"/>
            <a:chOff x="7177941" y="1634516"/>
            <a:chExt cx="4820390" cy="2480284"/>
          </a:xfrm>
        </p:grpSpPr>
        <p:sp>
          <p:nvSpPr>
            <p:cNvPr id="253" name="矩形 252">
              <a:extLst>
                <a:ext uri="{FF2B5EF4-FFF2-40B4-BE49-F238E27FC236}">
                  <a16:creationId xmlns:a16="http://schemas.microsoft.com/office/drawing/2014/main" id="{932D3331-D905-4751-AF4E-43994D20DBD2}"/>
                </a:ext>
              </a:extLst>
            </p:cNvPr>
            <p:cNvSpPr/>
            <p:nvPr/>
          </p:nvSpPr>
          <p:spPr>
            <a:xfrm>
              <a:off x="7278562" y="2020455"/>
              <a:ext cx="4593073" cy="191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4" name="矩形 253">
              <a:extLst>
                <a:ext uri="{FF2B5EF4-FFF2-40B4-BE49-F238E27FC236}">
                  <a16:creationId xmlns:a16="http://schemas.microsoft.com/office/drawing/2014/main" id="{7D0E0490-BB4D-42BE-A57D-D5216876E73C}"/>
                </a:ext>
              </a:extLst>
            </p:cNvPr>
            <p:cNvSpPr/>
            <p:nvPr/>
          </p:nvSpPr>
          <p:spPr>
            <a:xfrm>
              <a:off x="7215564" y="1952643"/>
              <a:ext cx="4782767" cy="2162157"/>
            </a:xfrm>
            <a:prstGeom prst="rect">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zh-CN" altLang="en-US">
                <a:solidFill>
                  <a:srgbClr val="FF0000"/>
                </a:solidFill>
              </a:endParaRPr>
            </a:p>
          </p:txBody>
        </p:sp>
        <p:sp>
          <p:nvSpPr>
            <p:cNvPr id="255" name="矩形 254">
              <a:extLst>
                <a:ext uri="{FF2B5EF4-FFF2-40B4-BE49-F238E27FC236}">
                  <a16:creationId xmlns:a16="http://schemas.microsoft.com/office/drawing/2014/main" id="{E1C9C970-C92A-404F-91BC-C8F66938D835}"/>
                </a:ext>
              </a:extLst>
            </p:cNvPr>
            <p:cNvSpPr/>
            <p:nvPr/>
          </p:nvSpPr>
          <p:spPr>
            <a:xfrm>
              <a:off x="7206690" y="1647964"/>
              <a:ext cx="2188477" cy="310151"/>
            </a:xfrm>
            <a:prstGeom prst="rect">
              <a:avLst/>
            </a:prstGeom>
            <a:solidFill>
              <a:schemeClr val="accent1">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zh-CN" altLang="en-US" dirty="0"/>
            </a:p>
          </p:txBody>
        </p:sp>
        <p:sp>
          <p:nvSpPr>
            <p:cNvPr id="256" name="文本框 255">
              <a:extLst>
                <a:ext uri="{FF2B5EF4-FFF2-40B4-BE49-F238E27FC236}">
                  <a16:creationId xmlns:a16="http://schemas.microsoft.com/office/drawing/2014/main" id="{FEFDADBA-7077-44A6-B2F6-16BE8F767CB5}"/>
                </a:ext>
              </a:extLst>
            </p:cNvPr>
            <p:cNvSpPr txBox="1"/>
            <p:nvPr/>
          </p:nvSpPr>
          <p:spPr>
            <a:xfrm>
              <a:off x="7177941" y="1634516"/>
              <a:ext cx="2254850" cy="307777"/>
            </a:xfrm>
            <a:prstGeom prst="rect">
              <a:avLst/>
            </a:prstGeom>
            <a:noFill/>
            <a:ln>
              <a:noFill/>
            </a:ln>
          </p:spPr>
          <p:txBody>
            <a:bodyPr wrap="square" lIns="90000" rtlCol="0">
              <a:spAutoFit/>
            </a:bodyPr>
            <a:lstStyle/>
            <a:p>
              <a:r>
                <a:rPr lang="en-US" altLang="zh-CN" sz="1400" b="1" dirty="0">
                  <a:cs typeface="Arial" panose="020B0604020202020204" pitchFamily="34" charset="0"/>
                </a:rPr>
                <a:t>Step3: Strain calculation</a:t>
              </a:r>
              <a:endParaRPr lang="zh-CN" altLang="en-US" sz="1400" b="1" dirty="0">
                <a:cs typeface="Arial" panose="020B0604020202020204" pitchFamily="34" charset="0"/>
              </a:endParaRPr>
            </a:p>
          </p:txBody>
        </p:sp>
        <p:pic>
          <p:nvPicPr>
            <p:cNvPr id="257" name="图片 256">
              <a:extLst>
                <a:ext uri="{FF2B5EF4-FFF2-40B4-BE49-F238E27FC236}">
                  <a16:creationId xmlns:a16="http://schemas.microsoft.com/office/drawing/2014/main" id="{C55EBE18-5A3C-4034-8B49-F6B373B0C0D0}"/>
                </a:ext>
              </a:extLst>
            </p:cNvPr>
            <p:cNvPicPr>
              <a:picLocks noChangeAspect="1"/>
            </p:cNvPicPr>
            <p:nvPr/>
          </p:nvPicPr>
          <p:blipFill rotWithShape="1">
            <a:blip r:embed="rId31" cstate="print">
              <a:extLst>
                <a:ext uri="{28A0092B-C50C-407E-A947-70E740481C1C}">
                  <a14:useLocalDpi xmlns:a14="http://schemas.microsoft.com/office/drawing/2010/main" val="0"/>
                </a:ext>
              </a:extLst>
            </a:blip>
            <a:srcRect l="24999" t="24761" r="25000" b="25239"/>
            <a:stretch/>
          </p:blipFill>
          <p:spPr>
            <a:xfrm>
              <a:off x="9826977" y="2178507"/>
              <a:ext cx="1980000" cy="1495349"/>
            </a:xfrm>
            <a:prstGeom prst="rect">
              <a:avLst/>
            </a:prstGeom>
            <a:ln>
              <a:solidFill>
                <a:schemeClr val="tx1">
                  <a:lumMod val="65000"/>
                  <a:lumOff val="35000"/>
                </a:schemeClr>
              </a:solidFill>
            </a:ln>
          </p:spPr>
        </p:pic>
        <p:grpSp>
          <p:nvGrpSpPr>
            <p:cNvPr id="258" name="组合 257">
              <a:extLst>
                <a:ext uri="{FF2B5EF4-FFF2-40B4-BE49-F238E27FC236}">
                  <a16:creationId xmlns:a16="http://schemas.microsoft.com/office/drawing/2014/main" id="{0B35ACA1-BF54-4A1C-A1BE-3A53C76F69F1}"/>
                </a:ext>
              </a:extLst>
            </p:cNvPr>
            <p:cNvGrpSpPr/>
            <p:nvPr/>
          </p:nvGrpSpPr>
          <p:grpSpPr>
            <a:xfrm>
              <a:off x="7503083" y="2178506"/>
              <a:ext cx="1980000" cy="1495349"/>
              <a:chOff x="3045852" y="3619499"/>
              <a:chExt cx="1980000" cy="1495349"/>
            </a:xfrm>
          </p:grpSpPr>
          <p:pic>
            <p:nvPicPr>
              <p:cNvPr id="335" name="图片 334">
                <a:extLst>
                  <a:ext uri="{FF2B5EF4-FFF2-40B4-BE49-F238E27FC236}">
                    <a16:creationId xmlns:a16="http://schemas.microsoft.com/office/drawing/2014/main" id="{6603794E-7485-4BB7-9F28-07C222BDD19A}"/>
                  </a:ext>
                </a:extLst>
              </p:cNvPr>
              <p:cNvPicPr>
                <a:picLocks noChangeAspect="1"/>
              </p:cNvPicPr>
              <p:nvPr/>
            </p:nvPicPr>
            <p:blipFill rotWithShape="1">
              <a:blip r:embed="rId31" cstate="print">
                <a:extLst>
                  <a:ext uri="{28A0092B-C50C-407E-A947-70E740481C1C}">
                    <a14:useLocalDpi xmlns:a14="http://schemas.microsoft.com/office/drawing/2010/main" val="0"/>
                  </a:ext>
                </a:extLst>
              </a:blip>
              <a:srcRect l="24999" t="24761" r="25000" b="25239"/>
              <a:stretch/>
            </p:blipFill>
            <p:spPr>
              <a:xfrm>
                <a:off x="3045852" y="3619499"/>
                <a:ext cx="1980000" cy="1495349"/>
              </a:xfrm>
              <a:prstGeom prst="rect">
                <a:avLst/>
              </a:prstGeom>
              <a:ln>
                <a:solidFill>
                  <a:schemeClr val="tx1">
                    <a:lumMod val="65000"/>
                    <a:lumOff val="35000"/>
                  </a:schemeClr>
                </a:solidFill>
              </a:ln>
            </p:spPr>
          </p:pic>
          <p:pic>
            <p:nvPicPr>
              <p:cNvPr id="336" name="图片 335">
                <a:extLst>
                  <a:ext uri="{FF2B5EF4-FFF2-40B4-BE49-F238E27FC236}">
                    <a16:creationId xmlns:a16="http://schemas.microsoft.com/office/drawing/2014/main" id="{EC77767C-4134-4371-84EC-57024D0B2B98}"/>
                  </a:ext>
                </a:extLst>
              </p:cNvPr>
              <p:cNvPicPr>
                <a:picLocks noChangeAspect="1"/>
              </p:cNvPicPr>
              <p:nvPr/>
            </p:nvPicPr>
            <p:blipFill rotWithShape="1">
              <a:blip r:embed="rId32" cstate="print">
                <a:extLst>
                  <a:ext uri="{28A0092B-C50C-407E-A947-70E740481C1C}">
                    <a14:useLocalDpi xmlns:a14="http://schemas.microsoft.com/office/drawing/2010/main" val="0"/>
                  </a:ext>
                </a:extLst>
              </a:blip>
              <a:srcRect l="40912" t="24761" r="25000" b="52424"/>
              <a:stretch/>
            </p:blipFill>
            <p:spPr>
              <a:xfrm>
                <a:off x="3121498" y="3659547"/>
                <a:ext cx="1349876" cy="682332"/>
              </a:xfrm>
              <a:prstGeom prst="rect">
                <a:avLst/>
              </a:prstGeom>
              <a:ln>
                <a:noFill/>
              </a:ln>
            </p:spPr>
          </p:pic>
        </p:grpSp>
        <p:sp>
          <p:nvSpPr>
            <p:cNvPr id="259" name="文本框 258">
              <a:extLst>
                <a:ext uri="{FF2B5EF4-FFF2-40B4-BE49-F238E27FC236}">
                  <a16:creationId xmlns:a16="http://schemas.microsoft.com/office/drawing/2014/main" id="{249BA818-7F06-4BD5-8692-D20BAB0E6F0B}"/>
                </a:ext>
              </a:extLst>
            </p:cNvPr>
            <p:cNvSpPr txBox="1"/>
            <p:nvPr/>
          </p:nvSpPr>
          <p:spPr>
            <a:xfrm>
              <a:off x="8005666" y="3671943"/>
              <a:ext cx="1416139" cy="276999"/>
            </a:xfrm>
            <a:prstGeom prst="rect">
              <a:avLst/>
            </a:prstGeom>
            <a:noFill/>
          </p:spPr>
          <p:txBody>
            <a:bodyPr wrap="square" lIns="90000" rtlCol="0">
              <a:spAutoFit/>
            </a:bodyPr>
            <a:lstStyle/>
            <a:p>
              <a:r>
                <a:rPr lang="en-US" altLang="zh-CN" sz="1200" b="1" dirty="0">
                  <a:cs typeface="Arial" panose="020B0604020202020204" pitchFamily="34" charset="0"/>
                </a:rPr>
                <a:t>Initial image</a:t>
              </a:r>
              <a:endParaRPr lang="zh-CN" altLang="en-US" sz="1200" b="1" dirty="0">
                <a:cs typeface="Arial" panose="020B0604020202020204" pitchFamily="34" charset="0"/>
              </a:endParaRPr>
            </a:p>
          </p:txBody>
        </p:sp>
        <p:sp>
          <p:nvSpPr>
            <p:cNvPr id="260" name="文本框 259">
              <a:extLst>
                <a:ext uri="{FF2B5EF4-FFF2-40B4-BE49-F238E27FC236}">
                  <a16:creationId xmlns:a16="http://schemas.microsoft.com/office/drawing/2014/main" id="{0F2F8D63-BA93-4F23-8812-7B3ADBFC82D7}"/>
                </a:ext>
              </a:extLst>
            </p:cNvPr>
            <p:cNvSpPr txBox="1"/>
            <p:nvPr/>
          </p:nvSpPr>
          <p:spPr>
            <a:xfrm>
              <a:off x="10140741" y="3665207"/>
              <a:ext cx="1416139" cy="276999"/>
            </a:xfrm>
            <a:prstGeom prst="rect">
              <a:avLst/>
            </a:prstGeom>
            <a:noFill/>
          </p:spPr>
          <p:txBody>
            <a:bodyPr wrap="square" lIns="90000" rtlCol="0">
              <a:spAutoFit/>
            </a:bodyPr>
            <a:lstStyle/>
            <a:p>
              <a:r>
                <a:rPr lang="en-US" altLang="zh-CN" sz="1200" b="1" dirty="0">
                  <a:cs typeface="Arial" panose="020B0604020202020204" pitchFamily="34" charset="0"/>
                </a:rPr>
                <a:t>Deformed image</a:t>
              </a:r>
              <a:endParaRPr lang="zh-CN" altLang="en-US" sz="1200" b="1" dirty="0">
                <a:cs typeface="Arial" panose="020B0604020202020204" pitchFamily="34" charset="0"/>
              </a:endParaRPr>
            </a:p>
          </p:txBody>
        </p:sp>
        <p:sp>
          <p:nvSpPr>
            <p:cNvPr id="261" name="箭头: 右 260">
              <a:extLst>
                <a:ext uri="{FF2B5EF4-FFF2-40B4-BE49-F238E27FC236}">
                  <a16:creationId xmlns:a16="http://schemas.microsoft.com/office/drawing/2014/main" id="{06E126FC-CF86-4042-BA89-55ACDAE21C20}"/>
                </a:ext>
              </a:extLst>
            </p:cNvPr>
            <p:cNvSpPr/>
            <p:nvPr/>
          </p:nvSpPr>
          <p:spPr>
            <a:xfrm>
              <a:off x="9575439" y="2869960"/>
              <a:ext cx="180560" cy="131153"/>
            </a:xfrm>
            <a:prstGeom prst="rightArrow">
              <a:avLst>
                <a:gd name="adj1" fmla="val 50000"/>
                <a:gd name="adj2" fmla="val 67416"/>
              </a:avLst>
            </a:prstGeom>
            <a:solidFill>
              <a:srgbClr val="4472C4"/>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zh-CN" altLang="en-US"/>
            </a:p>
          </p:txBody>
        </p:sp>
        <p:cxnSp>
          <p:nvCxnSpPr>
            <p:cNvPr id="262" name="直接连接符 261">
              <a:extLst>
                <a:ext uri="{FF2B5EF4-FFF2-40B4-BE49-F238E27FC236}">
                  <a16:creationId xmlns:a16="http://schemas.microsoft.com/office/drawing/2014/main" id="{81C4C6A8-F439-44C5-A11F-CCE95DC8E77D}"/>
                </a:ext>
              </a:extLst>
            </p:cNvPr>
            <p:cNvCxnSpPr>
              <a:cxnSpLocks/>
            </p:cNvCxnSpPr>
            <p:nvPr/>
          </p:nvCxnSpPr>
          <p:spPr>
            <a:xfrm>
              <a:off x="7926451" y="2932902"/>
              <a:ext cx="0" cy="255347"/>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3" name="直接连接符 262">
              <a:extLst>
                <a:ext uri="{FF2B5EF4-FFF2-40B4-BE49-F238E27FC236}">
                  <a16:creationId xmlns:a16="http://schemas.microsoft.com/office/drawing/2014/main" id="{3FD15CF7-7785-408B-A3EA-DAE3BB9A046C}"/>
                </a:ext>
              </a:extLst>
            </p:cNvPr>
            <p:cNvCxnSpPr>
              <a:cxnSpLocks/>
            </p:cNvCxnSpPr>
            <p:nvPr/>
          </p:nvCxnSpPr>
          <p:spPr>
            <a:xfrm>
              <a:off x="7708284" y="2852703"/>
              <a:ext cx="0" cy="80199"/>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4" name="直接箭头连接符 263">
              <a:extLst>
                <a:ext uri="{FF2B5EF4-FFF2-40B4-BE49-F238E27FC236}">
                  <a16:creationId xmlns:a16="http://schemas.microsoft.com/office/drawing/2014/main" id="{85F241C2-0968-4EF7-BFA3-236C1EE8A475}"/>
                </a:ext>
              </a:extLst>
            </p:cNvPr>
            <p:cNvCxnSpPr>
              <a:cxnSpLocks/>
            </p:cNvCxnSpPr>
            <p:nvPr/>
          </p:nvCxnSpPr>
          <p:spPr>
            <a:xfrm>
              <a:off x="7708284" y="2932902"/>
              <a:ext cx="218167" cy="0"/>
            </a:xfrm>
            <a:prstGeom prst="straightConnector1">
              <a:avLst/>
            </a:prstGeom>
            <a:ln>
              <a:solidFill>
                <a:srgbClr val="FF0000"/>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5" name="文本框 264">
                  <a:extLst>
                    <a:ext uri="{FF2B5EF4-FFF2-40B4-BE49-F238E27FC236}">
                      <a16:creationId xmlns:a16="http://schemas.microsoft.com/office/drawing/2014/main" id="{7021D8B6-ABE0-4404-B369-999855DF13BF}"/>
                    </a:ext>
                  </a:extLst>
                </p:cNvPr>
                <p:cNvSpPr txBox="1"/>
                <p:nvPr/>
              </p:nvSpPr>
              <p:spPr>
                <a:xfrm>
                  <a:off x="7434421" y="2155909"/>
                  <a:ext cx="751627" cy="265457"/>
                </a:xfrm>
                <a:prstGeom prst="rect">
                  <a:avLst/>
                </a:prstGeom>
                <a:noFill/>
              </p:spPr>
              <p:txBody>
                <a:bodyPr wrap="square" lIns="90000" rtlCol="0">
                  <a:spAutoFit/>
                </a:bodyPr>
                <a:lstStyle/>
                <a:p>
                  <a:r>
                    <a:rPr lang="en-US" altLang="zh-CN" sz="1000">
                      <a:solidFill>
                        <a:schemeClr val="tx1"/>
                      </a:solidFill>
                      <a:latin typeface="Times New Roman" panose="02020603050405020304" pitchFamily="18" charset="0"/>
                      <a:cs typeface="Times New Roman" panose="02020603050405020304" pitchFamily="18" charset="0"/>
                    </a:rPr>
                    <a:t>(</a:t>
                  </a:r>
                  <a14:m>
                    <m:oMath xmlns:m="http://schemas.openxmlformats.org/officeDocument/2006/math">
                      <m:sSub>
                        <m:sSubPr>
                          <m:ctrlPr>
                            <a:rPr lang="en-US" altLang="zh-CN" sz="1000" i="1" smtClean="0">
                              <a:solidFill>
                                <a:schemeClr val="tx1"/>
                              </a:solidFill>
                              <a:latin typeface="Cambria Math" panose="02040503050406030204" pitchFamily="18" charset="0"/>
                              <a:cs typeface="Times New Roman" panose="02020603050405020304" pitchFamily="18" charset="0"/>
                            </a:rPr>
                          </m:ctrlPr>
                        </m:sSubPr>
                        <m:e>
                          <m:r>
                            <a:rPr lang="en-US" altLang="zh-CN" sz="1000" b="0" i="1" smtClean="0">
                              <a:solidFill>
                                <a:schemeClr val="tx1"/>
                              </a:solidFill>
                              <a:latin typeface="Cambria Math" panose="02040503050406030204" pitchFamily="18" charset="0"/>
                              <a:cs typeface="Times New Roman" panose="02020603050405020304" pitchFamily="18" charset="0"/>
                            </a:rPr>
                            <m:t>𝑥</m:t>
                          </m:r>
                        </m:e>
                        <m:sub>
                          <m:sSub>
                            <m:sSubPr>
                              <m:ctrlPr>
                                <a:rPr lang="en-US" altLang="zh-CN" sz="1000" i="1" smtClean="0">
                                  <a:solidFill>
                                    <a:schemeClr val="tx1"/>
                                  </a:solidFill>
                                  <a:latin typeface="Cambria Math" panose="02040503050406030204" pitchFamily="18" charset="0"/>
                                  <a:cs typeface="Times New Roman" panose="02020603050405020304" pitchFamily="18" charset="0"/>
                                </a:rPr>
                              </m:ctrlPr>
                            </m:sSubPr>
                            <m:e>
                              <m:r>
                                <a:rPr lang="en-US" altLang="zh-CN" sz="1000" b="0" i="1" smtClean="0">
                                  <a:solidFill>
                                    <a:schemeClr val="tx1"/>
                                  </a:solidFill>
                                  <a:latin typeface="Cambria Math" panose="02040503050406030204" pitchFamily="18" charset="0"/>
                                  <a:cs typeface="Times New Roman" panose="02020603050405020304" pitchFamily="18" charset="0"/>
                                </a:rPr>
                                <m:t>𝑚</m:t>
                              </m:r>
                            </m:e>
                            <m:sub>
                              <m:r>
                                <a:rPr lang="en-US" altLang="zh-CN" sz="1000" b="0" i="1" smtClean="0">
                                  <a:solidFill>
                                    <a:schemeClr val="tx1"/>
                                  </a:solidFill>
                                  <a:latin typeface="Cambria Math" panose="02040503050406030204" pitchFamily="18" charset="0"/>
                                  <a:cs typeface="Times New Roman" panose="02020603050405020304" pitchFamily="18" charset="0"/>
                                </a:rPr>
                                <m:t>0</m:t>
                              </m:r>
                            </m:sub>
                          </m:sSub>
                        </m:sub>
                      </m:sSub>
                      <m:r>
                        <a:rPr lang="en-US" altLang="zh-CN" sz="1000" b="0" i="1" smtClean="0">
                          <a:solidFill>
                            <a:schemeClr val="tx1"/>
                          </a:solidFill>
                          <a:latin typeface="Cambria Math" panose="02040503050406030204" pitchFamily="18" charset="0"/>
                          <a:cs typeface="Times New Roman" panose="02020603050405020304" pitchFamily="18" charset="0"/>
                        </a:rPr>
                        <m:t>,</m:t>
                      </m:r>
                      <m:sSub>
                        <m:sSubPr>
                          <m:ctrlPr>
                            <a:rPr lang="en-US" altLang="zh-CN" sz="1000" b="0" i="1" smtClean="0">
                              <a:solidFill>
                                <a:schemeClr val="tx1"/>
                              </a:solidFill>
                              <a:latin typeface="Cambria Math" panose="02040503050406030204" pitchFamily="18" charset="0"/>
                              <a:cs typeface="Times New Roman" panose="02020603050405020304" pitchFamily="18" charset="0"/>
                            </a:rPr>
                          </m:ctrlPr>
                        </m:sSubPr>
                        <m:e>
                          <m:r>
                            <a:rPr lang="en-US" altLang="zh-CN" sz="1000" b="0" i="1" smtClean="0">
                              <a:solidFill>
                                <a:schemeClr val="tx1"/>
                              </a:solidFill>
                              <a:latin typeface="Cambria Math" panose="02040503050406030204" pitchFamily="18" charset="0"/>
                              <a:cs typeface="Times New Roman" panose="02020603050405020304" pitchFamily="18" charset="0"/>
                            </a:rPr>
                            <m:t>𝑦</m:t>
                          </m:r>
                        </m:e>
                        <m:sub>
                          <m:sSub>
                            <m:sSubPr>
                              <m:ctrlPr>
                                <a:rPr lang="en-US" altLang="zh-CN" sz="1000" b="0" i="1" smtClean="0">
                                  <a:solidFill>
                                    <a:schemeClr val="tx1"/>
                                  </a:solidFill>
                                  <a:latin typeface="Cambria Math" panose="02040503050406030204" pitchFamily="18" charset="0"/>
                                  <a:cs typeface="Times New Roman" panose="02020603050405020304" pitchFamily="18" charset="0"/>
                                </a:rPr>
                              </m:ctrlPr>
                            </m:sSubPr>
                            <m:e>
                              <m:r>
                                <a:rPr lang="en-US" altLang="zh-CN" sz="1000" b="0" i="1" smtClean="0">
                                  <a:solidFill>
                                    <a:schemeClr val="tx1"/>
                                  </a:solidFill>
                                  <a:latin typeface="Cambria Math" panose="02040503050406030204" pitchFamily="18" charset="0"/>
                                  <a:cs typeface="Times New Roman" panose="02020603050405020304" pitchFamily="18" charset="0"/>
                                </a:rPr>
                                <m:t>𝑚</m:t>
                              </m:r>
                            </m:e>
                            <m:sub>
                              <m:r>
                                <a:rPr lang="en-US" altLang="zh-CN" sz="1000" b="0" i="1" smtClean="0">
                                  <a:solidFill>
                                    <a:schemeClr val="tx1"/>
                                  </a:solidFill>
                                  <a:latin typeface="Cambria Math" panose="02040503050406030204" pitchFamily="18" charset="0"/>
                                  <a:cs typeface="Times New Roman" panose="02020603050405020304" pitchFamily="18" charset="0"/>
                                </a:rPr>
                                <m:t>0</m:t>
                              </m:r>
                            </m:sub>
                          </m:sSub>
                        </m:sub>
                      </m:sSub>
                    </m:oMath>
                  </a14:m>
                  <a:r>
                    <a:rPr lang="en-US" altLang="zh-CN" sz="1000">
                      <a:solidFill>
                        <a:schemeClr val="tx1"/>
                      </a:solidFill>
                      <a:latin typeface="Times New Roman" panose="02020603050405020304" pitchFamily="18" charset="0"/>
                      <a:cs typeface="Times New Roman" panose="02020603050405020304" pitchFamily="18" charset="0"/>
                    </a:rPr>
                    <a:t>)</a:t>
                  </a:r>
                  <a:endParaRPr lang="zh-CN" altLang="en-US" sz="1050">
                    <a:solidFill>
                      <a:schemeClr val="tx1"/>
                    </a:solidFill>
                    <a:latin typeface="Times New Roman" panose="02020603050405020304" pitchFamily="18" charset="0"/>
                    <a:cs typeface="Times New Roman" panose="02020603050405020304" pitchFamily="18" charset="0"/>
                  </a:endParaRPr>
                </a:p>
              </p:txBody>
            </p:sp>
          </mc:Choice>
          <mc:Fallback xmlns="">
            <p:sp>
              <p:nvSpPr>
                <p:cNvPr id="265" name="文本框 264">
                  <a:extLst>
                    <a:ext uri="{FF2B5EF4-FFF2-40B4-BE49-F238E27FC236}">
                      <a16:creationId xmlns:a16="http://schemas.microsoft.com/office/drawing/2014/main" id="{7021D8B6-ABE0-4404-B369-999855DF13BF}"/>
                    </a:ext>
                  </a:extLst>
                </p:cNvPr>
                <p:cNvSpPr txBox="1">
                  <a:spLocks noRot="1" noChangeAspect="1" noMove="1" noResize="1" noEditPoints="1" noAdjustHandles="1" noChangeArrowheads="1" noChangeShapeType="1" noTextEdit="1"/>
                </p:cNvSpPr>
                <p:nvPr/>
              </p:nvSpPr>
              <p:spPr>
                <a:xfrm>
                  <a:off x="7434421" y="2155909"/>
                  <a:ext cx="751627" cy="265457"/>
                </a:xfrm>
                <a:prstGeom prst="rect">
                  <a:avLst/>
                </a:prstGeom>
                <a:blipFill>
                  <a:blip r:embed="rId33"/>
                  <a:stretch>
                    <a:fillRect b="-4651"/>
                  </a:stretch>
                </a:blipFill>
              </p:spPr>
              <p:txBody>
                <a:bodyPr/>
                <a:lstStyle/>
                <a:p>
                  <a:r>
                    <a:rPr lang="zh-CN" altLang="en-US">
                      <a:noFill/>
                    </a:rPr>
                    <a:t> </a:t>
                  </a:r>
                </a:p>
              </p:txBody>
            </p:sp>
          </mc:Fallback>
        </mc:AlternateContent>
        <p:pic>
          <p:nvPicPr>
            <p:cNvPr id="266" name="图片 265">
              <a:extLst>
                <a:ext uri="{FF2B5EF4-FFF2-40B4-BE49-F238E27FC236}">
                  <a16:creationId xmlns:a16="http://schemas.microsoft.com/office/drawing/2014/main" id="{90D75811-C437-46CD-B9CE-1C7FEC7BCD2C}"/>
                </a:ext>
              </a:extLst>
            </p:cNvPr>
            <p:cNvPicPr>
              <a:picLocks noChangeAspect="1"/>
            </p:cNvPicPr>
            <p:nvPr/>
          </p:nvPicPr>
          <p:blipFill rotWithShape="1">
            <a:blip r:embed="rId32" cstate="print">
              <a:extLst>
                <a:ext uri="{28A0092B-C50C-407E-A947-70E740481C1C}">
                  <a14:useLocalDpi xmlns:a14="http://schemas.microsoft.com/office/drawing/2010/main" val="0"/>
                </a:ext>
              </a:extLst>
            </a:blip>
            <a:srcRect l="38017" t="24761" r="25000" b="52424"/>
            <a:stretch/>
          </p:blipFill>
          <p:spPr>
            <a:xfrm>
              <a:off x="10267303" y="2211368"/>
              <a:ext cx="1464509" cy="682332"/>
            </a:xfrm>
            <a:prstGeom prst="rect">
              <a:avLst/>
            </a:prstGeom>
            <a:ln>
              <a:noFill/>
            </a:ln>
          </p:spPr>
        </p:pic>
        <p:cxnSp>
          <p:nvCxnSpPr>
            <p:cNvPr id="267" name="直接连接符 266">
              <a:extLst>
                <a:ext uri="{FF2B5EF4-FFF2-40B4-BE49-F238E27FC236}">
                  <a16:creationId xmlns:a16="http://schemas.microsoft.com/office/drawing/2014/main" id="{4F6B558F-9E1D-4595-8F10-2D62EB559FC1}"/>
                </a:ext>
              </a:extLst>
            </p:cNvPr>
            <p:cNvCxnSpPr>
              <a:cxnSpLocks/>
            </p:cNvCxnSpPr>
            <p:nvPr/>
          </p:nvCxnSpPr>
          <p:spPr>
            <a:xfrm>
              <a:off x="10244662" y="2932902"/>
              <a:ext cx="0" cy="255347"/>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8" name="直接连接符 267">
              <a:extLst>
                <a:ext uri="{FF2B5EF4-FFF2-40B4-BE49-F238E27FC236}">
                  <a16:creationId xmlns:a16="http://schemas.microsoft.com/office/drawing/2014/main" id="{8F5C39D9-4EA9-4B30-97E3-F50308EE7229}"/>
                </a:ext>
              </a:extLst>
            </p:cNvPr>
            <p:cNvCxnSpPr>
              <a:cxnSpLocks/>
            </p:cNvCxnSpPr>
            <p:nvPr/>
          </p:nvCxnSpPr>
          <p:spPr>
            <a:xfrm>
              <a:off x="10511025" y="2858781"/>
              <a:ext cx="0" cy="74121"/>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9" name="直接箭头连接符 268">
              <a:extLst>
                <a:ext uri="{FF2B5EF4-FFF2-40B4-BE49-F238E27FC236}">
                  <a16:creationId xmlns:a16="http://schemas.microsoft.com/office/drawing/2014/main" id="{4A8FCBBB-FA88-4219-8838-AE6A6B7C09C7}"/>
                </a:ext>
              </a:extLst>
            </p:cNvPr>
            <p:cNvCxnSpPr>
              <a:cxnSpLocks/>
            </p:cNvCxnSpPr>
            <p:nvPr/>
          </p:nvCxnSpPr>
          <p:spPr>
            <a:xfrm>
              <a:off x="10244677" y="2937957"/>
              <a:ext cx="266348" cy="0"/>
            </a:xfrm>
            <a:prstGeom prst="straightConnector1">
              <a:avLst/>
            </a:prstGeom>
            <a:ln>
              <a:solidFill>
                <a:srgbClr val="FF0000"/>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0" name="文本框 269">
                  <a:extLst>
                    <a:ext uri="{FF2B5EF4-FFF2-40B4-BE49-F238E27FC236}">
                      <a16:creationId xmlns:a16="http://schemas.microsoft.com/office/drawing/2014/main" id="{C83990E2-6469-4BEF-8EDD-3D74C918DDA3}"/>
                    </a:ext>
                  </a:extLst>
                </p:cNvPr>
                <p:cNvSpPr txBox="1"/>
                <p:nvPr/>
              </p:nvSpPr>
              <p:spPr>
                <a:xfrm>
                  <a:off x="7740343" y="2923755"/>
                  <a:ext cx="195631" cy="17633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050" i="1" smtClean="0">
                                <a:latin typeface="Cambria Math" panose="02040503050406030204" pitchFamily="18" charset="0"/>
                              </a:rPr>
                            </m:ctrlPr>
                          </m:sSubPr>
                          <m:e>
                            <m:r>
                              <a:rPr lang="en-US" altLang="zh-CN" sz="1050" b="0" i="1" smtClean="0">
                                <a:latin typeface="Cambria Math" panose="02040503050406030204" pitchFamily="18" charset="0"/>
                              </a:rPr>
                              <m:t>𝑙</m:t>
                            </m:r>
                          </m:e>
                          <m:sub>
                            <m:sSub>
                              <m:sSubPr>
                                <m:ctrlPr>
                                  <a:rPr lang="en-US" altLang="zh-CN" sz="1050" i="1" smtClean="0">
                                    <a:latin typeface="Cambria Math" panose="02040503050406030204" pitchFamily="18" charset="0"/>
                                  </a:rPr>
                                </m:ctrlPr>
                              </m:sSubPr>
                              <m:e>
                                <m:r>
                                  <a:rPr lang="en-US" altLang="zh-CN" sz="1050" b="0" i="1" smtClean="0">
                                    <a:latin typeface="Cambria Math" panose="02040503050406030204" pitchFamily="18" charset="0"/>
                                  </a:rPr>
                                  <m:t>𝑥</m:t>
                                </m:r>
                              </m:e>
                              <m:sub>
                                <m:r>
                                  <a:rPr lang="en-US" altLang="zh-CN" sz="1050" b="0" i="1" smtClean="0">
                                    <a:latin typeface="Cambria Math" panose="02040503050406030204" pitchFamily="18" charset="0"/>
                                  </a:rPr>
                                  <m:t>0</m:t>
                                </m:r>
                              </m:sub>
                            </m:sSub>
                          </m:sub>
                        </m:sSub>
                      </m:oMath>
                    </m:oMathPara>
                  </a14:m>
                  <a:endParaRPr lang="zh-CN" altLang="en-US" sz="1050"/>
                </a:p>
              </p:txBody>
            </p:sp>
          </mc:Choice>
          <mc:Fallback xmlns="">
            <p:sp>
              <p:nvSpPr>
                <p:cNvPr id="270" name="文本框 269">
                  <a:extLst>
                    <a:ext uri="{FF2B5EF4-FFF2-40B4-BE49-F238E27FC236}">
                      <a16:creationId xmlns:a16="http://schemas.microsoft.com/office/drawing/2014/main" id="{C83990E2-6469-4BEF-8EDD-3D74C918DDA3}"/>
                    </a:ext>
                  </a:extLst>
                </p:cNvPr>
                <p:cNvSpPr txBox="1">
                  <a:spLocks noRot="1" noChangeAspect="1" noMove="1" noResize="1" noEditPoints="1" noAdjustHandles="1" noChangeArrowheads="1" noChangeShapeType="1" noTextEdit="1"/>
                </p:cNvSpPr>
                <p:nvPr/>
              </p:nvSpPr>
              <p:spPr>
                <a:xfrm>
                  <a:off x="7740343" y="2923755"/>
                  <a:ext cx="195631" cy="176330"/>
                </a:xfrm>
                <a:prstGeom prst="rect">
                  <a:avLst/>
                </a:prstGeom>
                <a:blipFill>
                  <a:blip r:embed="rId34"/>
                  <a:stretch>
                    <a:fillRect l="-18750" b="-13793"/>
                  </a:stretch>
                </a:blipFill>
              </p:spPr>
              <p:txBody>
                <a:bodyPr/>
                <a:lstStyle/>
                <a:p>
                  <a:r>
                    <a:rPr lang="zh-CN" altLang="en-US">
                      <a:noFill/>
                    </a:rPr>
                    <a:t> </a:t>
                  </a:r>
                </a:p>
              </p:txBody>
            </p:sp>
          </mc:Fallback>
        </mc:AlternateContent>
        <p:sp>
          <p:nvSpPr>
            <p:cNvPr id="271" name="文本框 270">
              <a:extLst>
                <a:ext uri="{FF2B5EF4-FFF2-40B4-BE49-F238E27FC236}">
                  <a16:creationId xmlns:a16="http://schemas.microsoft.com/office/drawing/2014/main" id="{C1582E53-56B1-42F2-97C4-81DDEBBA789B}"/>
                </a:ext>
              </a:extLst>
            </p:cNvPr>
            <p:cNvSpPr txBox="1"/>
            <p:nvPr/>
          </p:nvSpPr>
          <p:spPr>
            <a:xfrm>
              <a:off x="7202422" y="1957997"/>
              <a:ext cx="487862" cy="276999"/>
            </a:xfrm>
            <a:prstGeom prst="rect">
              <a:avLst/>
            </a:prstGeom>
            <a:noFill/>
          </p:spPr>
          <p:txBody>
            <a:bodyPr wrap="square" lIns="90000" rtlCol="0">
              <a:spAutoFit/>
            </a:bodyPr>
            <a:lstStyle/>
            <a:p>
              <a:r>
                <a:rPr lang="en-US" altLang="zh-CN" sz="1200" dirty="0">
                  <a:cs typeface="Arial" panose="020B0604020202020204" pitchFamily="34" charset="0"/>
                </a:rPr>
                <a:t>(e)</a:t>
              </a:r>
              <a:endParaRPr lang="zh-CN" altLang="en-US" sz="1200" dirty="0">
                <a:cs typeface="Arial" panose="020B0604020202020204" pitchFamily="34" charset="0"/>
              </a:endParaRPr>
            </a:p>
          </p:txBody>
        </p:sp>
        <mc:AlternateContent xmlns:mc="http://schemas.openxmlformats.org/markup-compatibility/2006" xmlns:a14="http://schemas.microsoft.com/office/drawing/2010/main">
          <mc:Choice Requires="a14">
            <p:sp>
              <p:nvSpPr>
                <p:cNvPr id="272" name="文本框 271">
                  <a:extLst>
                    <a:ext uri="{FF2B5EF4-FFF2-40B4-BE49-F238E27FC236}">
                      <a16:creationId xmlns:a16="http://schemas.microsoft.com/office/drawing/2014/main" id="{E2CA8676-0802-406E-867D-EF987BBA70BA}"/>
                    </a:ext>
                  </a:extLst>
                </p:cNvPr>
                <p:cNvSpPr txBox="1"/>
                <p:nvPr/>
              </p:nvSpPr>
              <p:spPr>
                <a:xfrm>
                  <a:off x="7871682" y="2990273"/>
                  <a:ext cx="737506" cy="265457"/>
                </a:xfrm>
                <a:prstGeom prst="rect">
                  <a:avLst/>
                </a:prstGeom>
                <a:noFill/>
              </p:spPr>
              <p:txBody>
                <a:bodyPr wrap="square" lIns="90000" rtlCol="0">
                  <a:spAutoFit/>
                </a:bodyPr>
                <a:lstStyle/>
                <a:p>
                  <a:r>
                    <a:rPr lang="en-US" altLang="zh-CN" sz="1000" dirty="0">
                      <a:solidFill>
                        <a:schemeClr val="tx1"/>
                      </a:solidFill>
                      <a:latin typeface="Times New Roman" panose="02020603050405020304" pitchFamily="18" charset="0"/>
                      <a:cs typeface="Times New Roman" panose="02020603050405020304" pitchFamily="18" charset="0"/>
                    </a:rPr>
                    <a:t>(</a:t>
                  </a:r>
                  <a14:m>
                    <m:oMath xmlns:m="http://schemas.openxmlformats.org/officeDocument/2006/math">
                      <m:sSub>
                        <m:sSubPr>
                          <m:ctrlPr>
                            <a:rPr lang="en-US" altLang="zh-CN" sz="1000" i="1" smtClean="0">
                              <a:solidFill>
                                <a:schemeClr val="tx1"/>
                              </a:solidFill>
                              <a:latin typeface="Cambria Math" panose="02040503050406030204" pitchFamily="18" charset="0"/>
                              <a:cs typeface="Times New Roman" panose="02020603050405020304" pitchFamily="18" charset="0"/>
                            </a:rPr>
                          </m:ctrlPr>
                        </m:sSubPr>
                        <m:e>
                          <m:r>
                            <a:rPr lang="en-US" altLang="zh-CN" sz="1000" b="0" i="1" smtClean="0">
                              <a:solidFill>
                                <a:schemeClr val="tx1"/>
                              </a:solidFill>
                              <a:latin typeface="Cambria Math" panose="02040503050406030204" pitchFamily="18" charset="0"/>
                              <a:cs typeface="Times New Roman" panose="02020603050405020304" pitchFamily="18" charset="0"/>
                            </a:rPr>
                            <m:t>𝑥</m:t>
                          </m:r>
                        </m:e>
                        <m:sub>
                          <m:sSub>
                            <m:sSubPr>
                              <m:ctrlPr>
                                <a:rPr lang="en-US" altLang="zh-CN" sz="1000" i="1" smtClean="0">
                                  <a:solidFill>
                                    <a:schemeClr val="tx1"/>
                                  </a:solidFill>
                                  <a:latin typeface="Cambria Math" panose="02040503050406030204" pitchFamily="18" charset="0"/>
                                  <a:cs typeface="Times New Roman" panose="02020603050405020304" pitchFamily="18" charset="0"/>
                                </a:rPr>
                              </m:ctrlPr>
                            </m:sSubPr>
                            <m:e>
                              <m:r>
                                <a:rPr lang="en-US" altLang="zh-CN" sz="1000" b="0" i="1" smtClean="0">
                                  <a:solidFill>
                                    <a:schemeClr val="tx1"/>
                                  </a:solidFill>
                                  <a:latin typeface="Cambria Math" panose="02040503050406030204" pitchFamily="18" charset="0"/>
                                  <a:cs typeface="Times New Roman" panose="02020603050405020304" pitchFamily="18" charset="0"/>
                                </a:rPr>
                                <m:t>𝑐</m:t>
                              </m:r>
                            </m:e>
                            <m:sub>
                              <m:r>
                                <a:rPr lang="en-US" altLang="zh-CN" sz="1000" b="0" i="1" smtClean="0">
                                  <a:solidFill>
                                    <a:schemeClr val="tx1"/>
                                  </a:solidFill>
                                  <a:latin typeface="Cambria Math" panose="02040503050406030204" pitchFamily="18" charset="0"/>
                                  <a:cs typeface="Times New Roman" panose="02020603050405020304" pitchFamily="18" charset="0"/>
                                </a:rPr>
                                <m:t>0</m:t>
                              </m:r>
                            </m:sub>
                          </m:sSub>
                        </m:sub>
                      </m:sSub>
                      <m:r>
                        <a:rPr lang="en-US" altLang="zh-CN" sz="1000" b="0" i="1" smtClean="0">
                          <a:solidFill>
                            <a:schemeClr val="tx1"/>
                          </a:solidFill>
                          <a:latin typeface="Cambria Math" panose="02040503050406030204" pitchFamily="18" charset="0"/>
                          <a:cs typeface="Times New Roman" panose="02020603050405020304" pitchFamily="18" charset="0"/>
                        </a:rPr>
                        <m:t>,</m:t>
                      </m:r>
                      <m:sSub>
                        <m:sSubPr>
                          <m:ctrlPr>
                            <a:rPr lang="en-US" altLang="zh-CN" sz="1000" b="0" i="1" smtClean="0">
                              <a:solidFill>
                                <a:schemeClr val="tx1"/>
                              </a:solidFill>
                              <a:latin typeface="Cambria Math" panose="02040503050406030204" pitchFamily="18" charset="0"/>
                              <a:cs typeface="Times New Roman" panose="02020603050405020304" pitchFamily="18" charset="0"/>
                            </a:rPr>
                          </m:ctrlPr>
                        </m:sSubPr>
                        <m:e>
                          <m:r>
                            <a:rPr lang="en-US" altLang="zh-CN" sz="1000" b="0" i="1" smtClean="0">
                              <a:solidFill>
                                <a:schemeClr val="tx1"/>
                              </a:solidFill>
                              <a:latin typeface="Cambria Math" panose="02040503050406030204" pitchFamily="18" charset="0"/>
                              <a:cs typeface="Times New Roman" panose="02020603050405020304" pitchFamily="18" charset="0"/>
                            </a:rPr>
                            <m:t>𝑦</m:t>
                          </m:r>
                        </m:e>
                        <m:sub>
                          <m:sSub>
                            <m:sSubPr>
                              <m:ctrlPr>
                                <a:rPr lang="en-US" altLang="zh-CN" sz="1000" b="0" i="1" smtClean="0">
                                  <a:solidFill>
                                    <a:schemeClr val="tx1"/>
                                  </a:solidFill>
                                  <a:latin typeface="Cambria Math" panose="02040503050406030204" pitchFamily="18" charset="0"/>
                                  <a:cs typeface="Times New Roman" panose="02020603050405020304" pitchFamily="18" charset="0"/>
                                </a:rPr>
                              </m:ctrlPr>
                            </m:sSubPr>
                            <m:e>
                              <m:r>
                                <a:rPr lang="en-US" altLang="zh-CN" sz="1000" b="0" i="1" smtClean="0">
                                  <a:solidFill>
                                    <a:schemeClr val="tx1"/>
                                  </a:solidFill>
                                  <a:latin typeface="Cambria Math" panose="02040503050406030204" pitchFamily="18" charset="0"/>
                                  <a:cs typeface="Times New Roman" panose="02020603050405020304" pitchFamily="18" charset="0"/>
                                </a:rPr>
                                <m:t>𝑐</m:t>
                              </m:r>
                            </m:e>
                            <m:sub>
                              <m:r>
                                <a:rPr lang="en-US" altLang="zh-CN" sz="1000" b="0" i="1" smtClean="0">
                                  <a:solidFill>
                                    <a:schemeClr val="tx1"/>
                                  </a:solidFill>
                                  <a:latin typeface="Cambria Math" panose="02040503050406030204" pitchFamily="18" charset="0"/>
                                  <a:cs typeface="Times New Roman" panose="02020603050405020304" pitchFamily="18" charset="0"/>
                                </a:rPr>
                                <m:t>0</m:t>
                              </m:r>
                            </m:sub>
                          </m:sSub>
                        </m:sub>
                      </m:sSub>
                    </m:oMath>
                  </a14:m>
                  <a:r>
                    <a:rPr lang="en-US" altLang="zh-CN" sz="1000" dirty="0">
                      <a:solidFill>
                        <a:schemeClr val="tx1"/>
                      </a:solidFill>
                      <a:latin typeface="Times New Roman" panose="02020603050405020304" pitchFamily="18" charset="0"/>
                      <a:cs typeface="Times New Roman" panose="02020603050405020304" pitchFamily="18" charset="0"/>
                    </a:rPr>
                    <a:t>)</a:t>
                  </a:r>
                  <a:endParaRPr lang="zh-CN" altLang="en-US" sz="105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272" name="文本框 271">
                  <a:extLst>
                    <a:ext uri="{FF2B5EF4-FFF2-40B4-BE49-F238E27FC236}">
                      <a16:creationId xmlns:a16="http://schemas.microsoft.com/office/drawing/2014/main" id="{E2CA8676-0802-406E-867D-EF987BBA70BA}"/>
                    </a:ext>
                  </a:extLst>
                </p:cNvPr>
                <p:cNvSpPr txBox="1">
                  <a:spLocks noRot="1" noChangeAspect="1" noMove="1" noResize="1" noEditPoints="1" noAdjustHandles="1" noChangeArrowheads="1" noChangeShapeType="1" noTextEdit="1"/>
                </p:cNvSpPr>
                <p:nvPr/>
              </p:nvSpPr>
              <p:spPr>
                <a:xfrm>
                  <a:off x="7871682" y="2990273"/>
                  <a:ext cx="737506" cy="265457"/>
                </a:xfrm>
                <a:prstGeom prst="rect">
                  <a:avLst/>
                </a:prstGeom>
                <a:blipFill>
                  <a:blip r:embed="rId35"/>
                  <a:stretch>
                    <a:fillRect b="-465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73" name="文本框 272">
                  <a:extLst>
                    <a:ext uri="{FF2B5EF4-FFF2-40B4-BE49-F238E27FC236}">
                      <a16:creationId xmlns:a16="http://schemas.microsoft.com/office/drawing/2014/main" id="{370D6791-4351-4DBE-93C9-89FCFC8B5D15}"/>
                    </a:ext>
                  </a:extLst>
                </p:cNvPr>
                <p:cNvSpPr txBox="1"/>
                <p:nvPr/>
              </p:nvSpPr>
              <p:spPr>
                <a:xfrm>
                  <a:off x="10171362" y="2163916"/>
                  <a:ext cx="885657" cy="260392"/>
                </a:xfrm>
                <a:prstGeom prst="rect">
                  <a:avLst/>
                </a:prstGeom>
                <a:noFill/>
              </p:spPr>
              <p:txBody>
                <a:bodyPr wrap="square" lIns="90000" rtlCol="0">
                  <a:spAutoFit/>
                </a:bodyPr>
                <a:lstStyle/>
                <a:p>
                  <a:r>
                    <a:rPr lang="en-US" altLang="zh-CN" sz="1000">
                      <a:solidFill>
                        <a:schemeClr val="tx1"/>
                      </a:solidFill>
                      <a:latin typeface="Times New Roman" panose="02020603050405020304" pitchFamily="18" charset="0"/>
                      <a:cs typeface="Times New Roman" panose="02020603050405020304" pitchFamily="18" charset="0"/>
                    </a:rPr>
                    <a:t>(</a:t>
                  </a:r>
                  <a14:m>
                    <m:oMath xmlns:m="http://schemas.openxmlformats.org/officeDocument/2006/math">
                      <m:sSub>
                        <m:sSubPr>
                          <m:ctrlPr>
                            <a:rPr lang="en-US" altLang="zh-CN" sz="1000" i="1" smtClean="0">
                              <a:solidFill>
                                <a:schemeClr val="tx1"/>
                              </a:solidFill>
                              <a:latin typeface="Cambria Math" panose="02040503050406030204" pitchFamily="18" charset="0"/>
                              <a:cs typeface="Times New Roman" panose="02020603050405020304" pitchFamily="18" charset="0"/>
                            </a:rPr>
                          </m:ctrlPr>
                        </m:sSubPr>
                        <m:e>
                          <m:r>
                            <a:rPr lang="en-US" altLang="zh-CN" sz="1000" b="0" i="1" smtClean="0">
                              <a:solidFill>
                                <a:schemeClr val="tx1"/>
                              </a:solidFill>
                              <a:latin typeface="Cambria Math" panose="02040503050406030204" pitchFamily="18" charset="0"/>
                              <a:cs typeface="Times New Roman" panose="02020603050405020304" pitchFamily="18" charset="0"/>
                            </a:rPr>
                            <m:t>𝑥</m:t>
                          </m:r>
                        </m:e>
                        <m:sub>
                          <m:sSub>
                            <m:sSubPr>
                              <m:ctrlPr>
                                <a:rPr lang="en-US" altLang="zh-CN" sz="1000" i="1" smtClean="0">
                                  <a:solidFill>
                                    <a:schemeClr val="tx1"/>
                                  </a:solidFill>
                                  <a:latin typeface="Cambria Math" panose="02040503050406030204" pitchFamily="18" charset="0"/>
                                  <a:cs typeface="Times New Roman" panose="02020603050405020304" pitchFamily="18" charset="0"/>
                                </a:rPr>
                              </m:ctrlPr>
                            </m:sSubPr>
                            <m:e>
                              <m:r>
                                <a:rPr lang="en-US" altLang="zh-CN" sz="1000" b="0" i="1" smtClean="0">
                                  <a:solidFill>
                                    <a:schemeClr val="tx1"/>
                                  </a:solidFill>
                                  <a:latin typeface="Cambria Math" panose="02040503050406030204" pitchFamily="18" charset="0"/>
                                  <a:cs typeface="Times New Roman" panose="02020603050405020304" pitchFamily="18" charset="0"/>
                                </a:rPr>
                                <m:t>𝑚</m:t>
                              </m:r>
                            </m:e>
                            <m:sub>
                              <m:r>
                                <a:rPr lang="en-US" altLang="zh-CN" sz="1000" b="0" i="1" smtClean="0">
                                  <a:solidFill>
                                    <a:schemeClr val="tx1"/>
                                  </a:solidFill>
                                  <a:latin typeface="Cambria Math" panose="02040503050406030204" pitchFamily="18" charset="0"/>
                                  <a:cs typeface="Times New Roman" panose="02020603050405020304" pitchFamily="18" charset="0"/>
                                </a:rPr>
                                <m:t>𝑡</m:t>
                              </m:r>
                            </m:sub>
                          </m:sSub>
                        </m:sub>
                      </m:sSub>
                      <m:r>
                        <a:rPr lang="en-US" altLang="zh-CN" sz="1000" b="0" i="1" smtClean="0">
                          <a:solidFill>
                            <a:schemeClr val="tx1"/>
                          </a:solidFill>
                          <a:latin typeface="Cambria Math" panose="02040503050406030204" pitchFamily="18" charset="0"/>
                          <a:cs typeface="Times New Roman" panose="02020603050405020304" pitchFamily="18" charset="0"/>
                        </a:rPr>
                        <m:t>,</m:t>
                      </m:r>
                      <m:sSub>
                        <m:sSubPr>
                          <m:ctrlPr>
                            <a:rPr lang="en-US" altLang="zh-CN" sz="1000" b="0" i="1" smtClean="0">
                              <a:solidFill>
                                <a:schemeClr val="tx1"/>
                              </a:solidFill>
                              <a:latin typeface="Cambria Math" panose="02040503050406030204" pitchFamily="18" charset="0"/>
                              <a:cs typeface="Times New Roman" panose="02020603050405020304" pitchFamily="18" charset="0"/>
                            </a:rPr>
                          </m:ctrlPr>
                        </m:sSubPr>
                        <m:e>
                          <m:r>
                            <a:rPr lang="en-US" altLang="zh-CN" sz="1000" b="0" i="1" smtClean="0">
                              <a:solidFill>
                                <a:schemeClr val="tx1"/>
                              </a:solidFill>
                              <a:latin typeface="Cambria Math" panose="02040503050406030204" pitchFamily="18" charset="0"/>
                              <a:cs typeface="Times New Roman" panose="02020603050405020304" pitchFamily="18" charset="0"/>
                            </a:rPr>
                            <m:t>𝑦</m:t>
                          </m:r>
                        </m:e>
                        <m:sub>
                          <m:sSub>
                            <m:sSubPr>
                              <m:ctrlPr>
                                <a:rPr lang="en-US" altLang="zh-CN" sz="1000" b="0" i="1" smtClean="0">
                                  <a:solidFill>
                                    <a:schemeClr val="tx1"/>
                                  </a:solidFill>
                                  <a:latin typeface="Cambria Math" panose="02040503050406030204" pitchFamily="18" charset="0"/>
                                  <a:cs typeface="Times New Roman" panose="02020603050405020304" pitchFamily="18" charset="0"/>
                                </a:rPr>
                              </m:ctrlPr>
                            </m:sSubPr>
                            <m:e>
                              <m:r>
                                <a:rPr lang="en-US" altLang="zh-CN" sz="1000" b="0" i="1" smtClean="0">
                                  <a:solidFill>
                                    <a:schemeClr val="tx1"/>
                                  </a:solidFill>
                                  <a:latin typeface="Cambria Math" panose="02040503050406030204" pitchFamily="18" charset="0"/>
                                  <a:cs typeface="Times New Roman" panose="02020603050405020304" pitchFamily="18" charset="0"/>
                                </a:rPr>
                                <m:t>𝑚</m:t>
                              </m:r>
                            </m:e>
                            <m:sub>
                              <m:r>
                                <a:rPr lang="en-US" altLang="zh-CN" sz="1000" b="0" i="1" smtClean="0">
                                  <a:solidFill>
                                    <a:schemeClr val="tx1"/>
                                  </a:solidFill>
                                  <a:latin typeface="Cambria Math" panose="02040503050406030204" pitchFamily="18" charset="0"/>
                                  <a:cs typeface="Times New Roman" panose="02020603050405020304" pitchFamily="18" charset="0"/>
                                </a:rPr>
                                <m:t>0</m:t>
                              </m:r>
                            </m:sub>
                          </m:sSub>
                        </m:sub>
                      </m:sSub>
                    </m:oMath>
                  </a14:m>
                  <a:r>
                    <a:rPr lang="en-US" altLang="zh-CN" sz="1000">
                      <a:solidFill>
                        <a:schemeClr val="tx1"/>
                      </a:solidFill>
                      <a:latin typeface="Times New Roman" panose="02020603050405020304" pitchFamily="18" charset="0"/>
                      <a:cs typeface="Times New Roman" panose="02020603050405020304" pitchFamily="18" charset="0"/>
                    </a:rPr>
                    <a:t>)</a:t>
                  </a:r>
                  <a:endParaRPr lang="zh-CN" altLang="en-US" sz="1050">
                    <a:solidFill>
                      <a:schemeClr val="tx1"/>
                    </a:solidFill>
                    <a:latin typeface="Times New Roman" panose="02020603050405020304" pitchFamily="18" charset="0"/>
                    <a:cs typeface="Times New Roman" panose="02020603050405020304" pitchFamily="18" charset="0"/>
                  </a:endParaRPr>
                </a:p>
              </p:txBody>
            </p:sp>
          </mc:Choice>
          <mc:Fallback xmlns="">
            <p:sp>
              <p:nvSpPr>
                <p:cNvPr id="273" name="文本框 272">
                  <a:extLst>
                    <a:ext uri="{FF2B5EF4-FFF2-40B4-BE49-F238E27FC236}">
                      <a16:creationId xmlns:a16="http://schemas.microsoft.com/office/drawing/2014/main" id="{370D6791-4351-4DBE-93C9-89FCFC8B5D15}"/>
                    </a:ext>
                  </a:extLst>
                </p:cNvPr>
                <p:cNvSpPr txBox="1">
                  <a:spLocks noRot="1" noChangeAspect="1" noMove="1" noResize="1" noEditPoints="1" noAdjustHandles="1" noChangeArrowheads="1" noChangeShapeType="1" noTextEdit="1"/>
                </p:cNvSpPr>
                <p:nvPr/>
              </p:nvSpPr>
              <p:spPr>
                <a:xfrm>
                  <a:off x="10171362" y="2163916"/>
                  <a:ext cx="885657" cy="260392"/>
                </a:xfrm>
                <a:prstGeom prst="rect">
                  <a:avLst/>
                </a:prstGeom>
                <a:blipFill>
                  <a:blip r:embed="rId36"/>
                  <a:stretch>
                    <a:fillRect b="-465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74" name="文本框 273">
                  <a:extLst>
                    <a:ext uri="{FF2B5EF4-FFF2-40B4-BE49-F238E27FC236}">
                      <a16:creationId xmlns:a16="http://schemas.microsoft.com/office/drawing/2014/main" id="{836B7434-0237-40C0-B7C3-122356D13D7E}"/>
                    </a:ext>
                  </a:extLst>
                </p:cNvPr>
                <p:cNvSpPr txBox="1"/>
                <p:nvPr/>
              </p:nvSpPr>
              <p:spPr>
                <a:xfrm>
                  <a:off x="10175488" y="2969889"/>
                  <a:ext cx="1019891" cy="260392"/>
                </a:xfrm>
                <a:prstGeom prst="rect">
                  <a:avLst/>
                </a:prstGeom>
                <a:noFill/>
              </p:spPr>
              <p:txBody>
                <a:bodyPr wrap="square" lIns="90000" rtlCol="0">
                  <a:spAutoFit/>
                </a:bodyPr>
                <a:lstStyle/>
                <a:p>
                  <a:r>
                    <a:rPr lang="en-US" altLang="zh-CN" sz="1000">
                      <a:solidFill>
                        <a:schemeClr val="tx1"/>
                      </a:solidFill>
                      <a:latin typeface="Times New Roman" panose="02020603050405020304" pitchFamily="18" charset="0"/>
                      <a:cs typeface="Times New Roman" panose="02020603050405020304" pitchFamily="18" charset="0"/>
                    </a:rPr>
                    <a:t>(</a:t>
                  </a:r>
                  <a14:m>
                    <m:oMath xmlns:m="http://schemas.openxmlformats.org/officeDocument/2006/math">
                      <m:sSub>
                        <m:sSubPr>
                          <m:ctrlPr>
                            <a:rPr lang="en-US" altLang="zh-CN" sz="1000" i="1" smtClean="0">
                              <a:solidFill>
                                <a:schemeClr val="tx1"/>
                              </a:solidFill>
                              <a:latin typeface="Cambria Math" panose="02040503050406030204" pitchFamily="18" charset="0"/>
                              <a:cs typeface="Times New Roman" panose="02020603050405020304" pitchFamily="18" charset="0"/>
                            </a:rPr>
                          </m:ctrlPr>
                        </m:sSubPr>
                        <m:e>
                          <m:r>
                            <a:rPr lang="en-US" altLang="zh-CN" sz="1000" b="0" i="1" smtClean="0">
                              <a:solidFill>
                                <a:schemeClr val="tx1"/>
                              </a:solidFill>
                              <a:latin typeface="Cambria Math" panose="02040503050406030204" pitchFamily="18" charset="0"/>
                              <a:cs typeface="Times New Roman" panose="02020603050405020304" pitchFamily="18" charset="0"/>
                            </a:rPr>
                            <m:t>𝑥</m:t>
                          </m:r>
                        </m:e>
                        <m:sub>
                          <m:sSub>
                            <m:sSubPr>
                              <m:ctrlPr>
                                <a:rPr lang="en-US" altLang="zh-CN" sz="1000" i="1" smtClean="0">
                                  <a:solidFill>
                                    <a:schemeClr val="tx1"/>
                                  </a:solidFill>
                                  <a:latin typeface="Cambria Math" panose="02040503050406030204" pitchFamily="18" charset="0"/>
                                  <a:cs typeface="Times New Roman" panose="02020603050405020304" pitchFamily="18" charset="0"/>
                                </a:rPr>
                              </m:ctrlPr>
                            </m:sSubPr>
                            <m:e>
                              <m:r>
                                <a:rPr lang="en-US" altLang="zh-CN" sz="1000" b="0" i="1" smtClean="0">
                                  <a:solidFill>
                                    <a:schemeClr val="tx1"/>
                                  </a:solidFill>
                                  <a:latin typeface="Cambria Math" panose="02040503050406030204" pitchFamily="18" charset="0"/>
                                  <a:cs typeface="Times New Roman" panose="02020603050405020304" pitchFamily="18" charset="0"/>
                                </a:rPr>
                                <m:t>𝑐</m:t>
                              </m:r>
                            </m:e>
                            <m:sub>
                              <m:r>
                                <a:rPr lang="en-US" altLang="zh-CN" sz="1000" b="0" i="1" smtClean="0">
                                  <a:solidFill>
                                    <a:schemeClr val="tx1"/>
                                  </a:solidFill>
                                  <a:latin typeface="Cambria Math" panose="02040503050406030204" pitchFamily="18" charset="0"/>
                                  <a:cs typeface="Times New Roman" panose="02020603050405020304" pitchFamily="18" charset="0"/>
                                </a:rPr>
                                <m:t>𝑡</m:t>
                              </m:r>
                            </m:sub>
                          </m:sSub>
                        </m:sub>
                      </m:sSub>
                      <m:r>
                        <a:rPr lang="en-US" altLang="zh-CN" sz="1000" b="0" i="1" smtClean="0">
                          <a:solidFill>
                            <a:schemeClr val="tx1"/>
                          </a:solidFill>
                          <a:latin typeface="Cambria Math" panose="02040503050406030204" pitchFamily="18" charset="0"/>
                          <a:cs typeface="Times New Roman" panose="02020603050405020304" pitchFamily="18" charset="0"/>
                        </a:rPr>
                        <m:t>,</m:t>
                      </m:r>
                      <m:sSub>
                        <m:sSubPr>
                          <m:ctrlPr>
                            <a:rPr lang="en-US" altLang="zh-CN" sz="1000" b="0" i="1" smtClean="0">
                              <a:solidFill>
                                <a:schemeClr val="tx1"/>
                              </a:solidFill>
                              <a:latin typeface="Cambria Math" panose="02040503050406030204" pitchFamily="18" charset="0"/>
                              <a:cs typeface="Times New Roman" panose="02020603050405020304" pitchFamily="18" charset="0"/>
                            </a:rPr>
                          </m:ctrlPr>
                        </m:sSubPr>
                        <m:e>
                          <m:r>
                            <a:rPr lang="en-US" altLang="zh-CN" sz="1000" b="0" i="1" smtClean="0">
                              <a:solidFill>
                                <a:schemeClr val="tx1"/>
                              </a:solidFill>
                              <a:latin typeface="Cambria Math" panose="02040503050406030204" pitchFamily="18" charset="0"/>
                              <a:cs typeface="Times New Roman" panose="02020603050405020304" pitchFamily="18" charset="0"/>
                            </a:rPr>
                            <m:t>𝑦</m:t>
                          </m:r>
                        </m:e>
                        <m:sub>
                          <m:sSub>
                            <m:sSubPr>
                              <m:ctrlPr>
                                <a:rPr lang="en-US" altLang="zh-CN" sz="1000" b="0" i="1" smtClean="0">
                                  <a:solidFill>
                                    <a:schemeClr val="tx1"/>
                                  </a:solidFill>
                                  <a:latin typeface="Cambria Math" panose="02040503050406030204" pitchFamily="18" charset="0"/>
                                  <a:cs typeface="Times New Roman" panose="02020603050405020304" pitchFamily="18" charset="0"/>
                                </a:rPr>
                              </m:ctrlPr>
                            </m:sSubPr>
                            <m:e>
                              <m:r>
                                <a:rPr lang="en-US" altLang="zh-CN" sz="1000" b="0" i="1" smtClean="0">
                                  <a:solidFill>
                                    <a:schemeClr val="tx1"/>
                                  </a:solidFill>
                                  <a:latin typeface="Cambria Math" panose="02040503050406030204" pitchFamily="18" charset="0"/>
                                  <a:cs typeface="Times New Roman" panose="02020603050405020304" pitchFamily="18" charset="0"/>
                                </a:rPr>
                                <m:t>𝑐</m:t>
                              </m:r>
                            </m:e>
                            <m:sub>
                              <m:r>
                                <a:rPr lang="en-US" altLang="zh-CN" sz="1000" b="0" i="1" smtClean="0">
                                  <a:solidFill>
                                    <a:schemeClr val="tx1"/>
                                  </a:solidFill>
                                  <a:latin typeface="Cambria Math" panose="02040503050406030204" pitchFamily="18" charset="0"/>
                                  <a:cs typeface="Times New Roman" panose="02020603050405020304" pitchFamily="18" charset="0"/>
                                </a:rPr>
                                <m:t>0</m:t>
                              </m:r>
                            </m:sub>
                          </m:sSub>
                        </m:sub>
                      </m:sSub>
                    </m:oMath>
                  </a14:m>
                  <a:r>
                    <a:rPr lang="en-US" altLang="zh-CN" sz="1000">
                      <a:solidFill>
                        <a:schemeClr val="tx1"/>
                      </a:solidFill>
                      <a:latin typeface="Times New Roman" panose="02020603050405020304" pitchFamily="18" charset="0"/>
                      <a:cs typeface="Times New Roman" panose="02020603050405020304" pitchFamily="18" charset="0"/>
                    </a:rPr>
                    <a:t>)</a:t>
                  </a:r>
                  <a:endParaRPr lang="zh-CN" altLang="en-US" sz="1050">
                    <a:solidFill>
                      <a:schemeClr val="tx1"/>
                    </a:solidFill>
                    <a:latin typeface="Times New Roman" panose="02020603050405020304" pitchFamily="18" charset="0"/>
                    <a:cs typeface="Times New Roman" panose="02020603050405020304" pitchFamily="18" charset="0"/>
                  </a:endParaRPr>
                </a:p>
              </p:txBody>
            </p:sp>
          </mc:Choice>
          <mc:Fallback xmlns="">
            <p:sp>
              <p:nvSpPr>
                <p:cNvPr id="274" name="文本框 273">
                  <a:extLst>
                    <a:ext uri="{FF2B5EF4-FFF2-40B4-BE49-F238E27FC236}">
                      <a16:creationId xmlns:a16="http://schemas.microsoft.com/office/drawing/2014/main" id="{836B7434-0237-40C0-B7C3-122356D13D7E}"/>
                    </a:ext>
                  </a:extLst>
                </p:cNvPr>
                <p:cNvSpPr txBox="1">
                  <a:spLocks noRot="1" noChangeAspect="1" noMove="1" noResize="1" noEditPoints="1" noAdjustHandles="1" noChangeArrowheads="1" noChangeShapeType="1" noTextEdit="1"/>
                </p:cNvSpPr>
                <p:nvPr/>
              </p:nvSpPr>
              <p:spPr>
                <a:xfrm>
                  <a:off x="10175488" y="2969889"/>
                  <a:ext cx="1019891" cy="260392"/>
                </a:xfrm>
                <a:prstGeom prst="rect">
                  <a:avLst/>
                </a:prstGeom>
                <a:blipFill>
                  <a:blip r:embed="rId37"/>
                  <a:stretch>
                    <a:fillRect b="-697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75" name="文本框 274">
                  <a:extLst>
                    <a:ext uri="{FF2B5EF4-FFF2-40B4-BE49-F238E27FC236}">
                      <a16:creationId xmlns:a16="http://schemas.microsoft.com/office/drawing/2014/main" id="{A9C02759-CD04-4FB2-BFFE-57D557B46B84}"/>
                    </a:ext>
                  </a:extLst>
                </p:cNvPr>
                <p:cNvSpPr txBox="1"/>
                <p:nvPr/>
              </p:nvSpPr>
              <p:spPr>
                <a:xfrm>
                  <a:off x="10296158" y="2733848"/>
                  <a:ext cx="186013" cy="17626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050" i="1" smtClean="0">
                                <a:latin typeface="Cambria Math" panose="02040503050406030204" pitchFamily="18" charset="0"/>
                              </a:rPr>
                            </m:ctrlPr>
                          </m:sSubPr>
                          <m:e>
                            <m:r>
                              <a:rPr lang="en-US" altLang="zh-CN" sz="1050" b="0" i="1" smtClean="0">
                                <a:latin typeface="Cambria Math" panose="02040503050406030204" pitchFamily="18" charset="0"/>
                              </a:rPr>
                              <m:t>𝑙</m:t>
                            </m:r>
                          </m:e>
                          <m:sub>
                            <m:sSub>
                              <m:sSubPr>
                                <m:ctrlPr>
                                  <a:rPr lang="en-US" altLang="zh-CN" sz="1050" i="1" smtClean="0">
                                    <a:latin typeface="Cambria Math" panose="02040503050406030204" pitchFamily="18" charset="0"/>
                                  </a:rPr>
                                </m:ctrlPr>
                              </m:sSubPr>
                              <m:e>
                                <m:r>
                                  <a:rPr lang="en-US" altLang="zh-CN" sz="1050" b="0" i="1" smtClean="0">
                                    <a:latin typeface="Cambria Math" panose="02040503050406030204" pitchFamily="18" charset="0"/>
                                  </a:rPr>
                                  <m:t>𝑥</m:t>
                                </m:r>
                              </m:e>
                              <m:sub>
                                <m:r>
                                  <a:rPr lang="en-US" altLang="zh-CN" sz="1050" b="0" i="1" smtClean="0">
                                    <a:latin typeface="Cambria Math" panose="02040503050406030204" pitchFamily="18" charset="0"/>
                                  </a:rPr>
                                  <m:t>𝑡</m:t>
                                </m:r>
                              </m:sub>
                            </m:sSub>
                          </m:sub>
                        </m:sSub>
                      </m:oMath>
                    </m:oMathPara>
                  </a14:m>
                  <a:endParaRPr lang="zh-CN" altLang="en-US" sz="1050"/>
                </a:p>
              </p:txBody>
            </p:sp>
          </mc:Choice>
          <mc:Fallback xmlns="">
            <p:sp>
              <p:nvSpPr>
                <p:cNvPr id="275" name="文本框 274">
                  <a:extLst>
                    <a:ext uri="{FF2B5EF4-FFF2-40B4-BE49-F238E27FC236}">
                      <a16:creationId xmlns:a16="http://schemas.microsoft.com/office/drawing/2014/main" id="{A9C02759-CD04-4FB2-BFFE-57D557B46B84}"/>
                    </a:ext>
                  </a:extLst>
                </p:cNvPr>
                <p:cNvSpPr txBox="1">
                  <a:spLocks noRot="1" noChangeAspect="1" noMove="1" noResize="1" noEditPoints="1" noAdjustHandles="1" noChangeArrowheads="1" noChangeShapeType="1" noTextEdit="1"/>
                </p:cNvSpPr>
                <p:nvPr/>
              </p:nvSpPr>
              <p:spPr>
                <a:xfrm>
                  <a:off x="10296158" y="2733848"/>
                  <a:ext cx="186013" cy="176267"/>
                </a:xfrm>
                <a:prstGeom prst="rect">
                  <a:avLst/>
                </a:prstGeom>
                <a:blipFill>
                  <a:blip r:embed="rId38"/>
                  <a:stretch>
                    <a:fillRect l="-16129" b="-17241"/>
                  </a:stretch>
                </a:blipFill>
              </p:spPr>
              <p:txBody>
                <a:bodyPr/>
                <a:lstStyle/>
                <a:p>
                  <a:r>
                    <a:rPr lang="zh-CN" altLang="en-US">
                      <a:noFill/>
                    </a:rPr>
                    <a:t> </a:t>
                  </a:r>
                </a:p>
              </p:txBody>
            </p:sp>
          </mc:Fallback>
        </mc:AlternateContent>
        <p:cxnSp>
          <p:nvCxnSpPr>
            <p:cNvPr id="291" name="直接箭头连接符 290">
              <a:extLst>
                <a:ext uri="{FF2B5EF4-FFF2-40B4-BE49-F238E27FC236}">
                  <a16:creationId xmlns:a16="http://schemas.microsoft.com/office/drawing/2014/main" id="{BC6E7387-3A62-4BB5-8F27-C9D790E542B2}"/>
                </a:ext>
              </a:extLst>
            </p:cNvPr>
            <p:cNvCxnSpPr>
              <a:cxnSpLocks/>
            </p:cNvCxnSpPr>
            <p:nvPr/>
          </p:nvCxnSpPr>
          <p:spPr>
            <a:xfrm>
              <a:off x="8401873" y="2673603"/>
              <a:ext cx="938234" cy="0"/>
            </a:xfrm>
            <a:prstGeom prst="straightConnector1">
              <a:avLst/>
            </a:prstGeom>
            <a:ln w="12700">
              <a:solidFill>
                <a:srgbClr val="072F9E"/>
              </a:solidFill>
              <a:prstDash val="dash"/>
              <a:headEnd w="lg" len="med"/>
              <a:tailEnd type="triangle" w="med" len="med"/>
            </a:ln>
          </p:spPr>
          <p:style>
            <a:lnRef idx="1">
              <a:schemeClr val="accent1"/>
            </a:lnRef>
            <a:fillRef idx="0">
              <a:schemeClr val="accent1"/>
            </a:fillRef>
            <a:effectRef idx="0">
              <a:schemeClr val="accent1"/>
            </a:effectRef>
            <a:fontRef idx="minor">
              <a:schemeClr val="tx1"/>
            </a:fontRef>
          </p:style>
        </p:cxnSp>
        <p:sp>
          <p:nvSpPr>
            <p:cNvPr id="292" name="文本框 291">
              <a:extLst>
                <a:ext uri="{FF2B5EF4-FFF2-40B4-BE49-F238E27FC236}">
                  <a16:creationId xmlns:a16="http://schemas.microsoft.com/office/drawing/2014/main" id="{9823B772-7319-49A2-984C-C9F5BBDF2C76}"/>
                </a:ext>
              </a:extLst>
            </p:cNvPr>
            <p:cNvSpPr txBox="1"/>
            <p:nvPr/>
          </p:nvSpPr>
          <p:spPr>
            <a:xfrm>
              <a:off x="8323536" y="2290926"/>
              <a:ext cx="1324671" cy="400110"/>
            </a:xfrm>
            <a:prstGeom prst="rect">
              <a:avLst/>
            </a:prstGeom>
            <a:noFill/>
          </p:spPr>
          <p:txBody>
            <a:bodyPr wrap="square" lIns="90000" rtlCol="0">
              <a:spAutoFit/>
            </a:bodyPr>
            <a:lstStyle/>
            <a:p>
              <a:r>
                <a:rPr lang="en-US" altLang="zh-CN" sz="1000" b="1" dirty="0">
                  <a:cs typeface="Arial" panose="020B0604020202020204" pitchFamily="34" charset="0"/>
                </a:rPr>
                <a:t>Movement along </a:t>
              </a:r>
            </a:p>
            <a:p>
              <a:r>
                <a:rPr lang="en-US" altLang="zh-CN" sz="1000" b="1" dirty="0">
                  <a:cs typeface="Arial" panose="020B0604020202020204" pitchFamily="34" charset="0"/>
                </a:rPr>
                <a:t>X-axis only</a:t>
              </a:r>
              <a:endParaRPr lang="zh-CN" altLang="en-US" sz="1000" b="1" dirty="0">
                <a:cs typeface="Arial" panose="020B0604020202020204" pitchFamily="34" charset="0"/>
              </a:endParaRPr>
            </a:p>
          </p:txBody>
        </p:sp>
        <p:sp>
          <p:nvSpPr>
            <p:cNvPr id="308" name="矩形 307">
              <a:extLst>
                <a:ext uri="{FF2B5EF4-FFF2-40B4-BE49-F238E27FC236}">
                  <a16:creationId xmlns:a16="http://schemas.microsoft.com/office/drawing/2014/main" id="{F2329123-8AA2-4F62-94D1-1E5B4156C632}"/>
                </a:ext>
              </a:extLst>
            </p:cNvPr>
            <p:cNvSpPr/>
            <p:nvPr/>
          </p:nvSpPr>
          <p:spPr>
            <a:xfrm>
              <a:off x="7708737" y="2400111"/>
              <a:ext cx="442800" cy="442800"/>
            </a:xfrm>
            <a:prstGeom prst="rect">
              <a:avLst/>
            </a:prstGeom>
            <a:noFill/>
            <a:ln w="9525">
              <a:solidFill>
                <a:srgbClr val="072F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9" name="椭圆 308">
              <a:extLst>
                <a:ext uri="{FF2B5EF4-FFF2-40B4-BE49-F238E27FC236}">
                  <a16:creationId xmlns:a16="http://schemas.microsoft.com/office/drawing/2014/main" id="{1E93CA16-9E70-4C9A-9ABF-E1EA3B923E1F}"/>
                </a:ext>
              </a:extLst>
            </p:cNvPr>
            <p:cNvSpPr/>
            <p:nvPr/>
          </p:nvSpPr>
          <p:spPr>
            <a:xfrm>
              <a:off x="7690284" y="2383549"/>
              <a:ext cx="36000" cy="36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0" name="矩形 309">
              <a:extLst>
                <a:ext uri="{FF2B5EF4-FFF2-40B4-BE49-F238E27FC236}">
                  <a16:creationId xmlns:a16="http://schemas.microsoft.com/office/drawing/2014/main" id="{2CFD2579-7DA5-454F-AA1C-742C0DF30882}"/>
                </a:ext>
              </a:extLst>
            </p:cNvPr>
            <p:cNvSpPr/>
            <p:nvPr/>
          </p:nvSpPr>
          <p:spPr>
            <a:xfrm>
              <a:off x="10246466" y="3209424"/>
              <a:ext cx="1119635" cy="286932"/>
            </a:xfrm>
            <a:prstGeom prst="rect">
              <a:avLst/>
            </a:prstGeom>
            <a:noFill/>
            <a:ln w="9525">
              <a:solidFill>
                <a:srgbClr val="072F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1" name="矩形 310">
              <a:extLst>
                <a:ext uri="{FF2B5EF4-FFF2-40B4-BE49-F238E27FC236}">
                  <a16:creationId xmlns:a16="http://schemas.microsoft.com/office/drawing/2014/main" id="{8C7A8739-7733-4119-837A-BA422E387703}"/>
                </a:ext>
              </a:extLst>
            </p:cNvPr>
            <p:cNvSpPr/>
            <p:nvPr/>
          </p:nvSpPr>
          <p:spPr>
            <a:xfrm>
              <a:off x="10511025" y="2391572"/>
              <a:ext cx="442800" cy="442800"/>
            </a:xfrm>
            <a:prstGeom prst="rect">
              <a:avLst/>
            </a:prstGeom>
            <a:noFill/>
            <a:ln w="9525">
              <a:solidFill>
                <a:srgbClr val="072F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2" name="椭圆 311">
              <a:extLst>
                <a:ext uri="{FF2B5EF4-FFF2-40B4-BE49-F238E27FC236}">
                  <a16:creationId xmlns:a16="http://schemas.microsoft.com/office/drawing/2014/main" id="{9347C1B9-A04F-426C-BD64-3AE12F116B65}"/>
                </a:ext>
              </a:extLst>
            </p:cNvPr>
            <p:cNvSpPr/>
            <p:nvPr/>
          </p:nvSpPr>
          <p:spPr>
            <a:xfrm>
              <a:off x="10497864" y="2379068"/>
              <a:ext cx="36000" cy="36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3" name="椭圆 312">
              <a:extLst>
                <a:ext uri="{FF2B5EF4-FFF2-40B4-BE49-F238E27FC236}">
                  <a16:creationId xmlns:a16="http://schemas.microsoft.com/office/drawing/2014/main" id="{9046894B-BDF8-4E81-97F0-D6F1E2D253B4}"/>
                </a:ext>
              </a:extLst>
            </p:cNvPr>
            <p:cNvSpPr/>
            <p:nvPr/>
          </p:nvSpPr>
          <p:spPr>
            <a:xfrm>
              <a:off x="10227395" y="3188249"/>
              <a:ext cx="36000" cy="36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4" name="矩形 313">
              <a:extLst>
                <a:ext uri="{FF2B5EF4-FFF2-40B4-BE49-F238E27FC236}">
                  <a16:creationId xmlns:a16="http://schemas.microsoft.com/office/drawing/2014/main" id="{63F2B570-B6C7-4BF1-9990-919DCE35F9B3}"/>
                </a:ext>
              </a:extLst>
            </p:cNvPr>
            <p:cNvSpPr/>
            <p:nvPr/>
          </p:nvSpPr>
          <p:spPr>
            <a:xfrm>
              <a:off x="7926500" y="3210213"/>
              <a:ext cx="1119635" cy="286932"/>
            </a:xfrm>
            <a:prstGeom prst="rect">
              <a:avLst/>
            </a:prstGeom>
            <a:noFill/>
            <a:ln w="9525">
              <a:solidFill>
                <a:srgbClr val="072F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5" name="椭圆 314">
              <a:extLst>
                <a:ext uri="{FF2B5EF4-FFF2-40B4-BE49-F238E27FC236}">
                  <a16:creationId xmlns:a16="http://schemas.microsoft.com/office/drawing/2014/main" id="{3F6539D3-E13C-473B-B70B-5A6ADC193D98}"/>
                </a:ext>
              </a:extLst>
            </p:cNvPr>
            <p:cNvSpPr/>
            <p:nvPr/>
          </p:nvSpPr>
          <p:spPr>
            <a:xfrm>
              <a:off x="7909904" y="3192213"/>
              <a:ext cx="36000" cy="36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51" name="矩形 250">
            <a:extLst>
              <a:ext uri="{FF2B5EF4-FFF2-40B4-BE49-F238E27FC236}">
                <a16:creationId xmlns:a16="http://schemas.microsoft.com/office/drawing/2014/main" id="{D774B03E-31F1-4764-945C-C352332F4561}"/>
              </a:ext>
            </a:extLst>
          </p:cNvPr>
          <p:cNvSpPr/>
          <p:nvPr/>
        </p:nvSpPr>
        <p:spPr>
          <a:xfrm>
            <a:off x="7215564" y="4538361"/>
            <a:ext cx="4782767" cy="2096746"/>
          </a:xfrm>
          <a:prstGeom prst="rect">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zh-CN" altLang="en-US">
              <a:solidFill>
                <a:srgbClr val="FF0000"/>
              </a:solidFill>
            </a:endParaRPr>
          </a:p>
        </p:txBody>
      </p:sp>
      <p:sp>
        <p:nvSpPr>
          <p:cNvPr id="276" name="箭头: 右 275">
            <a:extLst>
              <a:ext uri="{FF2B5EF4-FFF2-40B4-BE49-F238E27FC236}">
                <a16:creationId xmlns:a16="http://schemas.microsoft.com/office/drawing/2014/main" id="{ECAE137B-6406-4C7B-B672-B997B26508D9}"/>
              </a:ext>
            </a:extLst>
          </p:cNvPr>
          <p:cNvSpPr/>
          <p:nvPr/>
        </p:nvSpPr>
        <p:spPr>
          <a:xfrm rot="5400000">
            <a:off x="9567104" y="4282590"/>
            <a:ext cx="180560" cy="131153"/>
          </a:xfrm>
          <a:prstGeom prst="rightArrow">
            <a:avLst>
              <a:gd name="adj1" fmla="val 50000"/>
              <a:gd name="adj2" fmla="val 67416"/>
            </a:avLst>
          </a:prstGeom>
          <a:solidFill>
            <a:srgbClr val="4472C4"/>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zh-CN" altLang="en-US"/>
          </a:p>
        </p:txBody>
      </p:sp>
      <p:sp>
        <p:nvSpPr>
          <p:cNvPr id="281" name="箭头: 右 280">
            <a:extLst>
              <a:ext uri="{FF2B5EF4-FFF2-40B4-BE49-F238E27FC236}">
                <a16:creationId xmlns:a16="http://schemas.microsoft.com/office/drawing/2014/main" id="{2E61F28F-B12F-451C-8069-13DE8573D0D2}"/>
              </a:ext>
            </a:extLst>
          </p:cNvPr>
          <p:cNvSpPr/>
          <p:nvPr/>
        </p:nvSpPr>
        <p:spPr>
          <a:xfrm>
            <a:off x="8863604" y="4746949"/>
            <a:ext cx="119549" cy="93533"/>
          </a:xfrm>
          <a:prstGeom prst="rightArrow">
            <a:avLst>
              <a:gd name="adj1" fmla="val 50000"/>
              <a:gd name="adj2" fmla="val 56538"/>
            </a:avLst>
          </a:prstGeom>
          <a:solidFill>
            <a:schemeClr val="bg1"/>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zh-CN" altLang="en-US"/>
          </a:p>
        </p:txBody>
      </p:sp>
      <p:graphicFrame>
        <p:nvGraphicFramePr>
          <p:cNvPr id="284" name="对象 283">
            <a:extLst>
              <a:ext uri="{FF2B5EF4-FFF2-40B4-BE49-F238E27FC236}">
                <a16:creationId xmlns:a16="http://schemas.microsoft.com/office/drawing/2014/main" id="{0F9B6E32-8C09-42E2-BDD9-02F7ED8A0376}"/>
              </a:ext>
            </a:extLst>
          </p:cNvPr>
          <p:cNvGraphicFramePr>
            <a:graphicFrameLocks noChangeAspect="1"/>
          </p:cNvGraphicFramePr>
          <p:nvPr>
            <p:extLst>
              <p:ext uri="{D42A27DB-BD31-4B8C-83A1-F6EECF244321}">
                <p14:modId xmlns:p14="http://schemas.microsoft.com/office/powerpoint/2010/main" val="1146248012"/>
              </p:ext>
            </p:extLst>
          </p:nvPr>
        </p:nvGraphicFramePr>
        <p:xfrm>
          <a:off x="7321826" y="4558112"/>
          <a:ext cx="1489102" cy="777889"/>
        </p:xfrm>
        <a:graphic>
          <a:graphicData uri="http://schemas.openxmlformats.org/presentationml/2006/ole">
            <mc:AlternateContent xmlns:mc="http://schemas.openxmlformats.org/markup-compatibility/2006">
              <mc:Choice xmlns:v="urn:schemas-microsoft-com:vml" Requires="v">
                <p:oleObj spid="_x0000_s50306" name="Equation" r:id="rId39" imgW="850680" imgH="444240" progId="Equation.DSMT4">
                  <p:embed/>
                </p:oleObj>
              </mc:Choice>
              <mc:Fallback>
                <p:oleObj name="Equation" r:id="rId39" imgW="850680" imgH="444240" progId="Equation.DSMT4">
                  <p:embed/>
                  <p:pic>
                    <p:nvPicPr>
                      <p:cNvPr id="337" name="对象 336">
                        <a:extLst>
                          <a:ext uri="{FF2B5EF4-FFF2-40B4-BE49-F238E27FC236}">
                            <a16:creationId xmlns:a16="http://schemas.microsoft.com/office/drawing/2014/main" id="{2B8F5DB6-426A-4924-9630-98BFDA07BC35}"/>
                          </a:ext>
                        </a:extLst>
                      </p:cNvPr>
                      <p:cNvPicPr/>
                      <p:nvPr/>
                    </p:nvPicPr>
                    <p:blipFill>
                      <a:blip r:embed="rId40"/>
                      <a:stretch>
                        <a:fillRect/>
                      </a:stretch>
                    </p:blipFill>
                    <p:spPr>
                      <a:xfrm>
                        <a:off x="7321826" y="4558112"/>
                        <a:ext cx="1489102" cy="777889"/>
                      </a:xfrm>
                      <a:prstGeom prst="rect">
                        <a:avLst/>
                      </a:prstGeom>
                    </p:spPr>
                  </p:pic>
                </p:oleObj>
              </mc:Fallback>
            </mc:AlternateContent>
          </a:graphicData>
        </a:graphic>
      </p:graphicFrame>
      <p:graphicFrame>
        <p:nvGraphicFramePr>
          <p:cNvPr id="285" name="对象 284">
            <a:extLst>
              <a:ext uri="{FF2B5EF4-FFF2-40B4-BE49-F238E27FC236}">
                <a16:creationId xmlns:a16="http://schemas.microsoft.com/office/drawing/2014/main" id="{6EB2935B-3C1D-4DA7-AA11-8ACA0985383B}"/>
              </a:ext>
            </a:extLst>
          </p:cNvPr>
          <p:cNvGraphicFramePr>
            <a:graphicFrameLocks noChangeAspect="1"/>
          </p:cNvGraphicFramePr>
          <p:nvPr>
            <p:extLst>
              <p:ext uri="{D42A27DB-BD31-4B8C-83A1-F6EECF244321}">
                <p14:modId xmlns:p14="http://schemas.microsoft.com/office/powerpoint/2010/main" val="1691422001"/>
              </p:ext>
            </p:extLst>
          </p:nvPr>
        </p:nvGraphicFramePr>
        <p:xfrm>
          <a:off x="9061355" y="4590862"/>
          <a:ext cx="1361983" cy="753955"/>
        </p:xfrm>
        <a:graphic>
          <a:graphicData uri="http://schemas.openxmlformats.org/presentationml/2006/ole">
            <mc:AlternateContent xmlns:mc="http://schemas.openxmlformats.org/markup-compatibility/2006">
              <mc:Choice xmlns:v="urn:schemas-microsoft-com:vml" Requires="v">
                <p:oleObj spid="_x0000_s50307" name="Equation" r:id="rId41" imgW="711000" imgH="393480" progId="Equation.DSMT4">
                  <p:embed/>
                </p:oleObj>
              </mc:Choice>
              <mc:Fallback>
                <p:oleObj name="Equation" r:id="rId41" imgW="711000" imgH="393480" progId="Equation.DSMT4">
                  <p:embed/>
                  <p:pic>
                    <p:nvPicPr>
                      <p:cNvPr id="338" name="对象 337">
                        <a:extLst>
                          <a:ext uri="{FF2B5EF4-FFF2-40B4-BE49-F238E27FC236}">
                            <a16:creationId xmlns:a16="http://schemas.microsoft.com/office/drawing/2014/main" id="{05655D1C-0B61-4E76-902C-7F07017CDBF9}"/>
                          </a:ext>
                        </a:extLst>
                      </p:cNvPr>
                      <p:cNvPicPr/>
                      <p:nvPr/>
                    </p:nvPicPr>
                    <p:blipFill>
                      <a:blip r:embed="rId42"/>
                      <a:stretch>
                        <a:fillRect/>
                      </a:stretch>
                    </p:blipFill>
                    <p:spPr>
                      <a:xfrm>
                        <a:off x="9061355" y="4590862"/>
                        <a:ext cx="1361983" cy="753955"/>
                      </a:xfrm>
                      <a:prstGeom prst="rect">
                        <a:avLst/>
                      </a:prstGeom>
                    </p:spPr>
                  </p:pic>
                </p:oleObj>
              </mc:Fallback>
            </mc:AlternateContent>
          </a:graphicData>
        </a:graphic>
      </p:graphicFrame>
      <p:grpSp>
        <p:nvGrpSpPr>
          <p:cNvPr id="11" name="组合 10">
            <a:extLst>
              <a:ext uri="{FF2B5EF4-FFF2-40B4-BE49-F238E27FC236}">
                <a16:creationId xmlns:a16="http://schemas.microsoft.com/office/drawing/2014/main" id="{322467E1-B9ED-4EC6-8404-291443C48F61}"/>
              </a:ext>
            </a:extLst>
          </p:cNvPr>
          <p:cNvGrpSpPr/>
          <p:nvPr/>
        </p:nvGrpSpPr>
        <p:grpSpPr>
          <a:xfrm>
            <a:off x="10607318" y="4532468"/>
            <a:ext cx="1148207" cy="829961"/>
            <a:chOff x="10607318" y="4532468"/>
            <a:chExt cx="1148207" cy="829961"/>
          </a:xfrm>
        </p:grpSpPr>
        <p:pic>
          <p:nvPicPr>
            <p:cNvPr id="278" name="图片 277">
              <a:extLst>
                <a:ext uri="{FF2B5EF4-FFF2-40B4-BE49-F238E27FC236}">
                  <a16:creationId xmlns:a16="http://schemas.microsoft.com/office/drawing/2014/main" id="{7D816B75-412F-4453-8C7E-8FA65CBD8A1F}"/>
                </a:ext>
              </a:extLst>
            </p:cNvPr>
            <p:cNvPicPr>
              <a:picLocks noChangeAspect="1"/>
            </p:cNvPicPr>
            <p:nvPr/>
          </p:nvPicPr>
          <p:blipFill rotWithShape="1">
            <a:blip r:embed="rId43">
              <a:extLst>
                <a:ext uri="{28A0092B-C50C-407E-A947-70E740481C1C}">
                  <a14:useLocalDpi xmlns:a14="http://schemas.microsoft.com/office/drawing/2010/main" val="0"/>
                </a:ext>
              </a:extLst>
            </a:blip>
            <a:srcRect l="20964" t="57999" r="22548" b="21825"/>
            <a:stretch/>
          </p:blipFill>
          <p:spPr>
            <a:xfrm>
              <a:off x="10613782" y="4792801"/>
              <a:ext cx="1138238" cy="304908"/>
            </a:xfrm>
            <a:prstGeom prst="rect">
              <a:avLst/>
            </a:prstGeom>
          </p:spPr>
        </p:pic>
        <p:cxnSp>
          <p:nvCxnSpPr>
            <p:cNvPr id="279" name="直接连接符 278">
              <a:extLst>
                <a:ext uri="{FF2B5EF4-FFF2-40B4-BE49-F238E27FC236}">
                  <a16:creationId xmlns:a16="http://schemas.microsoft.com/office/drawing/2014/main" id="{24FB8863-F23D-4181-B8D1-AC3822F1645A}"/>
                </a:ext>
              </a:extLst>
            </p:cNvPr>
            <p:cNvCxnSpPr>
              <a:cxnSpLocks/>
            </p:cNvCxnSpPr>
            <p:nvPr/>
          </p:nvCxnSpPr>
          <p:spPr>
            <a:xfrm>
              <a:off x="11755525" y="4698692"/>
              <a:ext cx="0" cy="49800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0" name="直接箭头连接符 279">
              <a:extLst>
                <a:ext uri="{FF2B5EF4-FFF2-40B4-BE49-F238E27FC236}">
                  <a16:creationId xmlns:a16="http://schemas.microsoft.com/office/drawing/2014/main" id="{BE4AAA8D-C713-4926-A0F4-54CCEF228FC1}"/>
                </a:ext>
              </a:extLst>
            </p:cNvPr>
            <p:cNvCxnSpPr>
              <a:cxnSpLocks/>
            </p:cNvCxnSpPr>
            <p:nvPr/>
          </p:nvCxnSpPr>
          <p:spPr>
            <a:xfrm>
              <a:off x="10610232" y="5131374"/>
              <a:ext cx="1138237" cy="0"/>
            </a:xfrm>
            <a:prstGeom prst="straightConnector1">
              <a:avLst/>
            </a:prstGeom>
            <a:ln>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2" name="文本框 281">
                  <a:extLst>
                    <a:ext uri="{FF2B5EF4-FFF2-40B4-BE49-F238E27FC236}">
                      <a16:creationId xmlns:a16="http://schemas.microsoft.com/office/drawing/2014/main" id="{E589E745-9D8C-47BD-9D11-B825C8BEBAFF}"/>
                    </a:ext>
                  </a:extLst>
                </p:cNvPr>
                <p:cNvSpPr txBox="1"/>
                <p:nvPr/>
              </p:nvSpPr>
              <p:spPr>
                <a:xfrm>
                  <a:off x="10777576" y="5116208"/>
                  <a:ext cx="857579" cy="246221"/>
                </a:xfrm>
                <a:prstGeom prst="rect">
                  <a:avLst/>
                </a:prstGeom>
                <a:noFill/>
              </p:spPr>
              <p:txBody>
                <a:bodyPr wrap="square" lIns="90000" rtlCol="0">
                  <a:spAutoFit/>
                </a:bodyPr>
                <a:lstStyle/>
                <a:p>
                  <a:pPr/>
                  <a14:m>
                    <m:oMathPara xmlns:m="http://schemas.openxmlformats.org/officeDocument/2006/math">
                      <m:oMathParaPr>
                        <m:jc m:val="centerGroup"/>
                      </m:oMathParaPr>
                      <m:oMath xmlns:m="http://schemas.openxmlformats.org/officeDocument/2006/math">
                        <m:sSup>
                          <m:sSupPr>
                            <m:ctrlPr>
                              <a:rPr lang="en-US" altLang="zh-CN" sz="1000" i="1" smtClean="0">
                                <a:latin typeface="Cambria Math" panose="02040503050406030204" pitchFamily="18" charset="0"/>
                                <a:cs typeface="Times New Roman" panose="02020603050405020304" pitchFamily="18" charset="0"/>
                              </a:rPr>
                            </m:ctrlPr>
                          </m:sSupPr>
                          <m:e>
                            <m:r>
                              <a:rPr lang="en-US" altLang="zh-CN" sz="1000" b="0" i="1" smtClean="0">
                                <a:latin typeface="Cambria Math" panose="02040503050406030204" pitchFamily="18" charset="0"/>
                                <a:cs typeface="Times New Roman" panose="02020603050405020304" pitchFamily="18" charset="0"/>
                              </a:rPr>
                              <m:t>𝐷</m:t>
                            </m:r>
                          </m:e>
                          <m:sup>
                            <m:r>
                              <a:rPr lang="en-US" altLang="zh-CN" sz="1000" b="0" i="1" smtClean="0">
                                <a:latin typeface="Cambria Math" panose="02040503050406030204" pitchFamily="18" charset="0"/>
                                <a:cs typeface="Times New Roman" panose="02020603050405020304" pitchFamily="18" charset="0"/>
                              </a:rPr>
                              <m:t>′</m:t>
                            </m:r>
                          </m:sup>
                        </m:sSup>
                        <m:r>
                          <a:rPr lang="en-US" altLang="zh-CN" sz="1000" b="0" i="1" smtClean="0">
                            <a:latin typeface="Cambria Math" panose="02040503050406030204" pitchFamily="18" charset="0"/>
                            <a:cs typeface="Times New Roman" panose="02020603050405020304" pitchFamily="18" charset="0"/>
                          </a:rPr>
                          <m:t>=</m:t>
                        </m:r>
                        <m:r>
                          <a:rPr lang="en-US" altLang="zh-CN" sz="1000" b="0" i="1" smtClean="0">
                            <a:latin typeface="Cambria Math" panose="02040503050406030204" pitchFamily="18" charset="0"/>
                            <a:cs typeface="Times New Roman" panose="02020603050405020304" pitchFamily="18" charset="0"/>
                          </a:rPr>
                          <m:t>𝑛</m:t>
                        </m:r>
                        <m:r>
                          <a:rPr lang="en-US" altLang="zh-CN" sz="1000" b="0" i="1" smtClean="0">
                            <a:latin typeface="Cambria Math" panose="02040503050406030204" pitchFamily="18" charset="0"/>
                            <a:cs typeface="Times New Roman" panose="02020603050405020304" pitchFamily="18" charset="0"/>
                          </a:rPr>
                          <m:t> </m:t>
                        </m:r>
                        <m:r>
                          <m:rPr>
                            <m:sty m:val="p"/>
                          </m:rPr>
                          <a:rPr lang="en-US" altLang="zh-CN" sz="1000" b="0" i="0" smtClean="0">
                            <a:latin typeface="Cambria Math" panose="02040503050406030204" pitchFamily="18" charset="0"/>
                            <a:cs typeface="Times New Roman" panose="02020603050405020304" pitchFamily="18" charset="0"/>
                          </a:rPr>
                          <m:t>px</m:t>
                        </m:r>
                      </m:oMath>
                    </m:oMathPara>
                  </a14:m>
                  <a:endParaRPr lang="zh-CN" altLang="en-US" sz="1000" dirty="0">
                    <a:latin typeface="Times New Roman" panose="02020603050405020304" pitchFamily="18" charset="0"/>
                    <a:cs typeface="Times New Roman" panose="02020603050405020304" pitchFamily="18" charset="0"/>
                  </a:endParaRPr>
                </a:p>
              </p:txBody>
            </p:sp>
          </mc:Choice>
          <mc:Fallback xmlns="">
            <p:sp>
              <p:nvSpPr>
                <p:cNvPr id="282" name="文本框 281">
                  <a:extLst>
                    <a:ext uri="{FF2B5EF4-FFF2-40B4-BE49-F238E27FC236}">
                      <a16:creationId xmlns:a16="http://schemas.microsoft.com/office/drawing/2014/main" id="{E589E745-9D8C-47BD-9D11-B825C8BEBAFF}"/>
                    </a:ext>
                  </a:extLst>
                </p:cNvPr>
                <p:cNvSpPr txBox="1">
                  <a:spLocks noRot="1" noChangeAspect="1" noMove="1" noResize="1" noEditPoints="1" noAdjustHandles="1" noChangeArrowheads="1" noChangeShapeType="1" noTextEdit="1"/>
                </p:cNvSpPr>
                <p:nvPr/>
              </p:nvSpPr>
              <p:spPr>
                <a:xfrm>
                  <a:off x="10777576" y="5116208"/>
                  <a:ext cx="857579" cy="246221"/>
                </a:xfrm>
                <a:prstGeom prst="rect">
                  <a:avLst/>
                </a:prstGeom>
                <a:blipFill>
                  <a:blip r:embed="rId4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83" name="文本框 282">
                  <a:extLst>
                    <a:ext uri="{FF2B5EF4-FFF2-40B4-BE49-F238E27FC236}">
                      <a16:creationId xmlns:a16="http://schemas.microsoft.com/office/drawing/2014/main" id="{4FC18D32-82FD-4887-98E7-241149F26262}"/>
                    </a:ext>
                  </a:extLst>
                </p:cNvPr>
                <p:cNvSpPr txBox="1"/>
                <p:nvPr/>
              </p:nvSpPr>
              <p:spPr>
                <a:xfrm>
                  <a:off x="10757608" y="4532468"/>
                  <a:ext cx="857579" cy="246221"/>
                </a:xfrm>
                <a:prstGeom prst="rect">
                  <a:avLst/>
                </a:prstGeom>
                <a:noFill/>
              </p:spPr>
              <p:txBody>
                <a:bodyPr wrap="square" lIns="90000" rtlCol="0">
                  <a:spAutoFit/>
                </a:bodyPr>
                <a:lstStyle/>
                <a:p>
                  <a:pPr/>
                  <a14:m>
                    <m:oMathPara xmlns:m="http://schemas.openxmlformats.org/officeDocument/2006/math">
                      <m:oMathParaPr>
                        <m:jc m:val="centerGroup"/>
                      </m:oMathParaPr>
                      <m:oMath xmlns:m="http://schemas.openxmlformats.org/officeDocument/2006/math">
                        <m:r>
                          <a:rPr lang="en-US" altLang="zh-CN" sz="1000" b="0" i="1" smtClean="0">
                            <a:latin typeface="Cambria Math" panose="02040503050406030204" pitchFamily="18" charset="0"/>
                            <a:cs typeface="Times New Roman" panose="02020603050405020304" pitchFamily="18" charset="0"/>
                          </a:rPr>
                          <m:t>𝐷</m:t>
                        </m:r>
                        <m:r>
                          <a:rPr lang="en-US" altLang="zh-CN" sz="1000" b="0" i="1" smtClean="0">
                            <a:latin typeface="Cambria Math" panose="02040503050406030204" pitchFamily="18" charset="0"/>
                            <a:cs typeface="Times New Roman" panose="02020603050405020304" pitchFamily="18" charset="0"/>
                          </a:rPr>
                          <m:t>=4 </m:t>
                        </m:r>
                        <m:r>
                          <m:rPr>
                            <m:sty m:val="p"/>
                          </m:rPr>
                          <a:rPr lang="en-US" altLang="zh-CN" sz="1000" b="0" i="0" smtClean="0">
                            <a:latin typeface="Cambria Math" panose="02040503050406030204" pitchFamily="18" charset="0"/>
                            <a:cs typeface="Times New Roman" panose="02020603050405020304" pitchFamily="18" charset="0"/>
                          </a:rPr>
                          <m:t>mm</m:t>
                        </m:r>
                      </m:oMath>
                    </m:oMathPara>
                  </a14:m>
                  <a:endParaRPr lang="zh-CN" altLang="en-US" sz="1000">
                    <a:latin typeface="Times New Roman" panose="02020603050405020304" pitchFamily="18" charset="0"/>
                    <a:cs typeface="Times New Roman" panose="02020603050405020304" pitchFamily="18" charset="0"/>
                  </a:endParaRPr>
                </a:p>
              </p:txBody>
            </p:sp>
          </mc:Choice>
          <mc:Fallback xmlns="">
            <p:sp>
              <p:nvSpPr>
                <p:cNvPr id="283" name="文本框 282">
                  <a:extLst>
                    <a:ext uri="{FF2B5EF4-FFF2-40B4-BE49-F238E27FC236}">
                      <a16:creationId xmlns:a16="http://schemas.microsoft.com/office/drawing/2014/main" id="{4FC18D32-82FD-4887-98E7-241149F26262}"/>
                    </a:ext>
                  </a:extLst>
                </p:cNvPr>
                <p:cNvSpPr txBox="1">
                  <a:spLocks noRot="1" noChangeAspect="1" noMove="1" noResize="1" noEditPoints="1" noAdjustHandles="1" noChangeArrowheads="1" noChangeShapeType="1" noTextEdit="1"/>
                </p:cNvSpPr>
                <p:nvPr/>
              </p:nvSpPr>
              <p:spPr>
                <a:xfrm>
                  <a:off x="10757608" y="4532468"/>
                  <a:ext cx="857579" cy="246221"/>
                </a:xfrm>
                <a:prstGeom prst="rect">
                  <a:avLst/>
                </a:prstGeom>
                <a:blipFill>
                  <a:blip r:embed="rId45"/>
                  <a:stretch>
                    <a:fillRect/>
                  </a:stretch>
                </a:blipFill>
              </p:spPr>
              <p:txBody>
                <a:bodyPr/>
                <a:lstStyle/>
                <a:p>
                  <a:r>
                    <a:rPr lang="zh-CN" altLang="en-US">
                      <a:noFill/>
                    </a:rPr>
                    <a:t> </a:t>
                  </a:r>
                </a:p>
              </p:txBody>
            </p:sp>
          </mc:Fallback>
        </mc:AlternateContent>
        <p:cxnSp>
          <p:nvCxnSpPr>
            <p:cNvPr id="286" name="直接连接符 285">
              <a:extLst>
                <a:ext uri="{FF2B5EF4-FFF2-40B4-BE49-F238E27FC236}">
                  <a16:creationId xmlns:a16="http://schemas.microsoft.com/office/drawing/2014/main" id="{144AE899-B4CE-47A1-97E7-8E25DC4F03F4}"/>
                </a:ext>
              </a:extLst>
            </p:cNvPr>
            <p:cNvCxnSpPr>
              <a:cxnSpLocks/>
            </p:cNvCxnSpPr>
            <p:nvPr/>
          </p:nvCxnSpPr>
          <p:spPr>
            <a:xfrm>
              <a:off x="10607318" y="4698692"/>
              <a:ext cx="0" cy="49800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7" name="直接箭头连接符 286">
              <a:extLst>
                <a:ext uri="{FF2B5EF4-FFF2-40B4-BE49-F238E27FC236}">
                  <a16:creationId xmlns:a16="http://schemas.microsoft.com/office/drawing/2014/main" id="{8AF87115-A228-4849-8AAC-A76C0C640A11}"/>
                </a:ext>
              </a:extLst>
            </p:cNvPr>
            <p:cNvCxnSpPr>
              <a:cxnSpLocks/>
            </p:cNvCxnSpPr>
            <p:nvPr/>
          </p:nvCxnSpPr>
          <p:spPr>
            <a:xfrm>
              <a:off x="10610493" y="4756723"/>
              <a:ext cx="1138237" cy="0"/>
            </a:xfrm>
            <a:prstGeom prst="straightConnector1">
              <a:avLst/>
            </a:prstGeom>
            <a:ln>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grpSp>
      <p:sp>
        <p:nvSpPr>
          <p:cNvPr id="288" name="箭头: 右 287">
            <a:extLst>
              <a:ext uri="{FF2B5EF4-FFF2-40B4-BE49-F238E27FC236}">
                <a16:creationId xmlns:a16="http://schemas.microsoft.com/office/drawing/2014/main" id="{441BE172-E108-4AC8-9F9A-6A45999E5E78}"/>
              </a:ext>
            </a:extLst>
          </p:cNvPr>
          <p:cNvSpPr/>
          <p:nvPr/>
        </p:nvSpPr>
        <p:spPr>
          <a:xfrm rot="5400000">
            <a:off x="9627422" y="5339559"/>
            <a:ext cx="119549" cy="93533"/>
          </a:xfrm>
          <a:prstGeom prst="rightArrow">
            <a:avLst>
              <a:gd name="adj1" fmla="val 50000"/>
              <a:gd name="adj2" fmla="val 56538"/>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zh-CN" altLang="en-US"/>
          </a:p>
        </p:txBody>
      </p:sp>
      <p:graphicFrame>
        <p:nvGraphicFramePr>
          <p:cNvPr id="289" name="对象 288">
            <a:extLst>
              <a:ext uri="{FF2B5EF4-FFF2-40B4-BE49-F238E27FC236}">
                <a16:creationId xmlns:a16="http://schemas.microsoft.com/office/drawing/2014/main" id="{29CA8796-E3DA-40CB-89B0-CFE35CF9AE0A}"/>
              </a:ext>
            </a:extLst>
          </p:cNvPr>
          <p:cNvGraphicFramePr>
            <a:graphicFrameLocks noChangeAspect="1"/>
          </p:cNvGraphicFramePr>
          <p:nvPr>
            <p:extLst>
              <p:ext uri="{D42A27DB-BD31-4B8C-83A1-F6EECF244321}">
                <p14:modId xmlns:p14="http://schemas.microsoft.com/office/powerpoint/2010/main" val="4192388192"/>
              </p:ext>
            </p:extLst>
          </p:nvPr>
        </p:nvGraphicFramePr>
        <p:xfrm>
          <a:off x="9070961" y="5483728"/>
          <a:ext cx="1212964" cy="326567"/>
        </p:xfrm>
        <a:graphic>
          <a:graphicData uri="http://schemas.openxmlformats.org/presentationml/2006/ole">
            <mc:AlternateContent xmlns:mc="http://schemas.openxmlformats.org/markup-compatibility/2006">
              <mc:Choice xmlns:v="urn:schemas-microsoft-com:vml" Requires="v">
                <p:oleObj spid="_x0000_s50308" name="Equation" r:id="rId46" imgW="660240" imgH="177480" progId="Equation.DSMT4">
                  <p:embed/>
                </p:oleObj>
              </mc:Choice>
              <mc:Fallback>
                <p:oleObj name="Equation" r:id="rId46" imgW="660240" imgH="177480" progId="Equation.DSMT4">
                  <p:embed/>
                  <p:pic>
                    <p:nvPicPr>
                      <p:cNvPr id="342" name="对象 341">
                        <a:extLst>
                          <a:ext uri="{FF2B5EF4-FFF2-40B4-BE49-F238E27FC236}">
                            <a16:creationId xmlns:a16="http://schemas.microsoft.com/office/drawing/2014/main" id="{7D2784B2-6369-4A3B-B574-DACC81D3B65B}"/>
                          </a:ext>
                        </a:extLst>
                      </p:cNvPr>
                      <p:cNvPicPr/>
                      <p:nvPr/>
                    </p:nvPicPr>
                    <p:blipFill>
                      <a:blip r:embed="rId47"/>
                      <a:stretch>
                        <a:fillRect/>
                      </a:stretch>
                    </p:blipFill>
                    <p:spPr>
                      <a:xfrm>
                        <a:off x="9070961" y="5483728"/>
                        <a:ext cx="1212964" cy="326567"/>
                      </a:xfrm>
                      <a:prstGeom prst="rect">
                        <a:avLst/>
                      </a:prstGeom>
                    </p:spPr>
                  </p:pic>
                </p:oleObj>
              </mc:Fallback>
            </mc:AlternateContent>
          </a:graphicData>
        </a:graphic>
      </p:graphicFrame>
      <p:graphicFrame>
        <p:nvGraphicFramePr>
          <p:cNvPr id="290" name="对象 289">
            <a:extLst>
              <a:ext uri="{FF2B5EF4-FFF2-40B4-BE49-F238E27FC236}">
                <a16:creationId xmlns:a16="http://schemas.microsoft.com/office/drawing/2014/main" id="{BDFDDA29-52B4-40F8-8BA2-34AEC4EB3041}"/>
              </a:ext>
            </a:extLst>
          </p:cNvPr>
          <p:cNvGraphicFramePr>
            <a:graphicFrameLocks noChangeAspect="1"/>
          </p:cNvGraphicFramePr>
          <p:nvPr>
            <p:extLst>
              <p:ext uri="{D42A27DB-BD31-4B8C-83A1-F6EECF244321}">
                <p14:modId xmlns:p14="http://schemas.microsoft.com/office/powerpoint/2010/main" val="3602530948"/>
              </p:ext>
            </p:extLst>
          </p:nvPr>
        </p:nvGraphicFramePr>
        <p:xfrm>
          <a:off x="9283577" y="5934568"/>
          <a:ext cx="682975" cy="512231"/>
        </p:xfrm>
        <a:graphic>
          <a:graphicData uri="http://schemas.openxmlformats.org/presentationml/2006/ole">
            <mc:AlternateContent xmlns:mc="http://schemas.openxmlformats.org/markup-compatibility/2006">
              <mc:Choice xmlns:v="urn:schemas-microsoft-com:vml" Requires="v">
                <p:oleObj spid="_x0000_s50309" name="Equation" r:id="rId48" imgW="457200" imgH="342720" progId="Equation.DSMT4">
                  <p:embed/>
                </p:oleObj>
              </mc:Choice>
              <mc:Fallback>
                <p:oleObj name="Equation" r:id="rId48" imgW="457200" imgH="342720" progId="Equation.DSMT4">
                  <p:embed/>
                  <p:pic>
                    <p:nvPicPr>
                      <p:cNvPr id="343" name="对象 342">
                        <a:extLst>
                          <a:ext uri="{FF2B5EF4-FFF2-40B4-BE49-F238E27FC236}">
                            <a16:creationId xmlns:a16="http://schemas.microsoft.com/office/drawing/2014/main" id="{CDD59E2C-692E-4B7E-A547-34FAC7C8BAC1}"/>
                          </a:ext>
                        </a:extLst>
                      </p:cNvPr>
                      <p:cNvPicPr/>
                      <p:nvPr/>
                    </p:nvPicPr>
                    <p:blipFill>
                      <a:blip r:embed="rId49"/>
                      <a:stretch>
                        <a:fillRect/>
                      </a:stretch>
                    </p:blipFill>
                    <p:spPr>
                      <a:xfrm>
                        <a:off x="9283577" y="5934568"/>
                        <a:ext cx="682975" cy="512231"/>
                      </a:xfrm>
                      <a:prstGeom prst="rect">
                        <a:avLst/>
                      </a:prstGeom>
                    </p:spPr>
                  </p:pic>
                </p:oleObj>
              </mc:Fallback>
            </mc:AlternateContent>
          </a:graphicData>
        </a:graphic>
      </p:graphicFrame>
      <p:sp>
        <p:nvSpPr>
          <p:cNvPr id="339" name="箭头: 右 338">
            <a:extLst>
              <a:ext uri="{FF2B5EF4-FFF2-40B4-BE49-F238E27FC236}">
                <a16:creationId xmlns:a16="http://schemas.microsoft.com/office/drawing/2014/main" id="{E858BF30-49A6-4E4B-81C9-7598D776BFBA}"/>
              </a:ext>
            </a:extLst>
          </p:cNvPr>
          <p:cNvSpPr/>
          <p:nvPr/>
        </p:nvSpPr>
        <p:spPr>
          <a:xfrm rot="10800000">
            <a:off x="10407532" y="5103160"/>
            <a:ext cx="119549" cy="93533"/>
          </a:xfrm>
          <a:prstGeom prst="rightArrow">
            <a:avLst>
              <a:gd name="adj1" fmla="val 50000"/>
              <a:gd name="adj2" fmla="val 56538"/>
            </a:avLst>
          </a:prstGeom>
          <a:solidFill>
            <a:schemeClr val="bg1"/>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zh-CN" altLang="en-US"/>
          </a:p>
        </p:txBody>
      </p:sp>
      <p:sp>
        <p:nvSpPr>
          <p:cNvPr id="340" name="矩形 339">
            <a:extLst>
              <a:ext uri="{FF2B5EF4-FFF2-40B4-BE49-F238E27FC236}">
                <a16:creationId xmlns:a16="http://schemas.microsoft.com/office/drawing/2014/main" id="{BBFB9AE8-8834-42EC-B732-44A051DD30B4}"/>
              </a:ext>
            </a:extLst>
          </p:cNvPr>
          <p:cNvSpPr/>
          <p:nvPr/>
        </p:nvSpPr>
        <p:spPr>
          <a:xfrm>
            <a:off x="9017036" y="5479446"/>
            <a:ext cx="1321370" cy="997801"/>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1" name="箭头: 右 340">
            <a:extLst>
              <a:ext uri="{FF2B5EF4-FFF2-40B4-BE49-F238E27FC236}">
                <a16:creationId xmlns:a16="http://schemas.microsoft.com/office/drawing/2014/main" id="{284157A7-485D-4835-A043-70B38742EB6D}"/>
              </a:ext>
            </a:extLst>
          </p:cNvPr>
          <p:cNvSpPr/>
          <p:nvPr/>
        </p:nvSpPr>
        <p:spPr>
          <a:xfrm rot="5400000">
            <a:off x="9635199" y="5838383"/>
            <a:ext cx="119549" cy="93533"/>
          </a:xfrm>
          <a:prstGeom prst="rightArrow">
            <a:avLst>
              <a:gd name="adj1" fmla="val 50000"/>
              <a:gd name="adj2" fmla="val 56538"/>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zh-CN" altLang="en-US"/>
          </a:p>
        </p:txBody>
      </p:sp>
      <p:sp>
        <p:nvSpPr>
          <p:cNvPr id="360" name="箭头: 右 359">
            <a:extLst>
              <a:ext uri="{FF2B5EF4-FFF2-40B4-BE49-F238E27FC236}">
                <a16:creationId xmlns:a16="http://schemas.microsoft.com/office/drawing/2014/main" id="{B3919BB2-F7E2-4DAB-840D-315C06CAB6D9}"/>
              </a:ext>
            </a:extLst>
          </p:cNvPr>
          <p:cNvSpPr/>
          <p:nvPr/>
        </p:nvSpPr>
        <p:spPr>
          <a:xfrm rot="10800000">
            <a:off x="8781247" y="5954735"/>
            <a:ext cx="119549" cy="93533"/>
          </a:xfrm>
          <a:prstGeom prst="rightArrow">
            <a:avLst>
              <a:gd name="adj1" fmla="val 50000"/>
              <a:gd name="adj2" fmla="val 56538"/>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zh-CN" altLang="en-US"/>
          </a:p>
        </p:txBody>
      </p:sp>
      <p:sp>
        <p:nvSpPr>
          <p:cNvPr id="361" name="箭头: 右 360">
            <a:extLst>
              <a:ext uri="{FF2B5EF4-FFF2-40B4-BE49-F238E27FC236}">
                <a16:creationId xmlns:a16="http://schemas.microsoft.com/office/drawing/2014/main" id="{A0354F77-784E-4B4A-8F01-C010EF276A5F}"/>
              </a:ext>
            </a:extLst>
          </p:cNvPr>
          <p:cNvSpPr/>
          <p:nvPr/>
        </p:nvSpPr>
        <p:spPr>
          <a:xfrm>
            <a:off x="10438089" y="5951122"/>
            <a:ext cx="119549" cy="93533"/>
          </a:xfrm>
          <a:prstGeom prst="rightArrow">
            <a:avLst>
              <a:gd name="adj1" fmla="val 50000"/>
              <a:gd name="adj2" fmla="val 56538"/>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zh-CN" altLang="en-US"/>
          </a:p>
        </p:txBody>
      </p:sp>
      <p:grpSp>
        <p:nvGrpSpPr>
          <p:cNvPr id="5" name="组合 4">
            <a:extLst>
              <a:ext uri="{FF2B5EF4-FFF2-40B4-BE49-F238E27FC236}">
                <a16:creationId xmlns:a16="http://schemas.microsoft.com/office/drawing/2014/main" id="{4EE5B9EE-46F5-4989-9DDA-0441ADCE74BC}"/>
              </a:ext>
            </a:extLst>
          </p:cNvPr>
          <p:cNvGrpSpPr/>
          <p:nvPr/>
        </p:nvGrpSpPr>
        <p:grpSpPr>
          <a:xfrm>
            <a:off x="7177075" y="5345407"/>
            <a:ext cx="1540798" cy="1262644"/>
            <a:chOff x="7177075" y="5345407"/>
            <a:chExt cx="1540798" cy="1262644"/>
          </a:xfrm>
        </p:grpSpPr>
        <p:grpSp>
          <p:nvGrpSpPr>
            <p:cNvPr id="2" name="组合 1">
              <a:extLst>
                <a:ext uri="{FF2B5EF4-FFF2-40B4-BE49-F238E27FC236}">
                  <a16:creationId xmlns:a16="http://schemas.microsoft.com/office/drawing/2014/main" id="{C8152652-8EBF-4D94-B33E-C43D8849B73C}"/>
                </a:ext>
              </a:extLst>
            </p:cNvPr>
            <p:cNvGrpSpPr/>
            <p:nvPr/>
          </p:nvGrpSpPr>
          <p:grpSpPr>
            <a:xfrm>
              <a:off x="7436753" y="5473924"/>
              <a:ext cx="1281120" cy="1134127"/>
              <a:chOff x="7304595" y="5384143"/>
              <a:chExt cx="1864172" cy="1650279"/>
            </a:xfrm>
          </p:grpSpPr>
          <p:sp>
            <p:nvSpPr>
              <p:cNvPr id="344" name="文本框 343">
                <a:extLst>
                  <a:ext uri="{FF2B5EF4-FFF2-40B4-BE49-F238E27FC236}">
                    <a16:creationId xmlns:a16="http://schemas.microsoft.com/office/drawing/2014/main" id="{8F2EC94F-1762-421C-848D-A0E001D2FE9F}"/>
                  </a:ext>
                </a:extLst>
              </p:cNvPr>
              <p:cNvSpPr txBox="1"/>
              <p:nvPr/>
            </p:nvSpPr>
            <p:spPr>
              <a:xfrm>
                <a:off x="7304595" y="6653751"/>
                <a:ext cx="1864172" cy="380671"/>
              </a:xfrm>
              <a:prstGeom prst="rect">
                <a:avLst/>
              </a:prstGeom>
              <a:noFill/>
            </p:spPr>
            <p:txBody>
              <a:bodyPr wrap="none" rtlCol="0">
                <a:spAutoFit/>
              </a:bodyPr>
              <a:lstStyle/>
              <a:p>
                <a:r>
                  <a:rPr lang="en-US" altLang="zh-CN" sz="1100" dirty="0">
                    <a:cs typeface="Arial" panose="020B0604020202020204" pitchFamily="34" charset="0"/>
                  </a:rPr>
                  <a:t>Max tensile strain</a:t>
                </a:r>
                <a:endParaRPr lang="zh-CN" altLang="en-US" sz="1100" dirty="0">
                  <a:cs typeface="Arial" panose="020B0604020202020204" pitchFamily="34" charset="0"/>
                </a:endParaRPr>
              </a:p>
            </p:txBody>
          </p:sp>
          <p:grpSp>
            <p:nvGrpSpPr>
              <p:cNvPr id="345" name="组合 344">
                <a:extLst>
                  <a:ext uri="{FF2B5EF4-FFF2-40B4-BE49-F238E27FC236}">
                    <a16:creationId xmlns:a16="http://schemas.microsoft.com/office/drawing/2014/main" id="{F41E795E-8D5E-4C1F-860D-C3B2E570B4EA}"/>
                  </a:ext>
                </a:extLst>
              </p:cNvPr>
              <p:cNvGrpSpPr/>
              <p:nvPr/>
            </p:nvGrpSpPr>
            <p:grpSpPr>
              <a:xfrm>
                <a:off x="7372681" y="5384143"/>
                <a:ext cx="1728000" cy="1296000"/>
                <a:chOff x="7721460" y="2581930"/>
                <a:chExt cx="1728000" cy="1296000"/>
              </a:xfrm>
            </p:grpSpPr>
            <p:pic>
              <p:nvPicPr>
                <p:cNvPr id="346" name="图片 345">
                  <a:extLst>
                    <a:ext uri="{FF2B5EF4-FFF2-40B4-BE49-F238E27FC236}">
                      <a16:creationId xmlns:a16="http://schemas.microsoft.com/office/drawing/2014/main" id="{087A323D-882D-4104-8ECC-B4E4330B6120}"/>
                    </a:ext>
                  </a:extLst>
                </p:cNvPr>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7721460" y="2581930"/>
                  <a:ext cx="1728000" cy="1296000"/>
                </a:xfrm>
                <a:prstGeom prst="rect">
                  <a:avLst/>
                </a:prstGeom>
              </p:spPr>
            </p:pic>
            <p:sp>
              <p:nvSpPr>
                <p:cNvPr id="347" name="矩形 346">
                  <a:extLst>
                    <a:ext uri="{FF2B5EF4-FFF2-40B4-BE49-F238E27FC236}">
                      <a16:creationId xmlns:a16="http://schemas.microsoft.com/office/drawing/2014/main" id="{145B37B8-A5F1-4145-944E-2552ED482F34}"/>
                    </a:ext>
                  </a:extLst>
                </p:cNvPr>
                <p:cNvSpPr/>
                <p:nvPr/>
              </p:nvSpPr>
              <p:spPr>
                <a:xfrm>
                  <a:off x="7734160" y="2799554"/>
                  <a:ext cx="370800" cy="38038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8" name="矩形 347">
                  <a:extLst>
                    <a:ext uri="{FF2B5EF4-FFF2-40B4-BE49-F238E27FC236}">
                      <a16:creationId xmlns:a16="http://schemas.microsoft.com/office/drawing/2014/main" id="{39EF4F19-7CE4-4F56-B3BA-F7EDF64154AF}"/>
                    </a:ext>
                  </a:extLst>
                </p:cNvPr>
                <p:cNvSpPr/>
                <p:nvPr/>
              </p:nvSpPr>
              <p:spPr>
                <a:xfrm>
                  <a:off x="7998116" y="3359942"/>
                  <a:ext cx="981076" cy="264320"/>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49" name="直接箭头连接符 348">
                  <a:extLst>
                    <a:ext uri="{FF2B5EF4-FFF2-40B4-BE49-F238E27FC236}">
                      <a16:creationId xmlns:a16="http://schemas.microsoft.com/office/drawing/2014/main" id="{B836E2CB-CC5A-4482-BCF6-7FCF5B2A78FE}"/>
                    </a:ext>
                  </a:extLst>
                </p:cNvPr>
                <p:cNvCxnSpPr>
                  <a:cxnSpLocks/>
                </p:cNvCxnSpPr>
                <p:nvPr/>
              </p:nvCxnSpPr>
              <p:spPr>
                <a:xfrm flipH="1">
                  <a:off x="8211576" y="2793967"/>
                  <a:ext cx="269458"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50" name="文本框 349">
                    <a:extLst>
                      <a:ext uri="{FF2B5EF4-FFF2-40B4-BE49-F238E27FC236}">
                        <a16:creationId xmlns:a16="http://schemas.microsoft.com/office/drawing/2014/main" id="{A0B20E2A-61E8-4107-98DB-9AF798A1192D}"/>
                      </a:ext>
                    </a:extLst>
                  </p:cNvPr>
                  <p:cNvSpPr txBox="1"/>
                  <p:nvPr/>
                </p:nvSpPr>
                <p:spPr>
                  <a:xfrm>
                    <a:off x="7705544" y="5578090"/>
                    <a:ext cx="1386001" cy="403064"/>
                  </a:xfrm>
                  <a:prstGeom prst="rect">
                    <a:avLst/>
                  </a:prstGeom>
                  <a:noFill/>
                </p:spPr>
                <p:txBody>
                  <a:bodyPr wrap="none" rtlCol="0">
                    <a:spAutoFit/>
                  </a:bodyPr>
                  <a:lstStyle/>
                  <a:p>
                    <a:r>
                      <a:rPr lang="en-US" altLang="zh-CN" sz="1200" dirty="0">
                        <a:latin typeface="Times New Roman" panose="02020603050405020304" pitchFamily="18" charset="0"/>
                        <a:cs typeface="Times New Roman" panose="02020603050405020304" pitchFamily="18" charset="0"/>
                      </a:rPr>
                      <a:t>10749.51 </a:t>
                    </a:r>
                    <a14:m>
                      <m:oMath xmlns:m="http://schemas.openxmlformats.org/officeDocument/2006/math">
                        <m:r>
                          <m:rPr>
                            <m:sty m:val="p"/>
                          </m:rPr>
                          <a:rPr lang="zh-CN" altLang="en-US" sz="1200" b="0" i="0" smtClean="0">
                            <a:latin typeface="Cambria Math" panose="02040503050406030204" pitchFamily="18" charset="0"/>
                            <a:cs typeface="Times New Roman" panose="02020603050405020304" pitchFamily="18" charset="0"/>
                          </a:rPr>
                          <m:t>με</m:t>
                        </m:r>
                      </m:oMath>
                    </a14:m>
                    <a:endParaRPr lang="zh-CN" altLang="en-US" sz="1200" dirty="0">
                      <a:latin typeface="Times New Roman" panose="02020603050405020304" pitchFamily="18" charset="0"/>
                      <a:cs typeface="Times New Roman" panose="02020603050405020304" pitchFamily="18" charset="0"/>
                    </a:endParaRPr>
                  </a:p>
                </p:txBody>
              </p:sp>
            </mc:Choice>
            <mc:Fallback xmlns="">
              <p:sp>
                <p:nvSpPr>
                  <p:cNvPr id="350" name="文本框 349">
                    <a:extLst>
                      <a:ext uri="{FF2B5EF4-FFF2-40B4-BE49-F238E27FC236}">
                        <a16:creationId xmlns:a16="http://schemas.microsoft.com/office/drawing/2014/main" id="{A0B20E2A-61E8-4107-98DB-9AF798A1192D}"/>
                      </a:ext>
                    </a:extLst>
                  </p:cNvPr>
                  <p:cNvSpPr txBox="1">
                    <a:spLocks noRot="1" noChangeAspect="1" noMove="1" noResize="1" noEditPoints="1" noAdjustHandles="1" noChangeArrowheads="1" noChangeShapeType="1" noTextEdit="1"/>
                  </p:cNvSpPr>
                  <p:nvPr/>
                </p:nvSpPr>
                <p:spPr>
                  <a:xfrm>
                    <a:off x="7705544" y="5578090"/>
                    <a:ext cx="1386001" cy="403064"/>
                  </a:xfrm>
                  <a:prstGeom prst="rect">
                    <a:avLst/>
                  </a:prstGeom>
                  <a:blipFill>
                    <a:blip r:embed="rId51"/>
                    <a:stretch>
                      <a:fillRect t="-2222" b="-17778"/>
                    </a:stretch>
                  </a:blipFill>
                </p:spPr>
                <p:txBody>
                  <a:bodyPr/>
                  <a:lstStyle/>
                  <a:p>
                    <a:r>
                      <a:rPr lang="zh-CN" altLang="en-US">
                        <a:noFill/>
                      </a:rPr>
                      <a:t> </a:t>
                    </a:r>
                  </a:p>
                </p:txBody>
              </p:sp>
            </mc:Fallback>
          </mc:AlternateContent>
        </p:grpSp>
        <p:sp>
          <p:nvSpPr>
            <p:cNvPr id="362" name="文本框 361">
              <a:extLst>
                <a:ext uri="{FF2B5EF4-FFF2-40B4-BE49-F238E27FC236}">
                  <a16:creationId xmlns:a16="http://schemas.microsoft.com/office/drawing/2014/main" id="{825CFFA9-4E3A-407D-B4C3-62EC9557356B}"/>
                </a:ext>
              </a:extLst>
            </p:cNvPr>
            <p:cNvSpPr txBox="1"/>
            <p:nvPr/>
          </p:nvSpPr>
          <p:spPr>
            <a:xfrm>
              <a:off x="7177075" y="5345407"/>
              <a:ext cx="487862" cy="276999"/>
            </a:xfrm>
            <a:prstGeom prst="rect">
              <a:avLst/>
            </a:prstGeom>
            <a:noFill/>
          </p:spPr>
          <p:txBody>
            <a:bodyPr wrap="square" lIns="90000" rtlCol="0">
              <a:spAutoFit/>
            </a:bodyPr>
            <a:lstStyle/>
            <a:p>
              <a:r>
                <a:rPr lang="en-US" altLang="zh-CN" sz="1200" dirty="0">
                  <a:cs typeface="Arial" panose="020B0604020202020204" pitchFamily="34" charset="0"/>
                </a:rPr>
                <a:t>(e)</a:t>
              </a:r>
              <a:endParaRPr lang="zh-CN" altLang="en-US" sz="1200" dirty="0">
                <a:cs typeface="Arial" panose="020B0604020202020204" pitchFamily="34" charset="0"/>
              </a:endParaRPr>
            </a:p>
          </p:txBody>
        </p:sp>
      </p:grpSp>
      <p:grpSp>
        <p:nvGrpSpPr>
          <p:cNvPr id="7" name="组合 6">
            <a:extLst>
              <a:ext uri="{FF2B5EF4-FFF2-40B4-BE49-F238E27FC236}">
                <a16:creationId xmlns:a16="http://schemas.microsoft.com/office/drawing/2014/main" id="{F9AD3460-3C91-42F6-B9F3-E3799B5B6739}"/>
              </a:ext>
            </a:extLst>
          </p:cNvPr>
          <p:cNvGrpSpPr/>
          <p:nvPr/>
        </p:nvGrpSpPr>
        <p:grpSpPr>
          <a:xfrm>
            <a:off x="10394232" y="5349241"/>
            <a:ext cx="1671271" cy="1254022"/>
            <a:chOff x="10394232" y="5349241"/>
            <a:chExt cx="1671271" cy="1254022"/>
          </a:xfrm>
        </p:grpSpPr>
        <p:grpSp>
          <p:nvGrpSpPr>
            <p:cNvPr id="6" name="组合 5">
              <a:extLst>
                <a:ext uri="{FF2B5EF4-FFF2-40B4-BE49-F238E27FC236}">
                  <a16:creationId xmlns:a16="http://schemas.microsoft.com/office/drawing/2014/main" id="{CBB487B6-F7E0-4D8E-B1D8-6A6DEB06EF3B}"/>
                </a:ext>
              </a:extLst>
            </p:cNvPr>
            <p:cNvGrpSpPr/>
            <p:nvPr/>
          </p:nvGrpSpPr>
          <p:grpSpPr>
            <a:xfrm>
              <a:off x="10394232" y="5349241"/>
              <a:ext cx="1671271" cy="1254022"/>
              <a:chOff x="10394232" y="5349241"/>
              <a:chExt cx="1671271" cy="1254022"/>
            </a:xfrm>
          </p:grpSpPr>
          <p:sp>
            <p:nvSpPr>
              <p:cNvPr id="353" name="文本框 352">
                <a:extLst>
                  <a:ext uri="{FF2B5EF4-FFF2-40B4-BE49-F238E27FC236}">
                    <a16:creationId xmlns:a16="http://schemas.microsoft.com/office/drawing/2014/main" id="{0A6A6510-85A7-48F3-B39B-D507C793EEBE}"/>
                  </a:ext>
                </a:extLst>
              </p:cNvPr>
              <p:cNvSpPr txBox="1"/>
              <p:nvPr/>
            </p:nvSpPr>
            <p:spPr>
              <a:xfrm>
                <a:off x="10401265" y="6341653"/>
                <a:ext cx="1664238" cy="261610"/>
              </a:xfrm>
              <a:prstGeom prst="rect">
                <a:avLst/>
              </a:prstGeom>
              <a:noFill/>
            </p:spPr>
            <p:txBody>
              <a:bodyPr wrap="none" rtlCol="0">
                <a:spAutoFit/>
              </a:bodyPr>
              <a:lstStyle/>
              <a:p>
                <a:r>
                  <a:rPr lang="en-US" altLang="zh-CN" sz="1100" dirty="0">
                    <a:cs typeface="Arial" panose="020B0604020202020204" pitchFamily="34" charset="0"/>
                  </a:rPr>
                  <a:t>Max compressive strain</a:t>
                </a:r>
                <a:endParaRPr lang="zh-CN" altLang="en-US" sz="1100" dirty="0">
                  <a:cs typeface="Arial" panose="020B0604020202020204" pitchFamily="34" charset="0"/>
                </a:endParaRPr>
              </a:p>
            </p:txBody>
          </p:sp>
          <p:grpSp>
            <p:nvGrpSpPr>
              <p:cNvPr id="354" name="组合 353">
                <a:extLst>
                  <a:ext uri="{FF2B5EF4-FFF2-40B4-BE49-F238E27FC236}">
                    <a16:creationId xmlns:a16="http://schemas.microsoft.com/office/drawing/2014/main" id="{41D96F1B-3BCB-4B86-8B45-3094292661F4}"/>
                  </a:ext>
                </a:extLst>
              </p:cNvPr>
              <p:cNvGrpSpPr/>
              <p:nvPr/>
            </p:nvGrpSpPr>
            <p:grpSpPr>
              <a:xfrm>
                <a:off x="10717169" y="5479750"/>
                <a:ext cx="1174295" cy="880721"/>
                <a:chOff x="3018029" y="2581930"/>
                <a:chExt cx="1724400" cy="1293300"/>
              </a:xfrm>
            </p:grpSpPr>
            <p:pic>
              <p:nvPicPr>
                <p:cNvPr id="355" name="图片 354">
                  <a:extLst>
                    <a:ext uri="{FF2B5EF4-FFF2-40B4-BE49-F238E27FC236}">
                      <a16:creationId xmlns:a16="http://schemas.microsoft.com/office/drawing/2014/main" id="{289929D7-4475-4EE7-BF1F-4F0B3BAEA5F2}"/>
                    </a:ext>
                  </a:extLst>
                </p:cNvPr>
                <p:cNvPicPr>
                  <a:picLocks noChangeAspect="1"/>
                </p:cNvPicPr>
                <p:nvPr/>
              </p:nvPicPr>
              <p:blipFill>
                <a:blip r:embed="rId52">
                  <a:extLst>
                    <a:ext uri="{28A0092B-C50C-407E-A947-70E740481C1C}">
                      <a14:useLocalDpi xmlns:a14="http://schemas.microsoft.com/office/drawing/2010/main" val="0"/>
                    </a:ext>
                  </a:extLst>
                </a:blip>
                <a:stretch>
                  <a:fillRect/>
                </a:stretch>
              </p:blipFill>
              <p:spPr>
                <a:xfrm>
                  <a:off x="3018029" y="2581930"/>
                  <a:ext cx="1724400" cy="1293300"/>
                </a:xfrm>
                <a:prstGeom prst="rect">
                  <a:avLst/>
                </a:prstGeom>
              </p:spPr>
            </p:pic>
            <p:sp>
              <p:nvSpPr>
                <p:cNvPr id="356" name="矩形 355">
                  <a:extLst>
                    <a:ext uri="{FF2B5EF4-FFF2-40B4-BE49-F238E27FC236}">
                      <a16:creationId xmlns:a16="http://schemas.microsoft.com/office/drawing/2014/main" id="{D63C409C-9CBA-4A92-928D-5BA26E1D1388}"/>
                    </a:ext>
                  </a:extLst>
                </p:cNvPr>
                <p:cNvSpPr/>
                <p:nvPr/>
              </p:nvSpPr>
              <p:spPr>
                <a:xfrm>
                  <a:off x="4362450" y="2805111"/>
                  <a:ext cx="370800" cy="3780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7" name="矩形 356">
                  <a:extLst>
                    <a:ext uri="{FF2B5EF4-FFF2-40B4-BE49-F238E27FC236}">
                      <a16:creationId xmlns:a16="http://schemas.microsoft.com/office/drawing/2014/main" id="{3FCB09EC-8CCE-4C39-965F-5E17E582F5AB}"/>
                    </a:ext>
                  </a:extLst>
                </p:cNvPr>
                <p:cNvSpPr/>
                <p:nvPr/>
              </p:nvSpPr>
              <p:spPr>
                <a:xfrm>
                  <a:off x="3293268" y="3357561"/>
                  <a:ext cx="981076" cy="264320"/>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58" name="直接箭头连接符 357">
                  <a:extLst>
                    <a:ext uri="{FF2B5EF4-FFF2-40B4-BE49-F238E27FC236}">
                      <a16:creationId xmlns:a16="http://schemas.microsoft.com/office/drawing/2014/main" id="{82EAD16E-4582-48E0-B000-17F972D825C1}"/>
                    </a:ext>
                  </a:extLst>
                </p:cNvPr>
                <p:cNvCxnSpPr>
                  <a:cxnSpLocks/>
                </p:cNvCxnSpPr>
                <p:nvPr/>
              </p:nvCxnSpPr>
              <p:spPr>
                <a:xfrm>
                  <a:off x="3992880" y="2799554"/>
                  <a:ext cx="281464"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363" name="文本框 362">
                <a:extLst>
                  <a:ext uri="{FF2B5EF4-FFF2-40B4-BE49-F238E27FC236}">
                    <a16:creationId xmlns:a16="http://schemas.microsoft.com/office/drawing/2014/main" id="{3C0A73B0-6A4D-47E7-BCAF-7B644DCB3D49}"/>
                  </a:ext>
                </a:extLst>
              </p:cNvPr>
              <p:cNvSpPr txBox="1"/>
              <p:nvPr/>
            </p:nvSpPr>
            <p:spPr>
              <a:xfrm>
                <a:off x="10394232" y="5349241"/>
                <a:ext cx="487862" cy="276999"/>
              </a:xfrm>
              <a:prstGeom prst="rect">
                <a:avLst/>
              </a:prstGeom>
              <a:noFill/>
            </p:spPr>
            <p:txBody>
              <a:bodyPr wrap="square" lIns="90000" rtlCol="0">
                <a:spAutoFit/>
              </a:bodyPr>
              <a:lstStyle/>
              <a:p>
                <a:r>
                  <a:rPr lang="en-US" altLang="zh-CN" sz="1200" dirty="0">
                    <a:cs typeface="Arial" panose="020B0604020202020204" pitchFamily="34" charset="0"/>
                  </a:rPr>
                  <a:t>(f)</a:t>
                </a:r>
                <a:endParaRPr lang="zh-CN" altLang="en-US" sz="1200" dirty="0">
                  <a:cs typeface="Arial" panose="020B0604020202020204" pitchFamily="34" charset="0"/>
                </a:endParaRPr>
              </a:p>
            </p:txBody>
          </p:sp>
        </p:grpSp>
        <mc:AlternateContent xmlns:mc="http://schemas.openxmlformats.org/markup-compatibility/2006" xmlns:a14="http://schemas.microsoft.com/office/drawing/2010/main">
          <mc:Choice Requires="a14">
            <p:sp>
              <p:nvSpPr>
                <p:cNvPr id="359" name="文本框 358">
                  <a:extLst>
                    <a:ext uri="{FF2B5EF4-FFF2-40B4-BE49-F238E27FC236}">
                      <a16:creationId xmlns:a16="http://schemas.microsoft.com/office/drawing/2014/main" id="{10030572-2FBD-4084-BA60-E3C21DC9BC17}"/>
                    </a:ext>
                  </a:extLst>
                </p:cNvPr>
                <p:cNvSpPr txBox="1"/>
                <p:nvPr/>
              </p:nvSpPr>
              <p:spPr>
                <a:xfrm>
                  <a:off x="10561348" y="5618959"/>
                  <a:ext cx="1154483" cy="276999"/>
                </a:xfrm>
                <a:prstGeom prst="rect">
                  <a:avLst/>
                </a:prstGeom>
                <a:noFill/>
              </p:spPr>
              <p:txBody>
                <a:bodyPr wrap="none" rtlCol="0">
                  <a:spAutoFit/>
                </a:bodyPr>
                <a:lstStyle/>
                <a:p>
                  <a14:m>
                    <m:oMath xmlns:m="http://schemas.openxmlformats.org/officeDocument/2006/math">
                      <m:r>
                        <a:rPr lang="en-US" altLang="zh-CN" sz="1200" b="0"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US" altLang="zh-CN" sz="1200" dirty="0">
                      <a:cs typeface="Arial" panose="020B0604020202020204" pitchFamily="34" charset="0"/>
                    </a:rPr>
                    <a:t>10715.53 </a:t>
                  </a:r>
                  <a14:m>
                    <m:oMath xmlns:m="http://schemas.openxmlformats.org/officeDocument/2006/math">
                      <m:r>
                        <m:rPr>
                          <m:sty m:val="p"/>
                        </m:rPr>
                        <a:rPr lang="zh-CN" altLang="en-US" sz="1200" b="0" i="0" smtClean="0">
                          <a:latin typeface="Cambria Math" panose="02040503050406030204" pitchFamily="18" charset="0"/>
                          <a:cs typeface="Times New Roman" panose="02020603050405020304" pitchFamily="18" charset="0"/>
                        </a:rPr>
                        <m:t>με</m:t>
                      </m:r>
                    </m:oMath>
                  </a14:m>
                  <a:endParaRPr lang="zh-CN" altLang="en-US" sz="1200" dirty="0">
                    <a:cs typeface="Arial" panose="020B0604020202020204" pitchFamily="34" charset="0"/>
                  </a:endParaRPr>
                </a:p>
              </p:txBody>
            </p:sp>
          </mc:Choice>
          <mc:Fallback xmlns="">
            <p:sp>
              <p:nvSpPr>
                <p:cNvPr id="359" name="文本框 358">
                  <a:extLst>
                    <a:ext uri="{FF2B5EF4-FFF2-40B4-BE49-F238E27FC236}">
                      <a16:creationId xmlns:a16="http://schemas.microsoft.com/office/drawing/2014/main" id="{10030572-2FBD-4084-BA60-E3C21DC9BC17}"/>
                    </a:ext>
                  </a:extLst>
                </p:cNvPr>
                <p:cNvSpPr txBox="1">
                  <a:spLocks noRot="1" noChangeAspect="1" noMove="1" noResize="1" noEditPoints="1" noAdjustHandles="1" noChangeArrowheads="1" noChangeShapeType="1" noTextEdit="1"/>
                </p:cNvSpPr>
                <p:nvPr/>
              </p:nvSpPr>
              <p:spPr>
                <a:xfrm>
                  <a:off x="10561348" y="5618959"/>
                  <a:ext cx="1154483" cy="276999"/>
                </a:xfrm>
                <a:prstGeom prst="rect">
                  <a:avLst/>
                </a:prstGeom>
                <a:blipFill>
                  <a:blip r:embed="rId53"/>
                  <a:stretch>
                    <a:fillRect t="-4444" b="-15556"/>
                  </a:stretch>
                </a:blipFill>
              </p:spPr>
              <p:txBody>
                <a:bodyPr/>
                <a:lstStyle/>
                <a:p>
                  <a:r>
                    <a:rPr lang="zh-CN" altLang="en-US">
                      <a:noFill/>
                    </a:rPr>
                    <a:t> </a:t>
                  </a:r>
                </a:p>
              </p:txBody>
            </p:sp>
          </mc:Fallback>
        </mc:AlternateContent>
      </p:grpSp>
      <p:sp>
        <p:nvSpPr>
          <p:cNvPr id="252" name="灯片编号占位符 1">
            <a:extLst>
              <a:ext uri="{FF2B5EF4-FFF2-40B4-BE49-F238E27FC236}">
                <a16:creationId xmlns:a16="http://schemas.microsoft.com/office/drawing/2014/main" id="{F20A3499-8CDF-4146-ABC8-7E009E7F74DD}"/>
              </a:ext>
            </a:extLst>
          </p:cNvPr>
          <p:cNvSpPr>
            <a:spLocks noGrp="1"/>
          </p:cNvSpPr>
          <p:nvPr>
            <p:ph type="sldNum" sz="quarter" idx="12"/>
          </p:nvPr>
        </p:nvSpPr>
        <p:spPr>
          <a:xfrm>
            <a:off x="9429020" y="6475413"/>
            <a:ext cx="2744788" cy="365125"/>
          </a:xfrm>
        </p:spPr>
        <p:txBody>
          <a:bodyPr/>
          <a:lstStyle/>
          <a:p>
            <a:pPr>
              <a:defRPr/>
            </a:pPr>
            <a:fld id="{06A64400-6E84-4F27-9BC1-D1098C49ECEB}" type="slidenum">
              <a:rPr lang="zh-CN" altLang="en-US" smtClean="0">
                <a:solidFill>
                  <a:schemeClr val="bg1">
                    <a:lumMod val="50000"/>
                  </a:schemeClr>
                </a:solidFill>
                <a:latin typeface="Times New Roman" pitchFamily="18" charset="0"/>
                <a:ea typeface="+mn-ea"/>
                <a:cs typeface="Times New Roman" pitchFamily="18" charset="0"/>
              </a:rPr>
              <a:pPr>
                <a:defRPr/>
              </a:pPr>
              <a:t>7</a:t>
            </a:fld>
            <a:endParaRPr lang="zh-CN" altLang="en-US" dirty="0">
              <a:solidFill>
                <a:schemeClr val="bg1">
                  <a:lumMod val="50000"/>
                </a:schemeClr>
              </a:solidFill>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1772211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4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9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8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4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6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61"/>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 grpId="0" animBg="1"/>
      <p:bldP spid="276" grpId="0" animBg="1"/>
      <p:bldP spid="281" grpId="0" animBg="1"/>
      <p:bldP spid="288" grpId="0" animBg="1"/>
      <p:bldP spid="339" grpId="0" animBg="1"/>
      <p:bldP spid="340" grpId="0" animBg="1"/>
      <p:bldP spid="341" grpId="0" animBg="1"/>
      <p:bldP spid="360" grpId="0" animBg="1"/>
      <p:bldP spid="36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rot="5400000" flipH="1">
            <a:off x="4554613" y="-3529145"/>
            <a:ext cx="72008" cy="90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MY">
              <a:solidFill>
                <a:prstClr val="white"/>
              </a:solidFill>
            </a:endParaRPr>
          </a:p>
        </p:txBody>
      </p:sp>
      <p:sp>
        <p:nvSpPr>
          <p:cNvPr id="31" name="Subtitle 2">
            <a:extLst>
              <a:ext uri="{FF2B5EF4-FFF2-40B4-BE49-F238E27FC236}">
                <a16:creationId xmlns:a16="http://schemas.microsoft.com/office/drawing/2014/main" id="{52CD4563-31DA-4B4C-9241-CAF1B9FE21B1}"/>
              </a:ext>
            </a:extLst>
          </p:cNvPr>
          <p:cNvSpPr txBox="1">
            <a:spLocks/>
          </p:cNvSpPr>
          <p:nvPr/>
        </p:nvSpPr>
        <p:spPr bwMode="auto">
          <a:xfrm>
            <a:off x="150802" y="205755"/>
            <a:ext cx="6163604" cy="881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9pPr>
          </a:lstStyle>
          <a:p>
            <a:pPr eaLnBrk="1" fontAlgn="auto" hangingPunct="1">
              <a:spcAft>
                <a:spcPts val="0"/>
              </a:spcAft>
              <a:defRPr/>
            </a:pPr>
            <a:r>
              <a:rPr lang="en-US" altLang="zh-CN" sz="4000" b="1" dirty="0">
                <a:solidFill>
                  <a:srgbClr val="143E88"/>
                </a:solidFill>
                <a:latin typeface="Arial" panose="020B0604020202020204" pitchFamily="34" charset="0"/>
                <a:ea typeface="微软雅黑" panose="020B0503020204020204" pitchFamily="34" charset="-122"/>
                <a:cs typeface="Arial" panose="020B0604020202020204" pitchFamily="34" charset="0"/>
              </a:rPr>
              <a:t>3. Laboratory Validation </a:t>
            </a:r>
          </a:p>
          <a:p>
            <a:pPr eaLnBrk="1" fontAlgn="auto" hangingPunct="1">
              <a:spcAft>
                <a:spcPts val="0"/>
              </a:spcAft>
              <a:defRPr/>
            </a:pPr>
            <a:endParaRPr lang="en-US" altLang="zh-CN" sz="4000" b="1" dirty="0">
              <a:solidFill>
                <a:srgbClr val="143E88"/>
              </a:solidFill>
              <a:latin typeface="Arial" panose="020B0604020202020204" pitchFamily="34" charset="0"/>
              <a:ea typeface="微软雅黑" panose="020B0503020204020204" pitchFamily="34" charset="-122"/>
              <a:cs typeface="Arial" panose="020B0604020202020204" pitchFamily="34" charset="0"/>
            </a:endParaRPr>
          </a:p>
          <a:p>
            <a:pPr eaLnBrk="1" fontAlgn="auto" hangingPunct="1">
              <a:spcAft>
                <a:spcPts val="0"/>
              </a:spcAft>
              <a:defRPr/>
            </a:pPr>
            <a:endParaRPr lang="zh-CN" altLang="en-US" sz="4000" b="1" dirty="0">
              <a:solidFill>
                <a:srgbClr val="143E88"/>
              </a:solidFill>
              <a:latin typeface="Arial" panose="020B0604020202020204" pitchFamily="34" charset="0"/>
              <a:ea typeface="微软雅黑" panose="020B0503020204020204" pitchFamily="34" charset="-122"/>
              <a:cs typeface="Arial" panose="020B0604020202020204" pitchFamily="34" charset="0"/>
            </a:endParaRPr>
          </a:p>
        </p:txBody>
      </p:sp>
      <p:sp>
        <p:nvSpPr>
          <p:cNvPr id="12" name="TextBox 14">
            <a:extLst>
              <a:ext uri="{FF2B5EF4-FFF2-40B4-BE49-F238E27FC236}">
                <a16:creationId xmlns:a16="http://schemas.microsoft.com/office/drawing/2014/main" id="{5DE3FDCB-10DC-4C98-966D-91D592A826B1}"/>
              </a:ext>
            </a:extLst>
          </p:cNvPr>
          <p:cNvSpPr txBox="1"/>
          <p:nvPr/>
        </p:nvSpPr>
        <p:spPr>
          <a:xfrm>
            <a:off x="265732" y="1124744"/>
            <a:ext cx="8064897" cy="523220"/>
          </a:xfrm>
          <a:prstGeom prst="rect">
            <a:avLst/>
          </a:prstGeom>
          <a:noFill/>
        </p:spPr>
        <p:txBody>
          <a:bodyPr wrap="square" rtlCol="0">
            <a:spAutoFit/>
          </a:bodyPr>
          <a:lstStyle/>
          <a:p>
            <a:pPr marL="342900" indent="-342900">
              <a:spcAft>
                <a:spcPts val="600"/>
              </a:spcAft>
              <a:buFont typeface="Wingdings" pitchFamily="2" charset="2"/>
              <a:buChar char="p"/>
            </a:pPr>
            <a:r>
              <a:rPr lang="en-US" altLang="zh-CN" sz="2800" b="1" dirty="0">
                <a:solidFill>
                  <a:srgbClr val="C00000"/>
                </a:solidFill>
                <a:ea typeface="微软雅黑" pitchFamily="34" charset="-122"/>
                <a:cs typeface="Arial" panose="020B0604020202020204" pitchFamily="34" charset="0"/>
              </a:rPr>
              <a:t> Steel Specimen Tensile Test: MISS vs. RSG</a:t>
            </a:r>
          </a:p>
        </p:txBody>
      </p:sp>
      <p:sp>
        <p:nvSpPr>
          <p:cNvPr id="396" name="Rectangle 10">
            <a:extLst>
              <a:ext uri="{FF2B5EF4-FFF2-40B4-BE49-F238E27FC236}">
                <a16:creationId xmlns:a16="http://schemas.microsoft.com/office/drawing/2014/main" id="{66CF54E3-8870-40B8-8D51-42067E2C14C9}"/>
              </a:ext>
            </a:extLst>
          </p:cNvPr>
          <p:cNvSpPr/>
          <p:nvPr/>
        </p:nvSpPr>
        <p:spPr bwMode="auto">
          <a:xfrm rot="5400000" flipH="1">
            <a:off x="8586713" y="470855"/>
            <a:ext cx="72008" cy="100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MY">
              <a:solidFill>
                <a:prstClr val="white"/>
              </a:solidFill>
            </a:endParaRPr>
          </a:p>
        </p:txBody>
      </p:sp>
      <p:sp>
        <p:nvSpPr>
          <p:cNvPr id="64" name="文本框 63">
            <a:extLst>
              <a:ext uri="{FF2B5EF4-FFF2-40B4-BE49-F238E27FC236}">
                <a16:creationId xmlns:a16="http://schemas.microsoft.com/office/drawing/2014/main" id="{5B0DC7B5-2D2B-4A6D-8FB1-F0615F0BAA71}"/>
              </a:ext>
            </a:extLst>
          </p:cNvPr>
          <p:cNvSpPr txBox="1"/>
          <p:nvPr/>
        </p:nvSpPr>
        <p:spPr>
          <a:xfrm>
            <a:off x="319879" y="5543214"/>
            <a:ext cx="3289683" cy="307777"/>
          </a:xfrm>
          <a:prstGeom prst="rect">
            <a:avLst/>
          </a:prstGeom>
          <a:noFill/>
        </p:spPr>
        <p:txBody>
          <a:bodyPr wrap="none" rtlCol="0">
            <a:spAutoFit/>
          </a:bodyPr>
          <a:lstStyle/>
          <a:p>
            <a:r>
              <a:rPr lang="en-US" altLang="zh-CN" sz="1400" dirty="0">
                <a:cs typeface="Arial" panose="020B0604020202020204" pitchFamily="34" charset="0"/>
              </a:rPr>
              <a:t>Installation of MISS 04 on specimen 01</a:t>
            </a:r>
            <a:endParaRPr lang="zh-CN" altLang="en-US" sz="1400" dirty="0">
              <a:cs typeface="Arial" panose="020B0604020202020204" pitchFamily="34" charset="0"/>
            </a:endParaRPr>
          </a:p>
        </p:txBody>
      </p:sp>
      <p:grpSp>
        <p:nvGrpSpPr>
          <p:cNvPr id="9" name="组合 8">
            <a:extLst>
              <a:ext uri="{FF2B5EF4-FFF2-40B4-BE49-F238E27FC236}">
                <a16:creationId xmlns:a16="http://schemas.microsoft.com/office/drawing/2014/main" id="{959ED005-67C2-4B0A-9DC3-0169BE3E220E}"/>
              </a:ext>
            </a:extLst>
          </p:cNvPr>
          <p:cNvGrpSpPr/>
          <p:nvPr/>
        </p:nvGrpSpPr>
        <p:grpSpPr>
          <a:xfrm>
            <a:off x="282801" y="1745102"/>
            <a:ext cx="3268635" cy="4178048"/>
            <a:chOff x="282801" y="1745102"/>
            <a:chExt cx="3268635" cy="4178048"/>
          </a:xfrm>
        </p:grpSpPr>
        <p:grpSp>
          <p:nvGrpSpPr>
            <p:cNvPr id="8" name="组合 7">
              <a:extLst>
                <a:ext uri="{FF2B5EF4-FFF2-40B4-BE49-F238E27FC236}">
                  <a16:creationId xmlns:a16="http://schemas.microsoft.com/office/drawing/2014/main" id="{116D98B1-E322-48CD-ADC4-A965967B9FC7}"/>
                </a:ext>
              </a:extLst>
            </p:cNvPr>
            <p:cNvGrpSpPr/>
            <p:nvPr/>
          </p:nvGrpSpPr>
          <p:grpSpPr>
            <a:xfrm>
              <a:off x="282801" y="1745102"/>
              <a:ext cx="3242087" cy="3774270"/>
              <a:chOff x="282801" y="1745102"/>
              <a:chExt cx="3242087" cy="3774270"/>
            </a:xfrm>
          </p:grpSpPr>
          <p:sp>
            <p:nvSpPr>
              <p:cNvPr id="75" name="文本框 74">
                <a:extLst>
                  <a:ext uri="{FF2B5EF4-FFF2-40B4-BE49-F238E27FC236}">
                    <a16:creationId xmlns:a16="http://schemas.microsoft.com/office/drawing/2014/main" id="{07E16E67-1738-49BC-9F06-FD4F016ED6EE}"/>
                  </a:ext>
                </a:extLst>
              </p:cNvPr>
              <p:cNvSpPr txBox="1"/>
              <p:nvPr/>
            </p:nvSpPr>
            <p:spPr>
              <a:xfrm>
                <a:off x="291238" y="1745102"/>
                <a:ext cx="463300" cy="276999"/>
              </a:xfrm>
              <a:prstGeom prst="rect">
                <a:avLst/>
              </a:prstGeom>
              <a:noFill/>
            </p:spPr>
            <p:txBody>
              <a:bodyPr wrap="square" rtlCol="0">
                <a:spAutoFit/>
              </a:bodyPr>
              <a:lstStyle/>
              <a:p>
                <a:r>
                  <a:rPr lang="en-US" altLang="zh-CN" sz="1200" dirty="0">
                    <a:cs typeface="Arial" panose="020B0604020202020204" pitchFamily="34" charset="0"/>
                  </a:rPr>
                  <a:t>(a)</a:t>
                </a:r>
                <a:endParaRPr lang="zh-CN" altLang="en-US" sz="1200" dirty="0">
                  <a:cs typeface="Arial" panose="020B0604020202020204" pitchFamily="34" charset="0"/>
                </a:endParaRPr>
              </a:p>
            </p:txBody>
          </p:sp>
          <p:pic>
            <p:nvPicPr>
              <p:cNvPr id="81" name="图片 80">
                <a:extLst>
                  <a:ext uri="{FF2B5EF4-FFF2-40B4-BE49-F238E27FC236}">
                    <a16:creationId xmlns:a16="http://schemas.microsoft.com/office/drawing/2014/main" id="{B6429DDA-83BA-4E42-A614-A35B49F7431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138" t="3336" r="33350" b="7201"/>
              <a:stretch/>
            </p:blipFill>
            <p:spPr>
              <a:xfrm rot="16200000">
                <a:off x="1660328" y="814854"/>
                <a:ext cx="784999" cy="2880000"/>
              </a:xfrm>
              <a:prstGeom prst="rect">
                <a:avLst/>
              </a:prstGeom>
            </p:spPr>
          </p:pic>
          <p:pic>
            <p:nvPicPr>
              <p:cNvPr id="82" name="图片 81">
                <a:extLst>
                  <a:ext uri="{FF2B5EF4-FFF2-40B4-BE49-F238E27FC236}">
                    <a16:creationId xmlns:a16="http://schemas.microsoft.com/office/drawing/2014/main" id="{31BD4986-F143-4C43-8BA6-AED3DF2D898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5796" t="8356" r="32340" b="8356"/>
              <a:stretch/>
            </p:blipFill>
            <p:spPr>
              <a:xfrm rot="16200000">
                <a:off x="1639644" y="1716824"/>
                <a:ext cx="826366" cy="2880000"/>
              </a:xfrm>
              <a:prstGeom prst="rect">
                <a:avLst/>
              </a:prstGeom>
            </p:spPr>
          </p:pic>
          <p:sp>
            <p:nvSpPr>
              <p:cNvPr id="84" name="文本框 83">
                <a:extLst>
                  <a:ext uri="{FF2B5EF4-FFF2-40B4-BE49-F238E27FC236}">
                    <a16:creationId xmlns:a16="http://schemas.microsoft.com/office/drawing/2014/main" id="{A48876E9-CE0E-4D59-8716-F04A0A8CDE6D}"/>
                  </a:ext>
                </a:extLst>
              </p:cNvPr>
              <p:cNvSpPr txBox="1"/>
              <p:nvPr/>
            </p:nvSpPr>
            <p:spPr>
              <a:xfrm>
                <a:off x="295108" y="2594235"/>
                <a:ext cx="372218" cy="276999"/>
              </a:xfrm>
              <a:prstGeom prst="rect">
                <a:avLst/>
              </a:prstGeom>
              <a:noFill/>
            </p:spPr>
            <p:txBody>
              <a:bodyPr wrap="none" rtlCol="0">
                <a:spAutoFit/>
              </a:bodyPr>
              <a:lstStyle/>
              <a:p>
                <a:r>
                  <a:rPr lang="en-US" altLang="zh-CN" sz="1200" dirty="0">
                    <a:cs typeface="Arial" panose="020B0604020202020204" pitchFamily="34" charset="0"/>
                  </a:rPr>
                  <a:t>(b)</a:t>
                </a:r>
                <a:endParaRPr lang="zh-CN" altLang="en-US" sz="1200" dirty="0">
                  <a:cs typeface="Arial" panose="020B0604020202020204" pitchFamily="34" charset="0"/>
                </a:endParaRPr>
              </a:p>
            </p:txBody>
          </p:sp>
          <p:cxnSp>
            <p:nvCxnSpPr>
              <p:cNvPr id="85" name="直接连接符 84">
                <a:extLst>
                  <a:ext uri="{FF2B5EF4-FFF2-40B4-BE49-F238E27FC236}">
                    <a16:creationId xmlns:a16="http://schemas.microsoft.com/office/drawing/2014/main" id="{EFA5C73C-EB60-49E0-B46B-D094A25D4E9B}"/>
                  </a:ext>
                </a:extLst>
              </p:cNvPr>
              <p:cNvCxnSpPr>
                <a:cxnSpLocks/>
              </p:cNvCxnSpPr>
              <p:nvPr/>
            </p:nvCxnSpPr>
            <p:spPr>
              <a:xfrm>
                <a:off x="1800301" y="2161127"/>
                <a:ext cx="0" cy="167746"/>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直接连接符 85">
                <a:extLst>
                  <a:ext uri="{FF2B5EF4-FFF2-40B4-BE49-F238E27FC236}">
                    <a16:creationId xmlns:a16="http://schemas.microsoft.com/office/drawing/2014/main" id="{56FBB26B-3776-482B-A36B-226D825B290C}"/>
                  </a:ext>
                </a:extLst>
              </p:cNvPr>
              <p:cNvCxnSpPr>
                <a:cxnSpLocks/>
              </p:cNvCxnSpPr>
              <p:nvPr/>
            </p:nvCxnSpPr>
            <p:spPr>
              <a:xfrm>
                <a:off x="2374184" y="2161125"/>
                <a:ext cx="0" cy="167744"/>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直接箭头连接符 86">
                <a:extLst>
                  <a:ext uri="{FF2B5EF4-FFF2-40B4-BE49-F238E27FC236}">
                    <a16:creationId xmlns:a16="http://schemas.microsoft.com/office/drawing/2014/main" id="{B389516D-B89E-463E-B933-0F1EC9D9BABE}"/>
                  </a:ext>
                </a:extLst>
              </p:cNvPr>
              <p:cNvCxnSpPr/>
              <p:nvPr/>
            </p:nvCxnSpPr>
            <p:spPr>
              <a:xfrm>
                <a:off x="1800303" y="2196049"/>
                <a:ext cx="583406"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8" name="文本框 87">
                <a:extLst>
                  <a:ext uri="{FF2B5EF4-FFF2-40B4-BE49-F238E27FC236}">
                    <a16:creationId xmlns:a16="http://schemas.microsoft.com/office/drawing/2014/main" id="{B773236B-7A5F-42FF-97D7-A4FFA6616BEF}"/>
                  </a:ext>
                </a:extLst>
              </p:cNvPr>
              <p:cNvSpPr txBox="1"/>
              <p:nvPr/>
            </p:nvSpPr>
            <p:spPr>
              <a:xfrm>
                <a:off x="1755527" y="1959473"/>
                <a:ext cx="654346" cy="261610"/>
              </a:xfrm>
              <a:prstGeom prst="rect">
                <a:avLst/>
              </a:prstGeom>
              <a:noFill/>
            </p:spPr>
            <p:txBody>
              <a:bodyPr wrap="none" rtlCol="0">
                <a:spAutoFit/>
              </a:bodyPr>
              <a:lstStyle/>
              <a:p>
                <a:r>
                  <a:rPr lang="en-US" altLang="zh-CN" sz="1100" dirty="0">
                    <a:solidFill>
                      <a:schemeClr val="bg1"/>
                    </a:solidFill>
                    <a:cs typeface="Arial" panose="020B0604020202020204" pitchFamily="34" charset="0"/>
                  </a:rPr>
                  <a:t>100mm</a:t>
                </a:r>
                <a:endParaRPr lang="zh-CN" altLang="en-US" sz="1100" dirty="0">
                  <a:solidFill>
                    <a:schemeClr val="bg1"/>
                  </a:solidFill>
                  <a:cs typeface="Arial" panose="020B0604020202020204" pitchFamily="34" charset="0"/>
                </a:endParaRPr>
              </a:p>
            </p:txBody>
          </p:sp>
          <p:sp>
            <p:nvSpPr>
              <p:cNvPr id="89" name="文本框 88">
                <a:extLst>
                  <a:ext uri="{FF2B5EF4-FFF2-40B4-BE49-F238E27FC236}">
                    <a16:creationId xmlns:a16="http://schemas.microsoft.com/office/drawing/2014/main" id="{2F66D985-5D7C-4454-A9D7-E32377E072E7}"/>
                  </a:ext>
                </a:extLst>
              </p:cNvPr>
              <p:cNvSpPr txBox="1"/>
              <p:nvPr/>
            </p:nvSpPr>
            <p:spPr>
              <a:xfrm>
                <a:off x="1764363" y="2304844"/>
                <a:ext cx="686406" cy="261610"/>
              </a:xfrm>
              <a:prstGeom prst="rect">
                <a:avLst/>
              </a:prstGeom>
              <a:noFill/>
            </p:spPr>
            <p:txBody>
              <a:bodyPr wrap="none" rtlCol="0">
                <a:spAutoFit/>
              </a:bodyPr>
              <a:lstStyle/>
              <a:p>
                <a:r>
                  <a:rPr lang="en-US" altLang="zh-CN" sz="1100" dirty="0">
                    <a:solidFill>
                      <a:schemeClr val="bg1"/>
                    </a:solidFill>
                    <a:cs typeface="Arial" panose="020B0604020202020204" pitchFamily="34" charset="0"/>
                  </a:rPr>
                  <a:t>RSG 00</a:t>
                </a:r>
                <a:endParaRPr lang="zh-CN" altLang="en-US" sz="1100" dirty="0">
                  <a:solidFill>
                    <a:schemeClr val="bg1"/>
                  </a:solidFill>
                  <a:cs typeface="Arial" panose="020B0604020202020204" pitchFamily="34" charset="0"/>
                </a:endParaRPr>
              </a:p>
            </p:txBody>
          </p:sp>
          <p:cxnSp>
            <p:nvCxnSpPr>
              <p:cNvPr id="90" name="直接连接符 89">
                <a:extLst>
                  <a:ext uri="{FF2B5EF4-FFF2-40B4-BE49-F238E27FC236}">
                    <a16:creationId xmlns:a16="http://schemas.microsoft.com/office/drawing/2014/main" id="{E15D4B4C-E8A8-4A16-B138-8B5D0021FE4E}"/>
                  </a:ext>
                </a:extLst>
              </p:cNvPr>
              <p:cNvCxnSpPr>
                <a:cxnSpLocks/>
              </p:cNvCxnSpPr>
              <p:nvPr/>
            </p:nvCxnSpPr>
            <p:spPr>
              <a:xfrm>
                <a:off x="1199697" y="1968149"/>
                <a:ext cx="0" cy="192976"/>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1" name="直接连接符 90">
                <a:extLst>
                  <a:ext uri="{FF2B5EF4-FFF2-40B4-BE49-F238E27FC236}">
                    <a16:creationId xmlns:a16="http://schemas.microsoft.com/office/drawing/2014/main" id="{D5FECC1A-5E19-46E3-8BF3-712AB38FCED3}"/>
                  </a:ext>
                </a:extLst>
              </p:cNvPr>
              <p:cNvCxnSpPr>
                <a:cxnSpLocks/>
              </p:cNvCxnSpPr>
              <p:nvPr/>
            </p:nvCxnSpPr>
            <p:spPr>
              <a:xfrm>
                <a:off x="2957059" y="1975598"/>
                <a:ext cx="0" cy="185527"/>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2" name="直接箭头连接符 91">
                <a:extLst>
                  <a:ext uri="{FF2B5EF4-FFF2-40B4-BE49-F238E27FC236}">
                    <a16:creationId xmlns:a16="http://schemas.microsoft.com/office/drawing/2014/main" id="{8E33202C-4348-4BD7-AB53-7D16908F29D9}"/>
                  </a:ext>
                </a:extLst>
              </p:cNvPr>
              <p:cNvCxnSpPr>
                <a:cxnSpLocks/>
              </p:cNvCxnSpPr>
              <p:nvPr/>
            </p:nvCxnSpPr>
            <p:spPr>
              <a:xfrm>
                <a:off x="1199697" y="1988787"/>
                <a:ext cx="1757364"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3" name="文本框 92">
                <a:extLst>
                  <a:ext uri="{FF2B5EF4-FFF2-40B4-BE49-F238E27FC236}">
                    <a16:creationId xmlns:a16="http://schemas.microsoft.com/office/drawing/2014/main" id="{2324AA5E-A8DD-4F3F-A5A7-35577E6A0972}"/>
                  </a:ext>
                </a:extLst>
              </p:cNvPr>
              <p:cNvSpPr txBox="1"/>
              <p:nvPr/>
            </p:nvSpPr>
            <p:spPr>
              <a:xfrm>
                <a:off x="1786568" y="1788918"/>
                <a:ext cx="654346" cy="261610"/>
              </a:xfrm>
              <a:prstGeom prst="rect">
                <a:avLst/>
              </a:prstGeom>
              <a:noFill/>
            </p:spPr>
            <p:txBody>
              <a:bodyPr wrap="none" rtlCol="0">
                <a:spAutoFit/>
              </a:bodyPr>
              <a:lstStyle/>
              <a:p>
                <a:r>
                  <a:rPr lang="en-US" altLang="zh-CN" sz="1100" dirty="0">
                    <a:solidFill>
                      <a:schemeClr val="bg1"/>
                    </a:solidFill>
                    <a:cs typeface="Arial" panose="020B0604020202020204" pitchFamily="34" charset="0"/>
                  </a:rPr>
                  <a:t>320mm</a:t>
                </a:r>
                <a:endParaRPr lang="zh-CN" altLang="en-US" sz="1100" dirty="0">
                  <a:solidFill>
                    <a:schemeClr val="bg1"/>
                  </a:solidFill>
                  <a:cs typeface="Arial" panose="020B0604020202020204" pitchFamily="34" charset="0"/>
                </a:endParaRPr>
              </a:p>
            </p:txBody>
          </p:sp>
          <p:cxnSp>
            <p:nvCxnSpPr>
              <p:cNvPr id="94" name="直接连接符 93">
                <a:extLst>
                  <a:ext uri="{FF2B5EF4-FFF2-40B4-BE49-F238E27FC236}">
                    <a16:creationId xmlns:a16="http://schemas.microsoft.com/office/drawing/2014/main" id="{777BB771-D28F-4DB6-AAD6-5FFF3866BA52}"/>
                  </a:ext>
                </a:extLst>
              </p:cNvPr>
              <p:cNvCxnSpPr>
                <a:cxnSpLocks/>
              </p:cNvCxnSpPr>
              <p:nvPr/>
            </p:nvCxnSpPr>
            <p:spPr>
              <a:xfrm>
                <a:off x="3157245" y="2133636"/>
                <a:ext cx="108462" cy="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5" name="直接连接符 94">
                <a:extLst>
                  <a:ext uri="{FF2B5EF4-FFF2-40B4-BE49-F238E27FC236}">
                    <a16:creationId xmlns:a16="http://schemas.microsoft.com/office/drawing/2014/main" id="{0AF13EC9-59A6-4FDA-B59B-38A861A463C9}"/>
                  </a:ext>
                </a:extLst>
              </p:cNvPr>
              <p:cNvCxnSpPr>
                <a:cxnSpLocks/>
              </p:cNvCxnSpPr>
              <p:nvPr/>
            </p:nvCxnSpPr>
            <p:spPr>
              <a:xfrm>
                <a:off x="3157245" y="2409862"/>
                <a:ext cx="108462" cy="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
            <p:nvSpPr>
              <p:cNvPr id="96" name="文本框 95">
                <a:extLst>
                  <a:ext uri="{FF2B5EF4-FFF2-40B4-BE49-F238E27FC236}">
                    <a16:creationId xmlns:a16="http://schemas.microsoft.com/office/drawing/2014/main" id="{686CF66A-7387-45B7-9297-5D0667B392DE}"/>
                  </a:ext>
                </a:extLst>
              </p:cNvPr>
              <p:cNvSpPr txBox="1"/>
              <p:nvPr/>
            </p:nvSpPr>
            <p:spPr>
              <a:xfrm>
                <a:off x="2949089" y="1928996"/>
                <a:ext cx="575799" cy="261610"/>
              </a:xfrm>
              <a:prstGeom prst="rect">
                <a:avLst/>
              </a:prstGeom>
              <a:noFill/>
            </p:spPr>
            <p:txBody>
              <a:bodyPr wrap="none" rtlCol="0">
                <a:spAutoFit/>
              </a:bodyPr>
              <a:lstStyle/>
              <a:p>
                <a:r>
                  <a:rPr lang="en-US" altLang="zh-CN" sz="1100" dirty="0">
                    <a:solidFill>
                      <a:schemeClr val="bg1"/>
                    </a:solidFill>
                    <a:cs typeface="Arial" panose="020B0604020202020204" pitchFamily="34" charset="0"/>
                  </a:rPr>
                  <a:t>50mm</a:t>
                </a:r>
                <a:endParaRPr lang="zh-CN" altLang="en-US" sz="1100" dirty="0">
                  <a:solidFill>
                    <a:schemeClr val="bg1"/>
                  </a:solidFill>
                  <a:cs typeface="Arial" panose="020B0604020202020204" pitchFamily="34" charset="0"/>
                </a:endParaRPr>
              </a:p>
            </p:txBody>
          </p:sp>
          <p:cxnSp>
            <p:nvCxnSpPr>
              <p:cNvPr id="97" name="直接箭头连接符 96">
                <a:extLst>
                  <a:ext uri="{FF2B5EF4-FFF2-40B4-BE49-F238E27FC236}">
                    <a16:creationId xmlns:a16="http://schemas.microsoft.com/office/drawing/2014/main" id="{99875A5B-2E5A-4AB1-B96F-4D8EE94356BE}"/>
                  </a:ext>
                </a:extLst>
              </p:cNvPr>
              <p:cNvCxnSpPr>
                <a:cxnSpLocks/>
              </p:cNvCxnSpPr>
              <p:nvPr/>
            </p:nvCxnSpPr>
            <p:spPr>
              <a:xfrm flipV="1">
                <a:off x="3214351" y="2133638"/>
                <a:ext cx="0" cy="276226"/>
              </a:xfrm>
              <a:prstGeom prst="straightConnector1">
                <a:avLst/>
              </a:prstGeom>
              <a:ln>
                <a:solidFill>
                  <a:srgbClr val="FF0000"/>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98" name="弧形 97">
                <a:extLst>
                  <a:ext uri="{FF2B5EF4-FFF2-40B4-BE49-F238E27FC236}">
                    <a16:creationId xmlns:a16="http://schemas.microsoft.com/office/drawing/2014/main" id="{DD4DD09F-2E33-4E97-84CF-775C70158380}"/>
                  </a:ext>
                </a:extLst>
              </p:cNvPr>
              <p:cNvSpPr/>
              <p:nvPr/>
            </p:nvSpPr>
            <p:spPr>
              <a:xfrm>
                <a:off x="2903982" y="2372567"/>
                <a:ext cx="108460" cy="97419"/>
              </a:xfrm>
              <a:prstGeom prst="arc">
                <a:avLst>
                  <a:gd name="adj1" fmla="val 16200000"/>
                  <a:gd name="adj2" fmla="val 20675597"/>
                </a:avLst>
              </a:prstGeom>
              <a:ln w="95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801"/>
              </a:p>
            </p:txBody>
          </p:sp>
          <p:cxnSp>
            <p:nvCxnSpPr>
              <p:cNvPr id="99" name="直接箭头连接符 98">
                <a:extLst>
                  <a:ext uri="{FF2B5EF4-FFF2-40B4-BE49-F238E27FC236}">
                    <a16:creationId xmlns:a16="http://schemas.microsoft.com/office/drawing/2014/main" id="{30EF8EB6-1DB0-46CD-95D5-827C2B539E98}"/>
                  </a:ext>
                </a:extLst>
              </p:cNvPr>
              <p:cNvCxnSpPr>
                <a:cxnSpLocks/>
              </p:cNvCxnSpPr>
              <p:nvPr/>
            </p:nvCxnSpPr>
            <p:spPr>
              <a:xfrm flipH="1">
                <a:off x="2900289" y="2395056"/>
                <a:ext cx="76071" cy="88684"/>
              </a:xfrm>
              <a:prstGeom prst="straightConnector1">
                <a:avLst/>
              </a:prstGeom>
              <a:ln>
                <a:solidFill>
                  <a:srgbClr val="FF0000"/>
                </a:solidFill>
                <a:headEnd type="triangle" w="sm" len="sm"/>
                <a:tailEnd type="none" w="sm" len="sm"/>
              </a:ln>
            </p:spPr>
            <p:style>
              <a:lnRef idx="1">
                <a:schemeClr val="accent1"/>
              </a:lnRef>
              <a:fillRef idx="0">
                <a:schemeClr val="accent1"/>
              </a:fillRef>
              <a:effectRef idx="0">
                <a:schemeClr val="accent1"/>
              </a:effectRef>
              <a:fontRef idx="minor">
                <a:schemeClr val="tx1"/>
              </a:fontRef>
            </p:style>
          </p:cxnSp>
          <p:sp>
            <p:nvSpPr>
              <p:cNvPr id="100" name="文本框 99">
                <a:extLst>
                  <a:ext uri="{FF2B5EF4-FFF2-40B4-BE49-F238E27FC236}">
                    <a16:creationId xmlns:a16="http://schemas.microsoft.com/office/drawing/2014/main" id="{A00D5DD8-3533-42A2-8D31-9DE114BA854F}"/>
                  </a:ext>
                </a:extLst>
              </p:cNvPr>
              <p:cNvSpPr txBox="1"/>
              <p:nvPr/>
            </p:nvSpPr>
            <p:spPr>
              <a:xfrm>
                <a:off x="2652678" y="2417954"/>
                <a:ext cx="670376" cy="261610"/>
              </a:xfrm>
              <a:prstGeom prst="rect">
                <a:avLst/>
              </a:prstGeom>
              <a:noFill/>
            </p:spPr>
            <p:txBody>
              <a:bodyPr wrap="none" rtlCol="0">
                <a:spAutoFit/>
              </a:bodyPr>
              <a:lstStyle/>
              <a:p>
                <a:r>
                  <a:rPr lang="en-US" altLang="zh-CN" sz="1100" dirty="0">
                    <a:solidFill>
                      <a:schemeClr val="bg1"/>
                    </a:solidFill>
                    <a:latin typeface="Times New Roman" panose="02020603050405020304" pitchFamily="18" charset="0"/>
                    <a:cs typeface="Times New Roman" panose="02020603050405020304" pitchFamily="18" charset="0"/>
                  </a:rPr>
                  <a:t>r=12mm</a:t>
                </a:r>
                <a:endParaRPr lang="zh-CN" altLang="en-US" sz="1100" dirty="0">
                  <a:solidFill>
                    <a:schemeClr val="bg1"/>
                  </a:solidFill>
                  <a:latin typeface="Times New Roman" panose="02020603050405020304" pitchFamily="18" charset="0"/>
                  <a:cs typeface="Times New Roman" panose="02020603050405020304" pitchFamily="18" charset="0"/>
                </a:endParaRPr>
              </a:p>
            </p:txBody>
          </p:sp>
          <p:cxnSp>
            <p:nvCxnSpPr>
              <p:cNvPr id="101" name="直接连接符 100">
                <a:extLst>
                  <a:ext uri="{FF2B5EF4-FFF2-40B4-BE49-F238E27FC236}">
                    <a16:creationId xmlns:a16="http://schemas.microsoft.com/office/drawing/2014/main" id="{1A681701-C59B-47A7-AEFA-EAB324A4FCDC}"/>
                  </a:ext>
                </a:extLst>
              </p:cNvPr>
              <p:cNvCxnSpPr>
                <a:cxnSpLocks/>
              </p:cNvCxnSpPr>
              <p:nvPr/>
            </p:nvCxnSpPr>
            <p:spPr>
              <a:xfrm>
                <a:off x="715224" y="2395638"/>
                <a:ext cx="0" cy="118242"/>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2" name="直接连接符 101">
                <a:extLst>
                  <a:ext uri="{FF2B5EF4-FFF2-40B4-BE49-F238E27FC236}">
                    <a16:creationId xmlns:a16="http://schemas.microsoft.com/office/drawing/2014/main" id="{49BA4724-07F5-48A2-BFE0-D45DDEFE6BD2}"/>
                  </a:ext>
                </a:extLst>
              </p:cNvPr>
              <p:cNvCxnSpPr>
                <a:cxnSpLocks/>
              </p:cNvCxnSpPr>
              <p:nvPr/>
            </p:nvCxnSpPr>
            <p:spPr>
              <a:xfrm flipH="1">
                <a:off x="1126308" y="2399866"/>
                <a:ext cx="1669" cy="114014"/>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3" name="直接箭头连接符 102">
                <a:extLst>
                  <a:ext uri="{FF2B5EF4-FFF2-40B4-BE49-F238E27FC236}">
                    <a16:creationId xmlns:a16="http://schemas.microsoft.com/office/drawing/2014/main" id="{990880A9-F06B-4D2E-8E62-9FDD0F1F812D}"/>
                  </a:ext>
                </a:extLst>
              </p:cNvPr>
              <p:cNvCxnSpPr>
                <a:cxnSpLocks/>
              </p:cNvCxnSpPr>
              <p:nvPr/>
            </p:nvCxnSpPr>
            <p:spPr>
              <a:xfrm flipV="1">
                <a:off x="713264" y="2479510"/>
                <a:ext cx="413044" cy="2"/>
              </a:xfrm>
              <a:prstGeom prst="straightConnector1">
                <a:avLst/>
              </a:prstGeom>
              <a:ln>
                <a:solidFill>
                  <a:srgbClr val="FF0000"/>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104" name="文本框 103">
                <a:extLst>
                  <a:ext uri="{FF2B5EF4-FFF2-40B4-BE49-F238E27FC236}">
                    <a16:creationId xmlns:a16="http://schemas.microsoft.com/office/drawing/2014/main" id="{0B6317E4-7E53-4CBC-BE36-9009BECCC478}"/>
                  </a:ext>
                </a:extLst>
              </p:cNvPr>
              <p:cNvSpPr txBox="1"/>
              <p:nvPr/>
            </p:nvSpPr>
            <p:spPr>
              <a:xfrm>
                <a:off x="655292" y="2432434"/>
                <a:ext cx="575799" cy="261610"/>
              </a:xfrm>
              <a:prstGeom prst="rect">
                <a:avLst/>
              </a:prstGeom>
              <a:noFill/>
            </p:spPr>
            <p:txBody>
              <a:bodyPr wrap="none" rtlCol="0">
                <a:spAutoFit/>
              </a:bodyPr>
              <a:lstStyle/>
              <a:p>
                <a:r>
                  <a:rPr lang="en-US" altLang="zh-CN" sz="1100" dirty="0">
                    <a:solidFill>
                      <a:schemeClr val="bg1"/>
                    </a:solidFill>
                    <a:cs typeface="Arial" panose="020B0604020202020204" pitchFamily="34" charset="0"/>
                  </a:rPr>
                  <a:t>75mm</a:t>
                </a:r>
                <a:endParaRPr lang="zh-CN" altLang="en-US" sz="1100" dirty="0">
                  <a:solidFill>
                    <a:schemeClr val="bg1"/>
                  </a:solidFill>
                  <a:cs typeface="Arial" panose="020B0604020202020204" pitchFamily="34" charset="0"/>
                </a:endParaRPr>
              </a:p>
            </p:txBody>
          </p:sp>
          <p:pic>
            <p:nvPicPr>
              <p:cNvPr id="106" name="图片 105">
                <a:extLst>
                  <a:ext uri="{FF2B5EF4-FFF2-40B4-BE49-F238E27FC236}">
                    <a16:creationId xmlns:a16="http://schemas.microsoft.com/office/drawing/2014/main" id="{D5429DCB-BEC1-4225-AC47-5D3BF58BD82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760" b="21556"/>
              <a:stretch/>
            </p:blipFill>
            <p:spPr>
              <a:xfrm>
                <a:off x="604538" y="3680404"/>
                <a:ext cx="2880000" cy="1440382"/>
              </a:xfrm>
              <a:prstGeom prst="rect">
                <a:avLst/>
              </a:prstGeom>
            </p:spPr>
          </p:pic>
          <p:pic>
            <p:nvPicPr>
              <p:cNvPr id="107" name="图片 106">
                <a:extLst>
                  <a:ext uri="{FF2B5EF4-FFF2-40B4-BE49-F238E27FC236}">
                    <a16:creationId xmlns:a16="http://schemas.microsoft.com/office/drawing/2014/main" id="{6B58306F-8E8F-4667-9D28-124E4A5AC8C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9399" t="37792" r="30640" b="38913"/>
              <a:stretch/>
            </p:blipFill>
            <p:spPr>
              <a:xfrm>
                <a:off x="604537" y="4889804"/>
                <a:ext cx="1440000" cy="629568"/>
              </a:xfrm>
              <a:prstGeom prst="rect">
                <a:avLst/>
              </a:prstGeom>
              <a:ln>
                <a:solidFill>
                  <a:srgbClr val="FF0000"/>
                </a:solidFill>
              </a:ln>
            </p:spPr>
          </p:pic>
          <p:sp>
            <p:nvSpPr>
              <p:cNvPr id="108" name="文本框 107">
                <a:extLst>
                  <a:ext uri="{FF2B5EF4-FFF2-40B4-BE49-F238E27FC236}">
                    <a16:creationId xmlns:a16="http://schemas.microsoft.com/office/drawing/2014/main" id="{7B830DEC-CAE8-4EF4-8A25-6EE7D8DC69CC}"/>
                  </a:ext>
                </a:extLst>
              </p:cNvPr>
              <p:cNvSpPr txBox="1"/>
              <p:nvPr/>
            </p:nvSpPr>
            <p:spPr>
              <a:xfrm>
                <a:off x="282801" y="3544168"/>
                <a:ext cx="364202" cy="276999"/>
              </a:xfrm>
              <a:prstGeom prst="rect">
                <a:avLst/>
              </a:prstGeom>
              <a:noFill/>
            </p:spPr>
            <p:txBody>
              <a:bodyPr wrap="none" rtlCol="0">
                <a:spAutoFit/>
              </a:bodyPr>
              <a:lstStyle/>
              <a:p>
                <a:r>
                  <a:rPr lang="en-US" altLang="zh-CN" sz="1200" dirty="0">
                    <a:cs typeface="Arial" panose="020B0604020202020204" pitchFamily="34" charset="0"/>
                  </a:rPr>
                  <a:t>(c)</a:t>
                </a:r>
                <a:endParaRPr lang="zh-CN" altLang="en-US" sz="1200" dirty="0">
                  <a:cs typeface="Arial" panose="020B0604020202020204" pitchFamily="34" charset="0"/>
                </a:endParaRPr>
              </a:p>
            </p:txBody>
          </p:sp>
          <p:sp>
            <p:nvSpPr>
              <p:cNvPr id="109" name="矩形 108">
                <a:extLst>
                  <a:ext uri="{FF2B5EF4-FFF2-40B4-BE49-F238E27FC236}">
                    <a16:creationId xmlns:a16="http://schemas.microsoft.com/office/drawing/2014/main" id="{1835402C-4196-438C-BCE5-D4B0994B6CB3}"/>
                  </a:ext>
                </a:extLst>
              </p:cNvPr>
              <p:cNvSpPr/>
              <p:nvPr/>
            </p:nvSpPr>
            <p:spPr>
              <a:xfrm>
                <a:off x="782911" y="4601668"/>
                <a:ext cx="257175" cy="164812"/>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cxnSp>
            <p:nvCxnSpPr>
              <p:cNvPr id="110" name="直接连接符 109">
                <a:extLst>
                  <a:ext uri="{FF2B5EF4-FFF2-40B4-BE49-F238E27FC236}">
                    <a16:creationId xmlns:a16="http://schemas.microsoft.com/office/drawing/2014/main" id="{A28E4D86-2827-4B21-A96A-F12BD9CF10B9}"/>
                  </a:ext>
                </a:extLst>
              </p:cNvPr>
              <p:cNvCxnSpPr>
                <a:cxnSpLocks/>
              </p:cNvCxnSpPr>
              <p:nvPr/>
            </p:nvCxnSpPr>
            <p:spPr>
              <a:xfrm flipH="1" flipV="1">
                <a:off x="1040084" y="4771244"/>
                <a:ext cx="1004457" cy="113799"/>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1" name="直接连接符 110">
                <a:extLst>
                  <a:ext uri="{FF2B5EF4-FFF2-40B4-BE49-F238E27FC236}">
                    <a16:creationId xmlns:a16="http://schemas.microsoft.com/office/drawing/2014/main" id="{EC003C43-D39D-4816-A41C-DDB6ECFFAD37}"/>
                  </a:ext>
                </a:extLst>
              </p:cNvPr>
              <p:cNvCxnSpPr>
                <a:cxnSpLocks/>
              </p:cNvCxnSpPr>
              <p:nvPr/>
            </p:nvCxnSpPr>
            <p:spPr>
              <a:xfrm flipH="1">
                <a:off x="598492" y="4774417"/>
                <a:ext cx="190469" cy="123324"/>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2" name="直接箭头连接符 111">
                <a:extLst>
                  <a:ext uri="{FF2B5EF4-FFF2-40B4-BE49-F238E27FC236}">
                    <a16:creationId xmlns:a16="http://schemas.microsoft.com/office/drawing/2014/main" id="{83B1433C-D109-4923-9766-B352C0804F01}"/>
                  </a:ext>
                </a:extLst>
              </p:cNvPr>
              <p:cNvCxnSpPr>
                <a:cxnSpLocks/>
              </p:cNvCxnSpPr>
              <p:nvPr/>
            </p:nvCxnSpPr>
            <p:spPr>
              <a:xfrm flipH="1">
                <a:off x="1587497" y="5116835"/>
                <a:ext cx="218738" cy="149287"/>
              </a:xfrm>
              <a:prstGeom prst="straightConnector1">
                <a:avLst/>
              </a:prstGeom>
              <a:ln w="95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3" name="文本框 112">
                <a:extLst>
                  <a:ext uri="{FF2B5EF4-FFF2-40B4-BE49-F238E27FC236}">
                    <a16:creationId xmlns:a16="http://schemas.microsoft.com/office/drawing/2014/main" id="{ADDCFA2C-7458-4D60-A977-FCF1230EA4E0}"/>
                  </a:ext>
                </a:extLst>
              </p:cNvPr>
              <p:cNvSpPr txBox="1"/>
              <p:nvPr/>
            </p:nvSpPr>
            <p:spPr>
              <a:xfrm>
                <a:off x="1449832" y="4854692"/>
                <a:ext cx="986167" cy="276999"/>
              </a:xfrm>
              <a:prstGeom prst="rect">
                <a:avLst/>
              </a:prstGeom>
              <a:noFill/>
            </p:spPr>
            <p:txBody>
              <a:bodyPr wrap="none" rtlCol="0">
                <a:spAutoFit/>
              </a:bodyPr>
              <a:lstStyle/>
              <a:p>
                <a:r>
                  <a:rPr lang="en-US" altLang="zh-CN" sz="1200" dirty="0">
                    <a:solidFill>
                      <a:schemeClr val="bg1"/>
                    </a:solidFill>
                    <a:cs typeface="Arial" panose="020B0604020202020204" pitchFamily="34" charset="0"/>
                  </a:rPr>
                  <a:t>Epoxy resin</a:t>
                </a:r>
                <a:endParaRPr lang="zh-CN" altLang="en-US" sz="1200" dirty="0">
                  <a:solidFill>
                    <a:schemeClr val="bg1"/>
                  </a:solidFill>
                  <a:cs typeface="Arial" panose="020B0604020202020204" pitchFamily="34" charset="0"/>
                </a:endParaRPr>
              </a:p>
            </p:txBody>
          </p:sp>
          <p:sp>
            <p:nvSpPr>
              <p:cNvPr id="114" name="文本框 113">
                <a:extLst>
                  <a:ext uri="{FF2B5EF4-FFF2-40B4-BE49-F238E27FC236}">
                    <a16:creationId xmlns:a16="http://schemas.microsoft.com/office/drawing/2014/main" id="{B31812F9-3A04-4ACC-A17C-9C4E03A00B2F}"/>
                  </a:ext>
                </a:extLst>
              </p:cNvPr>
              <p:cNvSpPr txBox="1"/>
              <p:nvPr/>
            </p:nvSpPr>
            <p:spPr>
              <a:xfrm>
                <a:off x="2014591" y="3857454"/>
                <a:ext cx="872355" cy="307777"/>
              </a:xfrm>
              <a:prstGeom prst="rect">
                <a:avLst/>
              </a:prstGeom>
              <a:noFill/>
            </p:spPr>
            <p:txBody>
              <a:bodyPr wrap="none" rtlCol="0">
                <a:spAutoFit/>
              </a:bodyPr>
              <a:lstStyle/>
              <a:p>
                <a:r>
                  <a:rPr lang="en-US" altLang="zh-CN" sz="1400" dirty="0">
                    <a:cs typeface="Arial" panose="020B0604020202020204" pitchFamily="34" charset="0"/>
                  </a:rPr>
                  <a:t>MISS 04</a:t>
                </a:r>
                <a:endParaRPr lang="zh-CN" altLang="en-US" sz="1400" dirty="0">
                  <a:cs typeface="Arial" panose="020B0604020202020204" pitchFamily="34" charset="0"/>
                </a:endParaRPr>
              </a:p>
            </p:txBody>
          </p:sp>
          <p:sp>
            <p:nvSpPr>
              <p:cNvPr id="115" name="文本框 114">
                <a:extLst>
                  <a:ext uri="{FF2B5EF4-FFF2-40B4-BE49-F238E27FC236}">
                    <a16:creationId xmlns:a16="http://schemas.microsoft.com/office/drawing/2014/main" id="{7E8C7419-3C5B-4716-BBAF-9130334CAEE7}"/>
                  </a:ext>
                </a:extLst>
              </p:cNvPr>
              <p:cNvSpPr txBox="1"/>
              <p:nvPr/>
            </p:nvSpPr>
            <p:spPr>
              <a:xfrm>
                <a:off x="605886" y="2704023"/>
                <a:ext cx="1008609" cy="261610"/>
              </a:xfrm>
              <a:prstGeom prst="rect">
                <a:avLst/>
              </a:prstGeom>
              <a:noFill/>
            </p:spPr>
            <p:txBody>
              <a:bodyPr wrap="none" rtlCol="0">
                <a:spAutoFit/>
              </a:bodyPr>
              <a:lstStyle/>
              <a:p>
                <a:r>
                  <a:rPr lang="en-US" altLang="zh-CN" sz="1100" dirty="0">
                    <a:solidFill>
                      <a:schemeClr val="bg1"/>
                    </a:solidFill>
                    <a:cs typeface="Arial" panose="020B0604020202020204" pitchFamily="34" charset="0"/>
                  </a:rPr>
                  <a:t>Specimen 01</a:t>
                </a:r>
                <a:endParaRPr lang="zh-CN" altLang="en-US" sz="1100" dirty="0">
                  <a:solidFill>
                    <a:schemeClr val="bg1"/>
                  </a:solidFill>
                  <a:cs typeface="Arial" panose="020B0604020202020204" pitchFamily="34" charset="0"/>
                </a:endParaRPr>
              </a:p>
            </p:txBody>
          </p:sp>
          <p:cxnSp>
            <p:nvCxnSpPr>
              <p:cNvPr id="116" name="直接箭头连接符 115">
                <a:extLst>
                  <a:ext uri="{FF2B5EF4-FFF2-40B4-BE49-F238E27FC236}">
                    <a16:creationId xmlns:a16="http://schemas.microsoft.com/office/drawing/2014/main" id="{2CC954EF-9726-4C2B-914A-0D913E64E1C3}"/>
                  </a:ext>
                </a:extLst>
              </p:cNvPr>
              <p:cNvCxnSpPr>
                <a:cxnSpLocks/>
              </p:cNvCxnSpPr>
              <p:nvPr/>
            </p:nvCxnSpPr>
            <p:spPr>
              <a:xfrm flipH="1">
                <a:off x="912868" y="2923702"/>
                <a:ext cx="74130" cy="184057"/>
              </a:xfrm>
              <a:prstGeom prst="straightConnector1">
                <a:avLst/>
              </a:prstGeom>
              <a:ln w="95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19" name="矩形 118">
              <a:extLst>
                <a:ext uri="{FF2B5EF4-FFF2-40B4-BE49-F238E27FC236}">
                  <a16:creationId xmlns:a16="http://schemas.microsoft.com/office/drawing/2014/main" id="{98C63D43-21A1-4360-A4F8-3188907D0EF0}"/>
                </a:ext>
              </a:extLst>
            </p:cNvPr>
            <p:cNvSpPr/>
            <p:nvPr/>
          </p:nvSpPr>
          <p:spPr>
            <a:xfrm>
              <a:off x="352567" y="1765850"/>
              <a:ext cx="3198869" cy="4157300"/>
            </a:xfrm>
            <a:prstGeom prst="rect">
              <a:avLst/>
            </a:pr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zh-CN" altLang="en-US">
                <a:solidFill>
                  <a:srgbClr val="FF0000"/>
                </a:solidFill>
              </a:endParaRPr>
            </a:p>
          </p:txBody>
        </p:sp>
      </p:grpSp>
      <p:grpSp>
        <p:nvGrpSpPr>
          <p:cNvPr id="6" name="组合 5">
            <a:extLst>
              <a:ext uri="{FF2B5EF4-FFF2-40B4-BE49-F238E27FC236}">
                <a16:creationId xmlns:a16="http://schemas.microsoft.com/office/drawing/2014/main" id="{CA16576F-6DE4-4D10-B290-02BFCA15428A}"/>
              </a:ext>
            </a:extLst>
          </p:cNvPr>
          <p:cNvGrpSpPr/>
          <p:nvPr/>
        </p:nvGrpSpPr>
        <p:grpSpPr>
          <a:xfrm>
            <a:off x="3593400" y="1761162"/>
            <a:ext cx="3478678" cy="3540467"/>
            <a:chOff x="3593400" y="1761162"/>
            <a:chExt cx="3478678" cy="3540467"/>
          </a:xfrm>
        </p:grpSpPr>
        <p:pic>
          <p:nvPicPr>
            <p:cNvPr id="36" name="图片 35">
              <a:extLst>
                <a:ext uri="{FF2B5EF4-FFF2-40B4-BE49-F238E27FC236}">
                  <a16:creationId xmlns:a16="http://schemas.microsoft.com/office/drawing/2014/main" id="{12AE797D-649B-4C3E-A717-438BEC4810B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28734" y="1856966"/>
              <a:ext cx="2583495" cy="3444659"/>
            </a:xfrm>
            <a:prstGeom prst="rect">
              <a:avLst/>
            </a:prstGeom>
          </p:spPr>
        </p:pic>
        <p:pic>
          <p:nvPicPr>
            <p:cNvPr id="37" name="图片 36">
              <a:extLst>
                <a:ext uri="{FF2B5EF4-FFF2-40B4-BE49-F238E27FC236}">
                  <a16:creationId xmlns:a16="http://schemas.microsoft.com/office/drawing/2014/main" id="{DCEE0780-8460-4E7A-8B60-08071F11C12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975" t="22247" r="23678" b="20418"/>
            <a:stretch/>
          </p:blipFill>
          <p:spPr>
            <a:xfrm>
              <a:off x="5749258" y="3440899"/>
              <a:ext cx="1322820" cy="1860730"/>
            </a:xfrm>
            <a:prstGeom prst="rect">
              <a:avLst/>
            </a:prstGeom>
            <a:noFill/>
            <a:ln>
              <a:solidFill>
                <a:srgbClr val="FF0000"/>
              </a:solidFill>
            </a:ln>
          </p:spPr>
        </p:pic>
        <p:sp>
          <p:nvSpPr>
            <p:cNvPr id="38" name="矩形 37">
              <a:extLst>
                <a:ext uri="{FF2B5EF4-FFF2-40B4-BE49-F238E27FC236}">
                  <a16:creationId xmlns:a16="http://schemas.microsoft.com/office/drawing/2014/main" id="{72C8AE2E-A8D9-45F0-A8F9-952725087976}"/>
                </a:ext>
              </a:extLst>
            </p:cNvPr>
            <p:cNvSpPr/>
            <p:nvPr/>
          </p:nvSpPr>
          <p:spPr>
            <a:xfrm>
              <a:off x="5012982" y="3178541"/>
              <a:ext cx="431120" cy="870303"/>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cxnSp>
          <p:nvCxnSpPr>
            <p:cNvPr id="39" name="直接箭头连接符 38">
              <a:extLst>
                <a:ext uri="{FF2B5EF4-FFF2-40B4-BE49-F238E27FC236}">
                  <a16:creationId xmlns:a16="http://schemas.microsoft.com/office/drawing/2014/main" id="{830DBD56-E365-479F-A195-C2D659ED799B}"/>
                </a:ext>
              </a:extLst>
            </p:cNvPr>
            <p:cNvCxnSpPr/>
            <p:nvPr/>
          </p:nvCxnSpPr>
          <p:spPr>
            <a:xfrm>
              <a:off x="5495041" y="3782914"/>
              <a:ext cx="214935" cy="0"/>
            </a:xfrm>
            <a:prstGeom prst="straightConnector1">
              <a:avLst/>
            </a:prstGeom>
            <a:ln w="95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9" name="文本框 78">
              <a:extLst>
                <a:ext uri="{FF2B5EF4-FFF2-40B4-BE49-F238E27FC236}">
                  <a16:creationId xmlns:a16="http://schemas.microsoft.com/office/drawing/2014/main" id="{2AD917D7-63E7-47E3-98A9-D43BABD72251}"/>
                </a:ext>
              </a:extLst>
            </p:cNvPr>
            <p:cNvSpPr txBox="1"/>
            <p:nvPr/>
          </p:nvSpPr>
          <p:spPr>
            <a:xfrm>
              <a:off x="3593400" y="1761162"/>
              <a:ext cx="463300" cy="276999"/>
            </a:xfrm>
            <a:prstGeom prst="rect">
              <a:avLst/>
            </a:prstGeom>
            <a:noFill/>
          </p:spPr>
          <p:txBody>
            <a:bodyPr wrap="square" rtlCol="0">
              <a:spAutoFit/>
            </a:bodyPr>
            <a:lstStyle/>
            <a:p>
              <a:r>
                <a:rPr lang="en-US" altLang="zh-CN" sz="1200" dirty="0">
                  <a:cs typeface="Arial" panose="020B0604020202020204" pitchFamily="34" charset="0"/>
                </a:rPr>
                <a:t>(d)</a:t>
              </a:r>
              <a:endParaRPr lang="zh-CN" altLang="en-US" sz="1200" dirty="0">
                <a:cs typeface="Arial" panose="020B0604020202020204" pitchFamily="34" charset="0"/>
              </a:endParaRPr>
            </a:p>
          </p:txBody>
        </p:sp>
      </p:grpSp>
      <p:sp>
        <p:nvSpPr>
          <p:cNvPr id="77" name="矩形 76">
            <a:extLst>
              <a:ext uri="{FF2B5EF4-FFF2-40B4-BE49-F238E27FC236}">
                <a16:creationId xmlns:a16="http://schemas.microsoft.com/office/drawing/2014/main" id="{910DCAD9-B0B6-44C6-B032-84B32C95345F}"/>
              </a:ext>
            </a:extLst>
          </p:cNvPr>
          <p:cNvSpPr/>
          <p:nvPr/>
        </p:nvSpPr>
        <p:spPr>
          <a:xfrm>
            <a:off x="3650109" y="1765850"/>
            <a:ext cx="8263853" cy="4157299"/>
          </a:xfrm>
          <a:prstGeom prst="rect">
            <a:avLst/>
          </a:pr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zh-CN" altLang="en-US">
              <a:solidFill>
                <a:srgbClr val="FF0000"/>
              </a:solidFill>
            </a:endParaRPr>
          </a:p>
        </p:txBody>
      </p:sp>
      <p:sp>
        <p:nvSpPr>
          <p:cNvPr id="40" name="箭头: 右 39">
            <a:extLst>
              <a:ext uri="{FF2B5EF4-FFF2-40B4-BE49-F238E27FC236}">
                <a16:creationId xmlns:a16="http://schemas.microsoft.com/office/drawing/2014/main" id="{C7DAA197-FAF1-406C-9358-6AAA71B2397E}"/>
              </a:ext>
            </a:extLst>
          </p:cNvPr>
          <p:cNvSpPr/>
          <p:nvPr/>
        </p:nvSpPr>
        <p:spPr>
          <a:xfrm rot="10800000">
            <a:off x="6744703" y="3003266"/>
            <a:ext cx="260887" cy="175268"/>
          </a:xfrm>
          <a:prstGeom prst="rightArrow">
            <a:avLst>
              <a:gd name="adj1" fmla="val 50000"/>
              <a:gd name="adj2" fmla="val 6556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grpSp>
        <p:nvGrpSpPr>
          <p:cNvPr id="11" name="组合 10">
            <a:extLst>
              <a:ext uri="{FF2B5EF4-FFF2-40B4-BE49-F238E27FC236}">
                <a16:creationId xmlns:a16="http://schemas.microsoft.com/office/drawing/2014/main" id="{A363D92D-7420-4CE1-B6AC-880F301EEC07}"/>
              </a:ext>
            </a:extLst>
          </p:cNvPr>
          <p:cNvGrpSpPr/>
          <p:nvPr/>
        </p:nvGrpSpPr>
        <p:grpSpPr>
          <a:xfrm>
            <a:off x="6892455" y="1767435"/>
            <a:ext cx="4914330" cy="3535566"/>
            <a:chOff x="6892455" y="1767435"/>
            <a:chExt cx="4914330" cy="3535566"/>
          </a:xfrm>
        </p:grpSpPr>
        <p:pic>
          <p:nvPicPr>
            <p:cNvPr id="35" name="图片 34">
              <a:extLst>
                <a:ext uri="{FF2B5EF4-FFF2-40B4-BE49-F238E27FC236}">
                  <a16:creationId xmlns:a16="http://schemas.microsoft.com/office/drawing/2014/main" id="{FC550C3A-17BA-43ED-9FD3-47BF2DA2B80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70" r="-1"/>
            <a:stretch/>
          </p:blipFill>
          <p:spPr>
            <a:xfrm>
              <a:off x="7238272" y="1856972"/>
              <a:ext cx="4568513" cy="3446029"/>
            </a:xfrm>
            <a:prstGeom prst="rect">
              <a:avLst/>
            </a:prstGeom>
          </p:spPr>
        </p:pic>
        <p:sp>
          <p:nvSpPr>
            <p:cNvPr id="43" name="对话气泡: 矩形 42">
              <a:extLst>
                <a:ext uri="{FF2B5EF4-FFF2-40B4-BE49-F238E27FC236}">
                  <a16:creationId xmlns:a16="http://schemas.microsoft.com/office/drawing/2014/main" id="{D99EC543-A8E9-4648-AAEC-8CBEA344C205}"/>
                </a:ext>
              </a:extLst>
            </p:cNvPr>
            <p:cNvSpPr/>
            <p:nvPr/>
          </p:nvSpPr>
          <p:spPr>
            <a:xfrm>
              <a:off x="8820317" y="2044434"/>
              <a:ext cx="1808825" cy="395173"/>
            </a:xfrm>
            <a:prstGeom prst="wedgeRectCallout">
              <a:avLst>
                <a:gd name="adj1" fmla="val -44109"/>
                <a:gd name="adj2" fmla="val 92295"/>
              </a:avLst>
            </a:prstGeom>
            <a:solidFill>
              <a:schemeClr val="bg1"/>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sp>
          <p:nvSpPr>
            <p:cNvPr id="44" name="对话气泡: 矩形 43">
              <a:extLst>
                <a:ext uri="{FF2B5EF4-FFF2-40B4-BE49-F238E27FC236}">
                  <a16:creationId xmlns:a16="http://schemas.microsoft.com/office/drawing/2014/main" id="{9221BA2E-C5E7-4264-92DD-BBAB5779573B}"/>
                </a:ext>
              </a:extLst>
            </p:cNvPr>
            <p:cNvSpPr/>
            <p:nvPr/>
          </p:nvSpPr>
          <p:spPr>
            <a:xfrm>
              <a:off x="8722991" y="4199933"/>
              <a:ext cx="1152590" cy="553998"/>
            </a:xfrm>
            <a:prstGeom prst="wedgeRectCallout">
              <a:avLst>
                <a:gd name="adj1" fmla="val -7654"/>
                <a:gd name="adj2" fmla="val -75921"/>
              </a:avLst>
            </a:prstGeom>
            <a:solidFill>
              <a:schemeClr val="bg1"/>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sp>
          <p:nvSpPr>
            <p:cNvPr id="45" name="对话气泡: 矩形 44">
              <a:extLst>
                <a:ext uri="{FF2B5EF4-FFF2-40B4-BE49-F238E27FC236}">
                  <a16:creationId xmlns:a16="http://schemas.microsoft.com/office/drawing/2014/main" id="{41B34757-3B40-480C-9589-DA9963692F44}"/>
                </a:ext>
              </a:extLst>
            </p:cNvPr>
            <p:cNvSpPr/>
            <p:nvPr/>
          </p:nvSpPr>
          <p:spPr>
            <a:xfrm>
              <a:off x="8886847" y="3316572"/>
              <a:ext cx="792151" cy="355814"/>
            </a:xfrm>
            <a:prstGeom prst="wedgeRectCallout">
              <a:avLst>
                <a:gd name="adj1" fmla="val 43191"/>
                <a:gd name="adj2" fmla="val 75028"/>
              </a:avLst>
            </a:prstGeom>
            <a:solidFill>
              <a:schemeClr val="bg1"/>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sp>
          <p:nvSpPr>
            <p:cNvPr id="46" name="对话气泡: 矩形 45">
              <a:extLst>
                <a:ext uri="{FF2B5EF4-FFF2-40B4-BE49-F238E27FC236}">
                  <a16:creationId xmlns:a16="http://schemas.microsoft.com/office/drawing/2014/main" id="{1129E7AF-5CFE-424D-AC92-0EA490847A17}"/>
                </a:ext>
              </a:extLst>
            </p:cNvPr>
            <p:cNvSpPr/>
            <p:nvPr/>
          </p:nvSpPr>
          <p:spPr>
            <a:xfrm>
              <a:off x="10342930" y="2907704"/>
              <a:ext cx="1325932" cy="366580"/>
            </a:xfrm>
            <a:prstGeom prst="wedgeRectCallout">
              <a:avLst>
                <a:gd name="adj1" fmla="val -38995"/>
                <a:gd name="adj2" fmla="val 79256"/>
              </a:avLst>
            </a:prstGeom>
            <a:solidFill>
              <a:schemeClr val="bg1"/>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sp>
          <p:nvSpPr>
            <p:cNvPr id="47" name="对话气泡: 矩形 46">
              <a:extLst>
                <a:ext uri="{FF2B5EF4-FFF2-40B4-BE49-F238E27FC236}">
                  <a16:creationId xmlns:a16="http://schemas.microsoft.com/office/drawing/2014/main" id="{87EE86F9-1A96-4B20-A3BF-EDA0178E586B}"/>
                </a:ext>
              </a:extLst>
            </p:cNvPr>
            <p:cNvSpPr/>
            <p:nvPr/>
          </p:nvSpPr>
          <p:spPr>
            <a:xfrm>
              <a:off x="10371639" y="4405420"/>
              <a:ext cx="1297224" cy="348512"/>
            </a:xfrm>
            <a:prstGeom prst="wedgeRectCallout">
              <a:avLst>
                <a:gd name="adj1" fmla="val -5136"/>
                <a:gd name="adj2" fmla="val -72584"/>
              </a:avLst>
            </a:prstGeom>
            <a:solidFill>
              <a:schemeClr val="bg1"/>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sp>
          <p:nvSpPr>
            <p:cNvPr id="48" name="文本框 47">
              <a:extLst>
                <a:ext uri="{FF2B5EF4-FFF2-40B4-BE49-F238E27FC236}">
                  <a16:creationId xmlns:a16="http://schemas.microsoft.com/office/drawing/2014/main" id="{CCC32647-5BD6-4518-B12C-D347F334DF97}"/>
                </a:ext>
              </a:extLst>
            </p:cNvPr>
            <p:cNvSpPr txBox="1"/>
            <p:nvPr/>
          </p:nvSpPr>
          <p:spPr>
            <a:xfrm>
              <a:off x="8773902" y="2056679"/>
              <a:ext cx="2026527" cy="400110"/>
            </a:xfrm>
            <a:prstGeom prst="rect">
              <a:avLst/>
            </a:prstGeom>
            <a:noFill/>
          </p:spPr>
          <p:txBody>
            <a:bodyPr wrap="square" rtlCol="0">
              <a:spAutoFit/>
            </a:bodyPr>
            <a:lstStyle/>
            <a:p>
              <a:pPr>
                <a:lnSpc>
                  <a:spcPts val="1200"/>
                </a:lnSpc>
              </a:pPr>
              <a:r>
                <a:rPr lang="en-US" altLang="zh-CN" sz="1200" dirty="0">
                  <a:cs typeface="Arial" panose="020B0604020202020204" pitchFamily="34" charset="0"/>
                </a:rPr>
                <a:t>AG-X    SHIMADZU</a:t>
              </a:r>
            </a:p>
            <a:p>
              <a:pPr>
                <a:lnSpc>
                  <a:spcPts val="1200"/>
                </a:lnSpc>
              </a:pPr>
              <a:r>
                <a:rPr lang="en-US" altLang="zh-CN" sz="1200" dirty="0">
                  <a:cs typeface="Arial" panose="020B0604020202020204" pitchFamily="34" charset="0"/>
                </a:rPr>
                <a:t>Universal testing machine</a:t>
              </a:r>
              <a:endParaRPr lang="zh-CN" altLang="en-US" sz="1200" dirty="0">
                <a:cs typeface="Arial" panose="020B0604020202020204" pitchFamily="34" charset="0"/>
              </a:endParaRPr>
            </a:p>
          </p:txBody>
        </p:sp>
        <p:sp>
          <p:nvSpPr>
            <p:cNvPr id="49" name="文本框 48">
              <a:extLst>
                <a:ext uri="{FF2B5EF4-FFF2-40B4-BE49-F238E27FC236}">
                  <a16:creationId xmlns:a16="http://schemas.microsoft.com/office/drawing/2014/main" id="{4D20797E-7E41-4F79-8334-0B0BBF98EA91}"/>
                </a:ext>
              </a:extLst>
            </p:cNvPr>
            <p:cNvSpPr txBox="1"/>
            <p:nvPr/>
          </p:nvSpPr>
          <p:spPr>
            <a:xfrm>
              <a:off x="10298044" y="2907704"/>
              <a:ext cx="1466722" cy="400110"/>
            </a:xfrm>
            <a:prstGeom prst="rect">
              <a:avLst/>
            </a:prstGeom>
            <a:noFill/>
          </p:spPr>
          <p:txBody>
            <a:bodyPr wrap="square" rtlCol="0">
              <a:spAutoFit/>
            </a:bodyPr>
            <a:lstStyle/>
            <a:p>
              <a:pPr>
                <a:lnSpc>
                  <a:spcPts val="1200"/>
                </a:lnSpc>
              </a:pPr>
              <a:r>
                <a:rPr lang="en-US" altLang="zh-CN" sz="1200" dirty="0">
                  <a:cs typeface="Arial" panose="020B0604020202020204" pitchFamily="34" charset="0"/>
                </a:rPr>
                <a:t>Desktop computer </a:t>
              </a:r>
            </a:p>
            <a:p>
              <a:pPr>
                <a:lnSpc>
                  <a:spcPts val="1200"/>
                </a:lnSpc>
              </a:pPr>
              <a:r>
                <a:rPr lang="en-US" altLang="zh-CN" sz="1200" dirty="0">
                  <a:cs typeface="Arial" panose="020B0604020202020204" pitchFamily="34" charset="0"/>
                </a:rPr>
                <a:t>for AG-X</a:t>
              </a:r>
              <a:endParaRPr lang="zh-CN" altLang="en-US" sz="1200" dirty="0">
                <a:cs typeface="Arial" panose="020B0604020202020204" pitchFamily="34" charset="0"/>
              </a:endParaRPr>
            </a:p>
          </p:txBody>
        </p:sp>
        <p:sp>
          <p:nvSpPr>
            <p:cNvPr id="50" name="文本框 49">
              <a:extLst>
                <a:ext uri="{FF2B5EF4-FFF2-40B4-BE49-F238E27FC236}">
                  <a16:creationId xmlns:a16="http://schemas.microsoft.com/office/drawing/2014/main" id="{6F8AC8AF-B4C1-48BD-B60A-E6F2DC2B96FE}"/>
                </a:ext>
              </a:extLst>
            </p:cNvPr>
            <p:cNvSpPr txBox="1"/>
            <p:nvPr/>
          </p:nvSpPr>
          <p:spPr>
            <a:xfrm>
              <a:off x="8849190" y="3294687"/>
              <a:ext cx="1152590" cy="425758"/>
            </a:xfrm>
            <a:prstGeom prst="rect">
              <a:avLst/>
            </a:prstGeom>
            <a:noFill/>
          </p:spPr>
          <p:txBody>
            <a:bodyPr wrap="square" rtlCol="0">
              <a:spAutoFit/>
            </a:bodyPr>
            <a:lstStyle/>
            <a:p>
              <a:pPr>
                <a:lnSpc>
                  <a:spcPts val="1300"/>
                </a:lnSpc>
              </a:pPr>
              <a:r>
                <a:rPr lang="en-US" altLang="zh-CN" sz="1200" dirty="0">
                  <a:cs typeface="Arial" panose="020B0604020202020204" pitchFamily="34" charset="0"/>
                </a:rPr>
                <a:t>Laptop for DH3820</a:t>
              </a:r>
              <a:endParaRPr lang="zh-CN" altLang="en-US" sz="1200" dirty="0">
                <a:cs typeface="Arial" panose="020B0604020202020204" pitchFamily="34" charset="0"/>
              </a:endParaRPr>
            </a:p>
          </p:txBody>
        </p:sp>
        <p:sp>
          <p:nvSpPr>
            <p:cNvPr id="51" name="文本框 50">
              <a:extLst>
                <a:ext uri="{FF2B5EF4-FFF2-40B4-BE49-F238E27FC236}">
                  <a16:creationId xmlns:a16="http://schemas.microsoft.com/office/drawing/2014/main" id="{ED99C604-31BE-4E11-9545-398FEE807F44}"/>
                </a:ext>
              </a:extLst>
            </p:cNvPr>
            <p:cNvSpPr txBox="1"/>
            <p:nvPr/>
          </p:nvSpPr>
          <p:spPr>
            <a:xfrm>
              <a:off x="10331331" y="4374064"/>
              <a:ext cx="1450600" cy="425758"/>
            </a:xfrm>
            <a:prstGeom prst="rect">
              <a:avLst/>
            </a:prstGeom>
            <a:noFill/>
          </p:spPr>
          <p:txBody>
            <a:bodyPr wrap="square" rtlCol="0">
              <a:spAutoFit/>
            </a:bodyPr>
            <a:lstStyle/>
            <a:p>
              <a:pPr>
                <a:lnSpc>
                  <a:spcPts val="1300"/>
                </a:lnSpc>
              </a:pPr>
              <a:r>
                <a:rPr lang="en-US" altLang="zh-CN" sz="1200" dirty="0">
                  <a:cs typeface="Arial" panose="020B0604020202020204" pitchFamily="34" charset="0"/>
                </a:rPr>
                <a:t>Laptop for remote MISS -PRO</a:t>
              </a:r>
              <a:endParaRPr lang="zh-CN" altLang="en-US" sz="1200" dirty="0">
                <a:cs typeface="Arial" panose="020B0604020202020204" pitchFamily="34" charset="0"/>
              </a:endParaRPr>
            </a:p>
          </p:txBody>
        </p:sp>
        <p:sp>
          <p:nvSpPr>
            <p:cNvPr id="52" name="文本框 51">
              <a:extLst>
                <a:ext uri="{FF2B5EF4-FFF2-40B4-BE49-F238E27FC236}">
                  <a16:creationId xmlns:a16="http://schemas.microsoft.com/office/drawing/2014/main" id="{DA838A11-8FEC-4915-A3BF-DDA0F41E5C5E}"/>
                </a:ext>
              </a:extLst>
            </p:cNvPr>
            <p:cNvSpPr txBox="1"/>
            <p:nvPr/>
          </p:nvSpPr>
          <p:spPr>
            <a:xfrm>
              <a:off x="8676722" y="4228570"/>
              <a:ext cx="1450600" cy="553998"/>
            </a:xfrm>
            <a:prstGeom prst="rect">
              <a:avLst/>
            </a:prstGeom>
            <a:noFill/>
          </p:spPr>
          <p:txBody>
            <a:bodyPr wrap="square" rtlCol="0">
              <a:spAutoFit/>
            </a:bodyPr>
            <a:lstStyle/>
            <a:p>
              <a:pPr>
                <a:lnSpc>
                  <a:spcPts val="1200"/>
                </a:lnSpc>
              </a:pPr>
              <a:r>
                <a:rPr lang="fr-FR" altLang="zh-CN" sz="1200" dirty="0">
                  <a:cs typeface="Arial" panose="020B0604020202020204" pitchFamily="34" charset="0"/>
                </a:rPr>
                <a:t>DH3820  strain data acquisition instrument</a:t>
              </a:r>
              <a:endParaRPr lang="en-US" altLang="zh-CN" sz="1200" dirty="0">
                <a:cs typeface="Arial" panose="020B0604020202020204" pitchFamily="34" charset="0"/>
              </a:endParaRPr>
            </a:p>
          </p:txBody>
        </p:sp>
        <p:sp>
          <p:nvSpPr>
            <p:cNvPr id="80" name="文本框 79">
              <a:extLst>
                <a:ext uri="{FF2B5EF4-FFF2-40B4-BE49-F238E27FC236}">
                  <a16:creationId xmlns:a16="http://schemas.microsoft.com/office/drawing/2014/main" id="{8D0C9E4A-525E-421B-B661-3D696E46FF86}"/>
                </a:ext>
              </a:extLst>
            </p:cNvPr>
            <p:cNvSpPr txBox="1"/>
            <p:nvPr/>
          </p:nvSpPr>
          <p:spPr>
            <a:xfrm>
              <a:off x="6892455" y="1767435"/>
              <a:ext cx="463300" cy="276999"/>
            </a:xfrm>
            <a:prstGeom prst="rect">
              <a:avLst/>
            </a:prstGeom>
            <a:noFill/>
          </p:spPr>
          <p:txBody>
            <a:bodyPr wrap="square" rtlCol="0">
              <a:spAutoFit/>
            </a:bodyPr>
            <a:lstStyle/>
            <a:p>
              <a:r>
                <a:rPr lang="en-US" altLang="zh-CN" sz="1200" dirty="0">
                  <a:cs typeface="Arial" panose="020B0604020202020204" pitchFamily="34" charset="0"/>
                </a:rPr>
                <a:t>(e)</a:t>
              </a:r>
              <a:endParaRPr lang="zh-CN" altLang="en-US" sz="1200" dirty="0">
                <a:cs typeface="Arial" panose="020B0604020202020204" pitchFamily="34" charset="0"/>
              </a:endParaRPr>
            </a:p>
          </p:txBody>
        </p:sp>
      </p:grpSp>
      <p:sp>
        <p:nvSpPr>
          <p:cNvPr id="63" name="文本框 62">
            <a:extLst>
              <a:ext uri="{FF2B5EF4-FFF2-40B4-BE49-F238E27FC236}">
                <a16:creationId xmlns:a16="http://schemas.microsoft.com/office/drawing/2014/main" id="{9670FCC4-0A24-4BDF-8251-0E2B2D7EAF81}"/>
              </a:ext>
            </a:extLst>
          </p:cNvPr>
          <p:cNvSpPr txBox="1"/>
          <p:nvPr/>
        </p:nvSpPr>
        <p:spPr>
          <a:xfrm>
            <a:off x="3834428" y="5421673"/>
            <a:ext cx="8362335" cy="307777"/>
          </a:xfrm>
          <a:prstGeom prst="rect">
            <a:avLst/>
          </a:prstGeom>
          <a:noFill/>
        </p:spPr>
        <p:txBody>
          <a:bodyPr wrap="square" rtlCol="0">
            <a:spAutoFit/>
          </a:bodyPr>
          <a:lstStyle/>
          <a:p>
            <a:r>
              <a:rPr lang="en-US" altLang="zh-CN" sz="1400" dirty="0">
                <a:cs typeface="Arial" panose="020B0604020202020204" pitchFamily="34" charset="0"/>
              </a:rPr>
              <a:t>Experimental setup for steel components tensile test: (a) detailed view, (b) overview setup.</a:t>
            </a:r>
            <a:endParaRPr lang="zh-CN" altLang="en-US" sz="1400" dirty="0">
              <a:cs typeface="Arial" panose="020B0604020202020204" pitchFamily="34" charset="0"/>
            </a:endParaRPr>
          </a:p>
        </p:txBody>
      </p:sp>
      <p:sp>
        <p:nvSpPr>
          <p:cNvPr id="67" name="灯片编号占位符 1">
            <a:extLst>
              <a:ext uri="{FF2B5EF4-FFF2-40B4-BE49-F238E27FC236}">
                <a16:creationId xmlns:a16="http://schemas.microsoft.com/office/drawing/2014/main" id="{EC96FD02-9F87-4BBE-BD3F-71F06D6A5DD6}"/>
              </a:ext>
            </a:extLst>
          </p:cNvPr>
          <p:cNvSpPr>
            <a:spLocks noGrp="1"/>
          </p:cNvSpPr>
          <p:nvPr>
            <p:ph type="sldNum" sz="quarter" idx="12"/>
          </p:nvPr>
        </p:nvSpPr>
        <p:spPr>
          <a:xfrm>
            <a:off x="9429020" y="6475413"/>
            <a:ext cx="2744788" cy="365125"/>
          </a:xfrm>
        </p:spPr>
        <p:txBody>
          <a:bodyPr/>
          <a:lstStyle/>
          <a:p>
            <a:pPr>
              <a:defRPr/>
            </a:pPr>
            <a:fld id="{06A64400-6E84-4F27-9BC1-D1098C49ECEB}" type="slidenum">
              <a:rPr lang="zh-CN" altLang="en-US" smtClean="0">
                <a:solidFill>
                  <a:schemeClr val="bg1">
                    <a:lumMod val="50000"/>
                  </a:schemeClr>
                </a:solidFill>
                <a:latin typeface="Times New Roman" pitchFamily="18" charset="0"/>
                <a:ea typeface="+mn-ea"/>
                <a:cs typeface="Times New Roman" pitchFamily="18" charset="0"/>
              </a:rPr>
              <a:pPr>
                <a:defRPr/>
              </a:pPr>
              <a:t>8</a:t>
            </a:fld>
            <a:endParaRPr lang="zh-CN" altLang="en-US" dirty="0">
              <a:solidFill>
                <a:schemeClr val="bg1">
                  <a:lumMod val="50000"/>
                </a:schemeClr>
              </a:solidFill>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0719121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77" grpId="0" animBg="1"/>
      <p:bldP spid="40" grpId="0" animBg="1"/>
      <p:bldP spid="6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图片 78">
            <a:extLst>
              <a:ext uri="{FF2B5EF4-FFF2-40B4-BE49-F238E27FC236}">
                <a16:creationId xmlns:a16="http://schemas.microsoft.com/office/drawing/2014/main" id="{EF3C451F-8904-4CBF-97B5-5DCCE30C74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605" y="1885979"/>
            <a:ext cx="1886400" cy="3772798"/>
          </a:xfrm>
          <a:prstGeom prst="rect">
            <a:avLst/>
          </a:prstGeom>
        </p:spPr>
      </p:pic>
      <p:graphicFrame>
        <p:nvGraphicFramePr>
          <p:cNvPr id="71" name="对象 70">
            <a:extLst>
              <a:ext uri="{FF2B5EF4-FFF2-40B4-BE49-F238E27FC236}">
                <a16:creationId xmlns:a16="http://schemas.microsoft.com/office/drawing/2014/main" id="{7D50D6B5-D8FC-4EA5-9ED1-DFC59EF6CADB}"/>
              </a:ext>
            </a:extLst>
          </p:cNvPr>
          <p:cNvGraphicFramePr>
            <a:graphicFrameLocks noChangeAspect="1"/>
          </p:cNvGraphicFramePr>
          <p:nvPr>
            <p:extLst>
              <p:ext uri="{D42A27DB-BD31-4B8C-83A1-F6EECF244321}">
                <p14:modId xmlns:p14="http://schemas.microsoft.com/office/powerpoint/2010/main" val="1934846141"/>
              </p:ext>
            </p:extLst>
          </p:nvPr>
        </p:nvGraphicFramePr>
        <p:xfrm>
          <a:off x="3218061" y="1846001"/>
          <a:ext cx="8223487" cy="4202399"/>
        </p:xfrm>
        <a:graphic>
          <a:graphicData uri="http://schemas.openxmlformats.org/presentationml/2006/ole">
            <mc:AlternateContent xmlns:mc="http://schemas.openxmlformats.org/markup-compatibility/2006">
              <mc:Choice xmlns:v="urn:schemas-microsoft-com:vml" Requires="v">
                <p:oleObj spid="_x0000_s48442" name="Graph" r:id="rId5" imgW="6480007" imgH="3311434" progId="Origin95.Graph">
                  <p:embed/>
                </p:oleObj>
              </mc:Choice>
              <mc:Fallback>
                <p:oleObj name="Graph" r:id="rId5" imgW="6480007" imgH="3311434" progId="Origin95.Graph">
                  <p:embed/>
                  <p:pic>
                    <p:nvPicPr>
                      <p:cNvPr id="11" name="对象 10">
                        <a:extLst>
                          <a:ext uri="{FF2B5EF4-FFF2-40B4-BE49-F238E27FC236}">
                            <a16:creationId xmlns:a16="http://schemas.microsoft.com/office/drawing/2014/main" id="{0E070EA7-D010-4E5F-AAE7-56170CE64964}"/>
                          </a:ext>
                        </a:extLst>
                      </p:cNvPr>
                      <p:cNvPicPr/>
                      <p:nvPr/>
                    </p:nvPicPr>
                    <p:blipFill>
                      <a:blip r:embed="rId6"/>
                      <a:stretch>
                        <a:fillRect/>
                      </a:stretch>
                    </p:blipFill>
                    <p:spPr>
                      <a:xfrm>
                        <a:off x="3218061" y="1846001"/>
                        <a:ext cx="8223487" cy="4202399"/>
                      </a:xfrm>
                      <a:prstGeom prst="rect">
                        <a:avLst/>
                      </a:prstGeom>
                    </p:spPr>
                  </p:pic>
                </p:oleObj>
              </mc:Fallback>
            </mc:AlternateContent>
          </a:graphicData>
        </a:graphic>
      </p:graphicFrame>
      <p:sp>
        <p:nvSpPr>
          <p:cNvPr id="10" name="Rectangle 9"/>
          <p:cNvSpPr/>
          <p:nvPr/>
        </p:nvSpPr>
        <p:spPr bwMode="auto">
          <a:xfrm rot="5400000" flipH="1">
            <a:off x="4554613" y="-3529145"/>
            <a:ext cx="72008" cy="90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MY">
              <a:solidFill>
                <a:prstClr val="white"/>
              </a:solidFill>
            </a:endParaRPr>
          </a:p>
        </p:txBody>
      </p:sp>
      <p:sp>
        <p:nvSpPr>
          <p:cNvPr id="396" name="Rectangle 10">
            <a:extLst>
              <a:ext uri="{FF2B5EF4-FFF2-40B4-BE49-F238E27FC236}">
                <a16:creationId xmlns:a16="http://schemas.microsoft.com/office/drawing/2014/main" id="{66CF54E3-8870-40B8-8D51-42067E2C14C9}"/>
              </a:ext>
            </a:extLst>
          </p:cNvPr>
          <p:cNvSpPr/>
          <p:nvPr/>
        </p:nvSpPr>
        <p:spPr bwMode="auto">
          <a:xfrm rot="5400000" flipH="1">
            <a:off x="8586713" y="470855"/>
            <a:ext cx="72008" cy="100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MY">
              <a:solidFill>
                <a:prstClr val="white"/>
              </a:solidFill>
            </a:endParaRPr>
          </a:p>
        </p:txBody>
      </p:sp>
      <p:sp>
        <p:nvSpPr>
          <p:cNvPr id="28" name="文本框 27">
            <a:extLst>
              <a:ext uri="{FF2B5EF4-FFF2-40B4-BE49-F238E27FC236}">
                <a16:creationId xmlns:a16="http://schemas.microsoft.com/office/drawing/2014/main" id="{ECB2C2BC-F2A5-45C3-B6DB-452F64EA6C72}"/>
              </a:ext>
            </a:extLst>
          </p:cNvPr>
          <p:cNvSpPr txBox="1"/>
          <p:nvPr/>
        </p:nvSpPr>
        <p:spPr>
          <a:xfrm>
            <a:off x="1218708" y="3621244"/>
            <a:ext cx="872355" cy="307777"/>
          </a:xfrm>
          <a:prstGeom prst="rect">
            <a:avLst/>
          </a:prstGeom>
          <a:noFill/>
        </p:spPr>
        <p:txBody>
          <a:bodyPr wrap="none" rtlCol="0">
            <a:spAutoFit/>
          </a:bodyPr>
          <a:lstStyle/>
          <a:p>
            <a:r>
              <a:rPr lang="en-US" altLang="zh-CN" sz="1400" dirty="0">
                <a:solidFill>
                  <a:schemeClr val="bg1"/>
                </a:solidFill>
                <a:cs typeface="Arial" panose="020B0604020202020204" pitchFamily="34" charset="0"/>
              </a:rPr>
              <a:t>MISS 04</a:t>
            </a:r>
            <a:endParaRPr lang="zh-CN" altLang="en-US" sz="1400" dirty="0">
              <a:solidFill>
                <a:schemeClr val="bg1"/>
              </a:solidFill>
              <a:cs typeface="Arial" panose="020B0604020202020204" pitchFamily="34" charset="0"/>
            </a:endParaRPr>
          </a:p>
        </p:txBody>
      </p:sp>
      <p:cxnSp>
        <p:nvCxnSpPr>
          <p:cNvPr id="29" name="直接箭头连接符 28">
            <a:extLst>
              <a:ext uri="{FF2B5EF4-FFF2-40B4-BE49-F238E27FC236}">
                <a16:creationId xmlns:a16="http://schemas.microsoft.com/office/drawing/2014/main" id="{49CE7D2E-7A2C-4047-BE6F-B709D6B3A254}"/>
              </a:ext>
            </a:extLst>
          </p:cNvPr>
          <p:cNvCxnSpPr>
            <a:cxnSpLocks/>
          </p:cNvCxnSpPr>
          <p:nvPr/>
        </p:nvCxnSpPr>
        <p:spPr>
          <a:xfrm flipH="1">
            <a:off x="1470857" y="2367276"/>
            <a:ext cx="168236" cy="264037"/>
          </a:xfrm>
          <a:prstGeom prst="straightConnector1">
            <a:avLst/>
          </a:prstGeom>
          <a:ln>
            <a:solidFill>
              <a:srgbClr val="FF0000"/>
            </a:solidFill>
            <a:headEnd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30" name="直接箭头连接符 29">
            <a:extLst>
              <a:ext uri="{FF2B5EF4-FFF2-40B4-BE49-F238E27FC236}">
                <a16:creationId xmlns:a16="http://schemas.microsoft.com/office/drawing/2014/main" id="{9588BBA0-B50E-4164-AFA0-A623A48937E0}"/>
              </a:ext>
            </a:extLst>
          </p:cNvPr>
          <p:cNvCxnSpPr>
            <a:cxnSpLocks/>
          </p:cNvCxnSpPr>
          <p:nvPr/>
        </p:nvCxnSpPr>
        <p:spPr>
          <a:xfrm flipV="1">
            <a:off x="1271253" y="5021088"/>
            <a:ext cx="151574" cy="272516"/>
          </a:xfrm>
          <a:prstGeom prst="straightConnector1">
            <a:avLst/>
          </a:prstGeom>
          <a:ln>
            <a:solidFill>
              <a:srgbClr val="FF0000"/>
            </a:solidFill>
            <a:headEnd w="sm" len="med"/>
            <a:tailEnd type="triangle" w="sm" len="med"/>
          </a:ln>
        </p:spPr>
        <p:style>
          <a:lnRef idx="1">
            <a:schemeClr val="accent1"/>
          </a:lnRef>
          <a:fillRef idx="0">
            <a:schemeClr val="accent1"/>
          </a:fillRef>
          <a:effectRef idx="0">
            <a:schemeClr val="accent1"/>
          </a:effectRef>
          <a:fontRef idx="minor">
            <a:schemeClr val="tx1"/>
          </a:fontRef>
        </p:style>
      </p:cxnSp>
      <p:sp>
        <p:nvSpPr>
          <p:cNvPr id="32" name="矩形 31">
            <a:extLst>
              <a:ext uri="{FF2B5EF4-FFF2-40B4-BE49-F238E27FC236}">
                <a16:creationId xmlns:a16="http://schemas.microsoft.com/office/drawing/2014/main" id="{D5E3D0B8-7A17-40AF-8D80-0ADE79BDB5A7}"/>
              </a:ext>
            </a:extLst>
          </p:cNvPr>
          <p:cNvSpPr/>
          <p:nvPr/>
        </p:nvSpPr>
        <p:spPr>
          <a:xfrm>
            <a:off x="1102199" y="2172974"/>
            <a:ext cx="1073788" cy="235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sp>
        <p:nvSpPr>
          <p:cNvPr id="33" name="矩形 32">
            <a:extLst>
              <a:ext uri="{FF2B5EF4-FFF2-40B4-BE49-F238E27FC236}">
                <a16:creationId xmlns:a16="http://schemas.microsoft.com/office/drawing/2014/main" id="{A220A757-0AC8-4303-BDE3-F799055FBE16}"/>
              </a:ext>
            </a:extLst>
          </p:cNvPr>
          <p:cNvSpPr/>
          <p:nvPr/>
        </p:nvSpPr>
        <p:spPr>
          <a:xfrm>
            <a:off x="1059196" y="2198229"/>
            <a:ext cx="1191380" cy="235192"/>
          </a:xfrm>
          <a:prstGeom prst="rect">
            <a:avLst/>
          </a:prstGeom>
        </p:spPr>
        <p:txBody>
          <a:bodyPr wrap="square">
            <a:spAutoFit/>
          </a:bodyPr>
          <a:lstStyle/>
          <a:p>
            <a:pPr>
              <a:lnSpc>
                <a:spcPts val="1001"/>
              </a:lnSpc>
            </a:pPr>
            <a:r>
              <a:rPr lang="en-US" altLang="zh-CN" sz="1400" dirty="0">
                <a:cs typeface="Arial" panose="020B0604020202020204" pitchFamily="34" charset="0"/>
              </a:rPr>
              <a:t>Epoxy resin</a:t>
            </a:r>
            <a:endParaRPr lang="zh-CN" altLang="en-US" sz="1400" dirty="0">
              <a:cs typeface="Arial" panose="020B0604020202020204" pitchFamily="34" charset="0"/>
            </a:endParaRPr>
          </a:p>
        </p:txBody>
      </p:sp>
      <p:sp>
        <p:nvSpPr>
          <p:cNvPr id="53" name="矩形 52">
            <a:extLst>
              <a:ext uri="{FF2B5EF4-FFF2-40B4-BE49-F238E27FC236}">
                <a16:creationId xmlns:a16="http://schemas.microsoft.com/office/drawing/2014/main" id="{5DAF8D26-8D1F-4780-A3ED-401029941425}"/>
              </a:ext>
            </a:extLst>
          </p:cNvPr>
          <p:cNvSpPr/>
          <p:nvPr/>
        </p:nvSpPr>
        <p:spPr>
          <a:xfrm>
            <a:off x="909328" y="5275028"/>
            <a:ext cx="1156202" cy="2763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sp>
        <p:nvSpPr>
          <p:cNvPr id="54" name="文本框 53">
            <a:extLst>
              <a:ext uri="{FF2B5EF4-FFF2-40B4-BE49-F238E27FC236}">
                <a16:creationId xmlns:a16="http://schemas.microsoft.com/office/drawing/2014/main" id="{881348C0-69B2-4413-942F-7F33E009006B}"/>
              </a:ext>
            </a:extLst>
          </p:cNvPr>
          <p:cNvSpPr txBox="1"/>
          <p:nvPr/>
        </p:nvSpPr>
        <p:spPr>
          <a:xfrm>
            <a:off x="855945" y="5243559"/>
            <a:ext cx="1229824" cy="307777"/>
          </a:xfrm>
          <a:prstGeom prst="rect">
            <a:avLst/>
          </a:prstGeom>
          <a:noFill/>
        </p:spPr>
        <p:txBody>
          <a:bodyPr wrap="none" rtlCol="0">
            <a:spAutoFit/>
          </a:bodyPr>
          <a:lstStyle/>
          <a:p>
            <a:r>
              <a:rPr lang="en-US" altLang="zh-CN" sz="1400" dirty="0">
                <a:cs typeface="Arial" panose="020B0604020202020204" pitchFamily="34" charset="0"/>
              </a:rPr>
              <a:t>Specimen 01</a:t>
            </a:r>
            <a:endParaRPr lang="zh-CN" altLang="en-US" sz="1400" dirty="0">
              <a:cs typeface="Arial" panose="020B0604020202020204" pitchFamily="34" charset="0"/>
            </a:endParaRPr>
          </a:p>
        </p:txBody>
      </p:sp>
      <p:sp>
        <p:nvSpPr>
          <p:cNvPr id="63" name="文本框 62">
            <a:extLst>
              <a:ext uri="{FF2B5EF4-FFF2-40B4-BE49-F238E27FC236}">
                <a16:creationId xmlns:a16="http://schemas.microsoft.com/office/drawing/2014/main" id="{AF08A969-B1A2-4E96-8489-58157CABF769}"/>
              </a:ext>
            </a:extLst>
          </p:cNvPr>
          <p:cNvSpPr txBox="1"/>
          <p:nvPr/>
        </p:nvSpPr>
        <p:spPr>
          <a:xfrm>
            <a:off x="477280" y="1747480"/>
            <a:ext cx="432048" cy="276999"/>
          </a:xfrm>
          <a:prstGeom prst="rect">
            <a:avLst/>
          </a:prstGeom>
          <a:noFill/>
        </p:spPr>
        <p:txBody>
          <a:bodyPr wrap="square" rtlCol="0">
            <a:spAutoFit/>
          </a:bodyPr>
          <a:lstStyle/>
          <a:p>
            <a:r>
              <a:rPr lang="en-US" altLang="zh-CN" sz="1200" dirty="0">
                <a:cs typeface="Arial" panose="020B0604020202020204" pitchFamily="34" charset="0"/>
              </a:rPr>
              <a:t>(a)</a:t>
            </a:r>
            <a:endParaRPr lang="zh-CN" altLang="en-US" sz="1200" dirty="0">
              <a:cs typeface="Arial" panose="020B0604020202020204" pitchFamily="34" charset="0"/>
            </a:endParaRPr>
          </a:p>
        </p:txBody>
      </p:sp>
      <p:sp>
        <p:nvSpPr>
          <p:cNvPr id="64" name="文本框 63">
            <a:extLst>
              <a:ext uri="{FF2B5EF4-FFF2-40B4-BE49-F238E27FC236}">
                <a16:creationId xmlns:a16="http://schemas.microsoft.com/office/drawing/2014/main" id="{CA01FC51-5C55-4F9F-A1CC-06DDAAB204A5}"/>
              </a:ext>
            </a:extLst>
          </p:cNvPr>
          <p:cNvSpPr txBox="1"/>
          <p:nvPr/>
        </p:nvSpPr>
        <p:spPr>
          <a:xfrm>
            <a:off x="3146053" y="1700809"/>
            <a:ext cx="432048" cy="276999"/>
          </a:xfrm>
          <a:prstGeom prst="rect">
            <a:avLst/>
          </a:prstGeom>
          <a:noFill/>
        </p:spPr>
        <p:txBody>
          <a:bodyPr wrap="square" rtlCol="0">
            <a:spAutoFit/>
          </a:bodyPr>
          <a:lstStyle/>
          <a:p>
            <a:r>
              <a:rPr lang="en-US" altLang="zh-CN" sz="1200" dirty="0">
                <a:cs typeface="Arial" panose="020B0604020202020204" pitchFamily="34" charset="0"/>
              </a:rPr>
              <a:t>(b)</a:t>
            </a:r>
            <a:endParaRPr lang="zh-CN" altLang="en-US" sz="1200" dirty="0">
              <a:cs typeface="Arial" panose="020B0604020202020204" pitchFamily="34" charset="0"/>
            </a:endParaRPr>
          </a:p>
        </p:txBody>
      </p:sp>
      <p:sp>
        <p:nvSpPr>
          <p:cNvPr id="65" name="文本框 64">
            <a:extLst>
              <a:ext uri="{FF2B5EF4-FFF2-40B4-BE49-F238E27FC236}">
                <a16:creationId xmlns:a16="http://schemas.microsoft.com/office/drawing/2014/main" id="{F2CAE5C2-99FC-4D97-875A-CD8D89490978}"/>
              </a:ext>
            </a:extLst>
          </p:cNvPr>
          <p:cNvSpPr txBox="1"/>
          <p:nvPr/>
        </p:nvSpPr>
        <p:spPr>
          <a:xfrm>
            <a:off x="5906943" y="1700808"/>
            <a:ext cx="432048" cy="276999"/>
          </a:xfrm>
          <a:prstGeom prst="rect">
            <a:avLst/>
          </a:prstGeom>
          <a:noFill/>
        </p:spPr>
        <p:txBody>
          <a:bodyPr wrap="square" rtlCol="0">
            <a:spAutoFit/>
          </a:bodyPr>
          <a:lstStyle/>
          <a:p>
            <a:r>
              <a:rPr lang="en-US" altLang="zh-CN" sz="1200" dirty="0">
                <a:cs typeface="Arial" panose="020B0604020202020204" pitchFamily="34" charset="0"/>
              </a:rPr>
              <a:t>(d)</a:t>
            </a:r>
            <a:endParaRPr lang="zh-CN" altLang="en-US" sz="1200" dirty="0">
              <a:cs typeface="Arial" panose="020B0604020202020204" pitchFamily="34" charset="0"/>
            </a:endParaRPr>
          </a:p>
        </p:txBody>
      </p:sp>
      <p:sp>
        <p:nvSpPr>
          <p:cNvPr id="66" name="文本框 65">
            <a:extLst>
              <a:ext uri="{FF2B5EF4-FFF2-40B4-BE49-F238E27FC236}">
                <a16:creationId xmlns:a16="http://schemas.microsoft.com/office/drawing/2014/main" id="{A126F1ED-C090-4924-9B80-89DB470C7A5B}"/>
              </a:ext>
            </a:extLst>
          </p:cNvPr>
          <p:cNvSpPr txBox="1"/>
          <p:nvPr/>
        </p:nvSpPr>
        <p:spPr>
          <a:xfrm>
            <a:off x="8654064" y="1707501"/>
            <a:ext cx="432048" cy="276999"/>
          </a:xfrm>
          <a:prstGeom prst="rect">
            <a:avLst/>
          </a:prstGeom>
          <a:noFill/>
        </p:spPr>
        <p:txBody>
          <a:bodyPr wrap="square" rtlCol="0">
            <a:spAutoFit/>
          </a:bodyPr>
          <a:lstStyle/>
          <a:p>
            <a:r>
              <a:rPr lang="en-US" altLang="zh-CN" sz="1200" dirty="0">
                <a:cs typeface="Arial" panose="020B0604020202020204" pitchFamily="34" charset="0"/>
              </a:rPr>
              <a:t>(f)</a:t>
            </a:r>
            <a:endParaRPr lang="zh-CN" altLang="en-US" sz="1200" dirty="0">
              <a:cs typeface="Arial" panose="020B0604020202020204" pitchFamily="34" charset="0"/>
            </a:endParaRPr>
          </a:p>
        </p:txBody>
      </p:sp>
      <p:sp>
        <p:nvSpPr>
          <p:cNvPr id="67" name="文本框 66">
            <a:extLst>
              <a:ext uri="{FF2B5EF4-FFF2-40B4-BE49-F238E27FC236}">
                <a16:creationId xmlns:a16="http://schemas.microsoft.com/office/drawing/2014/main" id="{A63AD6C9-278A-48EB-84B1-EB83C095D6DD}"/>
              </a:ext>
            </a:extLst>
          </p:cNvPr>
          <p:cNvSpPr txBox="1"/>
          <p:nvPr/>
        </p:nvSpPr>
        <p:spPr>
          <a:xfrm>
            <a:off x="3146053" y="3880145"/>
            <a:ext cx="432048" cy="276999"/>
          </a:xfrm>
          <a:prstGeom prst="rect">
            <a:avLst/>
          </a:prstGeom>
          <a:noFill/>
        </p:spPr>
        <p:txBody>
          <a:bodyPr wrap="square" rtlCol="0">
            <a:spAutoFit/>
          </a:bodyPr>
          <a:lstStyle/>
          <a:p>
            <a:r>
              <a:rPr lang="en-US" altLang="zh-CN" sz="1200" dirty="0">
                <a:cs typeface="Arial" panose="020B0604020202020204" pitchFamily="34" charset="0"/>
              </a:rPr>
              <a:t>(c)</a:t>
            </a:r>
            <a:endParaRPr lang="zh-CN" altLang="en-US" sz="1200" dirty="0">
              <a:cs typeface="Arial" panose="020B0604020202020204" pitchFamily="34" charset="0"/>
            </a:endParaRPr>
          </a:p>
        </p:txBody>
      </p:sp>
      <p:sp>
        <p:nvSpPr>
          <p:cNvPr id="68" name="文本框 67">
            <a:extLst>
              <a:ext uri="{FF2B5EF4-FFF2-40B4-BE49-F238E27FC236}">
                <a16:creationId xmlns:a16="http://schemas.microsoft.com/office/drawing/2014/main" id="{05AD4A17-502D-4ADF-8876-DE3C3796ABA6}"/>
              </a:ext>
            </a:extLst>
          </p:cNvPr>
          <p:cNvSpPr txBox="1"/>
          <p:nvPr/>
        </p:nvSpPr>
        <p:spPr>
          <a:xfrm>
            <a:off x="5906943" y="3880144"/>
            <a:ext cx="432048" cy="276999"/>
          </a:xfrm>
          <a:prstGeom prst="rect">
            <a:avLst/>
          </a:prstGeom>
          <a:noFill/>
        </p:spPr>
        <p:txBody>
          <a:bodyPr wrap="square" rtlCol="0">
            <a:spAutoFit/>
          </a:bodyPr>
          <a:lstStyle/>
          <a:p>
            <a:r>
              <a:rPr lang="en-US" altLang="zh-CN" sz="1200" dirty="0">
                <a:cs typeface="Arial" panose="020B0604020202020204" pitchFamily="34" charset="0"/>
              </a:rPr>
              <a:t>(e)</a:t>
            </a:r>
            <a:endParaRPr lang="zh-CN" altLang="en-US" sz="1200" dirty="0">
              <a:cs typeface="Arial" panose="020B0604020202020204" pitchFamily="34" charset="0"/>
            </a:endParaRPr>
          </a:p>
        </p:txBody>
      </p:sp>
      <p:sp>
        <p:nvSpPr>
          <p:cNvPr id="69" name="文本框 68">
            <a:extLst>
              <a:ext uri="{FF2B5EF4-FFF2-40B4-BE49-F238E27FC236}">
                <a16:creationId xmlns:a16="http://schemas.microsoft.com/office/drawing/2014/main" id="{FDA72932-766B-496A-9A40-15956EE37F35}"/>
              </a:ext>
            </a:extLst>
          </p:cNvPr>
          <p:cNvSpPr txBox="1"/>
          <p:nvPr/>
        </p:nvSpPr>
        <p:spPr>
          <a:xfrm>
            <a:off x="8658569" y="3880143"/>
            <a:ext cx="432048" cy="276999"/>
          </a:xfrm>
          <a:prstGeom prst="rect">
            <a:avLst/>
          </a:prstGeom>
          <a:noFill/>
        </p:spPr>
        <p:txBody>
          <a:bodyPr wrap="square" rtlCol="0">
            <a:spAutoFit/>
          </a:bodyPr>
          <a:lstStyle/>
          <a:p>
            <a:r>
              <a:rPr lang="en-US" altLang="zh-CN" sz="1200" dirty="0">
                <a:cs typeface="Arial" panose="020B0604020202020204" pitchFamily="34" charset="0"/>
              </a:rPr>
              <a:t>(g)</a:t>
            </a:r>
            <a:endParaRPr lang="zh-CN" altLang="en-US" sz="1200" dirty="0">
              <a:cs typeface="Arial" panose="020B0604020202020204" pitchFamily="34" charset="0"/>
            </a:endParaRPr>
          </a:p>
        </p:txBody>
      </p:sp>
      <p:sp>
        <p:nvSpPr>
          <p:cNvPr id="22" name="文本框 21">
            <a:extLst>
              <a:ext uri="{FF2B5EF4-FFF2-40B4-BE49-F238E27FC236}">
                <a16:creationId xmlns:a16="http://schemas.microsoft.com/office/drawing/2014/main" id="{A1DC133F-D8CF-4276-AFAE-9140FA27200D}"/>
              </a:ext>
            </a:extLst>
          </p:cNvPr>
          <p:cNvSpPr txBox="1"/>
          <p:nvPr/>
        </p:nvSpPr>
        <p:spPr>
          <a:xfrm>
            <a:off x="712747" y="6126408"/>
            <a:ext cx="10894197" cy="523220"/>
          </a:xfrm>
          <a:prstGeom prst="rect">
            <a:avLst/>
          </a:prstGeom>
          <a:noFill/>
        </p:spPr>
        <p:txBody>
          <a:bodyPr wrap="square" rtlCol="0">
            <a:spAutoFit/>
          </a:bodyPr>
          <a:lstStyle/>
          <a:p>
            <a:r>
              <a:rPr lang="en-US" altLang="zh-CN" sz="1400" dirty="0">
                <a:cs typeface="Arial" panose="020B0604020202020204" pitchFamily="34" charset="0"/>
              </a:rPr>
              <a:t>MISS 04 installed on specimen 01 using epoxy resin, compared with RSG 00: (a) detailed view of experimental setup, (b) trial 1 results, (c) linear fitting curve for trial 1, (d) test 2 results, (e) linear fitting curve for trial 2, (f) trial 3 results, (g) linear fitting curve for trial 3.</a:t>
            </a:r>
            <a:endParaRPr lang="zh-CN" altLang="en-US" sz="1400" dirty="0">
              <a:cs typeface="Arial" panose="020B0604020202020204" pitchFamily="34" charset="0"/>
            </a:endParaRPr>
          </a:p>
        </p:txBody>
      </p:sp>
      <p:sp>
        <p:nvSpPr>
          <p:cNvPr id="23" name="箭头: 右 22">
            <a:extLst>
              <a:ext uri="{FF2B5EF4-FFF2-40B4-BE49-F238E27FC236}">
                <a16:creationId xmlns:a16="http://schemas.microsoft.com/office/drawing/2014/main" id="{46096A0B-F7D3-45AF-AE86-3EA0219B330C}"/>
              </a:ext>
            </a:extLst>
          </p:cNvPr>
          <p:cNvSpPr/>
          <p:nvPr/>
        </p:nvSpPr>
        <p:spPr>
          <a:xfrm>
            <a:off x="2861624" y="3771302"/>
            <a:ext cx="213622" cy="157719"/>
          </a:xfrm>
          <a:prstGeom prst="rightArrow">
            <a:avLst>
              <a:gd name="adj1" fmla="val 45832"/>
              <a:gd name="adj2" fmla="val 58658"/>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sp>
        <p:nvSpPr>
          <p:cNvPr id="26" name="Subtitle 2">
            <a:extLst>
              <a:ext uri="{FF2B5EF4-FFF2-40B4-BE49-F238E27FC236}">
                <a16:creationId xmlns:a16="http://schemas.microsoft.com/office/drawing/2014/main" id="{D8BB8D40-EB8B-4DB9-8057-E32282FCAA97}"/>
              </a:ext>
            </a:extLst>
          </p:cNvPr>
          <p:cNvSpPr txBox="1">
            <a:spLocks/>
          </p:cNvSpPr>
          <p:nvPr/>
        </p:nvSpPr>
        <p:spPr bwMode="auto">
          <a:xfrm>
            <a:off x="150802" y="205755"/>
            <a:ext cx="6163604" cy="881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9pPr>
          </a:lstStyle>
          <a:p>
            <a:pPr eaLnBrk="1" fontAlgn="auto" hangingPunct="1">
              <a:spcAft>
                <a:spcPts val="0"/>
              </a:spcAft>
              <a:defRPr/>
            </a:pPr>
            <a:r>
              <a:rPr lang="en-US" altLang="zh-CN" sz="4000" b="1" dirty="0">
                <a:solidFill>
                  <a:srgbClr val="143E88"/>
                </a:solidFill>
                <a:latin typeface="Arial" panose="020B0604020202020204" pitchFamily="34" charset="0"/>
                <a:ea typeface="微软雅黑" panose="020B0503020204020204" pitchFamily="34" charset="-122"/>
                <a:cs typeface="Arial" panose="020B0604020202020204" pitchFamily="34" charset="0"/>
              </a:rPr>
              <a:t>3. Laboratory Validation </a:t>
            </a:r>
          </a:p>
          <a:p>
            <a:pPr eaLnBrk="1" fontAlgn="auto" hangingPunct="1">
              <a:spcAft>
                <a:spcPts val="0"/>
              </a:spcAft>
              <a:defRPr/>
            </a:pPr>
            <a:endParaRPr lang="en-US" altLang="zh-CN" sz="4000" b="1" dirty="0">
              <a:solidFill>
                <a:srgbClr val="143E88"/>
              </a:solidFill>
              <a:latin typeface="Arial" panose="020B0604020202020204" pitchFamily="34" charset="0"/>
              <a:ea typeface="微软雅黑" panose="020B0503020204020204" pitchFamily="34" charset="-122"/>
              <a:cs typeface="Arial" panose="020B0604020202020204" pitchFamily="34" charset="0"/>
            </a:endParaRPr>
          </a:p>
          <a:p>
            <a:pPr eaLnBrk="1" fontAlgn="auto" hangingPunct="1">
              <a:spcAft>
                <a:spcPts val="0"/>
              </a:spcAft>
              <a:defRPr/>
            </a:pPr>
            <a:endParaRPr lang="zh-CN" altLang="en-US" sz="4000" b="1" dirty="0">
              <a:solidFill>
                <a:srgbClr val="143E88"/>
              </a:solidFill>
              <a:latin typeface="Arial" panose="020B0604020202020204" pitchFamily="34" charset="0"/>
              <a:ea typeface="微软雅黑" panose="020B0503020204020204" pitchFamily="34" charset="-122"/>
              <a:cs typeface="Arial" panose="020B0604020202020204" pitchFamily="34" charset="0"/>
            </a:endParaRPr>
          </a:p>
        </p:txBody>
      </p:sp>
      <p:sp>
        <p:nvSpPr>
          <p:cNvPr id="27" name="TextBox 14">
            <a:extLst>
              <a:ext uri="{FF2B5EF4-FFF2-40B4-BE49-F238E27FC236}">
                <a16:creationId xmlns:a16="http://schemas.microsoft.com/office/drawing/2014/main" id="{0F126ADB-E938-4E23-83AB-47D9570FCBB1}"/>
              </a:ext>
            </a:extLst>
          </p:cNvPr>
          <p:cNvSpPr txBox="1"/>
          <p:nvPr/>
        </p:nvSpPr>
        <p:spPr>
          <a:xfrm>
            <a:off x="265732" y="1124744"/>
            <a:ext cx="8064897" cy="523220"/>
          </a:xfrm>
          <a:prstGeom prst="rect">
            <a:avLst/>
          </a:prstGeom>
          <a:noFill/>
        </p:spPr>
        <p:txBody>
          <a:bodyPr wrap="square" rtlCol="0">
            <a:spAutoFit/>
          </a:bodyPr>
          <a:lstStyle/>
          <a:p>
            <a:pPr marL="342900" indent="-342900">
              <a:spcAft>
                <a:spcPts val="600"/>
              </a:spcAft>
              <a:buFont typeface="Wingdings" pitchFamily="2" charset="2"/>
              <a:buChar char="p"/>
            </a:pPr>
            <a:r>
              <a:rPr lang="en-US" altLang="zh-CN" sz="2800" b="1" dirty="0">
                <a:solidFill>
                  <a:srgbClr val="C00000"/>
                </a:solidFill>
                <a:ea typeface="微软雅黑" pitchFamily="34" charset="-122"/>
                <a:cs typeface="Arial" panose="020B0604020202020204" pitchFamily="34" charset="0"/>
              </a:rPr>
              <a:t> Tensile Test Results</a:t>
            </a:r>
            <a:r>
              <a:rPr lang="zh-CN" altLang="en-US" sz="2800" b="1" dirty="0">
                <a:solidFill>
                  <a:srgbClr val="C00000"/>
                </a:solidFill>
                <a:ea typeface="微软雅黑" pitchFamily="34" charset="-122"/>
                <a:cs typeface="Arial" panose="020B0604020202020204" pitchFamily="34" charset="0"/>
              </a:rPr>
              <a:t>：</a:t>
            </a:r>
            <a:r>
              <a:rPr lang="en-US" altLang="zh-CN" sz="2800" b="1" dirty="0">
                <a:solidFill>
                  <a:srgbClr val="C00000"/>
                </a:solidFill>
                <a:ea typeface="微软雅黑" pitchFamily="34" charset="-122"/>
                <a:cs typeface="Arial" panose="020B0604020202020204" pitchFamily="34" charset="0"/>
              </a:rPr>
              <a:t>MISS vs. RSG</a:t>
            </a:r>
          </a:p>
        </p:txBody>
      </p:sp>
      <p:sp>
        <p:nvSpPr>
          <p:cNvPr id="24" name="灯片编号占位符 1">
            <a:extLst>
              <a:ext uri="{FF2B5EF4-FFF2-40B4-BE49-F238E27FC236}">
                <a16:creationId xmlns:a16="http://schemas.microsoft.com/office/drawing/2014/main" id="{E4027DEF-DBA7-46C0-BF14-6441B1A6FCFF}"/>
              </a:ext>
            </a:extLst>
          </p:cNvPr>
          <p:cNvSpPr>
            <a:spLocks noGrp="1"/>
          </p:cNvSpPr>
          <p:nvPr>
            <p:ph type="sldNum" sz="quarter" idx="12"/>
          </p:nvPr>
        </p:nvSpPr>
        <p:spPr>
          <a:xfrm>
            <a:off x="9429020" y="6475413"/>
            <a:ext cx="2744788" cy="365125"/>
          </a:xfrm>
        </p:spPr>
        <p:txBody>
          <a:bodyPr/>
          <a:lstStyle/>
          <a:p>
            <a:pPr>
              <a:defRPr/>
            </a:pPr>
            <a:fld id="{06A64400-6E84-4F27-9BC1-D1098C49ECEB}" type="slidenum">
              <a:rPr lang="zh-CN" altLang="en-US" smtClean="0">
                <a:solidFill>
                  <a:schemeClr val="bg1">
                    <a:lumMod val="50000"/>
                  </a:schemeClr>
                </a:solidFill>
                <a:latin typeface="Times New Roman" pitchFamily="18" charset="0"/>
                <a:ea typeface="+mn-ea"/>
                <a:cs typeface="Times New Roman" pitchFamily="18" charset="0"/>
              </a:rPr>
              <a:pPr>
                <a:defRPr/>
              </a:pPr>
              <a:t>9</a:t>
            </a:fld>
            <a:endParaRPr lang="zh-CN" altLang="en-US" dirty="0">
              <a:solidFill>
                <a:schemeClr val="bg1">
                  <a:lumMod val="50000"/>
                </a:schemeClr>
              </a:solidFill>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2077561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DOC_GUID" val="{a3979ad7-6a6f-46d2-8d2a-9ea73d0dcba5}"/>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1.jpeg"/></Relationships>
</file>

<file path=ppt/theme/theme1.xml><?xml version="1.0" encoding="utf-8"?>
<a:theme xmlns:a="http://schemas.openxmlformats.org/drawingml/2006/main" name="流畅">
  <a:themeElements>
    <a:clrScheme name="流畅">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流畅">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流畅">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流畅">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流畅">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流畅">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lipFill>
          <a:blip xmlns:r="http://schemas.openxmlformats.org/officeDocument/2006/relationships" r:embed="rId2"/>
          <a:tile tx="0" ty="0" sx="100000" sy="100000" flip="none" algn="tl"/>
        </a:blipFill>
        <a:ln w="25400" cap="flat" cmpd="sng" algn="ctr">
          <a:noFill/>
          <a:prstDash val="solid"/>
        </a:ln>
        <a:effectLst/>
        <a:sp3d extrusionH="2540000"/>
      </a:spPr>
      <a:bodyPr rtlCol="0" anchor="ctr"/>
      <a:lstStyle>
        <a:defPPr marL="0" marR="0" indent="0" algn="ctr" defTabSz="914400" eaLnBrk="1" fontAlgn="auto" latinLnBrk="0" hangingPunct="1">
          <a:lnSpc>
            <a:spcPct val="100000"/>
          </a:lnSpc>
          <a:spcBef>
            <a:spcPts val="0"/>
          </a:spcBef>
          <a:spcAft>
            <a:spcPts val="0"/>
          </a:spcAft>
          <a:buClrTx/>
          <a:buSzTx/>
          <a:buFontTx/>
          <a:buNone/>
          <a:tabLst/>
          <a:defRPr kumimoji="0" sz="1800" b="0" i="0" u="none" strike="noStrike" kern="0" cap="none" spc="0" normalizeH="0" baseline="0" noProof="0">
            <a:ln>
              <a:noFill/>
            </a:ln>
            <a:solidFill>
              <a:sysClr val="windowText" lastClr="000000"/>
            </a:solidFill>
            <a:effectLst/>
            <a:uLnTx/>
            <a:uFillTx/>
            <a:latin typeface="Calibri"/>
            <a:ea typeface="宋体"/>
            <a:cs typeface="+mn-cs"/>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28453</TotalTime>
  <Pages>0</Pages>
  <Words>2719</Words>
  <Characters>0</Characters>
  <Application>Microsoft Office PowerPoint</Application>
  <DocSecurity>0</DocSecurity>
  <PresentationFormat>自定义</PresentationFormat>
  <Lines>0</Lines>
  <Paragraphs>407</Paragraphs>
  <Slides>15</Slides>
  <Notes>15</Notes>
  <HiddenSlides>0</HiddenSlides>
  <MMClips>0</MMClips>
  <ScaleCrop>false</ScaleCrop>
  <HeadingPairs>
    <vt:vector size="8" baseType="variant">
      <vt:variant>
        <vt:lpstr>已用的字体</vt:lpstr>
      </vt:variant>
      <vt:variant>
        <vt:i4>11</vt:i4>
      </vt:variant>
      <vt:variant>
        <vt:lpstr>主题</vt:lpstr>
      </vt:variant>
      <vt:variant>
        <vt:i4>4</vt:i4>
      </vt:variant>
      <vt:variant>
        <vt:lpstr>嵌入 OLE 服务器</vt:lpstr>
      </vt:variant>
      <vt:variant>
        <vt:i4>2</vt:i4>
      </vt:variant>
      <vt:variant>
        <vt:lpstr>幻灯片标题</vt:lpstr>
      </vt:variant>
      <vt:variant>
        <vt:i4>15</vt:i4>
      </vt:variant>
    </vt:vector>
  </HeadingPairs>
  <TitlesOfParts>
    <vt:vector size="32" baseType="lpstr">
      <vt:lpstr>黑体</vt:lpstr>
      <vt:lpstr>隶书</vt:lpstr>
      <vt:lpstr>宋体</vt:lpstr>
      <vt:lpstr>微软雅黑</vt:lpstr>
      <vt:lpstr>Arial</vt:lpstr>
      <vt:lpstr>Calibri</vt:lpstr>
      <vt:lpstr>Cambria Math</vt:lpstr>
      <vt:lpstr>Constantia</vt:lpstr>
      <vt:lpstr>Helvetica</vt:lpstr>
      <vt:lpstr>Times New Roman</vt:lpstr>
      <vt:lpstr>Wingdings</vt:lpstr>
      <vt:lpstr>流畅</vt:lpstr>
      <vt:lpstr>1_流畅</vt:lpstr>
      <vt:lpstr>3_流畅</vt:lpstr>
      <vt:lpstr>6_流畅</vt:lpstr>
      <vt:lpstr>Equation</vt:lpstr>
      <vt:lpstr>Graph</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CharactersWithSpaces>0</CharactersWithSpaces>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ASUS</cp:lastModifiedBy>
  <cp:revision>3022</cp:revision>
  <dcterms:created xsi:type="dcterms:W3CDTF">2013-01-25T01:44:32Z</dcterms:created>
  <dcterms:modified xsi:type="dcterms:W3CDTF">2025-06-11T11:44:49Z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2052-11.1.0.8527</vt:lpwstr>
  </property>
</Properties>
</file>