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0"/>
  </p:notesMasterIdLst>
  <p:sldIdLst>
    <p:sldId id="325" r:id="rId2"/>
    <p:sldId id="321" r:id="rId3"/>
    <p:sldId id="464" r:id="rId4"/>
    <p:sldId id="400" r:id="rId5"/>
    <p:sldId id="258" r:id="rId6"/>
    <p:sldId id="527" r:id="rId7"/>
    <p:sldId id="528" r:id="rId8"/>
    <p:sldId id="351" r:id="rId9"/>
    <p:sldId id="281" r:id="rId10"/>
    <p:sldId id="529" r:id="rId11"/>
    <p:sldId id="530" r:id="rId12"/>
    <p:sldId id="531" r:id="rId13"/>
    <p:sldId id="532" r:id="rId14"/>
    <p:sldId id="534" r:id="rId15"/>
    <p:sldId id="533" r:id="rId16"/>
    <p:sldId id="401" r:id="rId17"/>
    <p:sldId id="536" r:id="rId18"/>
    <p:sldId id="535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5FBD5"/>
    <a:srgbClr val="06E0C6"/>
    <a:srgbClr val="F32B48"/>
    <a:srgbClr val="514D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53" autoAdjust="0"/>
    <p:restoredTop sz="94660"/>
  </p:normalViewPr>
  <p:slideViewPr>
    <p:cSldViewPr snapToGrid="0">
      <p:cViewPr varScale="1">
        <p:scale>
          <a:sx n="64" d="100"/>
          <a:sy n="64" d="100"/>
        </p:scale>
        <p:origin x="924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mit Kumar" userId="4f7c73e7-5b44-4381-847b-47187819c3dc" providerId="ADAL" clId="{1D766411-360C-B945-83FA-91F121715EAC}"/>
    <pc:docChg chg="modSld">
      <pc:chgData name="Amit Kumar" userId="4f7c73e7-5b44-4381-847b-47187819c3dc" providerId="ADAL" clId="{1D766411-360C-B945-83FA-91F121715EAC}" dt="2024-06-06T21:28:13.149" v="1" actId="1076"/>
      <pc:docMkLst>
        <pc:docMk/>
      </pc:docMkLst>
      <pc:sldChg chg="modSp">
        <pc:chgData name="Amit Kumar" userId="4f7c73e7-5b44-4381-847b-47187819c3dc" providerId="ADAL" clId="{1D766411-360C-B945-83FA-91F121715EAC}" dt="2024-06-06T21:28:13.149" v="1" actId="1076"/>
        <pc:sldMkLst>
          <pc:docMk/>
          <pc:sldMk cId="2424522597" sldId="373"/>
        </pc:sldMkLst>
      </pc:sldChg>
    </pc:docChg>
  </pc:docChgLst>
  <pc:docChgLst>
    <pc:chgData name="Amit Kumar" userId="4f7c73e7-5b44-4381-847b-47187819c3dc" providerId="ADAL" clId="{AD3CC908-90F6-4322-B303-2EA7B4C8845D}"/>
    <pc:docChg chg="undo redo custSel addSld delSld modSld sldOrd">
      <pc:chgData name="Amit Kumar" userId="4f7c73e7-5b44-4381-847b-47187819c3dc" providerId="ADAL" clId="{AD3CC908-90F6-4322-B303-2EA7B4C8845D}" dt="2024-03-09T12:40:45.627" v="2054" actId="1035"/>
      <pc:docMkLst>
        <pc:docMk/>
      </pc:docMkLst>
      <pc:sldChg chg="addSp modSp mod">
        <pc:chgData name="Amit Kumar" userId="4f7c73e7-5b44-4381-847b-47187819c3dc" providerId="ADAL" clId="{AD3CC908-90F6-4322-B303-2EA7B4C8845D}" dt="2024-02-21T12:31:41.465" v="1300" actId="1037"/>
        <pc:sldMkLst>
          <pc:docMk/>
          <pc:sldMk cId="3575774483" sldId="271"/>
        </pc:sldMkLst>
      </pc:sldChg>
      <pc:sldChg chg="modSp mod">
        <pc:chgData name="Amit Kumar" userId="4f7c73e7-5b44-4381-847b-47187819c3dc" providerId="ADAL" clId="{AD3CC908-90F6-4322-B303-2EA7B4C8845D}" dt="2024-02-23T07:05:44.761" v="1610" actId="20577"/>
        <pc:sldMkLst>
          <pc:docMk/>
          <pc:sldMk cId="3352942617" sldId="281"/>
        </pc:sldMkLst>
      </pc:sldChg>
      <pc:sldChg chg="delSp modSp mod">
        <pc:chgData name="Amit Kumar" userId="4f7c73e7-5b44-4381-847b-47187819c3dc" providerId="ADAL" clId="{AD3CC908-90F6-4322-B303-2EA7B4C8845D}" dt="2024-02-21T12:35:04.528" v="1335" actId="20577"/>
        <pc:sldMkLst>
          <pc:docMk/>
          <pc:sldMk cId="2608036759" sldId="325"/>
        </pc:sldMkLst>
      </pc:sldChg>
      <pc:sldChg chg="addSp delSp modSp mod">
        <pc:chgData name="Amit Kumar" userId="4f7c73e7-5b44-4381-847b-47187819c3dc" providerId="ADAL" clId="{AD3CC908-90F6-4322-B303-2EA7B4C8845D}" dt="2024-03-09T12:40:45.627" v="2054" actId="1035"/>
        <pc:sldMkLst>
          <pc:docMk/>
          <pc:sldMk cId="466913217" sldId="348"/>
        </pc:sldMkLst>
      </pc:sldChg>
      <pc:sldChg chg="ord">
        <pc:chgData name="Amit Kumar" userId="4f7c73e7-5b44-4381-847b-47187819c3dc" providerId="ADAL" clId="{AD3CC908-90F6-4322-B303-2EA7B4C8845D}" dt="2024-02-21T10:58:24.517" v="144"/>
        <pc:sldMkLst>
          <pc:docMk/>
          <pc:sldMk cId="3490390951" sldId="363"/>
        </pc:sldMkLst>
      </pc:sldChg>
      <pc:sldChg chg="del">
        <pc:chgData name="Amit Kumar" userId="4f7c73e7-5b44-4381-847b-47187819c3dc" providerId="ADAL" clId="{AD3CC908-90F6-4322-B303-2EA7B4C8845D}" dt="2024-02-21T11:25:17.408" v="610" actId="47"/>
        <pc:sldMkLst>
          <pc:docMk/>
          <pc:sldMk cId="107233639" sldId="371"/>
        </pc:sldMkLst>
      </pc:sldChg>
      <pc:sldChg chg="modSp mod">
        <pc:chgData name="Amit Kumar" userId="4f7c73e7-5b44-4381-847b-47187819c3dc" providerId="ADAL" clId="{AD3CC908-90F6-4322-B303-2EA7B4C8845D}" dt="2024-02-21T12:34:28.939" v="1334" actId="1038"/>
        <pc:sldMkLst>
          <pc:docMk/>
          <pc:sldMk cId="2424522597" sldId="373"/>
        </pc:sldMkLst>
      </pc:sldChg>
      <pc:sldChg chg="modSp mod">
        <pc:chgData name="Amit Kumar" userId="4f7c73e7-5b44-4381-847b-47187819c3dc" providerId="ADAL" clId="{AD3CC908-90F6-4322-B303-2EA7B4C8845D}" dt="2024-02-21T12:32:00.851" v="1301" actId="1076"/>
        <pc:sldMkLst>
          <pc:docMk/>
          <pc:sldMk cId="3443641593" sldId="401"/>
        </pc:sldMkLst>
      </pc:sldChg>
      <pc:sldChg chg="delSp del mod">
        <pc:chgData name="Amit Kumar" userId="4f7c73e7-5b44-4381-847b-47187819c3dc" providerId="ADAL" clId="{AD3CC908-90F6-4322-B303-2EA7B4C8845D}" dt="2024-02-21T11:13:46.835" v="194" actId="47"/>
        <pc:sldMkLst>
          <pc:docMk/>
          <pc:sldMk cId="2624632855" sldId="406"/>
        </pc:sldMkLst>
      </pc:sldChg>
      <pc:sldChg chg="modSp del mod ord">
        <pc:chgData name="Amit Kumar" userId="4f7c73e7-5b44-4381-847b-47187819c3dc" providerId="ADAL" clId="{AD3CC908-90F6-4322-B303-2EA7B4C8845D}" dt="2024-02-21T12:16:53.224" v="1049" actId="47"/>
        <pc:sldMkLst>
          <pc:docMk/>
          <pc:sldMk cId="853083462" sldId="408"/>
        </pc:sldMkLst>
      </pc:sldChg>
      <pc:sldChg chg="modSp mod ord">
        <pc:chgData name="Amit Kumar" userId="4f7c73e7-5b44-4381-847b-47187819c3dc" providerId="ADAL" clId="{AD3CC908-90F6-4322-B303-2EA7B4C8845D}" dt="2024-02-21T12:25:53.145" v="1166"/>
        <pc:sldMkLst>
          <pc:docMk/>
          <pc:sldMk cId="2923983201" sldId="413"/>
        </pc:sldMkLst>
      </pc:sldChg>
      <pc:sldChg chg="modSp mod">
        <pc:chgData name="Amit Kumar" userId="4f7c73e7-5b44-4381-847b-47187819c3dc" providerId="ADAL" clId="{AD3CC908-90F6-4322-B303-2EA7B4C8845D}" dt="2024-02-21T12:29:09.376" v="1194" actId="14100"/>
        <pc:sldMkLst>
          <pc:docMk/>
          <pc:sldMk cId="1452770095" sldId="414"/>
        </pc:sldMkLst>
      </pc:sldChg>
      <pc:sldChg chg="del">
        <pc:chgData name="Amit Kumar" userId="4f7c73e7-5b44-4381-847b-47187819c3dc" providerId="ADAL" clId="{AD3CC908-90F6-4322-B303-2EA7B4C8845D}" dt="2024-02-21T08:45:19.750" v="25" actId="47"/>
        <pc:sldMkLst>
          <pc:docMk/>
          <pc:sldMk cId="519927097" sldId="415"/>
        </pc:sldMkLst>
      </pc:sldChg>
      <pc:sldChg chg="del">
        <pc:chgData name="Amit Kumar" userId="4f7c73e7-5b44-4381-847b-47187819c3dc" providerId="ADAL" clId="{AD3CC908-90F6-4322-B303-2EA7B4C8845D}" dt="2024-02-21T11:13:52.355" v="195" actId="47"/>
        <pc:sldMkLst>
          <pc:docMk/>
          <pc:sldMk cId="3722728245" sldId="416"/>
        </pc:sldMkLst>
      </pc:sldChg>
      <pc:sldChg chg="addSp delSp modSp mod ord">
        <pc:chgData name="Amit Kumar" userId="4f7c73e7-5b44-4381-847b-47187819c3dc" providerId="ADAL" clId="{AD3CC908-90F6-4322-B303-2EA7B4C8845D}" dt="2024-02-21T12:22:09.656" v="1161" actId="2711"/>
        <pc:sldMkLst>
          <pc:docMk/>
          <pc:sldMk cId="924485798" sldId="417"/>
        </pc:sldMkLst>
      </pc:sldChg>
      <pc:sldChg chg="modSp">
        <pc:chgData name="Amit Kumar" userId="4f7c73e7-5b44-4381-847b-47187819c3dc" providerId="ADAL" clId="{AD3CC908-90F6-4322-B303-2EA7B4C8845D}" dt="2024-02-21T12:28:02.518" v="1184"/>
        <pc:sldMkLst>
          <pc:docMk/>
          <pc:sldMk cId="39603915" sldId="420"/>
        </pc:sldMkLst>
      </pc:sldChg>
      <pc:sldChg chg="modSp mod">
        <pc:chgData name="Amit Kumar" userId="4f7c73e7-5b44-4381-847b-47187819c3dc" providerId="ADAL" clId="{AD3CC908-90F6-4322-B303-2EA7B4C8845D}" dt="2024-02-21T12:27:39.287" v="1178" actId="2711"/>
        <pc:sldMkLst>
          <pc:docMk/>
          <pc:sldMk cId="2587073350" sldId="423"/>
        </pc:sldMkLst>
      </pc:sldChg>
      <pc:sldChg chg="modSp mod">
        <pc:chgData name="Amit Kumar" userId="4f7c73e7-5b44-4381-847b-47187819c3dc" providerId="ADAL" clId="{AD3CC908-90F6-4322-B303-2EA7B4C8845D}" dt="2024-02-21T12:27:22.336" v="1176" actId="1076"/>
        <pc:sldMkLst>
          <pc:docMk/>
          <pc:sldMk cId="2455962979" sldId="449"/>
        </pc:sldMkLst>
      </pc:sldChg>
      <pc:sldChg chg="modSp mod">
        <pc:chgData name="Amit Kumar" userId="4f7c73e7-5b44-4381-847b-47187819c3dc" providerId="ADAL" clId="{AD3CC908-90F6-4322-B303-2EA7B4C8845D}" dt="2024-02-21T12:27:56.023" v="1183" actId="2711"/>
        <pc:sldMkLst>
          <pc:docMk/>
          <pc:sldMk cId="1401177061" sldId="450"/>
        </pc:sldMkLst>
      </pc:sldChg>
      <pc:sldChg chg="addSp delSp modSp mod">
        <pc:chgData name="Amit Kumar" userId="4f7c73e7-5b44-4381-847b-47187819c3dc" providerId="ADAL" clId="{AD3CC908-90F6-4322-B303-2EA7B4C8845D}" dt="2024-02-21T12:26:33.063" v="1167" actId="2711"/>
        <pc:sldMkLst>
          <pc:docMk/>
          <pc:sldMk cId="4110094408" sldId="451"/>
        </pc:sldMkLst>
      </pc:sldChg>
      <pc:sldChg chg="modSp mod ord">
        <pc:chgData name="Amit Kumar" userId="4f7c73e7-5b44-4381-847b-47187819c3dc" providerId="ADAL" clId="{AD3CC908-90F6-4322-B303-2EA7B4C8845D}" dt="2024-02-21T12:25:04.325" v="1163" actId="2711"/>
        <pc:sldMkLst>
          <pc:docMk/>
          <pc:sldMk cId="654898689" sldId="452"/>
        </pc:sldMkLst>
      </pc:sldChg>
      <pc:sldChg chg="modSp mod ord">
        <pc:chgData name="Amit Kumar" userId="4f7c73e7-5b44-4381-847b-47187819c3dc" providerId="ADAL" clId="{AD3CC908-90F6-4322-B303-2EA7B4C8845D}" dt="2024-02-21T12:32:09.291" v="1302" actId="1076"/>
        <pc:sldMkLst>
          <pc:docMk/>
          <pc:sldMk cId="1262519242" sldId="453"/>
        </pc:sldMkLst>
      </pc:sldChg>
      <pc:sldChg chg="addSp delSp modSp new mod">
        <pc:chgData name="Amit Kumar" userId="4f7c73e7-5b44-4381-847b-47187819c3dc" providerId="ADAL" clId="{AD3CC908-90F6-4322-B303-2EA7B4C8845D}" dt="2024-03-06T14:22:28.428" v="1977" actId="164"/>
        <pc:sldMkLst>
          <pc:docMk/>
          <pc:sldMk cId="810456651" sldId="454"/>
        </pc:sldMkLst>
      </pc:sldChg>
    </pc:docChg>
  </pc:docChgLst>
  <pc:docChgLst>
    <pc:chgData name="Amit Kumar" userId="4f7c73e7-5b44-4381-847b-47187819c3dc" providerId="ADAL" clId="{17371E4C-1382-48AB-BE99-9CB12B1E938A}"/>
    <pc:docChg chg="undo custSel addSld modSld">
      <pc:chgData name="Amit Kumar" userId="4f7c73e7-5b44-4381-847b-47187819c3dc" providerId="ADAL" clId="{17371E4C-1382-48AB-BE99-9CB12B1E938A}" dt="2023-12-12T06:53:57.715" v="316" actId="20577"/>
      <pc:docMkLst>
        <pc:docMk/>
      </pc:docMkLst>
      <pc:sldChg chg="modSp mod">
        <pc:chgData name="Amit Kumar" userId="4f7c73e7-5b44-4381-847b-47187819c3dc" providerId="ADAL" clId="{17371E4C-1382-48AB-BE99-9CB12B1E938A}" dt="2023-12-12T06:42:09.117" v="21" actId="20577"/>
        <pc:sldMkLst>
          <pc:docMk/>
          <pc:sldMk cId="3665165576" sldId="422"/>
        </pc:sldMkLst>
      </pc:sldChg>
      <pc:sldChg chg="addSp delSp modSp add mod">
        <pc:chgData name="Amit Kumar" userId="4f7c73e7-5b44-4381-847b-47187819c3dc" providerId="ADAL" clId="{17371E4C-1382-48AB-BE99-9CB12B1E938A}" dt="2023-12-12T06:53:57.715" v="316" actId="20577"/>
        <pc:sldMkLst>
          <pc:docMk/>
          <pc:sldMk cId="2587073350" sldId="423"/>
        </pc:sldMkLst>
      </pc:sldChg>
    </pc:docChg>
  </pc:docChgLst>
  <pc:docChgLst>
    <pc:chgData name="Amit Kumar" userId="4f7c73e7-5b44-4381-847b-47187819c3dc" providerId="ADAL" clId="{E48AB0B4-C402-4974-A129-BCD6B7D1260B}"/>
    <pc:docChg chg="undo custSel addSld delSld modSld sldOrd">
      <pc:chgData name="Amit Kumar" userId="4f7c73e7-5b44-4381-847b-47187819c3dc" providerId="ADAL" clId="{E48AB0B4-C402-4974-A129-BCD6B7D1260B}" dt="2022-07-22T08:47:39.812" v="3111" actId="1076"/>
      <pc:docMkLst>
        <pc:docMk/>
      </pc:docMkLst>
      <pc:sldChg chg="modSp mod">
        <pc:chgData name="Amit Kumar" userId="4f7c73e7-5b44-4381-847b-47187819c3dc" providerId="ADAL" clId="{E48AB0B4-C402-4974-A129-BCD6B7D1260B}" dt="2022-07-22T07:58:45.403" v="2955" actId="2710"/>
        <pc:sldMkLst>
          <pc:docMk/>
          <pc:sldMk cId="3041321132" sldId="257"/>
        </pc:sldMkLst>
      </pc:sldChg>
      <pc:sldChg chg="del">
        <pc:chgData name="Amit Kumar" userId="4f7c73e7-5b44-4381-847b-47187819c3dc" providerId="ADAL" clId="{E48AB0B4-C402-4974-A129-BCD6B7D1260B}" dt="2022-07-21T17:05:48.179" v="2038" actId="47"/>
        <pc:sldMkLst>
          <pc:docMk/>
          <pc:sldMk cId="3098239653" sldId="260"/>
        </pc:sldMkLst>
      </pc:sldChg>
      <pc:sldChg chg="modSp mod">
        <pc:chgData name="Amit Kumar" userId="4f7c73e7-5b44-4381-847b-47187819c3dc" providerId="ADAL" clId="{E48AB0B4-C402-4974-A129-BCD6B7D1260B}" dt="2022-07-22T07:59:03.079" v="2956" actId="1076"/>
        <pc:sldMkLst>
          <pc:docMk/>
          <pc:sldMk cId="1384003838" sldId="265"/>
        </pc:sldMkLst>
      </pc:sldChg>
      <pc:sldChg chg="addSp delSp modSp mod">
        <pc:chgData name="Amit Kumar" userId="4f7c73e7-5b44-4381-847b-47187819c3dc" providerId="ADAL" clId="{E48AB0B4-C402-4974-A129-BCD6B7D1260B}" dt="2022-07-22T07:43:41.519" v="2642" actId="2165"/>
        <pc:sldMkLst>
          <pc:docMk/>
          <pc:sldMk cId="3575774483" sldId="271"/>
        </pc:sldMkLst>
      </pc:sldChg>
      <pc:sldChg chg="modSp mod">
        <pc:chgData name="Amit Kumar" userId="4f7c73e7-5b44-4381-847b-47187819c3dc" providerId="ADAL" clId="{E48AB0B4-C402-4974-A129-BCD6B7D1260B}" dt="2022-07-22T08:02:18.989" v="3002" actId="20577"/>
        <pc:sldMkLst>
          <pc:docMk/>
          <pc:sldMk cId="1824392957" sldId="275"/>
        </pc:sldMkLst>
      </pc:sldChg>
      <pc:sldChg chg="modSp mod">
        <pc:chgData name="Amit Kumar" userId="4f7c73e7-5b44-4381-847b-47187819c3dc" providerId="ADAL" clId="{E48AB0B4-C402-4974-A129-BCD6B7D1260B}" dt="2022-07-21T17:25:23.284" v="2553" actId="27636"/>
        <pc:sldMkLst>
          <pc:docMk/>
          <pc:sldMk cId="0" sldId="276"/>
        </pc:sldMkLst>
      </pc:sldChg>
      <pc:sldChg chg="modSp mod">
        <pc:chgData name="Amit Kumar" userId="4f7c73e7-5b44-4381-847b-47187819c3dc" providerId="ADAL" clId="{E48AB0B4-C402-4974-A129-BCD6B7D1260B}" dt="2022-07-22T07:45:06.123" v="2700" actId="14100"/>
        <pc:sldMkLst>
          <pc:docMk/>
          <pc:sldMk cId="2166538502" sldId="277"/>
        </pc:sldMkLst>
      </pc:sldChg>
      <pc:sldChg chg="del">
        <pc:chgData name="Amit Kumar" userId="4f7c73e7-5b44-4381-847b-47187819c3dc" providerId="ADAL" clId="{E48AB0B4-C402-4974-A129-BCD6B7D1260B}" dt="2022-07-21T16:11:42.171" v="776" actId="47"/>
        <pc:sldMkLst>
          <pc:docMk/>
          <pc:sldMk cId="3515857149" sldId="278"/>
        </pc:sldMkLst>
      </pc:sldChg>
      <pc:sldChg chg="modSp mod">
        <pc:chgData name="Amit Kumar" userId="4f7c73e7-5b44-4381-847b-47187819c3dc" providerId="ADAL" clId="{E48AB0B4-C402-4974-A129-BCD6B7D1260B}" dt="2022-07-22T08:14:14.864" v="3086" actId="5793"/>
        <pc:sldMkLst>
          <pc:docMk/>
          <pc:sldMk cId="4170698817" sldId="279"/>
        </pc:sldMkLst>
      </pc:sldChg>
      <pc:sldChg chg="addSp delSp modSp add del mod">
        <pc:chgData name="Amit Kumar" userId="4f7c73e7-5b44-4381-847b-47187819c3dc" providerId="ADAL" clId="{E48AB0B4-C402-4974-A129-BCD6B7D1260B}" dt="2022-07-21T16:32:27.236" v="1403" actId="207"/>
        <pc:sldMkLst>
          <pc:docMk/>
          <pc:sldMk cId="3965964753" sldId="280"/>
        </pc:sldMkLst>
      </pc:sldChg>
      <pc:sldChg chg="del ord">
        <pc:chgData name="Amit Kumar" userId="4f7c73e7-5b44-4381-847b-47187819c3dc" providerId="ADAL" clId="{E48AB0B4-C402-4974-A129-BCD6B7D1260B}" dt="2022-07-21T16:56:34.459" v="1981" actId="47"/>
        <pc:sldMkLst>
          <pc:docMk/>
          <pc:sldMk cId="3695422615" sldId="281"/>
        </pc:sldMkLst>
      </pc:sldChg>
      <pc:sldChg chg="del">
        <pc:chgData name="Amit Kumar" userId="4f7c73e7-5b44-4381-847b-47187819c3dc" providerId="ADAL" clId="{E48AB0B4-C402-4974-A129-BCD6B7D1260B}" dt="2022-07-21T17:03:06.784" v="2034" actId="47"/>
        <pc:sldMkLst>
          <pc:docMk/>
          <pc:sldMk cId="4213951322" sldId="282"/>
        </pc:sldMkLst>
      </pc:sldChg>
      <pc:sldChg chg="modSp del mod">
        <pc:chgData name="Amit Kumar" userId="4f7c73e7-5b44-4381-847b-47187819c3dc" providerId="ADAL" clId="{E48AB0B4-C402-4974-A129-BCD6B7D1260B}" dt="2022-07-21T17:03:05.019" v="2033" actId="47"/>
        <pc:sldMkLst>
          <pc:docMk/>
          <pc:sldMk cId="465796908" sldId="283"/>
        </pc:sldMkLst>
      </pc:sldChg>
      <pc:sldChg chg="modSp mod">
        <pc:chgData name="Amit Kumar" userId="4f7c73e7-5b44-4381-847b-47187819c3dc" providerId="ADAL" clId="{E48AB0B4-C402-4974-A129-BCD6B7D1260B}" dt="2022-07-22T08:47:39.812" v="3111" actId="1076"/>
        <pc:sldMkLst>
          <pc:docMk/>
          <pc:sldMk cId="4110707754" sldId="284"/>
        </pc:sldMkLst>
      </pc:sldChg>
      <pc:sldChg chg="del">
        <pc:chgData name="Amit Kumar" userId="4f7c73e7-5b44-4381-847b-47187819c3dc" providerId="ADAL" clId="{E48AB0B4-C402-4974-A129-BCD6B7D1260B}" dt="2022-07-21T17:05:42.570" v="2037" actId="47"/>
        <pc:sldMkLst>
          <pc:docMk/>
          <pc:sldMk cId="1557057738" sldId="286"/>
        </pc:sldMkLst>
      </pc:sldChg>
      <pc:sldChg chg="addSp modSp mod">
        <pc:chgData name="Amit Kumar" userId="4f7c73e7-5b44-4381-847b-47187819c3dc" providerId="ADAL" clId="{E48AB0B4-C402-4974-A129-BCD6B7D1260B}" dt="2022-07-22T08:23:57.993" v="3107"/>
        <pc:sldMkLst>
          <pc:docMk/>
          <pc:sldMk cId="3058483470" sldId="287"/>
        </pc:sldMkLst>
      </pc:sldChg>
      <pc:sldChg chg="modSp mod">
        <pc:chgData name="Amit Kumar" userId="4f7c73e7-5b44-4381-847b-47187819c3dc" providerId="ADAL" clId="{E48AB0B4-C402-4974-A129-BCD6B7D1260B}" dt="2022-07-22T08:10:50.725" v="3057"/>
        <pc:sldMkLst>
          <pc:docMk/>
          <pc:sldMk cId="3039919368" sldId="288"/>
        </pc:sldMkLst>
      </pc:sldChg>
      <pc:sldChg chg="addSp delSp modSp mod">
        <pc:chgData name="Amit Kumar" userId="4f7c73e7-5b44-4381-847b-47187819c3dc" providerId="ADAL" clId="{E48AB0B4-C402-4974-A129-BCD6B7D1260B}" dt="2022-07-22T08:17:52.565" v="3087" actId="14100"/>
        <pc:sldMkLst>
          <pc:docMk/>
          <pc:sldMk cId="1233263829" sldId="289"/>
        </pc:sldMkLst>
      </pc:sldChg>
      <pc:sldChg chg="add del">
        <pc:chgData name="Amit Kumar" userId="4f7c73e7-5b44-4381-847b-47187819c3dc" providerId="ADAL" clId="{E48AB0B4-C402-4974-A129-BCD6B7D1260B}" dt="2022-07-21T17:05:21.955" v="2036" actId="47"/>
        <pc:sldMkLst>
          <pc:docMk/>
          <pc:sldMk cId="4291611516" sldId="298"/>
        </pc:sldMkLst>
      </pc:sldChg>
      <pc:sldChg chg="modSp add mod">
        <pc:chgData name="Amit Kumar" userId="4f7c73e7-5b44-4381-847b-47187819c3dc" providerId="ADAL" clId="{E48AB0B4-C402-4974-A129-BCD6B7D1260B}" dt="2022-07-22T08:46:41.712" v="3110" actId="14100"/>
        <pc:sldMkLst>
          <pc:docMk/>
          <pc:sldMk cId="1272222736" sldId="300"/>
        </pc:sldMkLst>
      </pc:sldChg>
      <pc:sldChg chg="add">
        <pc:chgData name="Amit Kumar" userId="4f7c73e7-5b44-4381-847b-47187819c3dc" providerId="ADAL" clId="{E48AB0B4-C402-4974-A129-BCD6B7D1260B}" dt="2022-07-21T17:04:47.996" v="2035"/>
        <pc:sldMkLst>
          <pc:docMk/>
          <pc:sldMk cId="3537197508" sldId="301"/>
        </pc:sldMkLst>
      </pc:sldChg>
      <pc:sldChg chg="add">
        <pc:chgData name="Amit Kumar" userId="4f7c73e7-5b44-4381-847b-47187819c3dc" providerId="ADAL" clId="{E48AB0B4-C402-4974-A129-BCD6B7D1260B}" dt="2022-07-21T17:04:47.996" v="2035"/>
        <pc:sldMkLst>
          <pc:docMk/>
          <pc:sldMk cId="2961399775" sldId="302"/>
        </pc:sldMkLst>
      </pc:sldChg>
      <pc:sldChg chg="addSp delSp modSp add mod">
        <pc:chgData name="Amit Kumar" userId="4f7c73e7-5b44-4381-847b-47187819c3dc" providerId="ADAL" clId="{E48AB0B4-C402-4974-A129-BCD6B7D1260B}" dt="2022-07-22T08:33:59.065" v="3109" actId="20577"/>
        <pc:sldMkLst>
          <pc:docMk/>
          <pc:sldMk cId="2738812603" sldId="318"/>
        </pc:sldMkLst>
      </pc:sldChg>
      <pc:sldChg chg="modSp add mod">
        <pc:chgData name="Amit Kumar" userId="4f7c73e7-5b44-4381-847b-47187819c3dc" providerId="ADAL" clId="{E48AB0B4-C402-4974-A129-BCD6B7D1260B}" dt="2022-07-21T16:55:36.579" v="1972" actId="2711"/>
        <pc:sldMkLst>
          <pc:docMk/>
          <pc:sldMk cId="3287395747" sldId="322"/>
        </pc:sldMkLst>
      </pc:sldChg>
      <pc:sldChg chg="addSp delSp modSp new mod">
        <pc:chgData name="Amit Kumar" userId="4f7c73e7-5b44-4381-847b-47187819c3dc" providerId="ADAL" clId="{E48AB0B4-C402-4974-A129-BCD6B7D1260B}" dt="2022-07-21T17:23:47.341" v="2534" actId="1076"/>
        <pc:sldMkLst>
          <pc:docMk/>
          <pc:sldMk cId="2721350433" sldId="323"/>
        </pc:sldMkLst>
      </pc:sldChg>
      <pc:sldChg chg="modSp new mod">
        <pc:chgData name="Amit Kumar" userId="4f7c73e7-5b44-4381-847b-47187819c3dc" providerId="ADAL" clId="{E48AB0B4-C402-4974-A129-BCD6B7D1260B}" dt="2022-07-22T07:47:36.723" v="2723" actId="14100"/>
        <pc:sldMkLst>
          <pc:docMk/>
          <pc:sldMk cId="2274918144" sldId="324"/>
        </pc:sldMkLst>
      </pc:sldChg>
    </pc:docChg>
  </pc:docChgLst>
  <pc:docChgLst>
    <pc:chgData name="Amit Kumar" userId="4f7c73e7-5b44-4381-847b-47187819c3dc" providerId="ADAL" clId="{F364D1B3-76D5-4F20-BFCE-4079175146C1}"/>
    <pc:docChg chg="undo redo custSel modSld">
      <pc:chgData name="Amit Kumar" userId="4f7c73e7-5b44-4381-847b-47187819c3dc" providerId="ADAL" clId="{F364D1B3-76D5-4F20-BFCE-4079175146C1}" dt="2023-03-15T00:49:26.379" v="59" actId="14100"/>
      <pc:docMkLst>
        <pc:docMk/>
      </pc:docMkLst>
      <pc:sldChg chg="addSp modSp mod">
        <pc:chgData name="Amit Kumar" userId="4f7c73e7-5b44-4381-847b-47187819c3dc" providerId="ADAL" clId="{F364D1B3-76D5-4F20-BFCE-4079175146C1}" dt="2023-03-15T00:49:26.379" v="59" actId="14100"/>
        <pc:sldMkLst>
          <pc:docMk/>
          <pc:sldMk cId="2078870625" sldId="365"/>
        </pc:sldMkLst>
      </pc:sldChg>
    </pc:docChg>
  </pc:docChgLst>
  <pc:docChgLst>
    <pc:chgData name="Amit Kumar" userId="4f7c73e7-5b44-4381-847b-47187819c3dc" providerId="ADAL" clId="{4AB9A2D2-316E-471C-82B1-298DA5680656}"/>
    <pc:docChg chg="undo redo custSel addSld delSld modSld sldOrd">
      <pc:chgData name="Amit Kumar" userId="4f7c73e7-5b44-4381-847b-47187819c3dc" providerId="ADAL" clId="{4AB9A2D2-316E-471C-82B1-298DA5680656}" dt="2023-08-31T15:15:08.398" v="12059" actId="20577"/>
      <pc:docMkLst>
        <pc:docMk/>
      </pc:docMkLst>
      <pc:sldChg chg="modSp mod">
        <pc:chgData name="Amit Kumar" userId="4f7c73e7-5b44-4381-847b-47187819c3dc" providerId="ADAL" clId="{4AB9A2D2-316E-471C-82B1-298DA5680656}" dt="2023-08-31T14:15:08.561" v="11024" actId="20577"/>
        <pc:sldMkLst>
          <pc:docMk/>
          <pc:sldMk cId="3708661849" sldId="258"/>
        </pc:sldMkLst>
      </pc:sldChg>
      <pc:sldChg chg="del">
        <pc:chgData name="Amit Kumar" userId="4f7c73e7-5b44-4381-847b-47187819c3dc" providerId="ADAL" clId="{4AB9A2D2-316E-471C-82B1-298DA5680656}" dt="2023-08-31T12:46:28.084" v="10799" actId="47"/>
        <pc:sldMkLst>
          <pc:docMk/>
          <pc:sldMk cId="1183345773" sldId="261"/>
        </pc:sldMkLst>
      </pc:sldChg>
      <pc:sldChg chg="addSp delSp modSp add del mod delAnim modShow">
        <pc:chgData name="Amit Kumar" userId="4f7c73e7-5b44-4381-847b-47187819c3dc" providerId="ADAL" clId="{4AB9A2D2-316E-471C-82B1-298DA5680656}" dt="2023-08-31T14:31:17.887" v="11139" actId="47"/>
        <pc:sldMkLst>
          <pc:docMk/>
          <pc:sldMk cId="1024308631" sldId="267"/>
        </pc:sldMkLst>
      </pc:sldChg>
      <pc:sldChg chg="addSp modSp mod">
        <pc:chgData name="Amit Kumar" userId="4f7c73e7-5b44-4381-847b-47187819c3dc" providerId="ADAL" clId="{4AB9A2D2-316E-471C-82B1-298DA5680656}" dt="2023-08-31T15:10:09.584" v="12015" actId="12"/>
        <pc:sldMkLst>
          <pc:docMk/>
          <pc:sldMk cId="2093520685" sldId="269"/>
        </pc:sldMkLst>
      </pc:sldChg>
      <pc:sldChg chg="modSp mod">
        <pc:chgData name="Amit Kumar" userId="4f7c73e7-5b44-4381-847b-47187819c3dc" providerId="ADAL" clId="{4AB9A2D2-316E-471C-82B1-298DA5680656}" dt="2023-08-31T14:40:24.245" v="11297" actId="1038"/>
        <pc:sldMkLst>
          <pc:docMk/>
          <pc:sldMk cId="3575774483" sldId="271"/>
        </pc:sldMkLst>
      </pc:sldChg>
      <pc:sldChg chg="modSp mod">
        <pc:chgData name="Amit Kumar" userId="4f7c73e7-5b44-4381-847b-47187819c3dc" providerId="ADAL" clId="{4AB9A2D2-316E-471C-82B1-298DA5680656}" dt="2023-08-31T14:51:39.390" v="11453" actId="1076"/>
        <pc:sldMkLst>
          <pc:docMk/>
          <pc:sldMk cId="3352942617" sldId="281"/>
        </pc:sldMkLst>
      </pc:sldChg>
      <pc:sldChg chg="addSp delSp modSp del">
        <pc:chgData name="Amit Kumar" userId="4f7c73e7-5b44-4381-847b-47187819c3dc" providerId="ADAL" clId="{4AB9A2D2-316E-471C-82B1-298DA5680656}" dt="2023-08-31T12:46:23.669" v="10798" actId="47"/>
        <pc:sldMkLst>
          <pc:docMk/>
          <pc:sldMk cId="3528927460" sldId="286"/>
        </pc:sldMkLst>
      </pc:sldChg>
      <pc:sldChg chg="addSp delSp modSp mod">
        <pc:chgData name="Amit Kumar" userId="4f7c73e7-5b44-4381-847b-47187819c3dc" providerId="ADAL" clId="{4AB9A2D2-316E-471C-82B1-298DA5680656}" dt="2023-08-31T14:46:27.330" v="11398" actId="20577"/>
        <pc:sldMkLst>
          <pc:docMk/>
          <pc:sldMk cId="4263670786" sldId="321"/>
        </pc:sldMkLst>
      </pc:sldChg>
      <pc:sldChg chg="modSp mod">
        <pc:chgData name="Amit Kumar" userId="4f7c73e7-5b44-4381-847b-47187819c3dc" providerId="ADAL" clId="{4AB9A2D2-316E-471C-82B1-298DA5680656}" dt="2023-08-31T14:45:12.468" v="11378" actId="2711"/>
        <pc:sldMkLst>
          <pc:docMk/>
          <pc:sldMk cId="2608036759" sldId="325"/>
        </pc:sldMkLst>
      </pc:sldChg>
      <pc:sldChg chg="modSp mod">
        <pc:chgData name="Amit Kumar" userId="4f7c73e7-5b44-4381-847b-47187819c3dc" providerId="ADAL" clId="{4AB9A2D2-316E-471C-82B1-298DA5680656}" dt="2023-08-31T14:14:19.901" v="11020" actId="20577"/>
        <pc:sldMkLst>
          <pc:docMk/>
          <pc:sldMk cId="1738977241" sldId="328"/>
        </pc:sldMkLst>
      </pc:sldChg>
      <pc:sldChg chg="delSp modSp del mod">
        <pc:chgData name="Amit Kumar" userId="4f7c73e7-5b44-4381-847b-47187819c3dc" providerId="ADAL" clId="{4AB9A2D2-316E-471C-82B1-298DA5680656}" dt="2023-08-31T12:50:48.387" v="10824" actId="47"/>
        <pc:sldMkLst>
          <pc:docMk/>
          <pc:sldMk cId="2214090785" sldId="330"/>
        </pc:sldMkLst>
      </pc:sldChg>
      <pc:sldChg chg="modSp mod">
        <pc:chgData name="Amit Kumar" userId="4f7c73e7-5b44-4381-847b-47187819c3dc" providerId="ADAL" clId="{4AB9A2D2-316E-471C-82B1-298DA5680656}" dt="2023-08-31T11:36:21.815" v="10727" actId="1076"/>
        <pc:sldMkLst>
          <pc:docMk/>
          <pc:sldMk cId="466913217" sldId="348"/>
        </pc:sldMkLst>
      </pc:sldChg>
      <pc:sldChg chg="modSp del">
        <pc:chgData name="Amit Kumar" userId="4f7c73e7-5b44-4381-847b-47187819c3dc" providerId="ADAL" clId="{4AB9A2D2-316E-471C-82B1-298DA5680656}" dt="2023-08-31T12:51:53.339" v="10825" actId="47"/>
        <pc:sldMkLst>
          <pc:docMk/>
          <pc:sldMk cId="24138388" sldId="349"/>
        </pc:sldMkLst>
      </pc:sldChg>
      <pc:sldChg chg="ord">
        <pc:chgData name="Amit Kumar" userId="4f7c73e7-5b44-4381-847b-47187819c3dc" providerId="ADAL" clId="{4AB9A2D2-316E-471C-82B1-298DA5680656}" dt="2023-08-31T14:20:33.438" v="11062"/>
        <pc:sldMkLst>
          <pc:docMk/>
          <pc:sldMk cId="3993414247" sldId="351"/>
        </pc:sldMkLst>
      </pc:sldChg>
      <pc:sldChg chg="del">
        <pc:chgData name="Amit Kumar" userId="4f7c73e7-5b44-4381-847b-47187819c3dc" providerId="ADAL" clId="{4AB9A2D2-316E-471C-82B1-298DA5680656}" dt="2023-08-31T12:39:02.082" v="10795" actId="47"/>
        <pc:sldMkLst>
          <pc:docMk/>
          <pc:sldMk cId="3323439304" sldId="352"/>
        </pc:sldMkLst>
      </pc:sldChg>
      <pc:sldChg chg="addSp delSp modSp mod">
        <pc:chgData name="Amit Kumar" userId="4f7c73e7-5b44-4381-847b-47187819c3dc" providerId="ADAL" clId="{4AB9A2D2-316E-471C-82B1-298DA5680656}" dt="2023-08-31T10:48:11.089" v="10520" actId="1076"/>
        <pc:sldMkLst>
          <pc:docMk/>
          <pc:sldMk cId="28872912" sldId="358"/>
        </pc:sldMkLst>
      </pc:sldChg>
      <pc:sldChg chg="del">
        <pc:chgData name="Amit Kumar" userId="4f7c73e7-5b44-4381-847b-47187819c3dc" providerId="ADAL" clId="{4AB9A2D2-316E-471C-82B1-298DA5680656}" dt="2023-08-31T12:38:36.463" v="10794" actId="47"/>
        <pc:sldMkLst>
          <pc:docMk/>
          <pc:sldMk cId="760724464" sldId="360"/>
        </pc:sldMkLst>
      </pc:sldChg>
      <pc:sldChg chg="modSp del mod">
        <pc:chgData name="Amit Kumar" userId="4f7c73e7-5b44-4381-847b-47187819c3dc" providerId="ADAL" clId="{4AB9A2D2-316E-471C-82B1-298DA5680656}" dt="2023-08-31T12:46:04.357" v="10797" actId="47"/>
        <pc:sldMkLst>
          <pc:docMk/>
          <pc:sldMk cId="4022423511" sldId="362"/>
        </pc:sldMkLst>
      </pc:sldChg>
      <pc:sldChg chg="addSp delSp modSp mod">
        <pc:chgData name="Amit Kumar" userId="4f7c73e7-5b44-4381-847b-47187819c3dc" providerId="ADAL" clId="{4AB9A2D2-316E-471C-82B1-298DA5680656}" dt="2023-08-31T14:54:54.734" v="11518" actId="20577"/>
        <pc:sldMkLst>
          <pc:docMk/>
          <pc:sldMk cId="3490390951" sldId="363"/>
        </pc:sldMkLst>
      </pc:sldChg>
      <pc:sldChg chg="modSp del">
        <pc:chgData name="Amit Kumar" userId="4f7c73e7-5b44-4381-847b-47187819c3dc" providerId="ADAL" clId="{4AB9A2D2-316E-471C-82B1-298DA5680656}" dt="2023-08-31T12:52:06.135" v="10826" actId="47"/>
        <pc:sldMkLst>
          <pc:docMk/>
          <pc:sldMk cId="2078870625" sldId="365"/>
        </pc:sldMkLst>
      </pc:sldChg>
      <pc:sldChg chg="modSp del ord">
        <pc:chgData name="Amit Kumar" userId="4f7c73e7-5b44-4381-847b-47187819c3dc" providerId="ADAL" clId="{4AB9A2D2-316E-471C-82B1-298DA5680656}" dt="2023-08-31T14:55:10.017" v="11519" actId="47"/>
        <pc:sldMkLst>
          <pc:docMk/>
          <pc:sldMk cId="658356734" sldId="367"/>
        </pc:sldMkLst>
      </pc:sldChg>
      <pc:sldChg chg="del ord">
        <pc:chgData name="Amit Kumar" userId="4f7c73e7-5b44-4381-847b-47187819c3dc" providerId="ADAL" clId="{4AB9A2D2-316E-471C-82B1-298DA5680656}" dt="2023-08-31T12:45:47.110" v="10796" actId="47"/>
        <pc:sldMkLst>
          <pc:docMk/>
          <pc:sldMk cId="1773982062" sldId="369"/>
        </pc:sldMkLst>
      </pc:sldChg>
      <pc:sldChg chg="addSp delSp modSp mod">
        <pc:chgData name="Amit Kumar" userId="4f7c73e7-5b44-4381-847b-47187819c3dc" providerId="ADAL" clId="{4AB9A2D2-316E-471C-82B1-298DA5680656}" dt="2023-08-31T15:12:23.462" v="12033" actId="14100"/>
        <pc:sldMkLst>
          <pc:docMk/>
          <pc:sldMk cId="2749047696" sldId="370"/>
        </pc:sldMkLst>
      </pc:sldChg>
      <pc:sldChg chg="modSp mod">
        <pc:chgData name="Amit Kumar" userId="4f7c73e7-5b44-4381-847b-47187819c3dc" providerId="ADAL" clId="{4AB9A2D2-316E-471C-82B1-298DA5680656}" dt="2023-08-31T15:15:08.398" v="12059" actId="20577"/>
        <pc:sldMkLst>
          <pc:docMk/>
          <pc:sldMk cId="107233639" sldId="371"/>
        </pc:sldMkLst>
      </pc:sldChg>
      <pc:sldChg chg="addSp delSp modSp mod ord">
        <pc:chgData name="Amit Kumar" userId="4f7c73e7-5b44-4381-847b-47187819c3dc" providerId="ADAL" clId="{4AB9A2D2-316E-471C-82B1-298DA5680656}" dt="2023-08-31T14:50:54.136" v="11451" actId="2711"/>
        <pc:sldMkLst>
          <pc:docMk/>
          <pc:sldMk cId="3334401312" sldId="372"/>
        </pc:sldMkLst>
      </pc:sldChg>
      <pc:sldChg chg="addSp modSp mod">
        <pc:chgData name="Amit Kumar" userId="4f7c73e7-5b44-4381-847b-47187819c3dc" providerId="ADAL" clId="{4AB9A2D2-316E-471C-82B1-298DA5680656}" dt="2023-08-31T14:51:14.547" v="11452" actId="2711"/>
        <pc:sldMkLst>
          <pc:docMk/>
          <pc:sldMk cId="2424522597" sldId="373"/>
        </pc:sldMkLst>
      </pc:sldChg>
      <pc:sldChg chg="addSp delSp modSp del mod modShow">
        <pc:chgData name="Amit Kumar" userId="4f7c73e7-5b44-4381-847b-47187819c3dc" providerId="ADAL" clId="{4AB9A2D2-316E-471C-82B1-298DA5680656}" dt="2023-08-31T14:31:21.421" v="11141" actId="47"/>
        <pc:sldMkLst>
          <pc:docMk/>
          <pc:sldMk cId="549525126" sldId="374"/>
        </pc:sldMkLst>
      </pc:sldChg>
      <pc:sldChg chg="addSp delSp modSp del mod">
        <pc:chgData name="Amit Kumar" userId="4f7c73e7-5b44-4381-847b-47187819c3dc" providerId="ADAL" clId="{4AB9A2D2-316E-471C-82B1-298DA5680656}" dt="2023-08-31T14:55:54.096" v="11520" actId="47"/>
        <pc:sldMkLst>
          <pc:docMk/>
          <pc:sldMk cId="1276331258" sldId="375"/>
        </pc:sldMkLst>
      </pc:sldChg>
      <pc:sldChg chg="modSp del mod modShow">
        <pc:chgData name="Amit Kumar" userId="4f7c73e7-5b44-4381-847b-47187819c3dc" providerId="ADAL" clId="{4AB9A2D2-316E-471C-82B1-298DA5680656}" dt="2023-08-31T14:31:28.100" v="11142" actId="47"/>
        <pc:sldMkLst>
          <pc:docMk/>
          <pc:sldMk cId="3984375809" sldId="395"/>
        </pc:sldMkLst>
      </pc:sldChg>
      <pc:sldChg chg="modSp add mod">
        <pc:chgData name="Amit Kumar" userId="4f7c73e7-5b44-4381-847b-47187819c3dc" providerId="ADAL" clId="{4AB9A2D2-316E-471C-82B1-298DA5680656}" dt="2023-08-31T14:57:16.173" v="11537" actId="404"/>
        <pc:sldMkLst>
          <pc:docMk/>
          <pc:sldMk cId="1538429420" sldId="396"/>
        </pc:sldMkLst>
      </pc:sldChg>
      <pc:sldChg chg="addSp delSp modSp del mod">
        <pc:chgData name="Amit Kumar" userId="4f7c73e7-5b44-4381-847b-47187819c3dc" providerId="ADAL" clId="{4AB9A2D2-316E-471C-82B1-298DA5680656}" dt="2023-08-31T14:56:33.493" v="11521" actId="2696"/>
        <pc:sldMkLst>
          <pc:docMk/>
          <pc:sldMk cId="2317476648" sldId="396"/>
        </pc:sldMkLst>
      </pc:sldChg>
      <pc:sldChg chg="add">
        <pc:chgData name="Amit Kumar" userId="4f7c73e7-5b44-4381-847b-47187819c3dc" providerId="ADAL" clId="{4AB9A2D2-316E-471C-82B1-298DA5680656}" dt="2023-08-31T14:56:36.884" v="11522"/>
        <pc:sldMkLst>
          <pc:docMk/>
          <pc:sldMk cId="1661717512" sldId="397"/>
        </pc:sldMkLst>
      </pc:sldChg>
      <pc:sldChg chg="addSp delSp modSp del mod ord">
        <pc:chgData name="Amit Kumar" userId="4f7c73e7-5b44-4381-847b-47187819c3dc" providerId="ADAL" clId="{4AB9A2D2-316E-471C-82B1-298DA5680656}" dt="2023-08-31T14:56:33.493" v="11521" actId="2696"/>
        <pc:sldMkLst>
          <pc:docMk/>
          <pc:sldMk cId="3515677163" sldId="397"/>
        </pc:sldMkLst>
      </pc:sldChg>
      <pc:sldChg chg="modSp del">
        <pc:chgData name="Amit Kumar" userId="4f7c73e7-5b44-4381-847b-47187819c3dc" providerId="ADAL" clId="{4AB9A2D2-316E-471C-82B1-298DA5680656}" dt="2023-08-22T13:00:47.619" v="3704" actId="2696"/>
        <pc:sldMkLst>
          <pc:docMk/>
          <pc:sldMk cId="3687134560" sldId="398"/>
        </pc:sldMkLst>
      </pc:sldChg>
      <pc:sldChg chg="modSp add del">
        <pc:chgData name="Amit Kumar" userId="4f7c73e7-5b44-4381-847b-47187819c3dc" providerId="ADAL" clId="{4AB9A2D2-316E-471C-82B1-298DA5680656}" dt="2023-08-31T14:30:59.231" v="11136" actId="47"/>
        <pc:sldMkLst>
          <pc:docMk/>
          <pc:sldMk cId="3861979481" sldId="398"/>
        </pc:sldMkLst>
      </pc:sldChg>
      <pc:sldChg chg="modSp del mod">
        <pc:chgData name="Amit Kumar" userId="4f7c73e7-5b44-4381-847b-47187819c3dc" providerId="ADAL" clId="{4AB9A2D2-316E-471C-82B1-298DA5680656}" dt="2023-08-31T14:31:02.740" v="11137" actId="47"/>
        <pc:sldMkLst>
          <pc:docMk/>
          <pc:sldMk cId="920554958" sldId="399"/>
        </pc:sldMkLst>
      </pc:sldChg>
      <pc:sldChg chg="addSp delSp modSp del mod">
        <pc:chgData name="Amit Kumar" userId="4f7c73e7-5b44-4381-847b-47187819c3dc" providerId="ADAL" clId="{4AB9A2D2-316E-471C-82B1-298DA5680656}" dt="2023-08-31T14:56:33.493" v="11521" actId="2696"/>
        <pc:sldMkLst>
          <pc:docMk/>
          <pc:sldMk cId="1593671085" sldId="400"/>
        </pc:sldMkLst>
      </pc:sldChg>
      <pc:sldChg chg="add ord">
        <pc:chgData name="Amit Kumar" userId="4f7c73e7-5b44-4381-847b-47187819c3dc" providerId="ADAL" clId="{4AB9A2D2-316E-471C-82B1-298DA5680656}" dt="2023-08-31T14:58:01.424" v="11540"/>
        <pc:sldMkLst>
          <pc:docMk/>
          <pc:sldMk cId="2233816949" sldId="400"/>
        </pc:sldMkLst>
      </pc:sldChg>
      <pc:sldChg chg="del">
        <pc:chgData name="Amit Kumar" userId="4f7c73e7-5b44-4381-847b-47187819c3dc" providerId="ADAL" clId="{4AB9A2D2-316E-471C-82B1-298DA5680656}" dt="2023-08-31T14:32:19.306" v="11143" actId="47"/>
        <pc:sldMkLst>
          <pc:docMk/>
          <pc:sldMk cId="848789100" sldId="402"/>
        </pc:sldMkLst>
      </pc:sldChg>
      <pc:sldChg chg="modSp del ord">
        <pc:chgData name="Amit Kumar" userId="4f7c73e7-5b44-4381-847b-47187819c3dc" providerId="ADAL" clId="{4AB9A2D2-316E-471C-82B1-298DA5680656}" dt="2023-08-31T14:56:33.493" v="11521" actId="2696"/>
        <pc:sldMkLst>
          <pc:docMk/>
          <pc:sldMk cId="1212112811" sldId="403"/>
        </pc:sldMkLst>
      </pc:sldChg>
      <pc:sldChg chg="add del">
        <pc:chgData name="Amit Kumar" userId="4f7c73e7-5b44-4381-847b-47187819c3dc" providerId="ADAL" clId="{4AB9A2D2-316E-471C-82B1-298DA5680656}" dt="2023-08-31T14:57:51.348" v="11538" actId="47"/>
        <pc:sldMkLst>
          <pc:docMk/>
          <pc:sldMk cId="2825050793" sldId="403"/>
        </pc:sldMkLst>
      </pc:sldChg>
      <pc:sldChg chg="modSp del mod">
        <pc:chgData name="Amit Kumar" userId="4f7c73e7-5b44-4381-847b-47187819c3dc" providerId="ADAL" clId="{4AB9A2D2-316E-471C-82B1-298DA5680656}" dt="2023-08-31T14:32:23.028" v="11144" actId="47"/>
        <pc:sldMkLst>
          <pc:docMk/>
          <pc:sldMk cId="2846770145" sldId="404"/>
        </pc:sldMkLst>
      </pc:sldChg>
      <pc:sldChg chg="addSp modSp add del mod">
        <pc:chgData name="Amit Kumar" userId="4f7c73e7-5b44-4381-847b-47187819c3dc" providerId="ADAL" clId="{4AB9A2D2-316E-471C-82B1-298DA5680656}" dt="2023-08-31T14:32:34.642" v="11145" actId="47"/>
        <pc:sldMkLst>
          <pc:docMk/>
          <pc:sldMk cId="3364498977" sldId="405"/>
        </pc:sldMkLst>
      </pc:sldChg>
      <pc:sldChg chg="add del">
        <pc:chgData name="Amit Kumar" userId="4f7c73e7-5b44-4381-847b-47187819c3dc" providerId="ADAL" clId="{4AB9A2D2-316E-471C-82B1-298DA5680656}" dt="2023-08-16T07:07:28.324" v="113"/>
        <pc:sldMkLst>
          <pc:docMk/>
          <pc:sldMk cId="785917476" sldId="406"/>
        </pc:sldMkLst>
      </pc:sldChg>
      <pc:sldChg chg="addSp delSp modSp add mod">
        <pc:chgData name="Amit Kumar" userId="4f7c73e7-5b44-4381-847b-47187819c3dc" providerId="ADAL" clId="{4AB9A2D2-316E-471C-82B1-298DA5680656}" dt="2023-08-31T15:09:02.298" v="11962" actId="207"/>
        <pc:sldMkLst>
          <pc:docMk/>
          <pc:sldMk cId="2624632855" sldId="406"/>
        </pc:sldMkLst>
      </pc:sldChg>
      <pc:sldChg chg="modSp add del mod ord modShow">
        <pc:chgData name="Amit Kumar" userId="4f7c73e7-5b44-4381-847b-47187819c3dc" providerId="ADAL" clId="{4AB9A2D2-316E-471C-82B1-298DA5680656}" dt="2023-08-31T14:31:19.310" v="11140" actId="47"/>
        <pc:sldMkLst>
          <pc:docMk/>
          <pc:sldMk cId="874607867" sldId="407"/>
        </pc:sldMkLst>
      </pc:sldChg>
      <pc:sldChg chg="modSp add">
        <pc:chgData name="Amit Kumar" userId="4f7c73e7-5b44-4381-847b-47187819c3dc" providerId="ADAL" clId="{4AB9A2D2-316E-471C-82B1-298DA5680656}" dt="2023-08-31T15:10:59.473" v="12023" actId="122"/>
        <pc:sldMkLst>
          <pc:docMk/>
          <pc:sldMk cId="853083462" sldId="408"/>
        </pc:sldMkLst>
      </pc:sldChg>
      <pc:sldChg chg="addSp delSp modSp new add del mod modShow">
        <pc:chgData name="Amit Kumar" userId="4f7c73e7-5b44-4381-847b-47187819c3dc" providerId="ADAL" clId="{4AB9A2D2-316E-471C-82B1-298DA5680656}" dt="2023-08-31T14:31:16.587" v="11138" actId="47"/>
        <pc:sldMkLst>
          <pc:docMk/>
          <pc:sldMk cId="3933270443" sldId="409"/>
        </pc:sldMkLst>
      </pc:sldChg>
      <pc:sldChg chg="addSp delSp modSp add del mod">
        <pc:chgData name="Amit Kumar" userId="4f7c73e7-5b44-4381-847b-47187819c3dc" providerId="ADAL" clId="{4AB9A2D2-316E-471C-82B1-298DA5680656}" dt="2023-08-31T14:30:30.138" v="11135" actId="47"/>
        <pc:sldMkLst>
          <pc:docMk/>
          <pc:sldMk cId="2065816234" sldId="410"/>
        </pc:sldMkLst>
      </pc:sldChg>
      <pc:sldChg chg="add del">
        <pc:chgData name="Amit Kumar" userId="4f7c73e7-5b44-4381-847b-47187819c3dc" providerId="ADAL" clId="{4AB9A2D2-316E-471C-82B1-298DA5680656}" dt="2023-08-23T05:44:21.521" v="4379"/>
        <pc:sldMkLst>
          <pc:docMk/>
          <pc:sldMk cId="1326428367" sldId="411"/>
        </pc:sldMkLst>
      </pc:sldChg>
      <pc:sldChg chg="modSp add del mod ord">
        <pc:chgData name="Amit Kumar" userId="4f7c73e7-5b44-4381-847b-47187819c3dc" providerId="ADAL" clId="{4AB9A2D2-316E-471C-82B1-298DA5680656}" dt="2023-08-31T14:56:33.493" v="11521" actId="2696"/>
        <pc:sldMkLst>
          <pc:docMk/>
          <pc:sldMk cId="1972109842" sldId="411"/>
        </pc:sldMkLst>
      </pc:sldChg>
      <pc:sldChg chg="add">
        <pc:chgData name="Amit Kumar" userId="4f7c73e7-5b44-4381-847b-47187819c3dc" providerId="ADAL" clId="{4AB9A2D2-316E-471C-82B1-298DA5680656}" dt="2023-08-31T14:56:36.884" v="11522"/>
        <pc:sldMkLst>
          <pc:docMk/>
          <pc:sldMk cId="3163190674" sldId="411"/>
        </pc:sldMkLst>
      </pc:sldChg>
      <pc:sldChg chg="add del">
        <pc:chgData name="Amit Kumar" userId="4f7c73e7-5b44-4381-847b-47187819c3dc" providerId="ADAL" clId="{4AB9A2D2-316E-471C-82B1-298DA5680656}" dt="2023-08-22T13:09:40.166" v="3912"/>
        <pc:sldMkLst>
          <pc:docMk/>
          <pc:sldMk cId="3971613521" sldId="411"/>
        </pc:sldMkLst>
      </pc:sldChg>
      <pc:sldChg chg="modSp add mod">
        <pc:chgData name="Amit Kumar" userId="4f7c73e7-5b44-4381-847b-47187819c3dc" providerId="ADAL" clId="{4AB9A2D2-316E-471C-82B1-298DA5680656}" dt="2023-08-31T14:59:14.398" v="11575" actId="14100"/>
        <pc:sldMkLst>
          <pc:docMk/>
          <pc:sldMk cId="3296372352" sldId="412"/>
        </pc:sldMkLst>
      </pc:sldChg>
      <pc:sldChg chg="addSp delSp modSp add del mod">
        <pc:chgData name="Amit Kumar" userId="4f7c73e7-5b44-4381-847b-47187819c3dc" providerId="ADAL" clId="{4AB9A2D2-316E-471C-82B1-298DA5680656}" dt="2023-08-31T14:56:33.493" v="11521" actId="2696"/>
        <pc:sldMkLst>
          <pc:docMk/>
          <pc:sldMk cId="4284344970" sldId="412"/>
        </pc:sldMkLst>
      </pc:sldChg>
      <pc:sldChg chg="addSp delSp modSp add mod ord">
        <pc:chgData name="Amit Kumar" userId="4f7c73e7-5b44-4381-847b-47187819c3dc" providerId="ADAL" clId="{4AB9A2D2-316E-471C-82B1-298DA5680656}" dt="2023-08-31T15:04:29.831" v="11753"/>
        <pc:sldMkLst>
          <pc:docMk/>
          <pc:sldMk cId="2923983201" sldId="413"/>
        </pc:sldMkLst>
      </pc:sldChg>
      <pc:sldChg chg="addSp delSp modSp new mod">
        <pc:chgData name="Amit Kumar" userId="4f7c73e7-5b44-4381-847b-47187819c3dc" providerId="ADAL" clId="{4AB9A2D2-316E-471C-82B1-298DA5680656}" dt="2023-08-31T14:39:59.769" v="11290" actId="14100"/>
        <pc:sldMkLst>
          <pc:docMk/>
          <pc:sldMk cId="1452770095" sldId="414"/>
        </pc:sldMkLst>
      </pc:sldChg>
      <pc:sldChg chg="addSp delSp modSp add mod ord">
        <pc:chgData name="Amit Kumar" userId="4f7c73e7-5b44-4381-847b-47187819c3dc" providerId="ADAL" clId="{4AB9A2D2-316E-471C-82B1-298DA5680656}" dt="2023-08-31T15:11:29.018" v="12024" actId="2711"/>
        <pc:sldMkLst>
          <pc:docMk/>
          <pc:sldMk cId="519927097" sldId="415"/>
        </pc:sldMkLst>
      </pc:sldChg>
      <pc:sldChg chg="addSp delSp modSp add mod">
        <pc:chgData name="Amit Kumar" userId="4f7c73e7-5b44-4381-847b-47187819c3dc" providerId="ADAL" clId="{4AB9A2D2-316E-471C-82B1-298DA5680656}" dt="2023-08-30T06:26:42.063" v="9764" actId="20577"/>
        <pc:sldMkLst>
          <pc:docMk/>
          <pc:sldMk cId="3722728245" sldId="416"/>
        </pc:sldMkLst>
      </pc:sldChg>
      <pc:sldChg chg="addSp delSp modSp add mod">
        <pc:chgData name="Amit Kumar" userId="4f7c73e7-5b44-4381-847b-47187819c3dc" providerId="ADAL" clId="{4AB9A2D2-316E-471C-82B1-298DA5680656}" dt="2023-08-31T14:38:40.663" v="11276" actId="20577"/>
        <pc:sldMkLst>
          <pc:docMk/>
          <pc:sldMk cId="924485798" sldId="417"/>
        </pc:sldMkLst>
      </pc:sldChg>
      <pc:sldChg chg="addSp delSp modSp add mod">
        <pc:chgData name="Amit Kumar" userId="4f7c73e7-5b44-4381-847b-47187819c3dc" providerId="ADAL" clId="{4AB9A2D2-316E-471C-82B1-298DA5680656}" dt="2023-08-31T12:50:38.134" v="10823" actId="478"/>
        <pc:sldMkLst>
          <pc:docMk/>
          <pc:sldMk cId="1363576174" sldId="418"/>
        </pc:sldMkLst>
      </pc:sldChg>
      <pc:sldChg chg="addSp delSp modSp new del mod">
        <pc:chgData name="Amit Kumar" userId="4f7c73e7-5b44-4381-847b-47187819c3dc" providerId="ADAL" clId="{4AB9A2D2-316E-471C-82B1-298DA5680656}" dt="2023-08-31T14:13:48.361" v="11010" actId="47"/>
        <pc:sldMkLst>
          <pc:docMk/>
          <pc:sldMk cId="652642143" sldId="419"/>
        </pc:sldMkLst>
      </pc:sldChg>
      <pc:sldChg chg="add del">
        <pc:chgData name="Amit Kumar" userId="4f7c73e7-5b44-4381-847b-47187819c3dc" providerId="ADAL" clId="{4AB9A2D2-316E-471C-82B1-298DA5680656}" dt="2023-08-31T10:35:34.343" v="10306"/>
        <pc:sldMkLst>
          <pc:docMk/>
          <pc:sldMk cId="1707475563" sldId="419"/>
        </pc:sldMkLst>
      </pc:sldChg>
      <pc:sldChg chg="addSp delSp modSp add mod ord">
        <pc:chgData name="Amit Kumar" userId="4f7c73e7-5b44-4381-847b-47187819c3dc" providerId="ADAL" clId="{4AB9A2D2-316E-471C-82B1-298DA5680656}" dt="2023-08-31T14:21:08.709" v="11066"/>
        <pc:sldMkLst>
          <pc:docMk/>
          <pc:sldMk cId="39603915" sldId="420"/>
        </pc:sldMkLst>
      </pc:sldChg>
    </pc:docChg>
  </pc:docChgLst>
  <pc:docChgLst>
    <pc:chgData name="Amit Kumar" userId="4f7c73e7-5b44-4381-847b-47187819c3dc" providerId="ADAL" clId="{D968406D-0EBC-440B-958C-3FA2440BF391}"/>
    <pc:docChg chg="undo custSel addSld delSld modSld sldOrd">
      <pc:chgData name="Amit Kumar" userId="4f7c73e7-5b44-4381-847b-47187819c3dc" providerId="ADAL" clId="{D968406D-0EBC-440B-958C-3FA2440BF391}" dt="2024-02-02T11:33:51.352" v="3466" actId="108"/>
      <pc:docMkLst>
        <pc:docMk/>
      </pc:docMkLst>
      <pc:sldChg chg="del">
        <pc:chgData name="Amit Kumar" userId="4f7c73e7-5b44-4381-847b-47187819c3dc" providerId="ADAL" clId="{D968406D-0EBC-440B-958C-3FA2440BF391}" dt="2024-02-01T14:25:26.397" v="2475" actId="47"/>
        <pc:sldMkLst>
          <pc:docMk/>
          <pc:sldMk cId="2749047696" sldId="370"/>
        </pc:sldMkLst>
      </pc:sldChg>
      <pc:sldChg chg="del">
        <pc:chgData name="Amit Kumar" userId="4f7c73e7-5b44-4381-847b-47187819c3dc" providerId="ADAL" clId="{D968406D-0EBC-440B-958C-3FA2440BF391}" dt="2024-01-30T05:59:56.437" v="1" actId="47"/>
        <pc:sldMkLst>
          <pc:docMk/>
          <pc:sldMk cId="1538429420" sldId="396"/>
        </pc:sldMkLst>
      </pc:sldChg>
      <pc:sldChg chg="del">
        <pc:chgData name="Amit Kumar" userId="4f7c73e7-5b44-4381-847b-47187819c3dc" providerId="ADAL" clId="{D968406D-0EBC-440B-958C-3FA2440BF391}" dt="2024-01-30T05:59:44.788" v="0" actId="47"/>
        <pc:sldMkLst>
          <pc:docMk/>
          <pc:sldMk cId="1661717512" sldId="397"/>
        </pc:sldMkLst>
      </pc:sldChg>
      <pc:sldChg chg="del">
        <pc:chgData name="Amit Kumar" userId="4f7c73e7-5b44-4381-847b-47187819c3dc" providerId="ADAL" clId="{D968406D-0EBC-440B-958C-3FA2440BF391}" dt="2024-01-30T06:00:01.335" v="2" actId="47"/>
        <pc:sldMkLst>
          <pc:docMk/>
          <pc:sldMk cId="2233816949" sldId="400"/>
        </pc:sldMkLst>
      </pc:sldChg>
      <pc:sldChg chg="del">
        <pc:chgData name="Amit Kumar" userId="4f7c73e7-5b44-4381-847b-47187819c3dc" providerId="ADAL" clId="{D968406D-0EBC-440B-958C-3FA2440BF391}" dt="2024-01-30T06:00:06.450" v="3" actId="47"/>
        <pc:sldMkLst>
          <pc:docMk/>
          <pc:sldMk cId="3163190674" sldId="411"/>
        </pc:sldMkLst>
      </pc:sldChg>
      <pc:sldChg chg="del">
        <pc:chgData name="Amit Kumar" userId="4f7c73e7-5b44-4381-847b-47187819c3dc" providerId="ADAL" clId="{D968406D-0EBC-440B-958C-3FA2440BF391}" dt="2024-01-30T06:00:16.049" v="4" actId="47"/>
        <pc:sldMkLst>
          <pc:docMk/>
          <pc:sldMk cId="3296372352" sldId="412"/>
        </pc:sldMkLst>
      </pc:sldChg>
      <pc:sldChg chg="addSp delSp modSp mod">
        <pc:chgData name="Amit Kumar" userId="4f7c73e7-5b44-4381-847b-47187819c3dc" providerId="ADAL" clId="{D968406D-0EBC-440B-958C-3FA2440BF391}" dt="2024-02-01T14:25:01.678" v="2474" actId="20577"/>
        <pc:sldMkLst>
          <pc:docMk/>
          <pc:sldMk cId="2923983201" sldId="413"/>
        </pc:sldMkLst>
      </pc:sldChg>
      <pc:sldChg chg="add del">
        <pc:chgData name="Amit Kumar" userId="4f7c73e7-5b44-4381-847b-47187819c3dc" providerId="ADAL" clId="{D968406D-0EBC-440B-958C-3FA2440BF391}" dt="2024-01-31T15:40:48.364" v="2191" actId="2696"/>
        <pc:sldMkLst>
          <pc:docMk/>
          <pc:sldMk cId="701899726" sldId="421"/>
        </pc:sldMkLst>
      </pc:sldChg>
      <pc:sldChg chg="del">
        <pc:chgData name="Amit Kumar" userId="4f7c73e7-5b44-4381-847b-47187819c3dc" providerId="ADAL" clId="{D968406D-0EBC-440B-958C-3FA2440BF391}" dt="2024-01-30T06:00:22.328" v="5" actId="47"/>
        <pc:sldMkLst>
          <pc:docMk/>
          <pc:sldMk cId="3665165576" sldId="422"/>
        </pc:sldMkLst>
      </pc:sldChg>
      <pc:sldChg chg="addSp modSp mod ord">
        <pc:chgData name="Amit Kumar" userId="4f7c73e7-5b44-4381-847b-47187819c3dc" providerId="ADAL" clId="{D968406D-0EBC-440B-958C-3FA2440BF391}" dt="2024-02-01T14:22:37.787" v="2397" actId="20577"/>
        <pc:sldMkLst>
          <pc:docMk/>
          <pc:sldMk cId="2587073350" sldId="423"/>
        </pc:sldMkLst>
      </pc:sldChg>
      <pc:sldChg chg="addSp delSp modSp add mod ord">
        <pc:chgData name="Amit Kumar" userId="4f7c73e7-5b44-4381-847b-47187819c3dc" providerId="ADAL" clId="{D968406D-0EBC-440B-958C-3FA2440BF391}" dt="2024-02-01T14:23:26.157" v="2425" actId="20577"/>
        <pc:sldMkLst>
          <pc:docMk/>
          <pc:sldMk cId="2455962979" sldId="449"/>
        </pc:sldMkLst>
      </pc:sldChg>
      <pc:sldChg chg="modSp add mod ord">
        <pc:chgData name="Amit Kumar" userId="4f7c73e7-5b44-4381-847b-47187819c3dc" providerId="ADAL" clId="{D968406D-0EBC-440B-958C-3FA2440BF391}" dt="2024-02-01T14:15:34.697" v="2204" actId="1076"/>
        <pc:sldMkLst>
          <pc:docMk/>
          <pc:sldMk cId="1401177061" sldId="450"/>
        </pc:sldMkLst>
      </pc:sldChg>
      <pc:sldChg chg="addSp delSp modSp add mod ord">
        <pc:chgData name="Amit Kumar" userId="4f7c73e7-5b44-4381-847b-47187819c3dc" providerId="ADAL" clId="{D968406D-0EBC-440B-958C-3FA2440BF391}" dt="2024-01-31T14:15:54.344" v="1420" actId="207"/>
        <pc:sldMkLst>
          <pc:docMk/>
          <pc:sldMk cId="4110094408" sldId="451"/>
        </pc:sldMkLst>
      </pc:sldChg>
      <pc:sldChg chg="addSp delSp modSp add mod">
        <pc:chgData name="Amit Kumar" userId="4f7c73e7-5b44-4381-847b-47187819c3dc" providerId="ADAL" clId="{D968406D-0EBC-440B-958C-3FA2440BF391}" dt="2024-02-01T14:30:46.276" v="2521" actId="207"/>
        <pc:sldMkLst>
          <pc:docMk/>
          <pc:sldMk cId="654898689" sldId="452"/>
        </pc:sldMkLst>
      </pc:sldChg>
      <pc:sldChg chg="addSp delSp modSp add mod">
        <pc:chgData name="Amit Kumar" userId="4f7c73e7-5b44-4381-847b-47187819c3dc" providerId="ADAL" clId="{D968406D-0EBC-440B-958C-3FA2440BF391}" dt="2024-02-02T11:33:51.352" v="3466" actId="108"/>
        <pc:sldMkLst>
          <pc:docMk/>
          <pc:sldMk cId="1262519242" sldId="453"/>
        </pc:sldMkLst>
      </pc:sldChg>
    </pc:docChg>
  </pc:docChgLst>
  <pc:docChgLst>
    <pc:chgData name="Amit Kumar" userId="4f7c73e7-5b44-4381-847b-47187819c3dc" providerId="ADAL" clId="{480503AC-5998-44C0-A41C-BAAAF8E85A42}"/>
    <pc:docChg chg="custSel modSld">
      <pc:chgData name="Amit Kumar" userId="4f7c73e7-5b44-4381-847b-47187819c3dc" providerId="ADAL" clId="{480503AC-5998-44C0-A41C-BAAAF8E85A42}" dt="2025-06-11T05:28:11.313" v="333" actId="108"/>
      <pc:docMkLst>
        <pc:docMk/>
      </pc:docMkLst>
      <pc:sldChg chg="modSp mod modNotesTx">
        <pc:chgData name="Amit Kumar" userId="4f7c73e7-5b44-4381-847b-47187819c3dc" providerId="ADAL" clId="{480503AC-5998-44C0-A41C-BAAAF8E85A42}" dt="2025-06-11T05:28:11.313" v="333" actId="108"/>
        <pc:sldMkLst>
          <pc:docMk/>
          <pc:sldMk cId="3708661849" sldId="258"/>
        </pc:sldMkLst>
        <pc:spChg chg="mod">
          <ac:chgData name="Amit Kumar" userId="4f7c73e7-5b44-4381-847b-47187819c3dc" providerId="ADAL" clId="{480503AC-5998-44C0-A41C-BAAAF8E85A42}" dt="2025-06-11T05:28:11.313" v="333" actId="108"/>
          <ac:spMkLst>
            <pc:docMk/>
            <pc:sldMk cId="3708661849" sldId="258"/>
            <ac:spMk id="4" creationId="{EF6ED86F-73E2-161A-D58D-DC45CBB35312}"/>
          </ac:spMkLst>
        </pc:spChg>
      </pc:sldChg>
      <pc:sldChg chg="modNotesTx">
        <pc:chgData name="Amit Kumar" userId="4f7c73e7-5b44-4381-847b-47187819c3dc" providerId="ADAL" clId="{480503AC-5998-44C0-A41C-BAAAF8E85A42}" dt="2025-06-11T04:48:09.395" v="122" actId="20577"/>
        <pc:sldMkLst>
          <pc:docMk/>
          <pc:sldMk cId="1738977241" sldId="400"/>
        </pc:sldMkLst>
      </pc:sldChg>
      <pc:sldChg chg="delSp modSp mod">
        <pc:chgData name="Amit Kumar" userId="4f7c73e7-5b44-4381-847b-47187819c3dc" providerId="ADAL" clId="{480503AC-5998-44C0-A41C-BAAAF8E85A42}" dt="2025-06-11T04:45:34.903" v="40" actId="478"/>
        <pc:sldMkLst>
          <pc:docMk/>
          <pc:sldMk cId="3888521976" sldId="464"/>
        </pc:sldMkLst>
        <pc:spChg chg="mod">
          <ac:chgData name="Amit Kumar" userId="4f7c73e7-5b44-4381-847b-47187819c3dc" providerId="ADAL" clId="{480503AC-5998-44C0-A41C-BAAAF8E85A42}" dt="2025-06-11T04:44:48.830" v="7" actId="313"/>
          <ac:spMkLst>
            <pc:docMk/>
            <pc:sldMk cId="3888521976" sldId="464"/>
            <ac:spMk id="12" creationId="{BE577269-C27F-C61A-FB53-DC386C8A4738}"/>
          </ac:spMkLst>
        </pc:spChg>
        <pc:spChg chg="mod">
          <ac:chgData name="Amit Kumar" userId="4f7c73e7-5b44-4381-847b-47187819c3dc" providerId="ADAL" clId="{480503AC-5998-44C0-A41C-BAAAF8E85A42}" dt="2025-06-11T04:45:20.049" v="39" actId="20577"/>
          <ac:spMkLst>
            <pc:docMk/>
            <pc:sldMk cId="3888521976" sldId="464"/>
            <ac:spMk id="15" creationId="{25C237C8-99AE-B3CA-9A1E-15AA6C1AF094}"/>
          </ac:spMkLst>
        </pc:spChg>
        <pc:spChg chg="del">
          <ac:chgData name="Amit Kumar" userId="4f7c73e7-5b44-4381-847b-47187819c3dc" providerId="ADAL" clId="{480503AC-5998-44C0-A41C-BAAAF8E85A42}" dt="2025-06-11T04:45:34.903" v="40" actId="478"/>
          <ac:spMkLst>
            <pc:docMk/>
            <pc:sldMk cId="3888521976" sldId="464"/>
            <ac:spMk id="28" creationId="{0E1EC49E-69FD-F1E1-D7AC-70E94F78FA32}"/>
          </ac:spMkLst>
        </pc:spChg>
      </pc:sldChg>
    </pc:docChg>
  </pc:docChgLst>
  <pc:docChgLst>
    <pc:chgData name="Amit Kumar" userId="4f7c73e7-5b44-4381-847b-47187819c3dc" providerId="ADAL" clId="{C39BCE8D-6EB3-40A1-8E7C-9BBF18110D68}"/>
    <pc:docChg chg="undo redo custSel addSld delSld modSld sldOrd">
      <pc:chgData name="Amit Kumar" userId="4f7c73e7-5b44-4381-847b-47187819c3dc" providerId="ADAL" clId="{C39BCE8D-6EB3-40A1-8E7C-9BBF18110D68}" dt="2023-10-31T15:42:03.338" v="833" actId="14100"/>
      <pc:docMkLst>
        <pc:docMk/>
      </pc:docMkLst>
      <pc:sldChg chg="addSp delSp modSp add mod">
        <pc:chgData name="Amit Kumar" userId="4f7c73e7-5b44-4381-847b-47187819c3dc" providerId="ADAL" clId="{C39BCE8D-6EB3-40A1-8E7C-9BBF18110D68}" dt="2023-10-31T15:40:44.390" v="771" actId="20577"/>
        <pc:sldMkLst>
          <pc:docMk/>
          <pc:sldMk cId="701899726" sldId="421"/>
        </pc:sldMkLst>
      </pc:sldChg>
      <pc:sldChg chg="add del">
        <pc:chgData name="Amit Kumar" userId="4f7c73e7-5b44-4381-847b-47187819c3dc" providerId="ADAL" clId="{C39BCE8D-6EB3-40A1-8E7C-9BBF18110D68}" dt="2023-10-31T12:06:00.616" v="34"/>
        <pc:sldMkLst>
          <pc:docMk/>
          <pc:sldMk cId="1793461362" sldId="422"/>
        </pc:sldMkLst>
      </pc:sldChg>
      <pc:sldChg chg="addSp delSp modSp add mod ord">
        <pc:chgData name="Amit Kumar" userId="4f7c73e7-5b44-4381-847b-47187819c3dc" providerId="ADAL" clId="{C39BCE8D-6EB3-40A1-8E7C-9BBF18110D68}" dt="2023-10-31T15:42:03.338" v="833" actId="14100"/>
        <pc:sldMkLst>
          <pc:docMk/>
          <pc:sldMk cId="3665165576" sldId="422"/>
        </pc:sldMkLst>
      </pc:sldChg>
    </pc:docChg>
  </pc:docChgLst>
  <pc:docChgLst>
    <pc:chgData name="Amit Kumar" userId="4f7c73e7-5b44-4381-847b-47187819c3dc" providerId="ADAL" clId="{6352EC31-E47C-014C-A56E-F420DE29806A}"/>
    <pc:docChg chg="undo custSel addSld modSld">
      <pc:chgData name="Amit Kumar" userId="4f7c73e7-5b44-4381-847b-47187819c3dc" providerId="ADAL" clId="{6352EC31-E47C-014C-A56E-F420DE29806A}" dt="2024-03-18T23:54:24.985" v="419" actId="1076"/>
      <pc:docMkLst>
        <pc:docMk/>
      </pc:docMkLst>
      <pc:sldChg chg="modSp">
        <pc:chgData name="Amit Kumar" userId="4f7c73e7-5b44-4381-847b-47187819c3dc" providerId="ADAL" clId="{6352EC31-E47C-014C-A56E-F420DE29806A}" dt="2024-03-18T23:44:11.454" v="0" actId="1076"/>
        <pc:sldMkLst>
          <pc:docMk/>
          <pc:sldMk cId="466913217" sldId="348"/>
        </pc:sldMkLst>
      </pc:sldChg>
      <pc:sldChg chg="addSp delSp modSp add">
        <pc:chgData name="Amit Kumar" userId="4f7c73e7-5b44-4381-847b-47187819c3dc" providerId="ADAL" clId="{6352EC31-E47C-014C-A56E-F420DE29806A}" dt="2024-03-18T23:54:24.985" v="419" actId="1076"/>
        <pc:sldMkLst>
          <pc:docMk/>
          <pc:sldMk cId="4227280481" sldId="455"/>
        </pc:sldMkLst>
      </pc:sldChg>
    </pc:docChg>
  </pc:docChgLst>
  <pc:docChgLst>
    <pc:chgData name="Amit Kumar" userId="4f7c73e7-5b44-4381-847b-47187819c3dc" providerId="ADAL" clId="{4A1D981F-647A-492C-9126-2D5831A245D1}"/>
    <pc:docChg chg="modSld">
      <pc:chgData name="Amit Kumar" userId="4f7c73e7-5b44-4381-847b-47187819c3dc" providerId="ADAL" clId="{4A1D981F-647A-492C-9126-2D5831A245D1}" dt="2022-12-15T19:01:00.733" v="40" actId="20577"/>
      <pc:docMkLst>
        <pc:docMk/>
      </pc:docMkLst>
      <pc:sldChg chg="modSp mod">
        <pc:chgData name="Amit Kumar" userId="4f7c73e7-5b44-4381-847b-47187819c3dc" providerId="ADAL" clId="{4A1D981F-647A-492C-9126-2D5831A245D1}" dt="2022-12-15T19:01:00.733" v="40" actId="20577"/>
        <pc:sldMkLst>
          <pc:docMk/>
          <pc:sldMk cId="2608036759" sldId="325"/>
        </pc:sldMkLst>
      </pc:sldChg>
    </pc:docChg>
  </pc:docChgLst>
  <pc:docChgLst>
    <pc:chgData name="Amit Kumar" userId="4f7c73e7-5b44-4381-847b-47187819c3dc" providerId="ADAL" clId="{612F25E8-E9F0-4928-BB9B-E1E63C9FB2C6}"/>
    <pc:docChg chg="undo redo custSel addSld delSld modSld sldOrd modMainMaster">
      <pc:chgData name="Amit Kumar" userId="4f7c73e7-5b44-4381-847b-47187819c3dc" providerId="ADAL" clId="{612F25E8-E9F0-4928-BB9B-E1E63C9FB2C6}" dt="2025-06-07T17:44:18.991" v="2145" actId="1076"/>
      <pc:docMkLst>
        <pc:docMk/>
      </pc:docMkLst>
      <pc:sldChg chg="addSp delSp modSp add del mod">
        <pc:chgData name="Amit Kumar" userId="4f7c73e7-5b44-4381-847b-47187819c3dc" providerId="ADAL" clId="{612F25E8-E9F0-4928-BB9B-E1E63C9FB2C6}" dt="2025-06-07T16:44:14.451" v="649" actId="20577"/>
        <pc:sldMkLst>
          <pc:docMk/>
          <pc:sldMk cId="3708661849" sldId="258"/>
        </pc:sldMkLst>
        <pc:spChg chg="del mod">
          <ac:chgData name="Amit Kumar" userId="4f7c73e7-5b44-4381-847b-47187819c3dc" providerId="ADAL" clId="{612F25E8-E9F0-4928-BB9B-E1E63C9FB2C6}" dt="2025-06-07T16:44:14.451" v="649" actId="20577"/>
          <ac:spMkLst>
            <pc:docMk/>
            <pc:sldMk cId="3708661849" sldId="258"/>
            <ac:spMk id="4" creationId="{EF6ED86F-73E2-161A-D58D-DC45CBB35312}"/>
          </ac:spMkLst>
        </pc:spChg>
        <pc:spChg chg="add mod">
          <ac:chgData name="Amit Kumar" userId="4f7c73e7-5b44-4381-847b-47187819c3dc" providerId="ADAL" clId="{612F25E8-E9F0-4928-BB9B-E1E63C9FB2C6}" dt="2025-06-07T16:42:52.789" v="604"/>
          <ac:spMkLst>
            <pc:docMk/>
            <pc:sldMk cId="3708661849" sldId="258"/>
            <ac:spMk id="9" creationId="{1618D060-EF45-7D48-B0DB-00EDF0F8256F}"/>
          </ac:spMkLst>
        </pc:spChg>
      </pc:sldChg>
      <pc:sldChg chg="del">
        <pc:chgData name="Amit Kumar" userId="4f7c73e7-5b44-4381-847b-47187819c3dc" providerId="ADAL" clId="{612F25E8-E9F0-4928-BB9B-E1E63C9FB2C6}" dt="2025-06-07T17:14:08.128" v="1505" actId="47"/>
        <pc:sldMkLst>
          <pc:docMk/>
          <pc:sldMk cId="3575774483" sldId="271"/>
        </pc:sldMkLst>
      </pc:sldChg>
      <pc:sldChg chg="addSp delSp modSp mod">
        <pc:chgData name="Amit Kumar" userId="4f7c73e7-5b44-4381-847b-47187819c3dc" providerId="ADAL" clId="{612F25E8-E9F0-4928-BB9B-E1E63C9FB2C6}" dt="2025-06-07T17:13:50.471" v="1501" actId="20577"/>
        <pc:sldMkLst>
          <pc:docMk/>
          <pc:sldMk cId="3352942617" sldId="281"/>
        </pc:sldMkLst>
        <pc:spChg chg="add mod">
          <ac:chgData name="Amit Kumar" userId="4f7c73e7-5b44-4381-847b-47187819c3dc" providerId="ADAL" clId="{612F25E8-E9F0-4928-BB9B-E1E63C9FB2C6}" dt="2025-06-07T17:12:57.240" v="1477" actId="1076"/>
          <ac:spMkLst>
            <pc:docMk/>
            <pc:sldMk cId="3352942617" sldId="281"/>
            <ac:spMk id="10" creationId="{A37E7332-4643-6B0A-76CC-62ED7D3916DC}"/>
          </ac:spMkLst>
        </pc:spChg>
        <pc:spChg chg="mod">
          <ac:chgData name="Amit Kumar" userId="4f7c73e7-5b44-4381-847b-47187819c3dc" providerId="ADAL" clId="{612F25E8-E9F0-4928-BB9B-E1E63C9FB2C6}" dt="2025-06-07T17:12:10.179" v="1458" actId="14100"/>
          <ac:spMkLst>
            <pc:docMk/>
            <pc:sldMk cId="3352942617" sldId="281"/>
            <ac:spMk id="11" creationId="{D27D1935-86E7-D5E4-21FB-F02CF9AA1FFF}"/>
          </ac:spMkLst>
        </pc:spChg>
        <pc:spChg chg="add mod">
          <ac:chgData name="Amit Kumar" userId="4f7c73e7-5b44-4381-847b-47187819c3dc" providerId="ADAL" clId="{612F25E8-E9F0-4928-BB9B-E1E63C9FB2C6}" dt="2025-06-07T17:12:46.280" v="1476" actId="1076"/>
          <ac:spMkLst>
            <pc:docMk/>
            <pc:sldMk cId="3352942617" sldId="281"/>
            <ac:spMk id="13" creationId="{229D274E-7F1F-8A30-AE05-ED3423F8F228}"/>
          </ac:spMkLst>
        </pc:spChg>
        <pc:spChg chg="add mod">
          <ac:chgData name="Amit Kumar" userId="4f7c73e7-5b44-4381-847b-47187819c3dc" providerId="ADAL" clId="{612F25E8-E9F0-4928-BB9B-E1E63C9FB2C6}" dt="2025-06-07T17:13:50.471" v="1501" actId="20577"/>
          <ac:spMkLst>
            <pc:docMk/>
            <pc:sldMk cId="3352942617" sldId="281"/>
            <ac:spMk id="15" creationId="{836781D6-7796-1CF1-18B8-F9A10BF0C404}"/>
          </ac:spMkLst>
        </pc:spChg>
        <pc:picChg chg="add mod">
          <ac:chgData name="Amit Kumar" userId="4f7c73e7-5b44-4381-847b-47187819c3dc" providerId="ADAL" clId="{612F25E8-E9F0-4928-BB9B-E1E63C9FB2C6}" dt="2025-06-07T17:12:07.332" v="1457" actId="1076"/>
          <ac:picMkLst>
            <pc:docMk/>
            <pc:sldMk cId="3352942617" sldId="281"/>
            <ac:picMk id="12" creationId="{58520828-2081-3134-F825-2B87C17982D9}"/>
          </ac:picMkLst>
        </pc:picChg>
      </pc:sldChg>
      <pc:sldChg chg="modSp add del mod">
        <pc:chgData name="Amit Kumar" userId="4f7c73e7-5b44-4381-847b-47187819c3dc" providerId="ADAL" clId="{612F25E8-E9F0-4928-BB9B-E1E63C9FB2C6}" dt="2025-06-07T16:25:00.991" v="283" actId="1076"/>
        <pc:sldMkLst>
          <pc:docMk/>
          <pc:sldMk cId="4263670786" sldId="321"/>
        </pc:sldMkLst>
        <pc:spChg chg="mod">
          <ac:chgData name="Amit Kumar" userId="4f7c73e7-5b44-4381-847b-47187819c3dc" providerId="ADAL" clId="{612F25E8-E9F0-4928-BB9B-E1E63C9FB2C6}" dt="2025-06-07T16:25:00.991" v="283" actId="1076"/>
          <ac:spMkLst>
            <pc:docMk/>
            <pc:sldMk cId="4263670786" sldId="321"/>
            <ac:spMk id="7" creationId="{203CA663-F303-77DD-DD5C-9AC00F9FD638}"/>
          </ac:spMkLst>
        </pc:spChg>
      </pc:sldChg>
      <pc:sldChg chg="addSp delSp modSp mod">
        <pc:chgData name="Amit Kumar" userId="4f7c73e7-5b44-4381-847b-47187819c3dc" providerId="ADAL" clId="{612F25E8-E9F0-4928-BB9B-E1E63C9FB2C6}" dt="2025-06-07T16:24:47.472" v="281" actId="1076"/>
        <pc:sldMkLst>
          <pc:docMk/>
          <pc:sldMk cId="2608036759" sldId="325"/>
        </pc:sldMkLst>
        <pc:spChg chg="add mod">
          <ac:chgData name="Amit Kumar" userId="4f7c73e7-5b44-4381-847b-47187819c3dc" providerId="ADAL" clId="{612F25E8-E9F0-4928-BB9B-E1E63C9FB2C6}" dt="2025-06-07T16:24:47.472" v="281" actId="1076"/>
          <ac:spMkLst>
            <pc:docMk/>
            <pc:sldMk cId="2608036759" sldId="325"/>
            <ac:spMk id="12" creationId="{D28E648D-0E3A-8E7B-48B1-DEF1AA632289}"/>
          </ac:spMkLst>
        </pc:spChg>
        <pc:spChg chg="mod">
          <ac:chgData name="Amit Kumar" userId="4f7c73e7-5b44-4381-847b-47187819c3dc" providerId="ADAL" clId="{612F25E8-E9F0-4928-BB9B-E1E63C9FB2C6}" dt="2025-06-07T16:23:22.268" v="206" actId="1076"/>
          <ac:spMkLst>
            <pc:docMk/>
            <pc:sldMk cId="2608036759" sldId="325"/>
            <ac:spMk id="15" creationId="{B9BBDD36-9F5A-4B03-B324-EA2D9F555B9A}"/>
          </ac:spMkLst>
        </pc:spChg>
        <pc:spChg chg="mod">
          <ac:chgData name="Amit Kumar" userId="4f7c73e7-5b44-4381-847b-47187819c3dc" providerId="ADAL" clId="{612F25E8-E9F0-4928-BB9B-E1E63C9FB2C6}" dt="2025-06-07T16:23:28.755" v="234" actId="1036"/>
          <ac:spMkLst>
            <pc:docMk/>
            <pc:sldMk cId="2608036759" sldId="325"/>
            <ac:spMk id="17" creationId="{99AF80F3-A1D0-45BC-B6BC-BE51147DBDA4}"/>
          </ac:spMkLst>
        </pc:spChg>
        <pc:grpChg chg="mod">
          <ac:chgData name="Amit Kumar" userId="4f7c73e7-5b44-4381-847b-47187819c3dc" providerId="ADAL" clId="{612F25E8-E9F0-4928-BB9B-E1E63C9FB2C6}" dt="2025-06-07T16:23:15.071" v="204" actId="14100"/>
          <ac:grpSpMkLst>
            <pc:docMk/>
            <pc:sldMk cId="2608036759" sldId="325"/>
            <ac:grpSpMk id="16" creationId="{D4357D9A-A788-43B9-9291-98DCB75F60E8}"/>
          </ac:grpSpMkLst>
        </pc:grpChg>
        <pc:picChg chg="add del mod">
          <ac:chgData name="Amit Kumar" userId="4f7c73e7-5b44-4381-847b-47187819c3dc" providerId="ADAL" clId="{612F25E8-E9F0-4928-BB9B-E1E63C9FB2C6}" dt="2025-06-07T16:16:00.462" v="130" actId="1076"/>
          <ac:picMkLst>
            <pc:docMk/>
            <pc:sldMk cId="2608036759" sldId="325"/>
            <ac:picMk id="8" creationId="{A57424B9-1FCC-2C3B-7833-6D24C20F99F4}"/>
          </ac:picMkLst>
        </pc:picChg>
        <pc:picChg chg="add mod">
          <ac:chgData name="Amit Kumar" userId="4f7c73e7-5b44-4381-847b-47187819c3dc" providerId="ADAL" clId="{612F25E8-E9F0-4928-BB9B-E1E63C9FB2C6}" dt="2025-06-07T16:15:28.765" v="118" actId="1076"/>
          <ac:picMkLst>
            <pc:docMk/>
            <pc:sldMk cId="2608036759" sldId="325"/>
            <ac:picMk id="10" creationId="{48378EED-A1D4-9473-0A62-2BB245B90755}"/>
          </ac:picMkLst>
        </pc:picChg>
        <pc:picChg chg="mod">
          <ac:chgData name="Amit Kumar" userId="4f7c73e7-5b44-4381-847b-47187819c3dc" providerId="ADAL" clId="{612F25E8-E9F0-4928-BB9B-E1E63C9FB2C6}" dt="2025-06-07T16:23:28.755" v="234" actId="1036"/>
          <ac:picMkLst>
            <pc:docMk/>
            <pc:sldMk cId="2608036759" sldId="325"/>
            <ac:picMk id="19" creationId="{F8EBFED4-459E-4A7D-ACED-A0EE5D9856E6}"/>
          </ac:picMkLst>
        </pc:picChg>
      </pc:sldChg>
      <pc:sldChg chg="del">
        <pc:chgData name="Amit Kumar" userId="4f7c73e7-5b44-4381-847b-47187819c3dc" providerId="ADAL" clId="{612F25E8-E9F0-4928-BB9B-E1E63C9FB2C6}" dt="2025-06-07T16:19:17.489" v="147" actId="47"/>
        <pc:sldMkLst>
          <pc:docMk/>
          <pc:sldMk cId="1738977241" sldId="328"/>
        </pc:sldMkLst>
      </pc:sldChg>
      <pc:sldChg chg="addSp delSp modSp mod ord">
        <pc:chgData name="Amit Kumar" userId="4f7c73e7-5b44-4381-847b-47187819c3dc" providerId="ADAL" clId="{612F25E8-E9F0-4928-BB9B-E1E63C9FB2C6}" dt="2025-06-07T17:04:40.179" v="884" actId="1076"/>
        <pc:sldMkLst>
          <pc:docMk/>
          <pc:sldMk cId="3993414247" sldId="351"/>
        </pc:sldMkLst>
        <pc:spChg chg="add mod">
          <ac:chgData name="Amit Kumar" userId="4f7c73e7-5b44-4381-847b-47187819c3dc" providerId="ADAL" clId="{612F25E8-E9F0-4928-BB9B-E1E63C9FB2C6}" dt="2025-06-07T16:49:40.417" v="705"/>
          <ac:spMkLst>
            <pc:docMk/>
            <pc:sldMk cId="3993414247" sldId="351"/>
            <ac:spMk id="7" creationId="{B494896F-5DDE-180E-00F9-36483822FAE7}"/>
          </ac:spMkLst>
        </pc:spChg>
        <pc:spChg chg="add mod">
          <ac:chgData name="Amit Kumar" userId="4f7c73e7-5b44-4381-847b-47187819c3dc" providerId="ADAL" clId="{612F25E8-E9F0-4928-BB9B-E1E63C9FB2C6}" dt="2025-06-07T17:01:18.096" v="859" actId="1076"/>
          <ac:spMkLst>
            <pc:docMk/>
            <pc:sldMk cId="3993414247" sldId="351"/>
            <ac:spMk id="11" creationId="{BC0EBE84-D2B6-1E7B-58D6-1F10EF5BF236}"/>
          </ac:spMkLst>
        </pc:spChg>
        <pc:spChg chg="add mod">
          <ac:chgData name="Amit Kumar" userId="4f7c73e7-5b44-4381-847b-47187819c3dc" providerId="ADAL" clId="{612F25E8-E9F0-4928-BB9B-E1E63C9FB2C6}" dt="2025-06-07T16:56:42.228" v="803" actId="1076"/>
          <ac:spMkLst>
            <pc:docMk/>
            <pc:sldMk cId="3993414247" sldId="351"/>
            <ac:spMk id="14" creationId="{4BA86461-9D53-0010-2CD7-901A79C54973}"/>
          </ac:spMkLst>
        </pc:spChg>
        <pc:spChg chg="add mod">
          <ac:chgData name="Amit Kumar" userId="4f7c73e7-5b44-4381-847b-47187819c3dc" providerId="ADAL" clId="{612F25E8-E9F0-4928-BB9B-E1E63C9FB2C6}" dt="2025-06-07T16:59:01.429" v="824" actId="1076"/>
          <ac:spMkLst>
            <pc:docMk/>
            <pc:sldMk cId="3993414247" sldId="351"/>
            <ac:spMk id="16" creationId="{8FD8515C-3D58-B2C2-77CD-45B7FDB2AC57}"/>
          </ac:spMkLst>
        </pc:spChg>
        <pc:spChg chg="add mod">
          <ac:chgData name="Amit Kumar" userId="4f7c73e7-5b44-4381-847b-47187819c3dc" providerId="ADAL" clId="{612F25E8-E9F0-4928-BB9B-E1E63C9FB2C6}" dt="2025-06-07T17:04:40.179" v="884" actId="1076"/>
          <ac:spMkLst>
            <pc:docMk/>
            <pc:sldMk cId="3993414247" sldId="351"/>
            <ac:spMk id="17" creationId="{92788B10-09DB-A3F1-C857-CA8566CB5426}"/>
          </ac:spMkLst>
        </pc:spChg>
        <pc:spChg chg="add mod">
          <ac:chgData name="Amit Kumar" userId="4f7c73e7-5b44-4381-847b-47187819c3dc" providerId="ADAL" clId="{612F25E8-E9F0-4928-BB9B-E1E63C9FB2C6}" dt="2025-06-07T17:04:28.217" v="883" actId="1036"/>
          <ac:spMkLst>
            <pc:docMk/>
            <pc:sldMk cId="3993414247" sldId="351"/>
            <ac:spMk id="19" creationId="{B3966530-9FD3-2C0C-8A40-E64279EFC52C}"/>
          </ac:spMkLst>
        </pc:spChg>
        <pc:graphicFrameChg chg="add del mod modGraphic">
          <ac:chgData name="Amit Kumar" userId="4f7c73e7-5b44-4381-847b-47187819c3dc" providerId="ADAL" clId="{612F25E8-E9F0-4928-BB9B-E1E63C9FB2C6}" dt="2025-06-07T16:58:40.891" v="820" actId="2165"/>
          <ac:graphicFrameMkLst>
            <pc:docMk/>
            <pc:sldMk cId="3993414247" sldId="351"/>
            <ac:graphicFrameMk id="25" creationId="{910C31E8-482D-D0CC-B232-AB13A54920C7}"/>
          </ac:graphicFrameMkLst>
        </pc:graphicFrameChg>
        <pc:picChg chg="add mod">
          <ac:chgData name="Amit Kumar" userId="4f7c73e7-5b44-4381-847b-47187819c3dc" providerId="ADAL" clId="{612F25E8-E9F0-4928-BB9B-E1E63C9FB2C6}" dt="2025-06-07T17:02:26.812" v="867" actId="1076"/>
          <ac:picMkLst>
            <pc:docMk/>
            <pc:sldMk cId="3993414247" sldId="351"/>
            <ac:picMk id="12" creationId="{34F81D09-8F8C-C0B2-4D30-34DCF63B0F3F}"/>
          </ac:picMkLst>
        </pc:picChg>
        <pc:picChg chg="add mod ord modCrop">
          <ac:chgData name="Amit Kumar" userId="4f7c73e7-5b44-4381-847b-47187819c3dc" providerId="ADAL" clId="{612F25E8-E9F0-4928-BB9B-E1E63C9FB2C6}" dt="2025-06-07T17:03:25.730" v="873" actId="18131"/>
          <ac:picMkLst>
            <pc:docMk/>
            <pc:sldMk cId="3993414247" sldId="351"/>
            <ac:picMk id="18" creationId="{01DFE7F8-7F0F-829A-7455-EE5C029F861B}"/>
          </ac:picMkLst>
        </pc:picChg>
        <pc:picChg chg="mod">
          <ac:chgData name="Amit Kumar" userId="4f7c73e7-5b44-4381-847b-47187819c3dc" providerId="ADAL" clId="{612F25E8-E9F0-4928-BB9B-E1E63C9FB2C6}" dt="2025-06-07T16:59:21.267" v="831" actId="1076"/>
          <ac:picMkLst>
            <pc:docMk/>
            <pc:sldMk cId="3993414247" sldId="351"/>
            <ac:picMk id="29" creationId="{CD27FEEF-F98B-143F-0CF9-430D8AF76113}"/>
          </ac:picMkLst>
        </pc:picChg>
      </pc:sldChg>
      <pc:sldChg chg="del">
        <pc:chgData name="Amit Kumar" userId="4f7c73e7-5b44-4381-847b-47187819c3dc" providerId="ADAL" clId="{612F25E8-E9F0-4928-BB9B-E1E63C9FB2C6}" dt="2025-06-07T16:18:56.445" v="146" actId="47"/>
        <pc:sldMkLst>
          <pc:docMk/>
          <pc:sldMk cId="28872912" sldId="358"/>
        </pc:sldMkLst>
      </pc:sldChg>
      <pc:sldChg chg="del">
        <pc:chgData name="Amit Kumar" userId="4f7c73e7-5b44-4381-847b-47187819c3dc" providerId="ADAL" clId="{612F25E8-E9F0-4928-BB9B-E1E63C9FB2C6}" dt="2025-06-07T17:14:08.128" v="1505" actId="47"/>
        <pc:sldMkLst>
          <pc:docMk/>
          <pc:sldMk cId="3490390951" sldId="363"/>
        </pc:sldMkLst>
      </pc:sldChg>
      <pc:sldChg chg="del">
        <pc:chgData name="Amit Kumar" userId="4f7c73e7-5b44-4381-847b-47187819c3dc" providerId="ADAL" clId="{612F25E8-E9F0-4928-BB9B-E1E63C9FB2C6}" dt="2025-06-07T17:14:08.128" v="1505" actId="47"/>
        <pc:sldMkLst>
          <pc:docMk/>
          <pc:sldMk cId="2424522597" sldId="373"/>
        </pc:sldMkLst>
      </pc:sldChg>
      <pc:sldChg chg="addSp delSp modSp add mod">
        <pc:chgData name="Amit Kumar" userId="4f7c73e7-5b44-4381-847b-47187819c3dc" providerId="ADAL" clId="{612F25E8-E9F0-4928-BB9B-E1E63C9FB2C6}" dt="2025-06-07T16:42:29.634" v="602" actId="1076"/>
        <pc:sldMkLst>
          <pc:docMk/>
          <pc:sldMk cId="1738977241" sldId="400"/>
        </pc:sldMkLst>
        <pc:spChg chg="mod">
          <ac:chgData name="Amit Kumar" userId="4f7c73e7-5b44-4381-847b-47187819c3dc" providerId="ADAL" clId="{612F25E8-E9F0-4928-BB9B-E1E63C9FB2C6}" dt="2025-06-07T16:42:21.263" v="601" actId="12"/>
          <ac:spMkLst>
            <pc:docMk/>
            <pc:sldMk cId="1738977241" sldId="400"/>
            <ac:spMk id="9" creationId="{6C7620D7-DCEE-4438-9EDB-D2B63D02E101}"/>
          </ac:spMkLst>
        </pc:spChg>
        <pc:graphicFrameChg chg="add mod modGraphic">
          <ac:chgData name="Amit Kumar" userId="4f7c73e7-5b44-4381-847b-47187819c3dc" providerId="ADAL" clId="{612F25E8-E9F0-4928-BB9B-E1E63C9FB2C6}" dt="2025-06-07T16:42:29.634" v="602" actId="1076"/>
          <ac:graphicFrameMkLst>
            <pc:docMk/>
            <pc:sldMk cId="1738977241" sldId="400"/>
            <ac:graphicFrameMk id="7" creationId="{7D9B908E-BD57-ABA1-3269-43EDFE596BF8}"/>
          </ac:graphicFrameMkLst>
        </pc:graphicFrameChg>
        <pc:picChg chg="mod modCrop">
          <ac:chgData name="Amit Kumar" userId="4f7c73e7-5b44-4381-847b-47187819c3dc" providerId="ADAL" clId="{612F25E8-E9F0-4928-BB9B-E1E63C9FB2C6}" dt="2025-06-07T16:37:33.843" v="524" actId="14100"/>
          <ac:picMkLst>
            <pc:docMk/>
            <pc:sldMk cId="1738977241" sldId="400"/>
            <ac:picMk id="27" creationId="{F4DE68AB-8BCF-00BC-CDA3-33DD8FB01B82}"/>
          </ac:picMkLst>
        </pc:picChg>
      </pc:sldChg>
      <pc:sldChg chg="addSp delSp modSp add del mod setBg modClrScheme delDesignElem chgLayout">
        <pc:chgData name="Amit Kumar" userId="4f7c73e7-5b44-4381-847b-47187819c3dc" providerId="ADAL" clId="{612F25E8-E9F0-4928-BB9B-E1E63C9FB2C6}" dt="2025-06-07T17:44:18.991" v="2145" actId="1076"/>
        <pc:sldMkLst>
          <pc:docMk/>
          <pc:sldMk cId="3443641593" sldId="401"/>
        </pc:sldMkLst>
        <pc:spChg chg="mod">
          <ac:chgData name="Amit Kumar" userId="4f7c73e7-5b44-4381-847b-47187819c3dc" providerId="ADAL" clId="{612F25E8-E9F0-4928-BB9B-E1E63C9FB2C6}" dt="2025-06-07T17:44:18.991" v="2145" actId="1076"/>
          <ac:spMkLst>
            <pc:docMk/>
            <pc:sldMk cId="3443641593" sldId="401"/>
            <ac:spMk id="2" creationId="{B77767E3-A08D-0E96-2622-895C737D3E99}"/>
          </ac:spMkLst>
        </pc:spChg>
        <pc:spChg chg="del mod ord">
          <ac:chgData name="Amit Kumar" userId="4f7c73e7-5b44-4381-847b-47187819c3dc" providerId="ADAL" clId="{612F25E8-E9F0-4928-BB9B-E1E63C9FB2C6}" dt="2025-06-07T17:44:08.748" v="2141" actId="1076"/>
          <ac:spMkLst>
            <pc:docMk/>
            <pc:sldMk cId="3443641593" sldId="401"/>
            <ac:spMk id="3" creationId="{3D44E4E7-1D37-2B6F-340D-62BA86871866}"/>
          </ac:spMkLst>
        </pc:spChg>
        <pc:picChg chg="add mod">
          <ac:chgData name="Amit Kumar" userId="4f7c73e7-5b44-4381-847b-47187819c3dc" providerId="ADAL" clId="{612F25E8-E9F0-4928-BB9B-E1E63C9FB2C6}" dt="2025-06-07T17:44:11.214" v="2142" actId="1076"/>
          <ac:picMkLst>
            <pc:docMk/>
            <pc:sldMk cId="3443641593" sldId="401"/>
            <ac:picMk id="9218" creationId="{A316ED31-391D-6E1A-22A6-447C2C4939D8}"/>
          </ac:picMkLst>
        </pc:picChg>
      </pc:sldChg>
      <pc:sldChg chg="del">
        <pc:chgData name="Amit Kumar" userId="4f7c73e7-5b44-4381-847b-47187819c3dc" providerId="ADAL" clId="{612F25E8-E9F0-4928-BB9B-E1E63C9FB2C6}" dt="2025-06-07T17:14:08.128" v="1505" actId="47"/>
        <pc:sldMkLst>
          <pc:docMk/>
          <pc:sldMk cId="2923983201" sldId="413"/>
        </pc:sldMkLst>
      </pc:sldChg>
      <pc:sldChg chg="del">
        <pc:chgData name="Amit Kumar" userId="4f7c73e7-5b44-4381-847b-47187819c3dc" providerId="ADAL" clId="{612F25E8-E9F0-4928-BB9B-E1E63C9FB2C6}" dt="2025-06-07T17:13:04.034" v="1478" actId="47"/>
        <pc:sldMkLst>
          <pc:docMk/>
          <pc:sldMk cId="1452770095" sldId="414"/>
        </pc:sldMkLst>
      </pc:sldChg>
      <pc:sldChg chg="del">
        <pc:chgData name="Amit Kumar" userId="4f7c73e7-5b44-4381-847b-47187819c3dc" providerId="ADAL" clId="{612F25E8-E9F0-4928-BB9B-E1E63C9FB2C6}" dt="2025-06-07T17:14:08.128" v="1505" actId="47"/>
        <pc:sldMkLst>
          <pc:docMk/>
          <pc:sldMk cId="924485798" sldId="417"/>
        </pc:sldMkLst>
      </pc:sldChg>
      <pc:sldChg chg="del">
        <pc:chgData name="Amit Kumar" userId="4f7c73e7-5b44-4381-847b-47187819c3dc" providerId="ADAL" clId="{612F25E8-E9F0-4928-BB9B-E1E63C9FB2C6}" dt="2025-06-07T17:14:08.128" v="1505" actId="47"/>
        <pc:sldMkLst>
          <pc:docMk/>
          <pc:sldMk cId="1363576174" sldId="418"/>
        </pc:sldMkLst>
      </pc:sldChg>
      <pc:sldChg chg="del">
        <pc:chgData name="Amit Kumar" userId="4f7c73e7-5b44-4381-847b-47187819c3dc" providerId="ADAL" clId="{612F25E8-E9F0-4928-BB9B-E1E63C9FB2C6}" dt="2025-06-07T17:14:08.128" v="1505" actId="47"/>
        <pc:sldMkLst>
          <pc:docMk/>
          <pc:sldMk cId="39603915" sldId="420"/>
        </pc:sldMkLst>
      </pc:sldChg>
      <pc:sldChg chg="del">
        <pc:chgData name="Amit Kumar" userId="4f7c73e7-5b44-4381-847b-47187819c3dc" providerId="ADAL" clId="{612F25E8-E9F0-4928-BB9B-E1E63C9FB2C6}" dt="2025-06-07T17:04:45.694" v="885" actId="47"/>
        <pc:sldMkLst>
          <pc:docMk/>
          <pc:sldMk cId="2587073350" sldId="423"/>
        </pc:sldMkLst>
      </pc:sldChg>
      <pc:sldChg chg="del">
        <pc:chgData name="Amit Kumar" userId="4f7c73e7-5b44-4381-847b-47187819c3dc" providerId="ADAL" clId="{612F25E8-E9F0-4928-BB9B-E1E63C9FB2C6}" dt="2025-06-07T17:04:51.142" v="886" actId="47"/>
        <pc:sldMkLst>
          <pc:docMk/>
          <pc:sldMk cId="2455962979" sldId="449"/>
        </pc:sldMkLst>
      </pc:sldChg>
      <pc:sldChg chg="del">
        <pc:chgData name="Amit Kumar" userId="4f7c73e7-5b44-4381-847b-47187819c3dc" providerId="ADAL" clId="{612F25E8-E9F0-4928-BB9B-E1E63C9FB2C6}" dt="2025-06-07T17:14:08.128" v="1505" actId="47"/>
        <pc:sldMkLst>
          <pc:docMk/>
          <pc:sldMk cId="4110094408" sldId="451"/>
        </pc:sldMkLst>
      </pc:sldChg>
      <pc:sldChg chg="del">
        <pc:chgData name="Amit Kumar" userId="4f7c73e7-5b44-4381-847b-47187819c3dc" providerId="ADAL" clId="{612F25E8-E9F0-4928-BB9B-E1E63C9FB2C6}" dt="2025-06-07T17:14:08.128" v="1505" actId="47"/>
        <pc:sldMkLst>
          <pc:docMk/>
          <pc:sldMk cId="654898689" sldId="452"/>
        </pc:sldMkLst>
      </pc:sldChg>
      <pc:sldChg chg="del">
        <pc:chgData name="Amit Kumar" userId="4f7c73e7-5b44-4381-847b-47187819c3dc" providerId="ADAL" clId="{612F25E8-E9F0-4928-BB9B-E1E63C9FB2C6}" dt="2025-06-07T17:14:08.128" v="1505" actId="47"/>
        <pc:sldMkLst>
          <pc:docMk/>
          <pc:sldMk cId="1262519242" sldId="453"/>
        </pc:sldMkLst>
      </pc:sldChg>
      <pc:sldChg chg="del">
        <pc:chgData name="Amit Kumar" userId="4f7c73e7-5b44-4381-847b-47187819c3dc" providerId="ADAL" clId="{612F25E8-E9F0-4928-BB9B-E1E63C9FB2C6}" dt="2025-06-07T16:18:52.631" v="145" actId="47"/>
        <pc:sldMkLst>
          <pc:docMk/>
          <pc:sldMk cId="1034637456" sldId="454"/>
        </pc:sldMkLst>
      </pc:sldChg>
      <pc:sldChg chg="del">
        <pc:chgData name="Amit Kumar" userId="4f7c73e7-5b44-4381-847b-47187819c3dc" providerId="ADAL" clId="{612F25E8-E9F0-4928-BB9B-E1E63C9FB2C6}" dt="2025-06-07T16:44:59.761" v="650" actId="47"/>
        <pc:sldMkLst>
          <pc:docMk/>
          <pc:sldMk cId="3808870448" sldId="455"/>
        </pc:sldMkLst>
      </pc:sldChg>
      <pc:sldChg chg="del">
        <pc:chgData name="Amit Kumar" userId="4f7c73e7-5b44-4381-847b-47187819c3dc" providerId="ADAL" clId="{612F25E8-E9F0-4928-BB9B-E1E63C9FB2C6}" dt="2025-06-07T17:04:52.789" v="887" actId="47"/>
        <pc:sldMkLst>
          <pc:docMk/>
          <pc:sldMk cId="1440426593" sldId="456"/>
        </pc:sldMkLst>
      </pc:sldChg>
      <pc:sldChg chg="addSp delSp modSp del mod">
        <pc:chgData name="Amit Kumar" userId="4f7c73e7-5b44-4381-847b-47187819c3dc" providerId="ADAL" clId="{612F25E8-E9F0-4928-BB9B-E1E63C9FB2C6}" dt="2025-06-07T17:14:00.846" v="1504" actId="47"/>
        <pc:sldMkLst>
          <pc:docMk/>
          <pc:sldMk cId="4002265397" sldId="457"/>
        </pc:sldMkLst>
      </pc:sldChg>
      <pc:sldChg chg="del">
        <pc:chgData name="Amit Kumar" userId="4f7c73e7-5b44-4381-847b-47187819c3dc" providerId="ADAL" clId="{612F25E8-E9F0-4928-BB9B-E1E63C9FB2C6}" dt="2025-06-07T17:14:08.128" v="1505" actId="47"/>
        <pc:sldMkLst>
          <pc:docMk/>
          <pc:sldMk cId="1751272783" sldId="458"/>
        </pc:sldMkLst>
      </pc:sldChg>
      <pc:sldChg chg="del">
        <pc:chgData name="Amit Kumar" userId="4f7c73e7-5b44-4381-847b-47187819c3dc" providerId="ADAL" clId="{612F25E8-E9F0-4928-BB9B-E1E63C9FB2C6}" dt="2025-06-07T17:14:08.128" v="1505" actId="47"/>
        <pc:sldMkLst>
          <pc:docMk/>
          <pc:sldMk cId="414722692" sldId="459"/>
        </pc:sldMkLst>
      </pc:sldChg>
      <pc:sldChg chg="del">
        <pc:chgData name="Amit Kumar" userId="4f7c73e7-5b44-4381-847b-47187819c3dc" providerId="ADAL" clId="{612F25E8-E9F0-4928-BB9B-E1E63C9FB2C6}" dt="2025-06-07T17:14:08.128" v="1505" actId="47"/>
        <pc:sldMkLst>
          <pc:docMk/>
          <pc:sldMk cId="810025556" sldId="460"/>
        </pc:sldMkLst>
      </pc:sldChg>
      <pc:sldChg chg="del">
        <pc:chgData name="Amit Kumar" userId="4f7c73e7-5b44-4381-847b-47187819c3dc" providerId="ADAL" clId="{612F25E8-E9F0-4928-BB9B-E1E63C9FB2C6}" dt="2025-06-07T17:14:08.128" v="1505" actId="47"/>
        <pc:sldMkLst>
          <pc:docMk/>
          <pc:sldMk cId="1724686740" sldId="462"/>
        </pc:sldMkLst>
      </pc:sldChg>
      <pc:sldChg chg="del">
        <pc:chgData name="Amit Kumar" userId="4f7c73e7-5b44-4381-847b-47187819c3dc" providerId="ADAL" clId="{612F25E8-E9F0-4928-BB9B-E1E63C9FB2C6}" dt="2025-06-07T17:14:08.128" v="1505" actId="47"/>
        <pc:sldMkLst>
          <pc:docMk/>
          <pc:sldMk cId="2123501538" sldId="463"/>
        </pc:sldMkLst>
      </pc:sldChg>
      <pc:sldChg chg="addSp delSp modSp add mod ord">
        <pc:chgData name="Amit Kumar" userId="4f7c73e7-5b44-4381-847b-47187819c3dc" providerId="ADAL" clId="{612F25E8-E9F0-4928-BB9B-E1E63C9FB2C6}" dt="2025-06-07T16:36:44.106" v="500" actId="20577"/>
        <pc:sldMkLst>
          <pc:docMk/>
          <pc:sldMk cId="3888521976" sldId="464"/>
        </pc:sldMkLst>
        <pc:spChg chg="mod">
          <ac:chgData name="Amit Kumar" userId="4f7c73e7-5b44-4381-847b-47187819c3dc" providerId="ADAL" clId="{612F25E8-E9F0-4928-BB9B-E1E63C9FB2C6}" dt="2025-06-07T16:26:51.020" v="314" actId="20577"/>
          <ac:spMkLst>
            <pc:docMk/>
            <pc:sldMk cId="3888521976" sldId="464"/>
            <ac:spMk id="9" creationId="{74B2F1AF-46B4-DD23-44EB-43CC6C883F87}"/>
          </ac:spMkLst>
        </pc:spChg>
        <pc:spChg chg="add mod">
          <ac:chgData name="Amit Kumar" userId="4f7c73e7-5b44-4381-847b-47187819c3dc" providerId="ADAL" clId="{612F25E8-E9F0-4928-BB9B-E1E63C9FB2C6}" dt="2025-06-07T16:36:44.106" v="500" actId="20577"/>
          <ac:spMkLst>
            <pc:docMk/>
            <pc:sldMk cId="3888521976" sldId="464"/>
            <ac:spMk id="12" creationId="{BE577269-C27F-C61A-FB53-DC386C8A4738}"/>
          </ac:spMkLst>
        </pc:spChg>
        <pc:spChg chg="add mod">
          <ac:chgData name="Amit Kumar" userId="4f7c73e7-5b44-4381-847b-47187819c3dc" providerId="ADAL" clId="{612F25E8-E9F0-4928-BB9B-E1E63C9FB2C6}" dt="2025-06-07T16:35:43.547" v="493" actId="14100"/>
          <ac:spMkLst>
            <pc:docMk/>
            <pc:sldMk cId="3888521976" sldId="464"/>
            <ac:spMk id="15" creationId="{25C237C8-99AE-B3CA-9A1E-15AA6C1AF094}"/>
          </ac:spMkLst>
        </pc:spChg>
      </pc:sldChg>
      <pc:sldChg chg="modSp add mod">
        <pc:chgData name="Amit Kumar" userId="4f7c73e7-5b44-4381-847b-47187819c3dc" providerId="ADAL" clId="{612F25E8-E9F0-4928-BB9B-E1E63C9FB2C6}" dt="2025-06-07T16:49:28.026" v="701" actId="6549"/>
        <pc:sldMkLst>
          <pc:docMk/>
          <pc:sldMk cId="1409829485" sldId="527"/>
        </pc:sldMkLst>
        <pc:spChg chg="mod">
          <ac:chgData name="Amit Kumar" userId="4f7c73e7-5b44-4381-847b-47187819c3dc" providerId="ADAL" clId="{612F25E8-E9F0-4928-BB9B-E1E63C9FB2C6}" dt="2025-06-07T16:49:28.026" v="701" actId="6549"/>
          <ac:spMkLst>
            <pc:docMk/>
            <pc:sldMk cId="1409829485" sldId="527"/>
            <ac:spMk id="21" creationId="{DCC2B1F6-6134-3F75-4039-F34E732F220C}"/>
          </ac:spMkLst>
        </pc:spChg>
      </pc:sldChg>
      <pc:sldChg chg="addSp delSp modSp add mod">
        <pc:chgData name="Amit Kumar" userId="4f7c73e7-5b44-4381-847b-47187819c3dc" providerId="ADAL" clId="{612F25E8-E9F0-4928-BB9B-E1E63C9FB2C6}" dt="2025-06-07T16:55:18.122" v="736" actId="2711"/>
        <pc:sldMkLst>
          <pc:docMk/>
          <pc:sldMk cId="1359676153" sldId="528"/>
        </pc:sldMkLst>
        <pc:spChg chg="mod">
          <ac:chgData name="Amit Kumar" userId="4f7c73e7-5b44-4381-847b-47187819c3dc" providerId="ADAL" clId="{612F25E8-E9F0-4928-BB9B-E1E63C9FB2C6}" dt="2025-06-07T16:55:05.319" v="735" actId="2711"/>
          <ac:spMkLst>
            <pc:docMk/>
            <pc:sldMk cId="1359676153" sldId="528"/>
            <ac:spMk id="2" creationId="{1A36021B-AA5D-4102-B27A-9F0AD61CAACF}"/>
          </ac:spMkLst>
        </pc:spChg>
        <pc:spChg chg="mod">
          <ac:chgData name="Amit Kumar" userId="4f7c73e7-5b44-4381-847b-47187819c3dc" providerId="ADAL" clId="{612F25E8-E9F0-4928-BB9B-E1E63C9FB2C6}" dt="2025-06-07T16:55:05.319" v="735" actId="2711"/>
          <ac:spMkLst>
            <pc:docMk/>
            <pc:sldMk cId="1359676153" sldId="528"/>
            <ac:spMk id="4" creationId="{104029AE-FA6D-8644-DAB9-513B95B975B8}"/>
          </ac:spMkLst>
        </pc:spChg>
        <pc:spChg chg="add mod">
          <ac:chgData name="Amit Kumar" userId="4f7c73e7-5b44-4381-847b-47187819c3dc" providerId="ADAL" clId="{612F25E8-E9F0-4928-BB9B-E1E63C9FB2C6}" dt="2025-06-07T16:55:05.319" v="735" actId="2711"/>
          <ac:spMkLst>
            <pc:docMk/>
            <pc:sldMk cId="1359676153" sldId="528"/>
            <ac:spMk id="9" creationId="{BBDAF710-B182-3636-7854-08A537311878}"/>
          </ac:spMkLst>
        </pc:spChg>
        <pc:graphicFrameChg chg="modGraphic">
          <ac:chgData name="Amit Kumar" userId="4f7c73e7-5b44-4381-847b-47187819c3dc" providerId="ADAL" clId="{612F25E8-E9F0-4928-BB9B-E1E63C9FB2C6}" dt="2025-06-07T16:55:18.122" v="736" actId="2711"/>
          <ac:graphicFrameMkLst>
            <pc:docMk/>
            <pc:sldMk cId="1359676153" sldId="528"/>
            <ac:graphicFrameMk id="3" creationId="{6A2D9BB2-2085-414C-48C8-BC0A851AE7B9}"/>
          </ac:graphicFrameMkLst>
        </pc:graphicFrameChg>
      </pc:sldChg>
      <pc:sldChg chg="addSp delSp modSp add mod">
        <pc:chgData name="Amit Kumar" userId="4f7c73e7-5b44-4381-847b-47187819c3dc" providerId="ADAL" clId="{612F25E8-E9F0-4928-BB9B-E1E63C9FB2C6}" dt="2025-06-07T17:16:31.101" v="1537" actId="1076"/>
        <pc:sldMkLst>
          <pc:docMk/>
          <pc:sldMk cId="1260201676" sldId="529"/>
        </pc:sldMkLst>
        <pc:spChg chg="add mod">
          <ac:chgData name="Amit Kumar" userId="4f7c73e7-5b44-4381-847b-47187819c3dc" providerId="ADAL" clId="{612F25E8-E9F0-4928-BB9B-E1E63C9FB2C6}" dt="2025-06-07T17:15:57.937" v="1532" actId="1076"/>
          <ac:spMkLst>
            <pc:docMk/>
            <pc:sldMk cId="1260201676" sldId="529"/>
            <ac:spMk id="2" creationId="{B2C21290-9DC1-2AEC-807F-7D40233E0483}"/>
          </ac:spMkLst>
        </pc:spChg>
        <pc:spChg chg="mod">
          <ac:chgData name="Amit Kumar" userId="4f7c73e7-5b44-4381-847b-47187819c3dc" providerId="ADAL" clId="{612F25E8-E9F0-4928-BB9B-E1E63C9FB2C6}" dt="2025-06-07T17:14:39.353" v="1517" actId="20577"/>
          <ac:spMkLst>
            <pc:docMk/>
            <pc:sldMk cId="1260201676" sldId="529"/>
            <ac:spMk id="15" creationId="{62BB3337-65C8-43D8-828A-A3061C95F927}"/>
          </ac:spMkLst>
        </pc:spChg>
        <pc:picChg chg="add mod">
          <ac:chgData name="Amit Kumar" userId="4f7c73e7-5b44-4381-847b-47187819c3dc" providerId="ADAL" clId="{612F25E8-E9F0-4928-BB9B-E1E63C9FB2C6}" dt="2025-06-07T17:16:23.330" v="1535" actId="1076"/>
          <ac:picMkLst>
            <pc:docMk/>
            <pc:sldMk cId="1260201676" sldId="529"/>
            <ac:picMk id="3" creationId="{92E44476-7252-36E2-DE7B-3531EAEDEC5B}"/>
          </ac:picMkLst>
        </pc:picChg>
        <pc:picChg chg="add mod">
          <ac:chgData name="Amit Kumar" userId="4f7c73e7-5b44-4381-847b-47187819c3dc" providerId="ADAL" clId="{612F25E8-E9F0-4928-BB9B-E1E63C9FB2C6}" dt="2025-06-07T17:16:31.101" v="1537" actId="1076"/>
          <ac:picMkLst>
            <pc:docMk/>
            <pc:sldMk cId="1260201676" sldId="529"/>
            <ac:picMk id="6" creationId="{14CE10E9-2722-147B-3B74-7E0B292ED26D}"/>
          </ac:picMkLst>
        </pc:picChg>
        <pc:picChg chg="add del mod">
          <ac:chgData name="Amit Kumar" userId="4f7c73e7-5b44-4381-847b-47187819c3dc" providerId="ADAL" clId="{612F25E8-E9F0-4928-BB9B-E1E63C9FB2C6}" dt="2025-06-07T17:16:00.216" v="1533" actId="1076"/>
          <ac:picMkLst>
            <pc:docMk/>
            <pc:sldMk cId="1260201676" sldId="529"/>
            <ac:picMk id="5122" creationId="{602308B9-B074-882A-EF1F-A2CA0AD10DD0}"/>
          </ac:picMkLst>
        </pc:picChg>
      </pc:sldChg>
      <pc:sldChg chg="addSp delSp modSp add mod">
        <pc:chgData name="Amit Kumar" userId="4f7c73e7-5b44-4381-847b-47187819c3dc" providerId="ADAL" clId="{612F25E8-E9F0-4928-BB9B-E1E63C9FB2C6}" dt="2025-06-07T17:21:45.087" v="1629" actId="14100"/>
        <pc:sldMkLst>
          <pc:docMk/>
          <pc:sldMk cId="3930479378" sldId="530"/>
        </pc:sldMkLst>
        <pc:spChg chg="mod">
          <ac:chgData name="Amit Kumar" userId="4f7c73e7-5b44-4381-847b-47187819c3dc" providerId="ADAL" clId="{612F25E8-E9F0-4928-BB9B-E1E63C9FB2C6}" dt="2025-06-07T17:21:32.591" v="1626" actId="1076"/>
          <ac:spMkLst>
            <pc:docMk/>
            <pc:sldMk cId="3930479378" sldId="530"/>
            <ac:spMk id="2" creationId="{4BD765D8-D23B-F8D4-CF1D-845EAEC67109}"/>
          </ac:spMkLst>
        </pc:spChg>
        <pc:spChg chg="add mod">
          <ac:chgData name="Amit Kumar" userId="4f7c73e7-5b44-4381-847b-47187819c3dc" providerId="ADAL" clId="{612F25E8-E9F0-4928-BB9B-E1E63C9FB2C6}" dt="2025-06-07T17:21:45.087" v="1629" actId="14100"/>
          <ac:spMkLst>
            <pc:docMk/>
            <pc:sldMk cId="3930479378" sldId="530"/>
            <ac:spMk id="9" creationId="{EA707EB7-1683-553A-98C0-C7138641C9F5}"/>
          </ac:spMkLst>
        </pc:spChg>
        <pc:spChg chg="add mod">
          <ac:chgData name="Amit Kumar" userId="4f7c73e7-5b44-4381-847b-47187819c3dc" providerId="ADAL" clId="{612F25E8-E9F0-4928-BB9B-E1E63C9FB2C6}" dt="2025-06-07T17:21:04.337" v="1619" actId="20577"/>
          <ac:spMkLst>
            <pc:docMk/>
            <pc:sldMk cId="3930479378" sldId="530"/>
            <ac:spMk id="14" creationId="{434C953F-68BD-3998-7AEC-4ACFC059B473}"/>
          </ac:spMkLst>
        </pc:spChg>
      </pc:sldChg>
      <pc:sldChg chg="addSp delSp modSp add mod">
        <pc:chgData name="Amit Kumar" userId="4f7c73e7-5b44-4381-847b-47187819c3dc" providerId="ADAL" clId="{612F25E8-E9F0-4928-BB9B-E1E63C9FB2C6}" dt="2025-06-07T17:26:16.176" v="1791" actId="2711"/>
        <pc:sldMkLst>
          <pc:docMk/>
          <pc:sldMk cId="3718004927" sldId="531"/>
        </pc:sldMkLst>
        <pc:spChg chg="add mod">
          <ac:chgData name="Amit Kumar" userId="4f7c73e7-5b44-4381-847b-47187819c3dc" providerId="ADAL" clId="{612F25E8-E9F0-4928-BB9B-E1E63C9FB2C6}" dt="2025-06-07T17:26:03.283" v="1789" actId="404"/>
          <ac:spMkLst>
            <pc:docMk/>
            <pc:sldMk cId="3718004927" sldId="531"/>
            <ac:spMk id="10" creationId="{813B89E4-73A1-DB53-B7FE-D9FA010FB422}"/>
          </ac:spMkLst>
        </pc:spChg>
        <pc:spChg chg="mod">
          <ac:chgData name="Amit Kumar" userId="4f7c73e7-5b44-4381-847b-47187819c3dc" providerId="ADAL" clId="{612F25E8-E9F0-4928-BB9B-E1E63C9FB2C6}" dt="2025-06-07T17:22:10.889" v="1656" actId="20577"/>
          <ac:spMkLst>
            <pc:docMk/>
            <pc:sldMk cId="3718004927" sldId="531"/>
            <ac:spMk id="14" creationId="{854E0D44-790F-A8CC-515F-3EA55BBA6168}"/>
          </ac:spMkLst>
        </pc:spChg>
        <pc:graphicFrameChg chg="add mod modGraphic">
          <ac:chgData name="Amit Kumar" userId="4f7c73e7-5b44-4381-847b-47187819c3dc" providerId="ADAL" clId="{612F25E8-E9F0-4928-BB9B-E1E63C9FB2C6}" dt="2025-06-07T17:26:16.176" v="1791" actId="2711"/>
          <ac:graphicFrameMkLst>
            <pc:docMk/>
            <pc:sldMk cId="3718004927" sldId="531"/>
            <ac:graphicFrameMk id="11" creationId="{07234A84-95E7-27F0-5CB9-CE54B971A52E}"/>
          </ac:graphicFrameMkLst>
        </pc:graphicFrameChg>
      </pc:sldChg>
      <pc:sldChg chg="addSp delSp modSp add mod">
        <pc:chgData name="Amit Kumar" userId="4f7c73e7-5b44-4381-847b-47187819c3dc" providerId="ADAL" clId="{612F25E8-E9F0-4928-BB9B-E1E63C9FB2C6}" dt="2025-06-07T17:27:56.195" v="1827" actId="1076"/>
        <pc:sldMkLst>
          <pc:docMk/>
          <pc:sldMk cId="4287279719" sldId="532"/>
        </pc:sldMkLst>
        <pc:spChg chg="mod">
          <ac:chgData name="Amit Kumar" userId="4f7c73e7-5b44-4381-847b-47187819c3dc" providerId="ADAL" clId="{612F25E8-E9F0-4928-BB9B-E1E63C9FB2C6}" dt="2025-06-07T17:26:31.179" v="1805" actId="20577"/>
          <ac:spMkLst>
            <pc:docMk/>
            <pc:sldMk cId="4287279719" sldId="532"/>
            <ac:spMk id="15" creationId="{FD6B5E79-2F55-1D4A-5393-C91A9BBCE558}"/>
          </ac:spMkLst>
        </pc:spChg>
        <pc:picChg chg="add mod">
          <ac:chgData name="Amit Kumar" userId="4f7c73e7-5b44-4381-847b-47187819c3dc" providerId="ADAL" clId="{612F25E8-E9F0-4928-BB9B-E1E63C9FB2C6}" dt="2025-06-07T17:27:54.115" v="1826" actId="1076"/>
          <ac:picMkLst>
            <pc:docMk/>
            <pc:sldMk cId="4287279719" sldId="532"/>
            <ac:picMk id="8197" creationId="{58C4D1DC-EF51-1526-70ED-B354E149E975}"/>
          </ac:picMkLst>
        </pc:picChg>
        <pc:picChg chg="add mod">
          <ac:chgData name="Amit Kumar" userId="4f7c73e7-5b44-4381-847b-47187819c3dc" providerId="ADAL" clId="{612F25E8-E9F0-4928-BB9B-E1E63C9FB2C6}" dt="2025-06-07T17:27:56.195" v="1827" actId="1076"/>
          <ac:picMkLst>
            <pc:docMk/>
            <pc:sldMk cId="4287279719" sldId="532"/>
            <ac:picMk id="8199" creationId="{3A643445-33CD-D47F-E8D9-65404CA9BED7}"/>
          </ac:picMkLst>
        </pc:picChg>
      </pc:sldChg>
      <pc:sldChg chg="addSp delSp modSp add mod">
        <pc:chgData name="Amit Kumar" userId="4f7c73e7-5b44-4381-847b-47187819c3dc" providerId="ADAL" clId="{612F25E8-E9F0-4928-BB9B-E1E63C9FB2C6}" dt="2025-06-07T17:31:33.803" v="1987" actId="1076"/>
        <pc:sldMkLst>
          <pc:docMk/>
          <pc:sldMk cId="1271226715" sldId="533"/>
        </pc:sldMkLst>
        <pc:spChg chg="add mod">
          <ac:chgData name="Amit Kumar" userId="4f7c73e7-5b44-4381-847b-47187819c3dc" providerId="ADAL" clId="{612F25E8-E9F0-4928-BB9B-E1E63C9FB2C6}" dt="2025-06-07T17:31:33.803" v="1987" actId="1076"/>
          <ac:spMkLst>
            <pc:docMk/>
            <pc:sldMk cId="1271226715" sldId="533"/>
            <ac:spMk id="3" creationId="{794BEF93-E1C0-63CF-2337-F291F6ABAC6F}"/>
          </ac:spMkLst>
        </pc:spChg>
      </pc:sldChg>
      <pc:sldChg chg="addSp delSp modSp add mod">
        <pc:chgData name="Amit Kumar" userId="4f7c73e7-5b44-4381-847b-47187819c3dc" providerId="ADAL" clId="{612F25E8-E9F0-4928-BB9B-E1E63C9FB2C6}" dt="2025-06-07T17:34:49.335" v="2061" actId="1076"/>
        <pc:sldMkLst>
          <pc:docMk/>
          <pc:sldMk cId="976920440" sldId="534"/>
        </pc:sldMkLst>
        <pc:spChg chg="add mod">
          <ac:chgData name="Amit Kumar" userId="4f7c73e7-5b44-4381-847b-47187819c3dc" providerId="ADAL" clId="{612F25E8-E9F0-4928-BB9B-E1E63C9FB2C6}" dt="2025-06-07T17:34:49.335" v="2061" actId="1076"/>
          <ac:spMkLst>
            <pc:docMk/>
            <pc:sldMk cId="976920440" sldId="534"/>
            <ac:spMk id="6" creationId="{BA12CCE0-6FAE-9E1F-36EE-EAD071824F2A}"/>
          </ac:spMkLst>
        </pc:spChg>
        <pc:spChg chg="mod">
          <ac:chgData name="Amit Kumar" userId="4f7c73e7-5b44-4381-847b-47187819c3dc" providerId="ADAL" clId="{612F25E8-E9F0-4928-BB9B-E1E63C9FB2C6}" dt="2025-06-07T17:33:07.552" v="2030" actId="20577"/>
          <ac:spMkLst>
            <pc:docMk/>
            <pc:sldMk cId="976920440" sldId="534"/>
            <ac:spMk id="14" creationId="{806D6637-59D0-B940-4FCB-5F26DF9FDD1F}"/>
          </ac:spMkLst>
        </pc:spChg>
        <pc:picChg chg="add mod">
          <ac:chgData name="Amit Kumar" userId="4f7c73e7-5b44-4381-847b-47187819c3dc" providerId="ADAL" clId="{612F25E8-E9F0-4928-BB9B-E1E63C9FB2C6}" dt="2025-06-07T17:33:12.436" v="2031" actId="1076"/>
          <ac:picMkLst>
            <pc:docMk/>
            <pc:sldMk cId="976920440" sldId="534"/>
            <ac:picMk id="2" creationId="{76C8E62B-065D-83EE-3765-A616E3D10BF1}"/>
          </ac:picMkLst>
        </pc:picChg>
      </pc:sldChg>
      <pc:sldMasterChg chg="modSldLayout">
        <pc:chgData name="Amit Kumar" userId="4f7c73e7-5b44-4381-847b-47187819c3dc" providerId="ADAL" clId="{612F25E8-E9F0-4928-BB9B-E1E63C9FB2C6}" dt="2025-06-07T16:14:09.253" v="106" actId="478"/>
        <pc:sldMasterMkLst>
          <pc:docMk/>
          <pc:sldMasterMk cId="2061531241" sldId="2147483660"/>
        </pc:sldMasterMkLst>
        <pc:sldLayoutChg chg="addSp delSp modSp mod">
          <pc:chgData name="Amit Kumar" userId="4f7c73e7-5b44-4381-847b-47187819c3dc" providerId="ADAL" clId="{612F25E8-E9F0-4928-BB9B-E1E63C9FB2C6}" dt="2025-06-07T16:13:48.618" v="102" actId="21"/>
          <pc:sldLayoutMkLst>
            <pc:docMk/>
            <pc:sldMasterMk cId="2061531241" sldId="2147483660"/>
            <pc:sldLayoutMk cId="3943442342" sldId="2147483661"/>
          </pc:sldLayoutMkLst>
        </pc:sldLayoutChg>
        <pc:sldLayoutChg chg="addSp delSp modSp mod">
          <pc:chgData name="Amit Kumar" userId="4f7c73e7-5b44-4381-847b-47187819c3dc" providerId="ADAL" clId="{612F25E8-E9F0-4928-BB9B-E1E63C9FB2C6}" dt="2025-06-07T16:14:09.253" v="106" actId="478"/>
          <pc:sldLayoutMkLst>
            <pc:docMk/>
            <pc:sldMasterMk cId="2061531241" sldId="2147483660"/>
            <pc:sldLayoutMk cId="1013633866" sldId="2147483662"/>
          </pc:sldLayoutMkLst>
          <pc:picChg chg="add mod">
            <ac:chgData name="Amit Kumar" userId="4f7c73e7-5b44-4381-847b-47187819c3dc" providerId="ADAL" clId="{612F25E8-E9F0-4928-BB9B-E1E63C9FB2C6}" dt="2025-06-07T16:10:49.312" v="46"/>
            <ac:picMkLst>
              <pc:docMk/>
              <pc:sldMasterMk cId="2061531241" sldId="2147483660"/>
              <pc:sldLayoutMk cId="1013633866" sldId="2147483662"/>
              <ac:picMk id="7" creationId="{C2846CEB-01A2-9F2B-3CFA-257A8DC9E7AE}"/>
            </ac:picMkLst>
          </pc:picChg>
          <pc:picChg chg="add mod">
            <ac:chgData name="Amit Kumar" userId="4f7c73e7-5b44-4381-847b-47187819c3dc" providerId="ADAL" clId="{612F25E8-E9F0-4928-BB9B-E1E63C9FB2C6}" dt="2025-06-07T16:13:57.145" v="104" actId="1076"/>
            <ac:picMkLst>
              <pc:docMk/>
              <pc:sldMasterMk cId="2061531241" sldId="2147483660"/>
              <pc:sldLayoutMk cId="1013633866" sldId="2147483662"/>
              <ac:picMk id="9" creationId="{FE0F063E-C149-97B8-4283-8936801981E0}"/>
            </ac:picMkLst>
          </pc:picChg>
          <pc:picChg chg="add mod">
            <ac:chgData name="Amit Kumar" userId="4f7c73e7-5b44-4381-847b-47187819c3dc" providerId="ADAL" clId="{612F25E8-E9F0-4928-BB9B-E1E63C9FB2C6}" dt="2025-06-07T16:10:49.312" v="46"/>
            <ac:picMkLst>
              <pc:docMk/>
              <pc:sldMasterMk cId="2061531241" sldId="2147483660"/>
              <pc:sldLayoutMk cId="1013633866" sldId="2147483662"/>
              <ac:picMk id="1026" creationId="{3C44B30B-5DAA-580E-1061-E4AD159D3013}"/>
            </ac:picMkLst>
          </pc:picChg>
        </pc:sldLayoutChg>
      </pc:sldMasterChg>
    </pc:docChg>
  </pc:docChgLst>
  <pc:docChgLst>
    <pc:chgData name="Amit Kumar" userId="4f7c73e7-5b44-4381-847b-47187819c3dc" providerId="ADAL" clId="{F1204632-2BFB-4924-8B84-8E3F98BCA562}"/>
    <pc:docChg chg="undo redo custSel addSld delSld modSld sldOrd">
      <pc:chgData name="Amit Kumar" userId="4f7c73e7-5b44-4381-847b-47187819c3dc" providerId="ADAL" clId="{F1204632-2BFB-4924-8B84-8E3F98BCA562}" dt="2024-05-30T05:58:38.736" v="6245" actId="14100"/>
      <pc:docMkLst>
        <pc:docMk/>
      </pc:docMkLst>
      <pc:sldChg chg="addSp delSp modSp mod modNotesTx">
        <pc:chgData name="Amit Kumar" userId="4f7c73e7-5b44-4381-847b-47187819c3dc" providerId="ADAL" clId="{F1204632-2BFB-4924-8B84-8E3F98BCA562}" dt="2024-05-30T05:01:38.329" v="3738" actId="20577"/>
        <pc:sldMkLst>
          <pc:docMk/>
          <pc:sldMk cId="3708661849" sldId="258"/>
        </pc:sldMkLst>
      </pc:sldChg>
      <pc:sldChg chg="add del">
        <pc:chgData name="Amit Kumar" userId="4f7c73e7-5b44-4381-847b-47187819c3dc" providerId="ADAL" clId="{F1204632-2BFB-4924-8B84-8E3F98BCA562}" dt="2024-05-29T15:33:34.164" v="687" actId="47"/>
        <pc:sldMkLst>
          <pc:docMk/>
          <pc:sldMk cId="2093520685" sldId="269"/>
        </pc:sldMkLst>
      </pc:sldChg>
      <pc:sldChg chg="modSp mod">
        <pc:chgData name="Amit Kumar" userId="4f7c73e7-5b44-4381-847b-47187819c3dc" providerId="ADAL" clId="{F1204632-2BFB-4924-8B84-8E3F98BCA562}" dt="2024-05-29T16:38:03.355" v="2107" actId="2711"/>
        <pc:sldMkLst>
          <pc:docMk/>
          <pc:sldMk cId="3575774483" sldId="271"/>
        </pc:sldMkLst>
      </pc:sldChg>
      <pc:sldChg chg="modSp mod ord">
        <pc:chgData name="Amit Kumar" userId="4f7c73e7-5b44-4381-847b-47187819c3dc" providerId="ADAL" clId="{F1204632-2BFB-4924-8B84-8E3F98BCA562}" dt="2024-05-30T04:52:38.322" v="2670" actId="20577"/>
        <pc:sldMkLst>
          <pc:docMk/>
          <pc:sldMk cId="3352942617" sldId="281"/>
        </pc:sldMkLst>
      </pc:sldChg>
      <pc:sldChg chg="modSp mod">
        <pc:chgData name="Amit Kumar" userId="4f7c73e7-5b44-4381-847b-47187819c3dc" providerId="ADAL" clId="{F1204632-2BFB-4924-8B84-8E3F98BCA562}" dt="2024-05-29T16:29:00.523" v="2018" actId="2711"/>
        <pc:sldMkLst>
          <pc:docMk/>
          <pc:sldMk cId="4263670786" sldId="321"/>
        </pc:sldMkLst>
      </pc:sldChg>
      <pc:sldChg chg="modSp mod">
        <pc:chgData name="Amit Kumar" userId="4f7c73e7-5b44-4381-847b-47187819c3dc" providerId="ADAL" clId="{F1204632-2BFB-4924-8B84-8E3F98BCA562}" dt="2024-05-29T16:28:42.212" v="2016" actId="1076"/>
        <pc:sldMkLst>
          <pc:docMk/>
          <pc:sldMk cId="2608036759" sldId="325"/>
        </pc:sldMkLst>
      </pc:sldChg>
      <pc:sldChg chg="modSp mod modNotesTx">
        <pc:chgData name="Amit Kumar" userId="4f7c73e7-5b44-4381-847b-47187819c3dc" providerId="ADAL" clId="{F1204632-2BFB-4924-8B84-8E3F98BCA562}" dt="2024-05-30T05:55:05.781" v="6244" actId="20577"/>
        <pc:sldMkLst>
          <pc:docMk/>
          <pc:sldMk cId="1738977241" sldId="328"/>
        </pc:sldMkLst>
      </pc:sldChg>
      <pc:sldChg chg="add del">
        <pc:chgData name="Amit Kumar" userId="4f7c73e7-5b44-4381-847b-47187819c3dc" providerId="ADAL" clId="{F1204632-2BFB-4924-8B84-8E3F98BCA562}" dt="2024-05-29T15:33:34.250" v="688" actId="47"/>
        <pc:sldMkLst>
          <pc:docMk/>
          <pc:sldMk cId="466913217" sldId="348"/>
        </pc:sldMkLst>
      </pc:sldChg>
      <pc:sldChg chg="addSp delSp modSp mod ord modNotesTx">
        <pc:chgData name="Amit Kumar" userId="4f7c73e7-5b44-4381-847b-47187819c3dc" providerId="ADAL" clId="{F1204632-2BFB-4924-8B84-8E3F98BCA562}" dt="2024-05-30T05:05:10.941" v="3953"/>
        <pc:sldMkLst>
          <pc:docMk/>
          <pc:sldMk cId="3993414247" sldId="351"/>
        </pc:sldMkLst>
      </pc:sldChg>
      <pc:sldChg chg="modSp mod modNotesTx">
        <pc:chgData name="Amit Kumar" userId="4f7c73e7-5b44-4381-847b-47187819c3dc" providerId="ADAL" clId="{F1204632-2BFB-4924-8B84-8E3F98BCA562}" dt="2024-05-30T04:56:04.573" v="2938" actId="20577"/>
        <pc:sldMkLst>
          <pc:docMk/>
          <pc:sldMk cId="28872912" sldId="358"/>
        </pc:sldMkLst>
      </pc:sldChg>
      <pc:sldChg chg="modSp mod">
        <pc:chgData name="Amit Kumar" userId="4f7c73e7-5b44-4381-847b-47187819c3dc" providerId="ADAL" clId="{F1204632-2BFB-4924-8B84-8E3F98BCA562}" dt="2024-05-29T16:35:50.113" v="2090" actId="20577"/>
        <pc:sldMkLst>
          <pc:docMk/>
          <pc:sldMk cId="3490390951" sldId="363"/>
        </pc:sldMkLst>
      </pc:sldChg>
      <pc:sldChg chg="del">
        <pc:chgData name="Amit Kumar" userId="4f7c73e7-5b44-4381-847b-47187819c3dc" providerId="ADAL" clId="{F1204632-2BFB-4924-8B84-8E3F98BCA562}" dt="2024-05-29T15:29:59.524" v="671" actId="47"/>
        <pc:sldMkLst>
          <pc:docMk/>
          <pc:sldMk cId="3334401312" sldId="372"/>
        </pc:sldMkLst>
      </pc:sldChg>
      <pc:sldChg chg="delSp modSp mod ord modNotesTx">
        <pc:chgData name="Amit Kumar" userId="4f7c73e7-5b44-4381-847b-47187819c3dc" providerId="ADAL" clId="{F1204632-2BFB-4924-8B84-8E3F98BCA562}" dt="2024-05-30T05:37:42.853" v="6167" actId="20577"/>
        <pc:sldMkLst>
          <pc:docMk/>
          <pc:sldMk cId="2424522597" sldId="373"/>
        </pc:sldMkLst>
      </pc:sldChg>
      <pc:sldChg chg="modSp mod ord">
        <pc:chgData name="Amit Kumar" userId="4f7c73e7-5b44-4381-847b-47187819c3dc" providerId="ADAL" clId="{F1204632-2BFB-4924-8B84-8E3F98BCA562}" dt="2024-05-29T16:34:35.163" v="2072" actId="2711"/>
        <pc:sldMkLst>
          <pc:docMk/>
          <pc:sldMk cId="2923983201" sldId="413"/>
        </pc:sldMkLst>
      </pc:sldChg>
      <pc:sldChg chg="modSp mod ord">
        <pc:chgData name="Amit Kumar" userId="4f7c73e7-5b44-4381-847b-47187819c3dc" providerId="ADAL" clId="{F1204632-2BFB-4924-8B84-8E3F98BCA562}" dt="2024-05-30T05:42:11.517" v="6184"/>
        <pc:sldMkLst>
          <pc:docMk/>
          <pc:sldMk cId="1452770095" sldId="414"/>
        </pc:sldMkLst>
      </pc:sldChg>
      <pc:sldChg chg="modSp mod ord">
        <pc:chgData name="Amit Kumar" userId="4f7c73e7-5b44-4381-847b-47187819c3dc" providerId="ADAL" clId="{F1204632-2BFB-4924-8B84-8E3F98BCA562}" dt="2024-05-29T16:36:12.651" v="2092" actId="2711"/>
        <pc:sldMkLst>
          <pc:docMk/>
          <pc:sldMk cId="924485798" sldId="417"/>
        </pc:sldMkLst>
      </pc:sldChg>
      <pc:sldChg chg="addSp delSp modSp mod modNotesTx">
        <pc:chgData name="Amit Kumar" userId="4f7c73e7-5b44-4381-847b-47187819c3dc" providerId="ADAL" clId="{F1204632-2BFB-4924-8B84-8E3F98BCA562}" dt="2024-05-30T05:58:38.736" v="6245" actId="14100"/>
        <pc:sldMkLst>
          <pc:docMk/>
          <pc:sldMk cId="1363576174" sldId="418"/>
        </pc:sldMkLst>
      </pc:sldChg>
      <pc:sldChg chg="modSp mod ord">
        <pc:chgData name="Amit Kumar" userId="4f7c73e7-5b44-4381-847b-47187819c3dc" providerId="ADAL" clId="{F1204632-2BFB-4924-8B84-8E3F98BCA562}" dt="2024-05-29T16:33:35.146" v="2065" actId="2711"/>
        <pc:sldMkLst>
          <pc:docMk/>
          <pc:sldMk cId="39603915" sldId="420"/>
        </pc:sldMkLst>
      </pc:sldChg>
      <pc:sldChg chg="modSp mod ord modNotesTx">
        <pc:chgData name="Amit Kumar" userId="4f7c73e7-5b44-4381-847b-47187819c3dc" providerId="ADAL" clId="{F1204632-2BFB-4924-8B84-8E3F98BCA562}" dt="2024-05-30T05:09:06.071" v="4203" actId="14100"/>
        <pc:sldMkLst>
          <pc:docMk/>
          <pc:sldMk cId="2587073350" sldId="423"/>
        </pc:sldMkLst>
      </pc:sldChg>
      <pc:sldChg chg="modSp mod ord modNotesTx">
        <pc:chgData name="Amit Kumar" userId="4f7c73e7-5b44-4381-847b-47187819c3dc" providerId="ADAL" clId="{F1204632-2BFB-4924-8B84-8E3F98BCA562}" dt="2024-05-30T05:13:57.949" v="4551" actId="20577"/>
        <pc:sldMkLst>
          <pc:docMk/>
          <pc:sldMk cId="2455962979" sldId="449"/>
        </pc:sldMkLst>
      </pc:sldChg>
      <pc:sldChg chg="del">
        <pc:chgData name="Amit Kumar" userId="4f7c73e7-5b44-4381-847b-47187819c3dc" providerId="ADAL" clId="{F1204632-2BFB-4924-8B84-8E3F98BCA562}" dt="2024-05-29T15:34:55.088" v="692" actId="47"/>
        <pc:sldMkLst>
          <pc:docMk/>
          <pc:sldMk cId="1401177061" sldId="450"/>
        </pc:sldMkLst>
      </pc:sldChg>
      <pc:sldChg chg="modSp mod">
        <pc:chgData name="Amit Kumar" userId="4f7c73e7-5b44-4381-847b-47187819c3dc" providerId="ADAL" clId="{F1204632-2BFB-4924-8B84-8E3F98BCA562}" dt="2024-05-30T05:38:59.637" v="6180" actId="14"/>
        <pc:sldMkLst>
          <pc:docMk/>
          <pc:sldMk cId="4110094408" sldId="451"/>
        </pc:sldMkLst>
      </pc:sldChg>
      <pc:sldChg chg="modSp mod ord">
        <pc:chgData name="Amit Kumar" userId="4f7c73e7-5b44-4381-847b-47187819c3dc" providerId="ADAL" clId="{F1204632-2BFB-4924-8B84-8E3F98BCA562}" dt="2024-05-29T16:35:13.164" v="2077" actId="2711"/>
        <pc:sldMkLst>
          <pc:docMk/>
          <pc:sldMk cId="654898689" sldId="452"/>
        </pc:sldMkLst>
      </pc:sldChg>
      <pc:sldChg chg="modSp mod ord">
        <pc:chgData name="Amit Kumar" userId="4f7c73e7-5b44-4381-847b-47187819c3dc" providerId="ADAL" clId="{F1204632-2BFB-4924-8B84-8E3F98BCA562}" dt="2024-05-29T16:36:50.587" v="2097"/>
        <pc:sldMkLst>
          <pc:docMk/>
          <pc:sldMk cId="1262519242" sldId="453"/>
        </pc:sldMkLst>
      </pc:sldChg>
      <pc:sldChg chg="del">
        <pc:chgData name="Amit Kumar" userId="4f7c73e7-5b44-4381-847b-47187819c3dc" providerId="ADAL" clId="{F1204632-2BFB-4924-8B84-8E3F98BCA562}" dt="2024-05-29T15:29:44.493" v="670" actId="47"/>
        <pc:sldMkLst>
          <pc:docMk/>
          <pc:sldMk cId="810456651" sldId="454"/>
        </pc:sldMkLst>
      </pc:sldChg>
      <pc:sldChg chg="modSp add mod">
        <pc:chgData name="Amit Kumar" userId="4f7c73e7-5b44-4381-847b-47187819c3dc" providerId="ADAL" clId="{F1204632-2BFB-4924-8B84-8E3F98BCA562}" dt="2024-05-29T16:29:16.428" v="2020" actId="2711"/>
        <pc:sldMkLst>
          <pc:docMk/>
          <pc:sldMk cId="1034637456" sldId="454"/>
        </pc:sldMkLst>
      </pc:sldChg>
      <pc:sldChg chg="modSp add mod">
        <pc:chgData name="Amit Kumar" userId="4f7c73e7-5b44-4381-847b-47187819c3dc" providerId="ADAL" clId="{F1204632-2BFB-4924-8B84-8E3F98BCA562}" dt="2024-05-29T16:30:54.331" v="2037" actId="2711"/>
        <pc:sldMkLst>
          <pc:docMk/>
          <pc:sldMk cId="3808870448" sldId="455"/>
        </pc:sldMkLst>
      </pc:sldChg>
      <pc:sldChg chg="add del">
        <pc:chgData name="Amit Kumar" userId="4f7c73e7-5b44-4381-847b-47187819c3dc" providerId="ADAL" clId="{F1204632-2BFB-4924-8B84-8E3F98BCA562}" dt="2024-05-29T15:33:34.434" v="689" actId="47"/>
        <pc:sldMkLst>
          <pc:docMk/>
          <pc:sldMk cId="4227280481" sldId="455"/>
        </pc:sldMkLst>
      </pc:sldChg>
      <pc:sldChg chg="modSp add mod">
        <pc:chgData name="Amit Kumar" userId="4f7c73e7-5b44-4381-847b-47187819c3dc" providerId="ADAL" clId="{F1204632-2BFB-4924-8B84-8E3F98BCA562}" dt="2024-05-29T16:31:38.940" v="2041" actId="2711"/>
        <pc:sldMkLst>
          <pc:docMk/>
          <pc:sldMk cId="1440426593" sldId="456"/>
        </pc:sldMkLst>
      </pc:sldChg>
      <pc:sldChg chg="modSp add mod">
        <pc:chgData name="Amit Kumar" userId="4f7c73e7-5b44-4381-847b-47187819c3dc" providerId="ADAL" clId="{F1204632-2BFB-4924-8B84-8E3F98BCA562}" dt="2024-05-29T16:32:26.826" v="2056" actId="2711"/>
        <pc:sldMkLst>
          <pc:docMk/>
          <pc:sldMk cId="4002265397" sldId="457"/>
        </pc:sldMkLst>
      </pc:sldChg>
      <pc:sldChg chg="modSp add mod">
        <pc:chgData name="Amit Kumar" userId="4f7c73e7-5b44-4381-847b-47187819c3dc" providerId="ADAL" clId="{F1204632-2BFB-4924-8B84-8E3F98BCA562}" dt="2024-05-29T16:34:49.498" v="2074" actId="2711"/>
        <pc:sldMkLst>
          <pc:docMk/>
          <pc:sldMk cId="1751272783" sldId="458"/>
        </pc:sldMkLst>
      </pc:sldChg>
      <pc:sldChg chg="add del">
        <pc:chgData name="Amit Kumar" userId="4f7c73e7-5b44-4381-847b-47187819c3dc" providerId="ADAL" clId="{F1204632-2BFB-4924-8B84-8E3F98BCA562}" dt="2024-05-29T16:00:27.611" v="784" actId="2696"/>
        <pc:sldMkLst>
          <pc:docMk/>
          <pc:sldMk cId="3263840852" sldId="458"/>
        </pc:sldMkLst>
      </pc:sldChg>
      <pc:sldChg chg="modSp add mod">
        <pc:chgData name="Amit Kumar" userId="4f7c73e7-5b44-4381-847b-47187819c3dc" providerId="ADAL" clId="{F1204632-2BFB-4924-8B84-8E3F98BCA562}" dt="2024-05-29T16:37:08.762" v="2099" actId="2711"/>
        <pc:sldMkLst>
          <pc:docMk/>
          <pc:sldMk cId="414722692" sldId="459"/>
        </pc:sldMkLst>
      </pc:sldChg>
      <pc:sldChg chg="modSp add mod">
        <pc:chgData name="Amit Kumar" userId="4f7c73e7-5b44-4381-847b-47187819c3dc" providerId="ADAL" clId="{F1204632-2BFB-4924-8B84-8E3F98BCA562}" dt="2024-05-29T16:37:34.202" v="2103" actId="2711"/>
        <pc:sldMkLst>
          <pc:docMk/>
          <pc:sldMk cId="810025556" sldId="460"/>
        </pc:sldMkLst>
      </pc:sldChg>
      <pc:sldChg chg="modSp add del mod">
        <pc:chgData name="Amit Kumar" userId="4f7c73e7-5b44-4381-847b-47187819c3dc" providerId="ADAL" clId="{F1204632-2BFB-4924-8B84-8E3F98BCA562}" dt="2024-05-29T16:08:28.023" v="1225" actId="47"/>
        <pc:sldMkLst>
          <pc:docMk/>
          <pc:sldMk cId="1655877560" sldId="461"/>
        </pc:sldMkLst>
      </pc:sldChg>
      <pc:sldChg chg="modSp add mod">
        <pc:chgData name="Amit Kumar" userId="4f7c73e7-5b44-4381-847b-47187819c3dc" providerId="ADAL" clId="{F1204632-2BFB-4924-8B84-8E3F98BCA562}" dt="2024-05-30T05:42:49.624" v="6190" actId="20577"/>
        <pc:sldMkLst>
          <pc:docMk/>
          <pc:sldMk cId="1724686740" sldId="462"/>
        </pc:sldMkLst>
      </pc:sldChg>
      <pc:sldChg chg="modSp add mod">
        <pc:chgData name="Amit Kumar" userId="4f7c73e7-5b44-4381-847b-47187819c3dc" providerId="ADAL" clId="{F1204632-2BFB-4924-8B84-8E3F98BCA562}" dt="2024-05-29T16:37:46.091" v="2105" actId="2711"/>
        <pc:sldMkLst>
          <pc:docMk/>
          <pc:sldMk cId="2123501538" sldId="463"/>
        </pc:sldMkLst>
      </pc:sldChg>
    </pc:docChg>
  </pc:docChgLst>
  <pc:docChgLst>
    <pc:chgData name="Amit Kumar" userId="4f7c73e7-5b44-4381-847b-47187819c3dc" providerId="ADAL" clId="{69601C88-2EDD-4F14-BBB7-7CD472DEB431}"/>
    <pc:docChg chg="undo custSel addSld delSld modSld sldOrd">
      <pc:chgData name="Amit Kumar" userId="4f7c73e7-5b44-4381-847b-47187819c3dc" providerId="ADAL" clId="{69601C88-2EDD-4F14-BBB7-7CD472DEB431}" dt="2023-08-11T15:32:49.057" v="5649" actId="5793"/>
      <pc:docMkLst>
        <pc:docMk/>
      </pc:docMkLst>
      <pc:sldChg chg="addSp delSp modSp mod modAnim">
        <pc:chgData name="Amit Kumar" userId="4f7c73e7-5b44-4381-847b-47187819c3dc" providerId="ADAL" clId="{69601C88-2EDD-4F14-BBB7-7CD472DEB431}" dt="2023-08-11T15:23:56.269" v="5369" actId="20577"/>
        <pc:sldMkLst>
          <pc:docMk/>
          <pc:sldMk cId="1024308631" sldId="267"/>
        </pc:sldMkLst>
      </pc:sldChg>
      <pc:sldChg chg="del">
        <pc:chgData name="Amit Kumar" userId="4f7c73e7-5b44-4381-847b-47187819c3dc" providerId="ADAL" clId="{69601C88-2EDD-4F14-BBB7-7CD472DEB431}" dt="2023-08-11T15:15:55.698" v="5021" actId="47"/>
        <pc:sldMkLst>
          <pc:docMk/>
          <pc:sldMk cId="3662462505" sldId="279"/>
        </pc:sldMkLst>
      </pc:sldChg>
      <pc:sldChg chg="del">
        <pc:chgData name="Amit Kumar" userId="4f7c73e7-5b44-4381-847b-47187819c3dc" providerId="ADAL" clId="{69601C88-2EDD-4F14-BBB7-7CD472DEB431}" dt="2023-08-11T15:22:13.820" v="5329" actId="2696"/>
        <pc:sldMkLst>
          <pc:docMk/>
          <pc:sldMk cId="1161004003" sldId="281"/>
        </pc:sldMkLst>
      </pc:sldChg>
      <pc:sldChg chg="add del">
        <pc:chgData name="Amit Kumar" userId="4f7c73e7-5b44-4381-847b-47187819c3dc" providerId="ADAL" clId="{69601C88-2EDD-4F14-BBB7-7CD472DEB431}" dt="2023-08-11T15:22:33.197" v="5332" actId="2696"/>
        <pc:sldMkLst>
          <pc:docMk/>
          <pc:sldMk cId="3352942617" sldId="281"/>
        </pc:sldMkLst>
      </pc:sldChg>
      <pc:sldChg chg="addSp delSp modSp mod delAnim modAnim">
        <pc:chgData name="Amit Kumar" userId="4f7c73e7-5b44-4381-847b-47187819c3dc" providerId="ADAL" clId="{69601C88-2EDD-4F14-BBB7-7CD472DEB431}" dt="2023-08-10T15:13:01.008" v="3322" actId="478"/>
        <pc:sldMkLst>
          <pc:docMk/>
          <pc:sldMk cId="2608036759" sldId="325"/>
        </pc:sldMkLst>
      </pc:sldChg>
      <pc:sldChg chg="del">
        <pc:chgData name="Amit Kumar" userId="4f7c73e7-5b44-4381-847b-47187819c3dc" providerId="ADAL" clId="{69601C88-2EDD-4F14-BBB7-7CD472DEB431}" dt="2023-08-03T11:09:59.617" v="0" actId="47"/>
        <pc:sldMkLst>
          <pc:docMk/>
          <pc:sldMk cId="2256978929" sldId="332"/>
        </pc:sldMkLst>
      </pc:sldChg>
      <pc:sldChg chg="del">
        <pc:chgData name="Amit Kumar" userId="4f7c73e7-5b44-4381-847b-47187819c3dc" providerId="ADAL" clId="{69601C88-2EDD-4F14-BBB7-7CD472DEB431}" dt="2023-08-11T15:22:13.820" v="5329" actId="2696"/>
        <pc:sldMkLst>
          <pc:docMk/>
          <pc:sldMk cId="2953184308" sldId="363"/>
        </pc:sldMkLst>
      </pc:sldChg>
      <pc:sldChg chg="add">
        <pc:chgData name="Amit Kumar" userId="4f7c73e7-5b44-4381-847b-47187819c3dc" providerId="ADAL" clId="{69601C88-2EDD-4F14-BBB7-7CD472DEB431}" dt="2023-08-11T15:22:22.240" v="5330"/>
        <pc:sldMkLst>
          <pc:docMk/>
          <pc:sldMk cId="3490390951" sldId="363"/>
        </pc:sldMkLst>
      </pc:sldChg>
      <pc:sldChg chg="del">
        <pc:chgData name="Amit Kumar" userId="4f7c73e7-5b44-4381-847b-47187819c3dc" providerId="ADAL" clId="{69601C88-2EDD-4F14-BBB7-7CD472DEB431}" dt="2023-08-11T15:22:13.820" v="5329" actId="2696"/>
        <pc:sldMkLst>
          <pc:docMk/>
          <pc:sldMk cId="183724110" sldId="366"/>
        </pc:sldMkLst>
      </pc:sldChg>
      <pc:sldChg chg="add del">
        <pc:chgData name="Amit Kumar" userId="4f7c73e7-5b44-4381-847b-47187819c3dc" providerId="ADAL" clId="{69601C88-2EDD-4F14-BBB7-7CD472DEB431}" dt="2023-08-11T15:22:45.214" v="5333" actId="47"/>
        <pc:sldMkLst>
          <pc:docMk/>
          <pc:sldMk cId="2189001828" sldId="366"/>
        </pc:sldMkLst>
      </pc:sldChg>
      <pc:sldChg chg="modSp add">
        <pc:chgData name="Amit Kumar" userId="4f7c73e7-5b44-4381-847b-47187819c3dc" providerId="ADAL" clId="{69601C88-2EDD-4F14-BBB7-7CD472DEB431}" dt="2023-08-11T15:22:55.152" v="5334" actId="207"/>
        <pc:sldMkLst>
          <pc:docMk/>
          <pc:sldMk cId="658356734" sldId="367"/>
        </pc:sldMkLst>
      </pc:sldChg>
      <pc:sldChg chg="del">
        <pc:chgData name="Amit Kumar" userId="4f7c73e7-5b44-4381-847b-47187819c3dc" providerId="ADAL" clId="{69601C88-2EDD-4F14-BBB7-7CD472DEB431}" dt="2023-08-11T15:22:13.820" v="5329" actId="2696"/>
        <pc:sldMkLst>
          <pc:docMk/>
          <pc:sldMk cId="1596105802" sldId="367"/>
        </pc:sldMkLst>
      </pc:sldChg>
      <pc:sldChg chg="del">
        <pc:chgData name="Amit Kumar" userId="4f7c73e7-5b44-4381-847b-47187819c3dc" providerId="ADAL" clId="{69601C88-2EDD-4F14-BBB7-7CD472DEB431}" dt="2023-08-11T15:22:13.820" v="5329" actId="2696"/>
        <pc:sldMkLst>
          <pc:docMk/>
          <pc:sldMk cId="1340232981" sldId="368"/>
        </pc:sldMkLst>
      </pc:sldChg>
      <pc:sldChg chg="add del">
        <pc:chgData name="Amit Kumar" userId="4f7c73e7-5b44-4381-847b-47187819c3dc" providerId="ADAL" clId="{69601C88-2EDD-4F14-BBB7-7CD472DEB431}" dt="2023-08-11T15:23:16.862" v="5335" actId="47"/>
        <pc:sldMkLst>
          <pc:docMk/>
          <pc:sldMk cId="3867523119" sldId="368"/>
        </pc:sldMkLst>
      </pc:sldChg>
      <pc:sldChg chg="modSp mod ord">
        <pc:chgData name="Amit Kumar" userId="4f7c73e7-5b44-4381-847b-47187819c3dc" providerId="ADAL" clId="{69601C88-2EDD-4F14-BBB7-7CD472DEB431}" dt="2023-08-11T15:32:11.119" v="5632" actId="1076"/>
        <pc:sldMkLst>
          <pc:docMk/>
          <pc:sldMk cId="1773982062" sldId="369"/>
        </pc:sldMkLst>
      </pc:sldChg>
      <pc:sldChg chg="add">
        <pc:chgData name="Amit Kumar" userId="4f7c73e7-5b44-4381-847b-47187819c3dc" providerId="ADAL" clId="{69601C88-2EDD-4F14-BBB7-7CD472DEB431}" dt="2023-08-11T15:22:22.240" v="5330"/>
        <pc:sldMkLst>
          <pc:docMk/>
          <pc:sldMk cId="2749047696" sldId="370"/>
        </pc:sldMkLst>
      </pc:sldChg>
      <pc:sldChg chg="del">
        <pc:chgData name="Amit Kumar" userId="4f7c73e7-5b44-4381-847b-47187819c3dc" providerId="ADAL" clId="{69601C88-2EDD-4F14-BBB7-7CD472DEB431}" dt="2023-08-11T15:22:13.820" v="5329" actId="2696"/>
        <pc:sldMkLst>
          <pc:docMk/>
          <pc:sldMk cId="3414939805" sldId="370"/>
        </pc:sldMkLst>
      </pc:sldChg>
      <pc:sldChg chg="add">
        <pc:chgData name="Amit Kumar" userId="4f7c73e7-5b44-4381-847b-47187819c3dc" providerId="ADAL" clId="{69601C88-2EDD-4F14-BBB7-7CD472DEB431}" dt="2023-08-11T15:22:22.240" v="5330"/>
        <pc:sldMkLst>
          <pc:docMk/>
          <pc:sldMk cId="107233639" sldId="371"/>
        </pc:sldMkLst>
      </pc:sldChg>
      <pc:sldChg chg="del">
        <pc:chgData name="Amit Kumar" userId="4f7c73e7-5b44-4381-847b-47187819c3dc" providerId="ADAL" clId="{69601C88-2EDD-4F14-BBB7-7CD472DEB431}" dt="2023-08-11T15:22:13.820" v="5329" actId="2696"/>
        <pc:sldMkLst>
          <pc:docMk/>
          <pc:sldMk cId="3440262384" sldId="371"/>
        </pc:sldMkLst>
      </pc:sldChg>
      <pc:sldChg chg="add">
        <pc:chgData name="Amit Kumar" userId="4f7c73e7-5b44-4381-847b-47187819c3dc" providerId="ADAL" clId="{69601C88-2EDD-4F14-BBB7-7CD472DEB431}" dt="2023-08-11T15:22:22.240" v="5330"/>
        <pc:sldMkLst>
          <pc:docMk/>
          <pc:sldMk cId="3334401312" sldId="372"/>
        </pc:sldMkLst>
      </pc:sldChg>
      <pc:sldChg chg="del">
        <pc:chgData name="Amit Kumar" userId="4f7c73e7-5b44-4381-847b-47187819c3dc" providerId="ADAL" clId="{69601C88-2EDD-4F14-BBB7-7CD472DEB431}" dt="2023-08-11T15:22:13.820" v="5329" actId="2696"/>
        <pc:sldMkLst>
          <pc:docMk/>
          <pc:sldMk cId="3673831130" sldId="372"/>
        </pc:sldMkLst>
      </pc:sldChg>
      <pc:sldChg chg="modSp add mod ord">
        <pc:chgData name="Amit Kumar" userId="4f7c73e7-5b44-4381-847b-47187819c3dc" providerId="ADAL" clId="{69601C88-2EDD-4F14-BBB7-7CD472DEB431}" dt="2023-08-03T15:01:37.816" v="2170"/>
        <pc:sldMkLst>
          <pc:docMk/>
          <pc:sldMk cId="2424522597" sldId="373"/>
        </pc:sldMkLst>
      </pc:sldChg>
      <pc:sldChg chg="addSp delSp modSp new mod setBg">
        <pc:chgData name="Amit Kumar" userId="4f7c73e7-5b44-4381-847b-47187819c3dc" providerId="ADAL" clId="{69601C88-2EDD-4F14-BBB7-7CD472DEB431}" dt="2023-08-11T15:30:00.766" v="5579" actId="122"/>
        <pc:sldMkLst>
          <pc:docMk/>
          <pc:sldMk cId="549525126" sldId="374"/>
        </pc:sldMkLst>
      </pc:sldChg>
      <pc:sldChg chg="addSp delSp modSp add mod">
        <pc:chgData name="Amit Kumar" userId="4f7c73e7-5b44-4381-847b-47187819c3dc" providerId="ADAL" clId="{69601C88-2EDD-4F14-BBB7-7CD472DEB431}" dt="2023-08-11T15:30:30.595" v="5584" actId="20577"/>
        <pc:sldMkLst>
          <pc:docMk/>
          <pc:sldMk cId="1276331258" sldId="375"/>
        </pc:sldMkLst>
      </pc:sldChg>
      <pc:sldChg chg="add del">
        <pc:chgData name="Amit Kumar" userId="4f7c73e7-5b44-4381-847b-47187819c3dc" providerId="ADAL" clId="{69601C88-2EDD-4F14-BBB7-7CD472DEB431}" dt="2023-08-03T14:54:03.501" v="1900"/>
        <pc:sldMkLst>
          <pc:docMk/>
          <pc:sldMk cId="1868958824" sldId="376"/>
        </pc:sldMkLst>
      </pc:sldChg>
      <pc:sldChg chg="addSp modSp add mod">
        <pc:chgData name="Amit Kumar" userId="4f7c73e7-5b44-4381-847b-47187819c3dc" providerId="ADAL" clId="{69601C88-2EDD-4F14-BBB7-7CD472DEB431}" dt="2023-08-11T15:30:51.373" v="5591" actId="1076"/>
        <pc:sldMkLst>
          <pc:docMk/>
          <pc:sldMk cId="3984375809" sldId="395"/>
        </pc:sldMkLst>
      </pc:sldChg>
      <pc:sldChg chg="addSp delSp modSp new mod">
        <pc:chgData name="Amit Kumar" userId="4f7c73e7-5b44-4381-847b-47187819c3dc" providerId="ADAL" clId="{69601C88-2EDD-4F14-BBB7-7CD472DEB431}" dt="2023-08-11T15:31:00.158" v="5594" actId="1076"/>
        <pc:sldMkLst>
          <pc:docMk/>
          <pc:sldMk cId="2317476648" sldId="396"/>
        </pc:sldMkLst>
      </pc:sldChg>
      <pc:sldChg chg="addSp delSp modSp add mod">
        <pc:chgData name="Amit Kumar" userId="4f7c73e7-5b44-4381-847b-47187819c3dc" providerId="ADAL" clId="{69601C88-2EDD-4F14-BBB7-7CD472DEB431}" dt="2023-08-11T15:31:11.853" v="5597" actId="1076"/>
        <pc:sldMkLst>
          <pc:docMk/>
          <pc:sldMk cId="3515677163" sldId="397"/>
        </pc:sldMkLst>
      </pc:sldChg>
      <pc:sldChg chg="addSp delSp modSp new mod ord">
        <pc:chgData name="Amit Kumar" userId="4f7c73e7-5b44-4381-847b-47187819c3dc" providerId="ADAL" clId="{69601C88-2EDD-4F14-BBB7-7CD472DEB431}" dt="2023-08-11T15:31:54.571" v="5628" actId="1035"/>
        <pc:sldMkLst>
          <pc:docMk/>
          <pc:sldMk cId="3687134560" sldId="398"/>
        </pc:sldMkLst>
      </pc:sldChg>
      <pc:sldChg chg="addSp delSp modSp add mod">
        <pc:chgData name="Amit Kumar" userId="4f7c73e7-5b44-4381-847b-47187819c3dc" providerId="ADAL" clId="{69601C88-2EDD-4F14-BBB7-7CD472DEB431}" dt="2023-08-11T15:32:03.742" v="5631" actId="20577"/>
        <pc:sldMkLst>
          <pc:docMk/>
          <pc:sldMk cId="920554958" sldId="399"/>
        </pc:sldMkLst>
      </pc:sldChg>
      <pc:sldChg chg="addSp modSp new mod">
        <pc:chgData name="Amit Kumar" userId="4f7c73e7-5b44-4381-847b-47187819c3dc" providerId="ADAL" clId="{69601C88-2EDD-4F14-BBB7-7CD472DEB431}" dt="2023-08-11T15:32:21.464" v="5635" actId="1076"/>
        <pc:sldMkLst>
          <pc:docMk/>
          <pc:sldMk cId="1593671085" sldId="400"/>
        </pc:sldMkLst>
      </pc:sldChg>
      <pc:sldChg chg="delSp modSp new mod">
        <pc:chgData name="Amit Kumar" userId="4f7c73e7-5b44-4381-847b-47187819c3dc" providerId="ADAL" clId="{69601C88-2EDD-4F14-BBB7-7CD472DEB431}" dt="2023-08-11T15:32:49.057" v="5649" actId="5793"/>
        <pc:sldMkLst>
          <pc:docMk/>
          <pc:sldMk cId="3443641593" sldId="401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9C32B05-62EA-407A-B21C-2310C7945705}" type="doc">
      <dgm:prSet loTypeId="urn:microsoft.com/office/officeart/2005/8/layout/venn1" loCatId="relationship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8EA7219F-BDB2-48EB-9EEB-3133522D132E}">
      <dgm:prSet phldrT="[Text]" custT="1"/>
      <dgm:spPr/>
      <dgm:t>
        <a:bodyPr/>
        <a:lstStyle/>
        <a:p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Constituent Properties </a:t>
          </a:r>
        </a:p>
      </dgm:t>
    </dgm:pt>
    <dgm:pt modelId="{3EE8403A-CB7C-4815-85BD-AEBCAEB71B37}" type="parTrans" cxnId="{58AD7EEF-D408-406B-87EE-4691D4C30668}">
      <dgm:prSet/>
      <dgm:spPr/>
      <dgm:t>
        <a:bodyPr/>
        <a:lstStyle/>
        <a:p>
          <a:endParaRPr lang="en-US" sz="1100"/>
        </a:p>
      </dgm:t>
    </dgm:pt>
    <dgm:pt modelId="{C94B7947-85DC-4B21-BB99-DF8438356F98}" type="sibTrans" cxnId="{58AD7EEF-D408-406B-87EE-4691D4C30668}">
      <dgm:prSet/>
      <dgm:spPr/>
      <dgm:t>
        <a:bodyPr/>
        <a:lstStyle/>
        <a:p>
          <a:endParaRPr lang="en-US" sz="1100"/>
        </a:p>
      </dgm:t>
    </dgm:pt>
    <dgm:pt modelId="{54A10F5D-C417-4F97-8612-CE684295DDDD}">
      <dgm:prSet phldrT="[Text]" custT="1"/>
      <dgm:spPr/>
      <dgm:t>
        <a:bodyPr anchor="t"/>
        <a:lstStyle/>
        <a:p>
          <a:pPr marL="0" algn="ctr"/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     Curing</a:t>
          </a:r>
        </a:p>
      </dgm:t>
    </dgm:pt>
    <dgm:pt modelId="{8ABDAA28-1E03-411B-BC21-8D931DE3C43E}" type="parTrans" cxnId="{517AFA30-BB19-43D1-84E3-E6B4C9B9E30A}">
      <dgm:prSet/>
      <dgm:spPr/>
      <dgm:t>
        <a:bodyPr/>
        <a:lstStyle/>
        <a:p>
          <a:endParaRPr lang="en-US" sz="1100"/>
        </a:p>
      </dgm:t>
    </dgm:pt>
    <dgm:pt modelId="{60811977-1F2E-41FC-8E06-EBD37DD18733}" type="sibTrans" cxnId="{517AFA30-BB19-43D1-84E3-E6B4C9B9E30A}">
      <dgm:prSet/>
      <dgm:spPr/>
      <dgm:t>
        <a:bodyPr/>
        <a:lstStyle/>
        <a:p>
          <a:endParaRPr lang="en-US" sz="1100"/>
        </a:p>
      </dgm:t>
    </dgm:pt>
    <dgm:pt modelId="{2445DAFE-CD18-4928-9C37-2E376DB00464}">
      <dgm:prSet phldrT="[Text]" custT="1"/>
      <dgm:spPr/>
      <dgm:t>
        <a:bodyPr/>
        <a:lstStyle/>
        <a:p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Mixing</a:t>
          </a:r>
        </a:p>
      </dgm:t>
    </dgm:pt>
    <dgm:pt modelId="{FDCAA9DB-109D-4C58-BE5B-CD56DEAD3883}" type="parTrans" cxnId="{3CB63E18-A0CD-4A44-A319-36B9A4AB653B}">
      <dgm:prSet/>
      <dgm:spPr/>
      <dgm:t>
        <a:bodyPr/>
        <a:lstStyle/>
        <a:p>
          <a:endParaRPr lang="en-US" sz="1100"/>
        </a:p>
      </dgm:t>
    </dgm:pt>
    <dgm:pt modelId="{CF4DBC20-EE82-4629-A48E-640C2D08C427}" type="sibTrans" cxnId="{3CB63E18-A0CD-4A44-A319-36B9A4AB653B}">
      <dgm:prSet/>
      <dgm:spPr/>
      <dgm:t>
        <a:bodyPr/>
        <a:lstStyle/>
        <a:p>
          <a:endParaRPr lang="en-US" sz="1100"/>
        </a:p>
      </dgm:t>
    </dgm:pt>
    <dgm:pt modelId="{C62F76A6-6D22-4022-9832-39F652C316A8}" type="pres">
      <dgm:prSet presAssocID="{B9C32B05-62EA-407A-B21C-2310C7945705}" presName="compositeShape" presStyleCnt="0">
        <dgm:presLayoutVars>
          <dgm:chMax val="7"/>
          <dgm:dir/>
          <dgm:resizeHandles val="exact"/>
        </dgm:presLayoutVars>
      </dgm:prSet>
      <dgm:spPr/>
    </dgm:pt>
    <dgm:pt modelId="{D7B8423C-74B2-4B76-BF19-F4E9A5598F7B}" type="pres">
      <dgm:prSet presAssocID="{8EA7219F-BDB2-48EB-9EEB-3133522D132E}" presName="circ1" presStyleLbl="vennNode1" presStyleIdx="0" presStyleCnt="3" custLinFactNeighborX="-76526" custLinFactNeighborY="5976"/>
      <dgm:spPr/>
    </dgm:pt>
    <dgm:pt modelId="{C23E0F3B-B5EF-46F8-B401-B329F72EB159}" type="pres">
      <dgm:prSet presAssocID="{8EA7219F-BDB2-48EB-9EEB-3133522D132E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A9B69F65-B050-406D-A21B-8F07D095748C}" type="pres">
      <dgm:prSet presAssocID="{54A10F5D-C417-4F97-8612-CE684295DDDD}" presName="circ2" presStyleLbl="vennNode1" presStyleIdx="1" presStyleCnt="3" custLinFactNeighborX="-80549" custLinFactNeighborY="-1248"/>
      <dgm:spPr/>
    </dgm:pt>
    <dgm:pt modelId="{31615D8F-09FA-49CD-9B7E-E749139C9109}" type="pres">
      <dgm:prSet presAssocID="{54A10F5D-C417-4F97-8612-CE684295DDDD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F10BDB04-79A5-44F9-B80B-F1A39D37A4C4}" type="pres">
      <dgm:prSet presAssocID="{2445DAFE-CD18-4928-9C37-2E376DB00464}" presName="circ3" presStyleLbl="vennNode1" presStyleIdx="2" presStyleCnt="3" custLinFactNeighborX="-72668" custLinFactNeighborY="-909"/>
      <dgm:spPr/>
    </dgm:pt>
    <dgm:pt modelId="{900A8172-1350-41FD-BF18-C51DF223F328}" type="pres">
      <dgm:prSet presAssocID="{2445DAFE-CD18-4928-9C37-2E376DB00464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3CB63E18-A0CD-4A44-A319-36B9A4AB653B}" srcId="{B9C32B05-62EA-407A-B21C-2310C7945705}" destId="{2445DAFE-CD18-4928-9C37-2E376DB00464}" srcOrd="2" destOrd="0" parTransId="{FDCAA9DB-109D-4C58-BE5B-CD56DEAD3883}" sibTransId="{CF4DBC20-EE82-4629-A48E-640C2D08C427}"/>
    <dgm:cxn modelId="{97B00A25-BA38-426B-94F8-38A462252555}" type="presOf" srcId="{B9C32B05-62EA-407A-B21C-2310C7945705}" destId="{C62F76A6-6D22-4022-9832-39F652C316A8}" srcOrd="0" destOrd="0" presId="urn:microsoft.com/office/officeart/2005/8/layout/venn1"/>
    <dgm:cxn modelId="{517AFA30-BB19-43D1-84E3-E6B4C9B9E30A}" srcId="{B9C32B05-62EA-407A-B21C-2310C7945705}" destId="{54A10F5D-C417-4F97-8612-CE684295DDDD}" srcOrd="1" destOrd="0" parTransId="{8ABDAA28-1E03-411B-BC21-8D931DE3C43E}" sibTransId="{60811977-1F2E-41FC-8E06-EBD37DD18733}"/>
    <dgm:cxn modelId="{CEC1D26B-EB3B-4528-A8A4-CD1930626CCB}" type="presOf" srcId="{54A10F5D-C417-4F97-8612-CE684295DDDD}" destId="{A9B69F65-B050-406D-A21B-8F07D095748C}" srcOrd="0" destOrd="0" presId="urn:microsoft.com/office/officeart/2005/8/layout/venn1"/>
    <dgm:cxn modelId="{B0F95782-20E3-4B96-83CE-D15D2092C1F3}" type="presOf" srcId="{2445DAFE-CD18-4928-9C37-2E376DB00464}" destId="{F10BDB04-79A5-44F9-B80B-F1A39D37A4C4}" srcOrd="0" destOrd="0" presId="urn:microsoft.com/office/officeart/2005/8/layout/venn1"/>
    <dgm:cxn modelId="{7FE29182-35D5-486B-A463-212C69644AE1}" type="presOf" srcId="{8EA7219F-BDB2-48EB-9EEB-3133522D132E}" destId="{C23E0F3B-B5EF-46F8-B401-B329F72EB159}" srcOrd="1" destOrd="0" presId="urn:microsoft.com/office/officeart/2005/8/layout/venn1"/>
    <dgm:cxn modelId="{68229B8E-005B-44DA-ADD2-8D6A2D9DB07D}" type="presOf" srcId="{54A10F5D-C417-4F97-8612-CE684295DDDD}" destId="{31615D8F-09FA-49CD-9B7E-E749139C9109}" srcOrd="1" destOrd="0" presId="urn:microsoft.com/office/officeart/2005/8/layout/venn1"/>
    <dgm:cxn modelId="{54495790-C6F7-4587-A0C2-DDF7A271CC57}" type="presOf" srcId="{2445DAFE-CD18-4928-9C37-2E376DB00464}" destId="{900A8172-1350-41FD-BF18-C51DF223F328}" srcOrd="1" destOrd="0" presId="urn:microsoft.com/office/officeart/2005/8/layout/venn1"/>
    <dgm:cxn modelId="{58AD7EEF-D408-406B-87EE-4691D4C30668}" srcId="{B9C32B05-62EA-407A-B21C-2310C7945705}" destId="{8EA7219F-BDB2-48EB-9EEB-3133522D132E}" srcOrd="0" destOrd="0" parTransId="{3EE8403A-CB7C-4815-85BD-AEBCAEB71B37}" sibTransId="{C94B7947-85DC-4B21-BB99-DF8438356F98}"/>
    <dgm:cxn modelId="{951A29FA-5146-4C86-9B00-045808406966}" type="presOf" srcId="{8EA7219F-BDB2-48EB-9EEB-3133522D132E}" destId="{D7B8423C-74B2-4B76-BF19-F4E9A5598F7B}" srcOrd="0" destOrd="0" presId="urn:microsoft.com/office/officeart/2005/8/layout/venn1"/>
    <dgm:cxn modelId="{E716C6E4-E29A-4F53-8DC8-7F61ED1AE725}" type="presParOf" srcId="{C62F76A6-6D22-4022-9832-39F652C316A8}" destId="{D7B8423C-74B2-4B76-BF19-F4E9A5598F7B}" srcOrd="0" destOrd="0" presId="urn:microsoft.com/office/officeart/2005/8/layout/venn1"/>
    <dgm:cxn modelId="{BC2FD2C8-EF71-496D-B708-5A1D5950DFD4}" type="presParOf" srcId="{C62F76A6-6D22-4022-9832-39F652C316A8}" destId="{C23E0F3B-B5EF-46F8-B401-B329F72EB159}" srcOrd="1" destOrd="0" presId="urn:microsoft.com/office/officeart/2005/8/layout/venn1"/>
    <dgm:cxn modelId="{78AA75FE-12D2-4D3E-9D70-9D443E873BE7}" type="presParOf" srcId="{C62F76A6-6D22-4022-9832-39F652C316A8}" destId="{A9B69F65-B050-406D-A21B-8F07D095748C}" srcOrd="2" destOrd="0" presId="urn:microsoft.com/office/officeart/2005/8/layout/venn1"/>
    <dgm:cxn modelId="{99AC6342-1232-4076-881B-EDCC1AA52A27}" type="presParOf" srcId="{C62F76A6-6D22-4022-9832-39F652C316A8}" destId="{31615D8F-09FA-49CD-9B7E-E749139C9109}" srcOrd="3" destOrd="0" presId="urn:microsoft.com/office/officeart/2005/8/layout/venn1"/>
    <dgm:cxn modelId="{10401264-2A5A-4602-89D5-D50638029F9E}" type="presParOf" srcId="{C62F76A6-6D22-4022-9832-39F652C316A8}" destId="{F10BDB04-79A5-44F9-B80B-F1A39D37A4C4}" srcOrd="4" destOrd="0" presId="urn:microsoft.com/office/officeart/2005/8/layout/venn1"/>
    <dgm:cxn modelId="{95C72FC1-C51F-4E4D-8E49-0EDF2588733C}" type="presParOf" srcId="{C62F76A6-6D22-4022-9832-39F652C316A8}" destId="{900A8172-1350-41FD-BF18-C51DF223F328}" srcOrd="5" destOrd="0" presId="urn:microsoft.com/office/officeart/2005/8/layout/venn1"/>
  </dgm:cxnLst>
  <dgm:bg>
    <a:noFill/>
  </dgm:bg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B8423C-74B2-4B76-BF19-F4E9A5598F7B}">
      <dsp:nvSpPr>
        <dsp:cNvPr id="0" name=""/>
        <dsp:cNvSpPr/>
      </dsp:nvSpPr>
      <dsp:spPr>
        <a:xfrm>
          <a:off x="1014205" y="179803"/>
          <a:ext cx="2230996" cy="2230996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Constituent Properties </a:t>
          </a:r>
        </a:p>
      </dsp:txBody>
      <dsp:txXfrm>
        <a:off x="1311671" y="570227"/>
        <a:ext cx="1636064" cy="1003948"/>
      </dsp:txXfrm>
    </dsp:sp>
    <dsp:sp modelId="{A9B69F65-B050-406D-A21B-8F07D095748C}">
      <dsp:nvSpPr>
        <dsp:cNvPr id="0" name=""/>
        <dsp:cNvSpPr/>
      </dsp:nvSpPr>
      <dsp:spPr>
        <a:xfrm>
          <a:off x="1729470" y="1413009"/>
          <a:ext cx="2230996" cy="2230996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     Curing</a:t>
          </a:r>
        </a:p>
      </dsp:txBody>
      <dsp:txXfrm>
        <a:off x="2411783" y="1989350"/>
        <a:ext cx="1338598" cy="1227048"/>
      </dsp:txXfrm>
    </dsp:sp>
    <dsp:sp modelId="{F10BDB04-79A5-44F9-B80B-F1A39D37A4C4}">
      <dsp:nvSpPr>
        <dsp:cNvPr id="0" name=""/>
        <dsp:cNvSpPr/>
      </dsp:nvSpPr>
      <dsp:spPr>
        <a:xfrm>
          <a:off x="295259" y="1420572"/>
          <a:ext cx="2230996" cy="2230996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Mixing</a:t>
          </a:r>
        </a:p>
      </dsp:txBody>
      <dsp:txXfrm>
        <a:off x="505344" y="1996913"/>
        <a:ext cx="1338598" cy="12270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B4B0D4-B630-4D93-B58F-AD621FF05282}" type="datetimeFigureOut">
              <a:rPr lang="en-IN" smtClean="0"/>
              <a:pPr/>
              <a:t>13-06-2025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4282AA-E25E-4BEA-BBB7-126686F3602B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329977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4282AA-E25E-4BEA-BBB7-126686F3602B}" type="slidenum">
              <a:rPr lang="en-IN" smtClean="0"/>
              <a:pPr/>
              <a:t>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058628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566ED2-41BD-01D0-FB48-C15651E8B8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E53E69E-7068-3DCF-0B3D-10CBC65AD16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17C4C87-897B-C7ED-1CE5-95062D93155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 err="1"/>
              <a:t>Upto</a:t>
            </a:r>
            <a:r>
              <a:rPr lang="en-IN" dirty="0"/>
              <a:t> this- Why we need to study creep, Next why I</a:t>
            </a:r>
            <a:r>
              <a:rPr lang="en-IN" baseline="0" dirty="0"/>
              <a:t> am </a:t>
            </a:r>
            <a:r>
              <a:rPr lang="en-IN" dirty="0"/>
              <a:t>study</a:t>
            </a:r>
            <a:r>
              <a:rPr lang="en-IN" baseline="0" dirty="0"/>
              <a:t>ing analytical modelling</a:t>
            </a:r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EEBF56-6564-3F5E-E9C4-98CE19E6AC9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4282AA-E25E-4BEA-BBB7-126686F3602B}" type="slidenum">
              <a:rPr lang="en-IN" smtClean="0"/>
              <a:pPr/>
              <a:t>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406256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4282AA-E25E-4BEA-BBB7-126686F3602B}" type="slidenum">
              <a:rPr lang="en-IN" smtClean="0"/>
              <a:pPr/>
              <a:t>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427572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4282AA-E25E-4BEA-BBB7-126686F3602B}" type="slidenum">
              <a:rPr lang="en-IN" smtClean="0"/>
              <a:pPr/>
              <a:t>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988604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4282AA-E25E-4BEA-BBB7-126686F3602B}" type="slidenum">
              <a:rPr lang="en-IN" smtClean="0"/>
              <a:pPr/>
              <a:t>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483837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4282AA-E25E-4BEA-BBB7-126686F3602B}" type="slidenum">
              <a:rPr lang="en-IN" smtClean="0"/>
              <a:pPr/>
              <a:t>8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745653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4282AA-E25E-4BEA-BBB7-126686F3602B}" type="slidenum">
              <a:rPr lang="en-IN" smtClean="0"/>
              <a:pPr/>
              <a:t>16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003781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26E54C-222D-2DF9-FACB-14075F6F21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F7A156D-8869-30FD-8148-7C091F6D25A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8533AA5-76B3-16E2-511A-079C3945B15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0745A7-109A-2225-5EA8-24E56975A7B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4282AA-E25E-4BEA-BBB7-126686F3602B}" type="slidenum">
              <a:rPr lang="en-IN" smtClean="0"/>
              <a:pPr/>
              <a:t>17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87028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F7E5A-7C55-473A-81BE-CBEB80E2820A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434423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F7E5A-7C55-473A-81BE-CBEB80E2820A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059211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F7E5A-7C55-473A-81BE-CBEB80E2820A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42532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F7E5A-7C55-473A-81BE-CBEB80E2820A}" type="slidenum">
              <a:rPr lang="en-IN" smtClean="0"/>
              <a:pPr/>
              <a:t>‹#›</a:t>
            </a:fld>
            <a:endParaRPr lang="en-IN"/>
          </a:p>
        </p:txBody>
      </p:sp>
      <p:pic>
        <p:nvPicPr>
          <p:cNvPr id="7" name="Picture 6" descr="Image result for iitd logo">
            <a:extLst>
              <a:ext uri="{FF2B5EF4-FFF2-40B4-BE49-F238E27FC236}">
                <a16:creationId xmlns:a16="http://schemas.microsoft.com/office/drawing/2014/main" id="{C2846CEB-01A2-9F2B-3CFA-257A8DC9E7A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5042" y="0"/>
            <a:ext cx="756958" cy="750837"/>
          </a:xfrm>
          <a:prstGeom prst="rect">
            <a:avLst/>
          </a:prstGeom>
          <a:noFill/>
        </p:spPr>
      </p:pic>
      <p:pic>
        <p:nvPicPr>
          <p:cNvPr id="1026" name="Picture 2" descr="University of Stavanger - MediaFutures">
            <a:extLst>
              <a:ext uri="{FF2B5EF4-FFF2-40B4-BE49-F238E27FC236}">
                <a16:creationId xmlns:a16="http://schemas.microsoft.com/office/drawing/2014/main" id="{3C44B30B-5DAA-580E-1061-E4AD159D3013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89" t="16390" r="30943" b="17061"/>
          <a:stretch>
            <a:fillRect/>
          </a:stretch>
        </p:blipFill>
        <p:spPr bwMode="auto">
          <a:xfrm>
            <a:off x="67437" y="0"/>
            <a:ext cx="546476" cy="750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E0F063E-C149-97B8-4283-8936801981E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6408278"/>
            <a:ext cx="5368492" cy="442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6338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F7E5A-7C55-473A-81BE-CBEB80E2820A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009082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F7E5A-7C55-473A-81BE-CBEB80E2820A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082848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F7E5A-7C55-473A-81BE-CBEB80E2820A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985793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F7E5A-7C55-473A-81BE-CBEB80E2820A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758728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F7E5A-7C55-473A-81BE-CBEB80E2820A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642977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F7E5A-7C55-473A-81BE-CBEB80E2820A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05715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F7E5A-7C55-473A-81BE-CBEB80E2820A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31905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6F7E5A-7C55-473A-81BE-CBEB80E2820A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61531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0.png"/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0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jpeg"/><Relationship Id="rId5" Type="http://schemas.openxmlformats.org/officeDocument/2006/relationships/image" Target="../media/image35.png"/><Relationship Id="rId4" Type="http://schemas.openxmlformats.org/officeDocument/2006/relationships/image" Target="../media/image3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8.png"/><Relationship Id="rId4" Type="http://schemas.microsoft.com/office/2007/relationships/hdphoto" Target="../media/hdphoto8.wdp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5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microsoft.com/office/2007/relationships/hdphoto" Target="../media/hdphoto1.wdp"/><Relationship Id="rId9" Type="http://schemas.microsoft.com/office/2007/relationships/diagramDrawing" Target="../diagrams/drawing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microsoft.com/office/2007/relationships/hdphoto" Target="../media/hdphoto2.wdp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8.png"/><Relationship Id="rId7" Type="http://schemas.openxmlformats.org/officeDocument/2006/relationships/image" Target="../media/image18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19.png"/><Relationship Id="rId4" Type="http://schemas.microsoft.com/office/2007/relationships/hdphoto" Target="../media/hdphoto3.wdp"/><Relationship Id="rId9" Type="http://schemas.microsoft.com/office/2007/relationships/hdphoto" Target="../media/hdphoto5.wdp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microsoft.com/office/2007/relationships/hdphoto" Target="../media/hdphoto7.wdp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D4357D9A-A788-43B9-9291-98DCB75F60E8}"/>
              </a:ext>
            </a:extLst>
          </p:cNvPr>
          <p:cNvGrpSpPr/>
          <p:nvPr/>
        </p:nvGrpSpPr>
        <p:grpSpPr>
          <a:xfrm>
            <a:off x="960120" y="941821"/>
            <a:ext cx="10215364" cy="1755660"/>
            <a:chOff x="844731" y="1567543"/>
            <a:chExt cx="10454640" cy="2599508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90D7FDE2-9CA7-40F0-B79B-18F3DEE4A39D}"/>
                </a:ext>
              </a:extLst>
            </p:cNvPr>
            <p:cNvCxnSpPr>
              <a:cxnSpLocks/>
            </p:cNvCxnSpPr>
            <p:nvPr/>
          </p:nvCxnSpPr>
          <p:spPr>
            <a:xfrm>
              <a:off x="849086" y="1567543"/>
              <a:ext cx="8712925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F620EC4A-1702-4D98-AA52-9F84524D82F7}"/>
                </a:ext>
              </a:extLst>
            </p:cNvPr>
            <p:cNvCxnSpPr>
              <a:cxnSpLocks/>
            </p:cNvCxnSpPr>
            <p:nvPr/>
          </p:nvCxnSpPr>
          <p:spPr>
            <a:xfrm>
              <a:off x="11299371" y="3004457"/>
              <a:ext cx="0" cy="1162594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CEC4AF2B-FA0E-4311-B5BB-B4A43CFA53AD}"/>
                </a:ext>
              </a:extLst>
            </p:cNvPr>
            <p:cNvCxnSpPr>
              <a:cxnSpLocks/>
            </p:cNvCxnSpPr>
            <p:nvPr/>
          </p:nvCxnSpPr>
          <p:spPr>
            <a:xfrm>
              <a:off x="2547257" y="4167051"/>
              <a:ext cx="8752114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0EA82653-64E4-4EDD-B866-EC795E487746}"/>
                </a:ext>
              </a:extLst>
            </p:cNvPr>
            <p:cNvCxnSpPr>
              <a:cxnSpLocks/>
            </p:cNvCxnSpPr>
            <p:nvPr/>
          </p:nvCxnSpPr>
          <p:spPr>
            <a:xfrm>
              <a:off x="844731" y="1567543"/>
              <a:ext cx="0" cy="1162594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B9BBDD36-9F5A-4B03-B324-EA2D9F555B9A}"/>
              </a:ext>
            </a:extLst>
          </p:cNvPr>
          <p:cNvSpPr txBox="1"/>
          <p:nvPr/>
        </p:nvSpPr>
        <p:spPr>
          <a:xfrm>
            <a:off x="1705956" y="933926"/>
            <a:ext cx="89667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IN" sz="3200" dirty="0">
              <a:latin typeface="+mj-lt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ctr" hangingPunct="0"/>
            <a:r>
              <a:rPr lang="en-IN" sz="3200" b="1" dirty="0"/>
              <a:t>A Versatile Semi-Analytical Micromechanical Model for Elasticity of Cementitious Composites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9AF80F3-A1D0-45BC-B6BC-BE51147DBDA4}"/>
              </a:ext>
            </a:extLst>
          </p:cNvPr>
          <p:cNvSpPr txBox="1"/>
          <p:nvPr/>
        </p:nvSpPr>
        <p:spPr>
          <a:xfrm>
            <a:off x="4485797" y="2818030"/>
            <a:ext cx="32021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400" dirty="0">
                <a:ea typeface="Cambria Math" panose="02040503050406030204" pitchFamily="18" charset="0"/>
                <a:cs typeface="Times New Roman" panose="02020603050405020304" pitchFamily="18" charset="0"/>
              </a:rPr>
              <a:t>Amit Kumar </a:t>
            </a:r>
          </a:p>
          <a:p>
            <a:pPr algn="ctr"/>
            <a:r>
              <a:rPr lang="en-IN" sz="2400" dirty="0">
                <a:ea typeface="Cambria Math" panose="02040503050406030204" pitchFamily="18" charset="0"/>
                <a:cs typeface="Times New Roman" panose="02020603050405020304" pitchFamily="18" charset="0"/>
              </a:rPr>
              <a:t>&amp;</a:t>
            </a:r>
          </a:p>
          <a:p>
            <a:pPr algn="ctr"/>
            <a:r>
              <a:rPr lang="en-IN" sz="2400" dirty="0">
                <a:ea typeface="Cambria Math" panose="02040503050406030204" pitchFamily="18" charset="0"/>
                <a:cs typeface="Times New Roman" panose="02020603050405020304" pitchFamily="18" charset="0"/>
              </a:rPr>
              <a:t>Prof. Shashank Bishnoi</a:t>
            </a:r>
            <a:endParaRPr lang="hi-IN" sz="2400" dirty="0">
              <a:ea typeface="Cambria Math" panose="02040503050406030204" pitchFamily="18" charset="0"/>
            </a:endParaRPr>
          </a:p>
        </p:txBody>
      </p:sp>
      <p:pic>
        <p:nvPicPr>
          <p:cNvPr id="19" name="Picture 18" descr="Image result for iitd logo">
            <a:extLst>
              <a:ext uri="{FF2B5EF4-FFF2-40B4-BE49-F238E27FC236}">
                <a16:creationId xmlns:a16="http://schemas.microsoft.com/office/drawing/2014/main" id="{F8EBFED4-459E-4A7D-ACED-A0EE5D9856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81858" y="4018359"/>
            <a:ext cx="2209990" cy="2192120"/>
          </a:xfrm>
          <a:prstGeom prst="rect">
            <a:avLst/>
          </a:prstGeom>
          <a:noFill/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8378EED-A1D4-9473-0A62-2BB245B907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99761" y="40529"/>
            <a:ext cx="6704540" cy="55274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28E648D-0E3A-8E7B-48B1-DEF1AA632289}"/>
              </a:ext>
            </a:extLst>
          </p:cNvPr>
          <p:cNvSpPr txBox="1"/>
          <p:nvPr/>
        </p:nvSpPr>
        <p:spPr>
          <a:xfrm>
            <a:off x="3316221" y="6348365"/>
            <a:ext cx="55412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400" dirty="0">
                <a:ea typeface="Cambria Math" panose="02040503050406030204" pitchFamily="18" charset="0"/>
                <a:cs typeface="Times New Roman" panose="02020603050405020304" pitchFamily="18" charset="0"/>
              </a:rPr>
              <a:t>Indian Institute of Technology, Delhi</a:t>
            </a:r>
            <a:endParaRPr lang="hi-IN" sz="2400" dirty="0">
              <a:ea typeface="Cambria Math" panose="02040503050406030204" pitchFamily="18" charset="0"/>
            </a:endParaRPr>
          </a:p>
        </p:txBody>
      </p:sp>
      <p:pic>
        <p:nvPicPr>
          <p:cNvPr id="2" name="Picture 2" descr="University of Stavanger - MediaFutures">
            <a:extLst>
              <a:ext uri="{FF2B5EF4-FFF2-40B4-BE49-F238E27FC236}">
                <a16:creationId xmlns:a16="http://schemas.microsoft.com/office/drawing/2014/main" id="{A57424B9-1FCC-2C3B-7833-6D24C20F99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89" t="16390" r="30943" b="17061"/>
          <a:stretch>
            <a:fillRect/>
          </a:stretch>
        </p:blipFill>
        <p:spPr bwMode="auto">
          <a:xfrm>
            <a:off x="11418544" y="0"/>
            <a:ext cx="773456" cy="1062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80367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53C40A-D5FD-3F82-A85F-FB2E5E9AFD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89C048D-BC39-8B21-8B1C-CE2237F9945E}"/>
              </a:ext>
            </a:extLst>
          </p:cNvPr>
          <p:cNvCxnSpPr>
            <a:cxnSpLocks/>
          </p:cNvCxnSpPr>
          <p:nvPr/>
        </p:nvCxnSpPr>
        <p:spPr>
          <a:xfrm>
            <a:off x="209006" y="836023"/>
            <a:ext cx="1166513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68B65C0-0AD9-17BF-3103-5C077BEC7B63}"/>
              </a:ext>
            </a:extLst>
          </p:cNvPr>
          <p:cNvCxnSpPr>
            <a:cxnSpLocks/>
          </p:cNvCxnSpPr>
          <p:nvPr/>
        </p:nvCxnSpPr>
        <p:spPr>
          <a:xfrm>
            <a:off x="209006" y="6187440"/>
            <a:ext cx="1166513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98E569-742A-7477-5537-C18D9916B3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F7E5A-7C55-473A-81BE-CBEB80E2820A}" type="slidenum">
              <a:rPr lang="en-IN" smtClean="0"/>
              <a:pPr/>
              <a:t>10</a:t>
            </a:fld>
            <a:endParaRPr lang="en-IN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2BB3337-65C8-43D8-828A-A3061C95F927}"/>
              </a:ext>
            </a:extLst>
          </p:cNvPr>
          <p:cNvSpPr txBox="1"/>
          <p:nvPr/>
        </p:nvSpPr>
        <p:spPr>
          <a:xfrm>
            <a:off x="1979817" y="94039"/>
            <a:ext cx="864047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N" sz="3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Methodology</a:t>
            </a:r>
          </a:p>
        </p:txBody>
      </p:sp>
      <p:pic>
        <p:nvPicPr>
          <p:cNvPr id="5122" name="Picture 2" descr="A screenshot of a computer screen&#10;&#10;AI-generated content may be incorrect.">
            <a:extLst>
              <a:ext uri="{FF2B5EF4-FFF2-40B4-BE49-F238E27FC236}">
                <a16:creationId xmlns:a16="http://schemas.microsoft.com/office/drawing/2014/main" id="{602308B9-B074-882A-EF1F-A2CA0AD10D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90" y="933643"/>
            <a:ext cx="5693054" cy="5163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2C21290-9DC1-2AEC-807F-7D40233E0483}"/>
                  </a:ext>
                </a:extLst>
              </p:cNvPr>
              <p:cNvSpPr txBox="1"/>
              <p:nvPr/>
            </p:nvSpPr>
            <p:spPr>
              <a:xfrm>
                <a:off x="5495544" y="925538"/>
                <a:ext cx="6586728" cy="121860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IN" sz="1200" b="1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Mangal" panose="02040503050203030202" pitchFamily="18" charset="0"/>
                            </a:rPr>
                          </m:ctrlPr>
                        </m:sSupPr>
                        <m:e>
                          <m:r>
                            <a:rPr lang="en-IN" sz="12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𝕃</m:t>
                          </m:r>
                        </m:e>
                        <m:sup>
                          <m:r>
                            <a:rPr lang="en-IN" sz="12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Mangal" panose="02040503050203030202" pitchFamily="18" charset="0"/>
                            </a:rPr>
                            <m:t>𝒔𝒄𝒔</m:t>
                          </m:r>
                        </m:sup>
                      </m:sSup>
                      <m:r>
                        <a:rPr lang="en-IN" sz="12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m:t>=</m:t>
                      </m:r>
                      <m:d>
                        <m:dPr>
                          <m:ctrlPr>
                            <a:rPr lang="en-IN" sz="12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Mangal" panose="02040503050203030202" pitchFamily="18" charset="0"/>
                            </a:rPr>
                          </m:ctrlPr>
                        </m:dPr>
                        <m:e>
                          <m:r>
                            <a:rPr lang="en-IN" sz="12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Mangal" panose="02040503050203030202" pitchFamily="18" charset="0"/>
                            </a:rPr>
                            <m:t>𝟏</m:t>
                          </m:r>
                          <m:r>
                            <a:rPr lang="en-IN" sz="12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Mangal" panose="02040503050203030202" pitchFamily="18" charset="0"/>
                            </a:rPr>
                            <m:t>−</m:t>
                          </m:r>
                          <m:r>
                            <a:rPr lang="en-IN" sz="12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Mangal" panose="02040503050203030202" pitchFamily="18" charset="0"/>
                            </a:rPr>
                            <m:t>𝝋</m:t>
                          </m:r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IN" sz="12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Mangal" panose="02040503050203030202" pitchFamily="18" charset="0"/>
                            </a:rPr>
                          </m:ctrlPr>
                        </m:dPr>
                        <m:e>
                          <m:nary>
                            <m:naryPr>
                              <m:limLoc m:val="subSup"/>
                              <m:ctrlPr>
                                <a:rPr lang="en-IN" sz="12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Mangal" panose="02040503050203030202" pitchFamily="18" charset="0"/>
                                </a:rPr>
                              </m:ctrlPr>
                            </m:naryPr>
                            <m:sub>
                              <m:r>
                                <a:rPr lang="en-IN" sz="12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Mangal" panose="02040503050203030202" pitchFamily="18" charset="0"/>
                                </a:rPr>
                                <m:t>𝝍</m:t>
                              </m:r>
                              <m:r>
                                <a:rPr lang="en-IN" sz="12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Mangal" panose="02040503050203030202" pitchFamily="18" charset="0"/>
                                </a:rPr>
                                <m:t>=</m:t>
                              </m:r>
                              <m:r>
                                <a:rPr lang="en-IN" sz="12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Mangal" panose="02040503050203030202" pitchFamily="18" charset="0"/>
                                </a:rPr>
                                <m:t>𝟎</m:t>
                              </m:r>
                            </m:sub>
                            <m:sup>
                              <m:r>
                                <a:rPr lang="en-IN" sz="12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Mangal" panose="02040503050203030202" pitchFamily="18" charset="0"/>
                                </a:rPr>
                                <m:t>𝟐</m:t>
                              </m:r>
                              <m:r>
                                <a:rPr lang="en-IN" sz="12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Mangal" panose="02040503050203030202" pitchFamily="18" charset="0"/>
                                </a:rPr>
                                <m:t>𝝅</m:t>
                              </m:r>
                            </m:sup>
                            <m:e>
                              <m:nary>
                                <m:naryPr>
                                  <m:limLoc m:val="subSup"/>
                                  <m:ctrlPr>
                                    <a:rPr lang="en-IN" sz="1200" b="1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Mangal" panose="02040503050203030202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IN" sz="1200" b="1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Mangal" panose="02040503050203030202" pitchFamily="18" charset="0"/>
                                    </a:rPr>
                                    <m:t>∅=</m:t>
                                  </m:r>
                                  <m:r>
                                    <a:rPr lang="en-IN" sz="1200" b="1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Mangal" panose="02040503050203030202" pitchFamily="18" charset="0"/>
                                    </a:rPr>
                                    <m:t>𝟎</m:t>
                                  </m:r>
                                </m:sub>
                                <m:sup>
                                  <m:r>
                                    <a:rPr lang="en-IN" sz="1200" b="1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Mangal" panose="02040503050203030202" pitchFamily="18" charset="0"/>
                                    </a:rPr>
                                    <m:t>𝟐</m:t>
                                  </m:r>
                                  <m:r>
                                    <a:rPr lang="en-IN" sz="1200" b="1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Mangal" panose="02040503050203030202" pitchFamily="18" charset="0"/>
                                    </a:rPr>
                                    <m:t>𝝅</m:t>
                                  </m:r>
                                </m:sup>
                                <m:e>
                                  <m:nary>
                                    <m:naryPr>
                                      <m:limLoc m:val="subSup"/>
                                      <m:ctrlPr>
                                        <a:rPr lang="en-IN" sz="1200" b="1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Mangal" panose="02040503050203030202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a:rPr lang="en-IN" sz="1200" b="1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Mangal" panose="02040503050203030202" pitchFamily="18" charset="0"/>
                                        </a:rPr>
                                        <m:t>𝜽</m:t>
                                      </m:r>
                                      <m:r>
                                        <a:rPr lang="en-IN" sz="1200" b="1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Mangal" panose="02040503050203030202" pitchFamily="18" charset="0"/>
                                        </a:rPr>
                                        <m:t>=</m:t>
                                      </m:r>
                                      <m:r>
                                        <a:rPr lang="en-IN" sz="1200" b="1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Mangal" panose="02040503050203030202" pitchFamily="18" charset="0"/>
                                        </a:rPr>
                                        <m:t>𝟎</m:t>
                                      </m:r>
                                    </m:sub>
                                    <m:sup>
                                      <m:r>
                                        <a:rPr lang="en-IN" sz="1200" b="1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Mangal" panose="02040503050203030202" pitchFamily="18" charset="0"/>
                                        </a:rPr>
                                        <m:t>𝝅</m:t>
                                      </m:r>
                                    </m:sup>
                                    <m:e>
                                      <m:sSup>
                                        <m:sSupPr>
                                          <m:ctrlPr>
                                            <a:rPr lang="en-IN" sz="1200" b="1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Mangal" panose="02040503050203030202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sSub>
                                            <m:sSubPr>
                                              <m:ctrlPr>
                                                <a:rPr lang="en-IN" sz="1200" b="1" i="1">
                                                  <a:effectLst/>
                                                  <a:latin typeface="Cambria Math" panose="02040503050406030204" pitchFamily="18" charset="0"/>
                                                  <a:ea typeface="Times New Roman" panose="02020603050405020304" pitchFamily="18" charset="0"/>
                                                  <a:cs typeface="Mangal" panose="02040503050203030202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IN" sz="1200" b="1" i="1">
                                                  <a:effectLst/>
                                                  <a:latin typeface="Cambria Math" panose="02040503050406030204" pitchFamily="18" charset="0"/>
                                                  <a:ea typeface="Times New Roman" panose="02020603050405020304" pitchFamily="18" charset="0"/>
                                                  <a:cs typeface="Times New Roman" panose="02020603050405020304" pitchFamily="18" charset="0"/>
                                                </a:rPr>
                                                <m:t>𝕃</m:t>
                                              </m:r>
                                            </m:e>
                                            <m:sub>
                                              <m:r>
                                                <a:rPr lang="en-IN" sz="1200" b="1" i="1">
                                                  <a:effectLst/>
                                                  <a:latin typeface="Cambria Math" panose="02040503050406030204" pitchFamily="18" charset="0"/>
                                                  <a:ea typeface="Times New Roman" panose="02020603050405020304" pitchFamily="18" charset="0"/>
                                                  <a:cs typeface="Mangal" panose="02040503050203030202" pitchFamily="18" charset="0"/>
                                                </a:rPr>
                                                <m:t>𝒔</m:t>
                                              </m:r>
                                            </m:sub>
                                          </m:sSub>
                                          <m:d>
                                            <m:dPr>
                                              <m:ctrlPr>
                                                <a:rPr lang="en-IN" sz="1200" b="1" i="1">
                                                  <a:effectLst/>
                                                  <a:latin typeface="Cambria Math" panose="02040503050406030204" pitchFamily="18" charset="0"/>
                                                  <a:ea typeface="Times New Roman" panose="02020603050405020304" pitchFamily="18" charset="0"/>
                                                  <a:cs typeface="Mangal" panose="02040503050203030202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IN" sz="1200" b="1" i="1">
                                                  <a:effectLst/>
                                                  <a:latin typeface="Cambria Math" panose="02040503050406030204" pitchFamily="18" charset="0"/>
                                                  <a:ea typeface="Times New Roman" panose="02020603050405020304" pitchFamily="18" charset="0"/>
                                                  <a:cs typeface="Mangal" panose="02040503050203030202" pitchFamily="18" charset="0"/>
                                                </a:rPr>
                                                <m:t>𝜽</m:t>
                                              </m:r>
                                              <m:r>
                                                <a:rPr lang="en-IN" sz="1200" b="1" i="1">
                                                  <a:effectLst/>
                                                  <a:latin typeface="Cambria Math" panose="02040503050406030204" pitchFamily="18" charset="0"/>
                                                  <a:ea typeface="Times New Roman" panose="02020603050405020304" pitchFamily="18" charset="0"/>
                                                  <a:cs typeface="Mangal" panose="02040503050203030202" pitchFamily="18" charset="0"/>
                                                </a:rPr>
                                                <m:t>,∅,</m:t>
                                              </m:r>
                                              <m:r>
                                                <a:rPr lang="en-IN" sz="1200" b="1" i="1">
                                                  <a:effectLst/>
                                                  <a:latin typeface="Cambria Math" panose="02040503050406030204" pitchFamily="18" charset="0"/>
                                                  <a:ea typeface="Times New Roman" panose="02020603050405020304" pitchFamily="18" charset="0"/>
                                                  <a:cs typeface="Mangal" panose="02040503050203030202" pitchFamily="18" charset="0"/>
                                                </a:rPr>
                                                <m:t>𝝍</m:t>
                                              </m:r>
                                            </m:e>
                                          </m:d>
                                          <m:r>
                                            <a:rPr lang="en-IN" sz="1200" b="1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Mangal" panose="02040503050203030202" pitchFamily="18" charset="0"/>
                                            </a:rPr>
                                            <m:t>:</m:t>
                                          </m:r>
                                          <m:d>
                                            <m:dPr>
                                              <m:begChr m:val="["/>
                                              <m:endChr m:val="]"/>
                                              <m:ctrlPr>
                                                <a:rPr lang="en-IN" sz="1200" b="1" i="1">
                                                  <a:effectLst/>
                                                  <a:latin typeface="Cambria Math" panose="02040503050406030204" pitchFamily="18" charset="0"/>
                                                  <a:ea typeface="Times New Roman" panose="02020603050405020304" pitchFamily="18" charset="0"/>
                                                  <a:cs typeface="Mangal" panose="02040503050203030202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IN" sz="1200" b="1" i="1">
                                                  <a:effectLst/>
                                                  <a:latin typeface="Cambria Math" panose="02040503050406030204" pitchFamily="18" charset="0"/>
                                                  <a:ea typeface="Times New Roman" panose="02020603050405020304" pitchFamily="18" charset="0"/>
                                                  <a:cs typeface="Mangal" panose="02040503050203030202" pitchFamily="18" charset="0"/>
                                                </a:rPr>
                                                <m:t>𝕀</m:t>
                                              </m:r>
                                              <m:r>
                                                <a:rPr lang="en-IN" sz="1200" b="1" i="1">
                                                  <a:effectLst/>
                                                  <a:latin typeface="Cambria Math" panose="02040503050406030204" pitchFamily="18" charset="0"/>
                                                  <a:ea typeface="Times New Roman" panose="02020603050405020304" pitchFamily="18" charset="0"/>
                                                  <a:cs typeface="Mangal" panose="02040503050203030202" pitchFamily="18" charset="0"/>
                                                </a:rPr>
                                                <m:t>+</m:t>
                                              </m:r>
                                              <m:sSubSup>
                                                <m:sSubSupPr>
                                                  <m:ctrlPr>
                                                    <a:rPr lang="en-IN" sz="1200" b="1" i="1" smtClean="0">
                                                      <a:solidFill>
                                                        <a:srgbClr val="FF0000"/>
                                                      </a:solidFill>
                                                      <a:effectLst/>
                                                      <a:latin typeface="Cambria Math" panose="02040503050406030204" pitchFamily="18" charset="0"/>
                                                      <a:ea typeface="Times New Roman" panose="02020603050405020304" pitchFamily="18" charset="0"/>
                                                      <a:cs typeface="Mangal" panose="02040503050203030202" pitchFamily="18" charset="0"/>
                                                    </a:rPr>
                                                  </m:ctrlPr>
                                                </m:sSubSupPr>
                                                <m:e>
                                                  <m:r>
                                                    <a:rPr lang="en-IN" sz="1200" b="1" i="1">
                                                      <a:solidFill>
                                                        <a:srgbClr val="FF0000"/>
                                                      </a:solidFill>
                                                      <a:effectLst/>
                                                      <a:latin typeface="Cambria Math" panose="02040503050406030204" pitchFamily="18" charset="0"/>
                                                      <a:ea typeface="Times New Roman" panose="02020603050405020304" pitchFamily="18" charset="0"/>
                                                      <a:cs typeface="Mangal" panose="02040503050203030202" pitchFamily="18" charset="0"/>
                                                    </a:rPr>
                                                    <m:t>ℙ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IN" sz="1200" b="1" i="1">
                                                      <a:solidFill>
                                                        <a:srgbClr val="FF0000"/>
                                                      </a:solidFill>
                                                      <a:effectLst/>
                                                      <a:latin typeface="Cambria Math" panose="02040503050406030204" pitchFamily="18" charset="0"/>
                                                      <a:ea typeface="Times New Roman" panose="02020603050405020304" pitchFamily="18" charset="0"/>
                                                      <a:cs typeface="Mangal" panose="02040503050203030202" pitchFamily="18" charset="0"/>
                                                    </a:rPr>
                                                    <m:t>𝒔𝒑𝒉</m:t>
                                                  </m:r>
                                                </m:sub>
                                                <m:sup>
                                                  <m:r>
                                                    <a:rPr lang="en-IN" sz="1200" b="1" i="1">
                                                      <a:solidFill>
                                                        <a:srgbClr val="FF0000"/>
                                                      </a:solidFill>
                                                      <a:effectLst/>
                                                      <a:latin typeface="Cambria Math" panose="02040503050406030204" pitchFamily="18" charset="0"/>
                                                      <a:ea typeface="Times New Roman" panose="02020603050405020304" pitchFamily="18" charset="0"/>
                                                      <a:cs typeface="Mangal" panose="02040503050203030202" pitchFamily="18" charset="0"/>
                                                    </a:rPr>
                                                    <m:t>𝒔𝒄𝒔</m:t>
                                                  </m:r>
                                                </m:sup>
                                              </m:sSubSup>
                                              <m:d>
                                                <m:dPr>
                                                  <m:ctrlPr>
                                                    <a:rPr lang="en-IN" sz="1200" b="1" i="1">
                                                      <a:effectLst/>
                                                      <a:latin typeface="Cambria Math" panose="02040503050406030204" pitchFamily="18" charset="0"/>
                                                      <a:ea typeface="Times New Roman" panose="02020603050405020304" pitchFamily="18" charset="0"/>
                                                      <a:cs typeface="Mangal" panose="02040503050203030202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lang="en-IN" sz="1200" b="1" i="1">
                                                      <a:effectLst/>
                                                      <a:latin typeface="Cambria Math" panose="02040503050406030204" pitchFamily="18" charset="0"/>
                                                      <a:ea typeface="Times New Roman" panose="02020603050405020304" pitchFamily="18" charset="0"/>
                                                      <a:cs typeface="Mangal" panose="02040503050203030202" pitchFamily="18" charset="0"/>
                                                    </a:rPr>
                                                    <m:t>𝜽</m:t>
                                                  </m:r>
                                                  <m:r>
                                                    <a:rPr lang="en-IN" sz="1200" b="1" i="1">
                                                      <a:effectLst/>
                                                      <a:latin typeface="Cambria Math" panose="02040503050406030204" pitchFamily="18" charset="0"/>
                                                      <a:ea typeface="Times New Roman" panose="02020603050405020304" pitchFamily="18" charset="0"/>
                                                      <a:cs typeface="Mangal" panose="02040503050203030202" pitchFamily="18" charset="0"/>
                                                    </a:rPr>
                                                    <m:t>,∅</m:t>
                                                  </m:r>
                                                </m:e>
                                              </m:d>
                                              <m:r>
                                                <a:rPr lang="en-IN" sz="1200" b="1" i="1">
                                                  <a:effectLst/>
                                                  <a:latin typeface="Cambria Math" panose="02040503050406030204" pitchFamily="18" charset="0"/>
                                                  <a:ea typeface="Times New Roman" panose="02020603050405020304" pitchFamily="18" charset="0"/>
                                                  <a:cs typeface="Mangal" panose="02040503050203030202" pitchFamily="18" charset="0"/>
                                                </a:rPr>
                                                <m:t>:</m:t>
                                              </m:r>
                                              <m:d>
                                                <m:dPr>
                                                  <m:ctrlPr>
                                                    <a:rPr lang="en-IN" sz="1200" b="1" i="1">
                                                      <a:effectLst/>
                                                      <a:latin typeface="Cambria Math" panose="02040503050406030204" pitchFamily="18" charset="0"/>
                                                      <a:ea typeface="Times New Roman" panose="02020603050405020304" pitchFamily="18" charset="0"/>
                                                      <a:cs typeface="Mangal" panose="02040503050203030202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sSub>
                                                    <m:sSubPr>
                                                      <m:ctrlPr>
                                                        <a:rPr lang="en-IN" sz="1200" b="1" i="1">
                                                          <a:effectLst/>
                                                          <a:latin typeface="Cambria Math" panose="02040503050406030204" pitchFamily="18" charset="0"/>
                                                          <a:ea typeface="Times New Roman" panose="02020603050405020304" pitchFamily="18" charset="0"/>
                                                          <a:cs typeface="Mangal" panose="02040503050203030202" pitchFamily="18" charset="0"/>
                                                        </a:rPr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en-IN" sz="1200" b="1" i="1">
                                                          <a:effectLst/>
                                                          <a:latin typeface="Cambria Math" panose="02040503050406030204" pitchFamily="18" charset="0"/>
                                                          <a:ea typeface="Times New Roman" panose="02020603050405020304" pitchFamily="18" charset="0"/>
                                                          <a:cs typeface="Times New Roman" panose="02020603050405020304" pitchFamily="18" charset="0"/>
                                                        </a:rPr>
                                                        <m:t>𝕃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en-IN" sz="1200" b="1" i="1">
                                                          <a:effectLst/>
                                                          <a:latin typeface="Cambria Math" panose="02040503050406030204" pitchFamily="18" charset="0"/>
                                                          <a:ea typeface="Times New Roman" panose="02020603050405020304" pitchFamily="18" charset="0"/>
                                                          <a:cs typeface="Mangal" panose="02040503050203030202" pitchFamily="18" charset="0"/>
                                                        </a:rPr>
                                                        <m:t>𝒔</m:t>
                                                      </m:r>
                                                    </m:sub>
                                                  </m:sSub>
                                                  <m:d>
                                                    <m:dPr>
                                                      <m:ctrlPr>
                                                        <a:rPr lang="en-IN" sz="1200" b="1" i="1">
                                                          <a:effectLst/>
                                                          <a:latin typeface="Cambria Math" panose="02040503050406030204" pitchFamily="18" charset="0"/>
                                                          <a:ea typeface="Times New Roman" panose="02020603050405020304" pitchFamily="18" charset="0"/>
                                                          <a:cs typeface="Mangal" panose="02040503050203030202" pitchFamily="18" charset="0"/>
                                                        </a:rPr>
                                                      </m:ctrlPr>
                                                    </m:dPr>
                                                    <m:e>
                                                      <m:r>
                                                        <a:rPr lang="en-IN" sz="1200" b="1" i="1">
                                                          <a:effectLst/>
                                                          <a:latin typeface="Cambria Math" panose="02040503050406030204" pitchFamily="18" charset="0"/>
                                                          <a:ea typeface="Times New Roman" panose="02020603050405020304" pitchFamily="18" charset="0"/>
                                                          <a:cs typeface="Mangal" panose="02040503050203030202" pitchFamily="18" charset="0"/>
                                                        </a:rPr>
                                                        <m:t>𝜽</m:t>
                                                      </m:r>
                                                      <m:r>
                                                        <a:rPr lang="en-IN" sz="1200" b="1" i="1">
                                                          <a:effectLst/>
                                                          <a:latin typeface="Cambria Math" panose="02040503050406030204" pitchFamily="18" charset="0"/>
                                                          <a:ea typeface="Times New Roman" panose="02020603050405020304" pitchFamily="18" charset="0"/>
                                                          <a:cs typeface="Mangal" panose="02040503050203030202" pitchFamily="18" charset="0"/>
                                                        </a:rPr>
                                                        <m:t>,∅,</m:t>
                                                      </m:r>
                                                      <m:r>
                                                        <a:rPr lang="en-IN" sz="1200" b="1" i="1">
                                                          <a:effectLst/>
                                                          <a:latin typeface="Cambria Math" panose="02040503050406030204" pitchFamily="18" charset="0"/>
                                                          <a:ea typeface="Times New Roman" panose="02020603050405020304" pitchFamily="18" charset="0"/>
                                                          <a:cs typeface="Mangal" panose="02040503050203030202" pitchFamily="18" charset="0"/>
                                                        </a:rPr>
                                                        <m:t>𝝍</m:t>
                                                      </m:r>
                                                    </m:e>
                                                  </m:d>
                                                  <m:r>
                                                    <a:rPr lang="en-IN" sz="1200" b="1" i="1">
                                                      <a:effectLst/>
                                                      <a:latin typeface="Cambria Math" panose="02040503050406030204" pitchFamily="18" charset="0"/>
                                                      <a:ea typeface="Times New Roman" panose="02020603050405020304" pitchFamily="18" charset="0"/>
                                                      <a:cs typeface="Mangal" panose="02040503050203030202" pitchFamily="18" charset="0"/>
                                                    </a:rPr>
                                                    <m:t>−</m:t>
                                                  </m:r>
                                                  <m:sSup>
                                                    <m:sSupPr>
                                                      <m:ctrlPr>
                                                        <a:rPr lang="en-IN" sz="1200" b="1" i="1" smtClean="0">
                                                          <a:solidFill>
                                                            <a:srgbClr val="FF0000"/>
                                                          </a:solidFill>
                                                          <a:effectLst/>
                                                          <a:latin typeface="Cambria Math" panose="02040503050406030204" pitchFamily="18" charset="0"/>
                                                          <a:ea typeface="Times New Roman" panose="02020603050405020304" pitchFamily="18" charset="0"/>
                                                          <a:cs typeface="Mangal" panose="02040503050203030202" pitchFamily="18" charset="0"/>
                                                        </a:rPr>
                                                      </m:ctrlPr>
                                                    </m:sSupPr>
                                                    <m:e>
                                                      <m:r>
                                                        <a:rPr lang="en-IN" sz="1200" b="1" i="1">
                                                          <a:solidFill>
                                                            <a:srgbClr val="FF0000"/>
                                                          </a:solidFill>
                                                          <a:effectLst/>
                                                          <a:latin typeface="Cambria Math" panose="02040503050406030204" pitchFamily="18" charset="0"/>
                                                          <a:ea typeface="Times New Roman" panose="02020603050405020304" pitchFamily="18" charset="0"/>
                                                          <a:cs typeface="Times New Roman" panose="02020603050405020304" pitchFamily="18" charset="0"/>
                                                        </a:rPr>
                                                        <m:t>𝕃</m:t>
                                                      </m:r>
                                                    </m:e>
                                                    <m:sup>
                                                      <m:r>
                                                        <a:rPr lang="en-IN" sz="1200" b="1" i="1">
                                                          <a:solidFill>
                                                            <a:srgbClr val="FF0000"/>
                                                          </a:solidFill>
                                                          <a:effectLst/>
                                                          <a:latin typeface="Cambria Math" panose="02040503050406030204" pitchFamily="18" charset="0"/>
                                                          <a:ea typeface="Times New Roman" panose="02020603050405020304" pitchFamily="18" charset="0"/>
                                                          <a:cs typeface="Mangal" panose="02040503050203030202" pitchFamily="18" charset="0"/>
                                                        </a:rPr>
                                                        <m:t>𝒔𝒄𝒔</m:t>
                                                      </m:r>
                                                    </m:sup>
                                                  </m:sSup>
                                                </m:e>
                                              </m:d>
                                            </m:e>
                                          </m:d>
                                        </m:e>
                                        <m:sup>
                                          <m:r>
                                            <a:rPr lang="en-IN" sz="1200" b="1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Mangal" panose="02040503050203030202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en-IN" sz="1200" b="1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Mangal" panose="02040503050203030202" pitchFamily="18" charset="0"/>
                                            </a:rPr>
                                            <m:t>𝟏</m:t>
                                          </m:r>
                                        </m:sup>
                                      </m:sSup>
                                      <m:f>
                                        <m:fPr>
                                          <m:ctrlPr>
                                            <a:rPr lang="en-IN" sz="1200" b="1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Mangal" panose="02040503050203030202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IN" sz="1200" b="1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Mangal" panose="02040503050203030202" pitchFamily="18" charset="0"/>
                                            </a:rPr>
                                            <m:t>𝒔𝒊𝒏</m:t>
                                          </m:r>
                                          <m:r>
                                            <a:rPr lang="en-IN" sz="1200" b="1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Mangal" panose="02040503050203030202" pitchFamily="18" charset="0"/>
                                            </a:rPr>
                                            <m:t>𝜽</m:t>
                                          </m:r>
                                        </m:num>
                                        <m:den>
                                          <m:r>
                                            <a:rPr lang="en-IN" sz="1200" b="1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Mangal" panose="02040503050203030202" pitchFamily="18" charset="0"/>
                                            </a:rPr>
                                            <m:t>𝟖</m:t>
                                          </m:r>
                                          <m:sSup>
                                            <m:sSupPr>
                                              <m:ctrlPr>
                                                <a:rPr lang="en-IN" sz="1200" b="1" i="1">
                                                  <a:effectLst/>
                                                  <a:latin typeface="Cambria Math" panose="02040503050406030204" pitchFamily="18" charset="0"/>
                                                  <a:ea typeface="Times New Roman" panose="02020603050405020304" pitchFamily="18" charset="0"/>
                                                  <a:cs typeface="Mangal" panose="02040503050203030202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IN" sz="1200" b="1" i="1">
                                                  <a:effectLst/>
                                                  <a:latin typeface="Cambria Math" panose="02040503050406030204" pitchFamily="18" charset="0"/>
                                                  <a:ea typeface="Times New Roman" panose="02020603050405020304" pitchFamily="18" charset="0"/>
                                                  <a:cs typeface="Mangal" panose="02040503050203030202" pitchFamily="18" charset="0"/>
                                                </a:rPr>
                                                <m:t>𝝅</m:t>
                                              </m:r>
                                            </m:e>
                                            <m:sup>
                                              <m:r>
                                                <a:rPr lang="en-IN" sz="1200" b="1" i="1">
                                                  <a:effectLst/>
                                                  <a:latin typeface="Cambria Math" panose="02040503050406030204" pitchFamily="18" charset="0"/>
                                                  <a:ea typeface="Times New Roman" panose="02020603050405020304" pitchFamily="18" charset="0"/>
                                                  <a:cs typeface="Mangal" panose="02040503050203030202" pitchFamily="18" charset="0"/>
                                                </a:rPr>
                                                <m:t>𝟐</m:t>
                                              </m:r>
                                            </m:sup>
                                          </m:sSup>
                                        </m:den>
                                      </m:f>
                                      <m:r>
                                        <a:rPr lang="en-IN" sz="1200" b="1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Mangal" panose="02040503050203030202" pitchFamily="18" charset="0"/>
                                        </a:rPr>
                                        <m:t>𝒅</m:t>
                                      </m:r>
                                      <m:r>
                                        <a:rPr lang="en-IN" sz="1200" b="1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Mangal" panose="02040503050203030202" pitchFamily="18" charset="0"/>
                                        </a:rPr>
                                        <m:t>𝜽</m:t>
                                      </m:r>
                                      <m:r>
                                        <a:rPr lang="en-IN" sz="1200" b="1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Mangal" panose="02040503050203030202" pitchFamily="18" charset="0"/>
                                        </a:rPr>
                                        <m:t>𝒅</m:t>
                                      </m:r>
                                      <m:r>
                                        <a:rPr lang="en-IN" sz="1200" b="1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Mangal" panose="02040503050203030202" pitchFamily="18" charset="0"/>
                                        </a:rPr>
                                        <m:t>∅</m:t>
                                      </m:r>
                                      <m:r>
                                        <a:rPr lang="en-IN" sz="1200" b="1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Mangal" panose="02040503050203030202" pitchFamily="18" charset="0"/>
                                        </a:rPr>
                                        <m:t>𝒅</m:t>
                                      </m:r>
                                      <m:r>
                                        <a:rPr lang="en-IN" sz="1200" b="1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Mangal" panose="02040503050203030202" pitchFamily="18" charset="0"/>
                                        </a:rPr>
                                        <m:t>𝝍</m:t>
                                      </m:r>
                                    </m:e>
                                  </m:nary>
                                </m:e>
                              </m:nary>
                            </m:e>
                          </m:nary>
                        </m:e>
                      </m:d>
                    </m:oMath>
                  </m:oMathPara>
                </a14:m>
                <a:endParaRPr lang="en-IN" sz="1200" b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Mangal" panose="02040503050203030202" pitchFamily="18" charset="0"/>
                </a:endParaRPr>
              </a:p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IN" sz="12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GB" sz="12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Mangal" panose="02040503050203030202" pitchFamily="18" charset="0"/>
                            </a:rPr>
                            <m:t>∶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IN" sz="12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en-IN" sz="1200" b="1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1200" b="1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Mangal" panose="02040503050203030202" pitchFamily="18" charset="0"/>
                                    </a:rPr>
                                    <m:t>𝟏</m:t>
                                  </m:r>
                                  <m:r>
                                    <a:rPr lang="en-GB" sz="1200" b="1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Mangal" panose="02040503050203030202" pitchFamily="18" charset="0"/>
                                    </a:rPr>
                                    <m:t>−</m:t>
                                  </m:r>
                                  <m:r>
                                    <a:rPr lang="en-GB" sz="1200" b="1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Mangal" panose="02040503050203030202" pitchFamily="18" charset="0"/>
                                    </a:rPr>
                                    <m:t>𝝋</m:t>
                                  </m:r>
                                </m:e>
                              </m:d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IN" sz="1200" b="1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nary>
                                    <m:naryPr>
                                      <m:limLoc m:val="subSup"/>
                                      <m:ctrlPr>
                                        <a:rPr lang="en-IN" sz="1200" b="1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a:rPr lang="en-GB" sz="1200" b="1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Mangal" panose="02040503050203030202" pitchFamily="18" charset="0"/>
                                        </a:rPr>
                                        <m:t>𝝍</m:t>
                                      </m:r>
                                      <m:r>
                                        <a:rPr lang="en-GB" sz="1200" b="1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Mangal" panose="02040503050203030202" pitchFamily="18" charset="0"/>
                                        </a:rPr>
                                        <m:t>=</m:t>
                                      </m:r>
                                      <m:r>
                                        <a:rPr lang="en-GB" sz="1200" b="1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Mangal" panose="02040503050203030202" pitchFamily="18" charset="0"/>
                                        </a:rPr>
                                        <m:t>𝟎</m:t>
                                      </m:r>
                                    </m:sub>
                                    <m:sup>
                                      <m:r>
                                        <a:rPr lang="en-GB" sz="1200" b="1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Mangal" panose="02040503050203030202" pitchFamily="18" charset="0"/>
                                        </a:rPr>
                                        <m:t>𝟐</m:t>
                                      </m:r>
                                      <m:r>
                                        <a:rPr lang="en-GB" sz="1200" b="1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Mangal" panose="02040503050203030202" pitchFamily="18" charset="0"/>
                                        </a:rPr>
                                        <m:t>𝝅</m:t>
                                      </m:r>
                                    </m:sup>
                                    <m:e>
                                      <m:nary>
                                        <m:naryPr>
                                          <m:limLoc m:val="subSup"/>
                                          <m:ctrlPr>
                                            <a:rPr lang="en-IN" sz="1200" b="1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</a:rPr>
                                          </m:ctrlPr>
                                        </m:naryPr>
                                        <m:sub>
                                          <m:r>
                                            <a:rPr lang="en-GB" sz="1200" b="1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Mangal" panose="02040503050203030202" pitchFamily="18" charset="0"/>
                                            </a:rPr>
                                            <m:t>∅=</m:t>
                                          </m:r>
                                          <m:r>
                                            <a:rPr lang="en-GB" sz="1200" b="1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Mangal" panose="02040503050203030202" pitchFamily="18" charset="0"/>
                                            </a:rPr>
                                            <m:t>𝟎</m:t>
                                          </m:r>
                                        </m:sub>
                                        <m:sup>
                                          <m:r>
                                            <a:rPr lang="en-GB" sz="1200" b="1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Mangal" panose="02040503050203030202" pitchFamily="18" charset="0"/>
                                            </a:rPr>
                                            <m:t>𝟐</m:t>
                                          </m:r>
                                          <m:r>
                                            <a:rPr lang="en-GB" sz="1200" b="1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Mangal" panose="02040503050203030202" pitchFamily="18" charset="0"/>
                                            </a:rPr>
                                            <m:t>𝝅</m:t>
                                          </m:r>
                                        </m:sup>
                                        <m:e>
                                          <m:nary>
                                            <m:naryPr>
                                              <m:limLoc m:val="subSup"/>
                                              <m:ctrlPr>
                                                <a:rPr lang="en-IN" sz="1200" b="1" i="1">
                                                  <a:effectLst/>
                                                  <a:latin typeface="Cambria Math" panose="02040503050406030204" pitchFamily="18" charset="0"/>
                                                  <a:ea typeface="Times New Roman" panose="02020603050405020304" pitchFamily="18" charset="0"/>
                                                </a:rPr>
                                              </m:ctrlPr>
                                            </m:naryPr>
                                            <m:sub>
                                              <m:r>
                                                <a:rPr lang="en-GB" sz="1200" b="1" i="1">
                                                  <a:effectLst/>
                                                  <a:latin typeface="Cambria Math" panose="02040503050406030204" pitchFamily="18" charset="0"/>
                                                  <a:ea typeface="Times New Roman" panose="02020603050405020304" pitchFamily="18" charset="0"/>
                                                  <a:cs typeface="Mangal" panose="02040503050203030202" pitchFamily="18" charset="0"/>
                                                </a:rPr>
                                                <m:t>𝜽</m:t>
                                              </m:r>
                                              <m:r>
                                                <a:rPr lang="en-GB" sz="1200" b="1" i="1">
                                                  <a:effectLst/>
                                                  <a:latin typeface="Cambria Math" panose="02040503050406030204" pitchFamily="18" charset="0"/>
                                                  <a:ea typeface="Times New Roman" panose="02020603050405020304" pitchFamily="18" charset="0"/>
                                                  <a:cs typeface="Mangal" panose="02040503050203030202" pitchFamily="18" charset="0"/>
                                                </a:rPr>
                                                <m:t>=</m:t>
                                              </m:r>
                                              <m:r>
                                                <a:rPr lang="en-GB" sz="1200" b="1" i="1">
                                                  <a:effectLst/>
                                                  <a:latin typeface="Cambria Math" panose="02040503050406030204" pitchFamily="18" charset="0"/>
                                                  <a:ea typeface="Times New Roman" panose="02020603050405020304" pitchFamily="18" charset="0"/>
                                                  <a:cs typeface="Mangal" panose="02040503050203030202" pitchFamily="18" charset="0"/>
                                                </a:rPr>
                                                <m:t>𝟎</m:t>
                                              </m:r>
                                            </m:sub>
                                            <m:sup>
                                              <m:r>
                                                <a:rPr lang="en-GB" sz="1200" b="1" i="1">
                                                  <a:effectLst/>
                                                  <a:latin typeface="Cambria Math" panose="02040503050406030204" pitchFamily="18" charset="0"/>
                                                  <a:ea typeface="Times New Roman" panose="02020603050405020304" pitchFamily="18" charset="0"/>
                                                  <a:cs typeface="Mangal" panose="02040503050203030202" pitchFamily="18" charset="0"/>
                                                </a:rPr>
                                                <m:t>𝝅</m:t>
                                              </m:r>
                                            </m:sup>
                                            <m:e>
                                              <m:sSup>
                                                <m:sSupPr>
                                                  <m:ctrlPr>
                                                    <a:rPr lang="en-IN" sz="1200" b="1" i="1">
                                                      <a:effectLst/>
                                                      <a:latin typeface="Cambria Math" panose="02040503050406030204" pitchFamily="18" charset="0"/>
                                                      <a:ea typeface="Times New Roman" panose="02020603050405020304" pitchFamily="18" charset="0"/>
                                                    </a:rPr>
                                                  </m:ctrlPr>
                                                </m:sSupPr>
                                                <m:e>
                                                  <m:d>
                                                    <m:dPr>
                                                      <m:begChr m:val="{"/>
                                                      <m:endChr m:val="}"/>
                                                      <m:ctrlPr>
                                                        <a:rPr lang="en-IN" sz="1200" b="1" i="1">
                                                          <a:effectLst/>
                                                          <a:latin typeface="Cambria Math" panose="02040503050406030204" pitchFamily="18" charset="0"/>
                                                          <a:ea typeface="Times New Roman" panose="02020603050405020304" pitchFamily="18" charset="0"/>
                                                        </a:rPr>
                                                      </m:ctrlPr>
                                                    </m:dPr>
                                                    <m:e>
                                                      <m:r>
                                                        <a:rPr lang="en-GB" sz="1200" b="1" i="1">
                                                          <a:effectLst/>
                                                          <a:latin typeface="Cambria Math" panose="02040503050406030204" pitchFamily="18" charset="0"/>
                                                          <a:ea typeface="Times New Roman" panose="02020603050405020304" pitchFamily="18" charset="0"/>
                                                          <a:cs typeface="Mangal" panose="02040503050203030202" pitchFamily="18" charset="0"/>
                                                        </a:rPr>
                                                        <m:t>𝕀</m:t>
                                                      </m:r>
                                                      <m:r>
                                                        <a:rPr lang="en-GB" sz="1200" b="1" i="1">
                                                          <a:effectLst/>
                                                          <a:latin typeface="Cambria Math" panose="02040503050406030204" pitchFamily="18" charset="0"/>
                                                          <a:ea typeface="Times New Roman" panose="02020603050405020304" pitchFamily="18" charset="0"/>
                                                          <a:cs typeface="Mangal" panose="02040503050203030202" pitchFamily="18" charset="0"/>
                                                        </a:rPr>
                                                        <m:t>+</m:t>
                                                      </m:r>
                                                      <m:sSubSup>
                                                        <m:sSubSupPr>
                                                          <m:ctrlPr>
                                                            <a:rPr lang="en-IN" sz="1200" b="1" i="1" smtClean="0">
                                                              <a:solidFill>
                                                                <a:srgbClr val="FF0000"/>
                                                              </a:solidFill>
                                                              <a:effectLst/>
                                                              <a:latin typeface="Cambria Math" panose="02040503050406030204" pitchFamily="18" charset="0"/>
                                                              <a:ea typeface="Times New Roman" panose="02020603050405020304" pitchFamily="18" charset="0"/>
                                                            </a:rPr>
                                                          </m:ctrlPr>
                                                        </m:sSubSupPr>
                                                        <m:e>
                                                          <m:r>
                                                            <a:rPr lang="en-GB" sz="1200" b="1" i="1">
                                                              <a:solidFill>
                                                                <a:srgbClr val="FF0000"/>
                                                              </a:solidFill>
                                                              <a:effectLst/>
                                                              <a:latin typeface="Cambria Math" panose="02040503050406030204" pitchFamily="18" charset="0"/>
                                                              <a:ea typeface="Times New Roman" panose="02020603050405020304" pitchFamily="18" charset="0"/>
                                                              <a:cs typeface="Mangal" panose="02040503050203030202" pitchFamily="18" charset="0"/>
                                                            </a:rPr>
                                                            <m:t>ℙ</m:t>
                                                          </m:r>
                                                        </m:e>
                                                        <m:sub>
                                                          <m:r>
                                                            <a:rPr lang="en-GB" sz="1200" b="1" i="1">
                                                              <a:solidFill>
                                                                <a:srgbClr val="FF0000"/>
                                                              </a:solidFill>
                                                              <a:effectLst/>
                                                              <a:latin typeface="Cambria Math" panose="02040503050406030204" pitchFamily="18" charset="0"/>
                                                              <a:ea typeface="Times New Roman" panose="02020603050405020304" pitchFamily="18" charset="0"/>
                                                              <a:cs typeface="Mangal" panose="02040503050203030202" pitchFamily="18" charset="0"/>
                                                            </a:rPr>
                                                            <m:t>𝒔𝒑𝒉</m:t>
                                                          </m:r>
                                                        </m:sub>
                                                        <m:sup>
                                                          <m:r>
                                                            <a:rPr lang="en-GB" sz="1200" b="1" i="1">
                                                              <a:solidFill>
                                                                <a:srgbClr val="FF0000"/>
                                                              </a:solidFill>
                                                              <a:effectLst/>
                                                              <a:latin typeface="Cambria Math" panose="02040503050406030204" pitchFamily="18" charset="0"/>
                                                              <a:ea typeface="Times New Roman" panose="02020603050405020304" pitchFamily="18" charset="0"/>
                                                              <a:cs typeface="Mangal" panose="02040503050203030202" pitchFamily="18" charset="0"/>
                                                            </a:rPr>
                                                            <m:t>𝒔𝒄𝒔</m:t>
                                                          </m:r>
                                                        </m:sup>
                                                      </m:sSubSup>
                                                      <m:r>
                                                        <a:rPr lang="en-GB" sz="1200" b="1" i="1">
                                                          <a:effectLst/>
                                                          <a:latin typeface="Cambria Math" panose="02040503050406030204" pitchFamily="18" charset="0"/>
                                                          <a:ea typeface="Times New Roman" panose="02020603050405020304" pitchFamily="18" charset="0"/>
                                                          <a:cs typeface="Mangal" panose="02040503050203030202" pitchFamily="18" charset="0"/>
                                                        </a:rPr>
                                                        <m:t>(</m:t>
                                                      </m:r>
                                                      <m:r>
                                                        <a:rPr lang="en-GB" sz="1200" b="1" i="1">
                                                          <a:effectLst/>
                                                          <a:latin typeface="Cambria Math" panose="02040503050406030204" pitchFamily="18" charset="0"/>
                                                          <a:ea typeface="Times New Roman" panose="02020603050405020304" pitchFamily="18" charset="0"/>
                                                          <a:cs typeface="Mangal" panose="02040503050203030202" pitchFamily="18" charset="0"/>
                                                        </a:rPr>
                                                        <m:t>𝜽</m:t>
                                                      </m:r>
                                                      <m:r>
                                                        <a:rPr lang="en-GB" sz="1200" b="1" i="1">
                                                          <a:effectLst/>
                                                          <a:latin typeface="Cambria Math" panose="02040503050406030204" pitchFamily="18" charset="0"/>
                                                          <a:ea typeface="Times New Roman" panose="02020603050405020304" pitchFamily="18" charset="0"/>
                                                          <a:cs typeface="Mangal" panose="02040503050203030202" pitchFamily="18" charset="0"/>
                                                        </a:rPr>
                                                        <m:t>,∅):(</m:t>
                                                      </m:r>
                                                      <m:sSub>
                                                        <m:sSubPr>
                                                          <m:ctrlPr>
                                                            <a:rPr lang="en-IN" sz="1200" b="1" i="1">
                                                              <a:effectLst/>
                                                              <a:latin typeface="Cambria Math" panose="02040503050406030204" pitchFamily="18" charset="0"/>
                                                              <a:ea typeface="Times New Roman" panose="02020603050405020304" pitchFamily="18" charset="0"/>
                                                            </a:rPr>
                                                          </m:ctrlPr>
                                                        </m:sSubPr>
                                                        <m:e>
                                                          <m:r>
                                                            <a:rPr lang="en-GB" sz="1200" b="1" i="1">
                                                              <a:effectLst/>
                                                              <a:latin typeface="Cambria Math" panose="02040503050406030204" pitchFamily="18" charset="0"/>
                                                              <a:ea typeface="Times New Roman" panose="02020603050405020304" pitchFamily="18" charset="0"/>
                                                              <a:cs typeface="Times New Roman" panose="02020603050405020304" pitchFamily="18" charset="0"/>
                                                            </a:rPr>
                                                            <m:t>𝕃</m:t>
                                                          </m:r>
                                                        </m:e>
                                                        <m:sub>
                                                          <m:r>
                                                            <a:rPr lang="en-GB" sz="1200" b="1" i="1">
                                                              <a:effectLst/>
                                                              <a:latin typeface="Cambria Math" panose="02040503050406030204" pitchFamily="18" charset="0"/>
                                                              <a:ea typeface="Times New Roman" panose="02020603050405020304" pitchFamily="18" charset="0"/>
                                                              <a:cs typeface="Mangal" panose="02040503050203030202" pitchFamily="18" charset="0"/>
                                                            </a:rPr>
                                                            <m:t>𝒔</m:t>
                                                          </m:r>
                                                        </m:sub>
                                                      </m:sSub>
                                                      <m:d>
                                                        <m:dPr>
                                                          <m:ctrlPr>
                                                            <a:rPr lang="en-IN" sz="1200" b="1" i="1">
                                                              <a:effectLst/>
                                                              <a:latin typeface="Cambria Math" panose="02040503050406030204" pitchFamily="18" charset="0"/>
                                                              <a:ea typeface="Times New Roman" panose="02020603050405020304" pitchFamily="18" charset="0"/>
                                                            </a:rPr>
                                                          </m:ctrlPr>
                                                        </m:dPr>
                                                        <m:e>
                                                          <m:r>
                                                            <a:rPr lang="en-GB" sz="1200" b="1" i="1">
                                                              <a:effectLst/>
                                                              <a:latin typeface="Cambria Math" panose="02040503050406030204" pitchFamily="18" charset="0"/>
                                                              <a:ea typeface="Times New Roman" panose="02020603050405020304" pitchFamily="18" charset="0"/>
                                                              <a:cs typeface="Mangal" panose="02040503050203030202" pitchFamily="18" charset="0"/>
                                                            </a:rPr>
                                                            <m:t>𝜽</m:t>
                                                          </m:r>
                                                          <m:r>
                                                            <a:rPr lang="en-GB" sz="1200" b="1" i="1">
                                                              <a:effectLst/>
                                                              <a:latin typeface="Cambria Math" panose="02040503050406030204" pitchFamily="18" charset="0"/>
                                                              <a:ea typeface="Times New Roman" panose="02020603050405020304" pitchFamily="18" charset="0"/>
                                                              <a:cs typeface="Mangal" panose="02040503050203030202" pitchFamily="18" charset="0"/>
                                                            </a:rPr>
                                                            <m:t>,∅,</m:t>
                                                          </m:r>
                                                          <m:r>
                                                            <a:rPr lang="en-GB" sz="1200" b="1" i="1">
                                                              <a:effectLst/>
                                                              <a:latin typeface="Cambria Math" panose="02040503050406030204" pitchFamily="18" charset="0"/>
                                                              <a:ea typeface="Times New Roman" panose="02020603050405020304" pitchFamily="18" charset="0"/>
                                                              <a:cs typeface="Mangal" panose="02040503050203030202" pitchFamily="18" charset="0"/>
                                                            </a:rPr>
                                                            <m:t>𝝍</m:t>
                                                          </m:r>
                                                        </m:e>
                                                      </m:d>
                                                      <m:r>
                                                        <a:rPr lang="en-GB" sz="1200" b="1" i="1">
                                                          <a:effectLst/>
                                                          <a:latin typeface="Cambria Math" panose="02040503050406030204" pitchFamily="18" charset="0"/>
                                                          <a:ea typeface="Times New Roman" panose="02020603050405020304" pitchFamily="18" charset="0"/>
                                                          <a:cs typeface="Mangal" panose="02040503050203030202" pitchFamily="18" charset="0"/>
                                                        </a:rPr>
                                                        <m:t>−</m:t>
                                                      </m:r>
                                                      <m:sSup>
                                                        <m:sSupPr>
                                                          <m:ctrlPr>
                                                            <a:rPr lang="en-IN" sz="1200" b="1" i="1" smtClean="0">
                                                              <a:solidFill>
                                                                <a:srgbClr val="FF0000"/>
                                                              </a:solidFill>
                                                              <a:effectLst/>
                                                              <a:latin typeface="Cambria Math" panose="02040503050406030204" pitchFamily="18" charset="0"/>
                                                              <a:ea typeface="Times New Roman" panose="02020603050405020304" pitchFamily="18" charset="0"/>
                                                            </a:rPr>
                                                          </m:ctrlPr>
                                                        </m:sSupPr>
                                                        <m:e>
                                                          <m:r>
                                                            <a:rPr lang="en-GB" sz="1200" b="1" i="1">
                                                              <a:solidFill>
                                                                <a:srgbClr val="FF0000"/>
                                                              </a:solidFill>
                                                              <a:effectLst/>
                                                              <a:latin typeface="Cambria Math" panose="02040503050406030204" pitchFamily="18" charset="0"/>
                                                              <a:ea typeface="Times New Roman" panose="02020603050405020304" pitchFamily="18" charset="0"/>
                                                              <a:cs typeface="Times New Roman" panose="02020603050405020304" pitchFamily="18" charset="0"/>
                                                            </a:rPr>
                                                            <m:t>𝕃</m:t>
                                                          </m:r>
                                                        </m:e>
                                                        <m:sup>
                                                          <m:r>
                                                            <a:rPr lang="en-GB" sz="1200" b="1" i="1">
                                                              <a:solidFill>
                                                                <a:srgbClr val="FF0000"/>
                                                              </a:solidFill>
                                                              <a:effectLst/>
                                                              <a:latin typeface="Cambria Math" panose="02040503050406030204" pitchFamily="18" charset="0"/>
                                                              <a:ea typeface="Times New Roman" panose="02020603050405020304" pitchFamily="18" charset="0"/>
                                                              <a:cs typeface="Mangal" panose="02040503050203030202" pitchFamily="18" charset="0"/>
                                                            </a:rPr>
                                                            <m:t>𝒔𝒄𝒔</m:t>
                                                          </m:r>
                                                        </m:sup>
                                                      </m:sSup>
                                                      <m:r>
                                                        <a:rPr lang="en-GB" sz="1200" b="1" i="1">
                                                          <a:effectLst/>
                                                          <a:latin typeface="Cambria Math" panose="02040503050406030204" pitchFamily="18" charset="0"/>
                                                          <a:ea typeface="Times New Roman" panose="02020603050405020304" pitchFamily="18" charset="0"/>
                                                          <a:cs typeface="Mangal" panose="02040503050203030202" pitchFamily="18" charset="0"/>
                                                        </a:rPr>
                                                        <m:t>)</m:t>
                                                      </m:r>
                                                    </m:e>
                                                  </m:d>
                                                </m:e>
                                                <m:sup>
                                                  <m:r>
                                                    <a:rPr lang="en-GB" sz="1200" b="1" i="1">
                                                      <a:effectLst/>
                                                      <a:latin typeface="Cambria Math" panose="02040503050406030204" pitchFamily="18" charset="0"/>
                                                      <a:ea typeface="Times New Roman" panose="02020603050405020304" pitchFamily="18" charset="0"/>
                                                      <a:cs typeface="Mangal" panose="02040503050203030202" pitchFamily="18" charset="0"/>
                                                    </a:rPr>
                                                    <m:t>−</m:t>
                                                  </m:r>
                                                  <m:r>
                                                    <a:rPr lang="en-GB" sz="1200" b="1" i="1">
                                                      <a:effectLst/>
                                                      <a:latin typeface="Cambria Math" panose="02040503050406030204" pitchFamily="18" charset="0"/>
                                                      <a:ea typeface="Times New Roman" panose="02020603050405020304" pitchFamily="18" charset="0"/>
                                                      <a:cs typeface="Mangal" panose="02040503050203030202" pitchFamily="18" charset="0"/>
                                                    </a:rPr>
                                                    <m:t>𝟏</m:t>
                                                  </m:r>
                                                </m:sup>
                                              </m:sSup>
                                              <m:f>
                                                <m:fPr>
                                                  <m:ctrlPr>
                                                    <a:rPr lang="en-IN" sz="1200" b="1" i="1">
                                                      <a:effectLst/>
                                                      <a:latin typeface="Cambria Math" panose="02040503050406030204" pitchFamily="18" charset="0"/>
                                                      <a:ea typeface="Times New Roman" panose="02020603050405020304" pitchFamily="18" charset="0"/>
                                                    </a:rPr>
                                                  </m:ctrlPr>
                                                </m:fPr>
                                                <m:num>
                                                  <m:r>
                                                    <a:rPr lang="en-GB" sz="1200" b="1" i="1">
                                                      <a:effectLst/>
                                                      <a:latin typeface="Cambria Math" panose="02040503050406030204" pitchFamily="18" charset="0"/>
                                                      <a:ea typeface="Times New Roman" panose="02020603050405020304" pitchFamily="18" charset="0"/>
                                                      <a:cs typeface="Mangal" panose="02040503050203030202" pitchFamily="18" charset="0"/>
                                                    </a:rPr>
                                                    <m:t>𝒔𝒊𝒏</m:t>
                                                  </m:r>
                                                  <m:r>
                                                    <a:rPr lang="en-GB" sz="1200" b="1" i="1">
                                                      <a:effectLst/>
                                                      <a:latin typeface="Cambria Math" panose="02040503050406030204" pitchFamily="18" charset="0"/>
                                                      <a:ea typeface="Times New Roman" panose="02020603050405020304" pitchFamily="18" charset="0"/>
                                                      <a:cs typeface="Mangal" panose="02040503050203030202" pitchFamily="18" charset="0"/>
                                                    </a:rPr>
                                                    <m:t>𝜽</m:t>
                                                  </m:r>
                                                </m:num>
                                                <m:den>
                                                  <m:r>
                                                    <a:rPr lang="en-GB" sz="1200" b="1" i="1">
                                                      <a:effectLst/>
                                                      <a:latin typeface="Cambria Math" panose="02040503050406030204" pitchFamily="18" charset="0"/>
                                                      <a:ea typeface="Times New Roman" panose="02020603050405020304" pitchFamily="18" charset="0"/>
                                                      <a:cs typeface="Mangal" panose="02040503050203030202" pitchFamily="18" charset="0"/>
                                                    </a:rPr>
                                                    <m:t>𝟖</m:t>
                                                  </m:r>
                                                  <m:sSup>
                                                    <m:sSupPr>
                                                      <m:ctrlPr>
                                                        <a:rPr lang="en-IN" sz="1200" b="1" i="1">
                                                          <a:effectLst/>
                                                          <a:latin typeface="Cambria Math" panose="02040503050406030204" pitchFamily="18" charset="0"/>
                                                          <a:ea typeface="Times New Roman" panose="02020603050405020304" pitchFamily="18" charset="0"/>
                                                        </a:rPr>
                                                      </m:ctrlPr>
                                                    </m:sSupPr>
                                                    <m:e>
                                                      <m:r>
                                                        <a:rPr lang="en-GB" sz="1200" b="1" i="1">
                                                          <a:effectLst/>
                                                          <a:latin typeface="Cambria Math" panose="02040503050406030204" pitchFamily="18" charset="0"/>
                                                          <a:ea typeface="Times New Roman" panose="02020603050405020304" pitchFamily="18" charset="0"/>
                                                          <a:cs typeface="Mangal" panose="02040503050203030202" pitchFamily="18" charset="0"/>
                                                        </a:rPr>
                                                        <m:t>𝝅</m:t>
                                                      </m:r>
                                                    </m:e>
                                                    <m:sup>
                                                      <m:r>
                                                        <a:rPr lang="en-GB" sz="1200" b="1" i="1">
                                                          <a:effectLst/>
                                                          <a:latin typeface="Cambria Math" panose="02040503050406030204" pitchFamily="18" charset="0"/>
                                                          <a:ea typeface="Times New Roman" panose="02020603050405020304" pitchFamily="18" charset="0"/>
                                                          <a:cs typeface="Mangal" panose="02040503050203030202" pitchFamily="18" charset="0"/>
                                                        </a:rPr>
                                                        <m:t>𝟐</m:t>
                                                      </m:r>
                                                    </m:sup>
                                                  </m:sSup>
                                                </m:den>
                                              </m:f>
                                              <m:r>
                                                <a:rPr lang="en-GB" sz="1200" b="1" i="1">
                                                  <a:effectLst/>
                                                  <a:latin typeface="Cambria Math" panose="02040503050406030204" pitchFamily="18" charset="0"/>
                                                  <a:ea typeface="Times New Roman" panose="02020603050405020304" pitchFamily="18" charset="0"/>
                                                  <a:cs typeface="Mangal" panose="02040503050203030202" pitchFamily="18" charset="0"/>
                                                </a:rPr>
                                                <m:t>𝒅</m:t>
                                              </m:r>
                                              <m:r>
                                                <a:rPr lang="en-GB" sz="1200" b="1" i="1">
                                                  <a:effectLst/>
                                                  <a:latin typeface="Cambria Math" panose="02040503050406030204" pitchFamily="18" charset="0"/>
                                                  <a:ea typeface="Times New Roman" panose="02020603050405020304" pitchFamily="18" charset="0"/>
                                                  <a:cs typeface="Mangal" panose="02040503050203030202" pitchFamily="18" charset="0"/>
                                                </a:rPr>
                                                <m:t>𝜽</m:t>
                                              </m:r>
                                              <m:r>
                                                <a:rPr lang="en-GB" sz="1200" b="1" i="1">
                                                  <a:effectLst/>
                                                  <a:latin typeface="Cambria Math" panose="02040503050406030204" pitchFamily="18" charset="0"/>
                                                  <a:ea typeface="Times New Roman" panose="02020603050405020304" pitchFamily="18" charset="0"/>
                                                  <a:cs typeface="Mangal" panose="02040503050203030202" pitchFamily="18" charset="0"/>
                                                </a:rPr>
                                                <m:t>𝒅</m:t>
                                              </m:r>
                                              <m:r>
                                                <a:rPr lang="en-GB" sz="1200" b="1" i="1">
                                                  <a:effectLst/>
                                                  <a:latin typeface="Cambria Math" panose="02040503050406030204" pitchFamily="18" charset="0"/>
                                                  <a:ea typeface="Times New Roman" panose="02020603050405020304" pitchFamily="18" charset="0"/>
                                                  <a:cs typeface="Mangal" panose="02040503050203030202" pitchFamily="18" charset="0"/>
                                                </a:rPr>
                                                <m:t>∅</m:t>
                                              </m:r>
                                              <m:r>
                                                <a:rPr lang="en-GB" sz="1200" b="1" i="1">
                                                  <a:effectLst/>
                                                  <a:latin typeface="Cambria Math" panose="02040503050406030204" pitchFamily="18" charset="0"/>
                                                  <a:ea typeface="Times New Roman" panose="02020603050405020304" pitchFamily="18" charset="0"/>
                                                  <a:cs typeface="Mangal" panose="02040503050203030202" pitchFamily="18" charset="0"/>
                                                </a:rPr>
                                                <m:t>𝒅</m:t>
                                              </m:r>
                                              <m:r>
                                                <a:rPr lang="en-GB" sz="1200" b="1" i="1">
                                                  <a:effectLst/>
                                                  <a:latin typeface="Cambria Math" panose="02040503050406030204" pitchFamily="18" charset="0"/>
                                                  <a:ea typeface="Times New Roman" panose="02020603050405020304" pitchFamily="18" charset="0"/>
                                                  <a:cs typeface="Mangal" panose="02040503050203030202" pitchFamily="18" charset="0"/>
                                                </a:rPr>
                                                <m:t>𝝍</m:t>
                                              </m:r>
                                              <m:r>
                                                <a:rPr lang="en-GB" sz="1200" b="1" i="1">
                                                  <a:effectLst/>
                                                  <a:latin typeface="Cambria Math" panose="02040503050406030204" pitchFamily="18" charset="0"/>
                                                  <a:ea typeface="Times New Roman" panose="02020603050405020304" pitchFamily="18" charset="0"/>
                                                  <a:cs typeface="Mangal" panose="02040503050203030202" pitchFamily="18" charset="0"/>
                                                </a:rPr>
                                                <m:t>+</m:t>
                                              </m:r>
                                              <m:r>
                                                <a:rPr lang="en-GB" sz="1200" b="1" i="1">
                                                  <a:effectLst/>
                                                  <a:latin typeface="Cambria Math" panose="02040503050406030204" pitchFamily="18" charset="0"/>
                                                  <a:ea typeface="Times New Roman" panose="02020603050405020304" pitchFamily="18" charset="0"/>
                                                  <a:cs typeface="Mangal" panose="02040503050203030202" pitchFamily="18" charset="0"/>
                                                </a:rPr>
                                                <m:t>𝝋</m:t>
                                              </m:r>
                                              <m:sSup>
                                                <m:sSupPr>
                                                  <m:ctrlPr>
                                                    <a:rPr lang="en-IN" sz="1200" b="1" i="1">
                                                      <a:effectLst/>
                                                      <a:latin typeface="Cambria Math" panose="02040503050406030204" pitchFamily="18" charset="0"/>
                                                      <a:ea typeface="Times New Roman" panose="02020603050405020304" pitchFamily="18" charset="0"/>
                                                    </a:rPr>
                                                  </m:ctrlPr>
                                                </m:sSupPr>
                                                <m:e>
                                                  <m:r>
                                                    <a:rPr lang="en-GB" sz="1200" b="1" i="1">
                                                      <a:effectLst/>
                                                      <a:latin typeface="Cambria Math" panose="02040503050406030204" pitchFamily="18" charset="0"/>
                                                      <a:ea typeface="Times New Roman" panose="02020603050405020304" pitchFamily="18" charset="0"/>
                                                      <a:cs typeface="Mangal" panose="02040503050203030202" pitchFamily="18" charset="0"/>
                                                    </a:rPr>
                                                    <m:t>(</m:t>
                                                  </m:r>
                                                  <m:r>
                                                    <a:rPr lang="en-GB" sz="1200" b="1" i="1">
                                                      <a:effectLst/>
                                                      <a:latin typeface="Cambria Math" panose="02040503050406030204" pitchFamily="18" charset="0"/>
                                                      <a:ea typeface="Times New Roman" panose="02020603050405020304" pitchFamily="18" charset="0"/>
                                                      <a:cs typeface="Mangal" panose="02040503050203030202" pitchFamily="18" charset="0"/>
                                                    </a:rPr>
                                                    <m:t>𝟏</m:t>
                                                  </m:r>
                                                  <m:r>
                                                    <a:rPr lang="en-GB" sz="1200" b="1" i="1">
                                                      <a:effectLst/>
                                                      <a:latin typeface="Cambria Math" panose="02040503050406030204" pitchFamily="18" charset="0"/>
                                                      <a:ea typeface="Times New Roman" panose="02020603050405020304" pitchFamily="18" charset="0"/>
                                                      <a:cs typeface="Mangal" panose="02040503050203030202" pitchFamily="18" charset="0"/>
                                                    </a:rPr>
                                                    <m:t>−</m:t>
                                                  </m:r>
                                                  <m:sSubSup>
                                                    <m:sSubSupPr>
                                                      <m:ctrlPr>
                                                        <a:rPr lang="en-IN" sz="1200" b="1" i="1">
                                                          <a:effectLst/>
                                                          <a:latin typeface="Cambria Math" panose="02040503050406030204" pitchFamily="18" charset="0"/>
                                                          <a:ea typeface="Times New Roman" panose="02020603050405020304" pitchFamily="18" charset="0"/>
                                                        </a:rPr>
                                                      </m:ctrlPr>
                                                    </m:sSubSupPr>
                                                    <m:e>
                                                      <m:r>
                                                        <a:rPr lang="en-GB" sz="1200" b="1" i="1">
                                                          <a:effectLst/>
                                                          <a:latin typeface="Cambria Math" panose="02040503050406030204" pitchFamily="18" charset="0"/>
                                                          <a:ea typeface="Times New Roman" panose="02020603050405020304" pitchFamily="18" charset="0"/>
                                                          <a:cs typeface="Mangal" panose="02040503050203030202" pitchFamily="18" charset="0"/>
                                                        </a:rPr>
                                                        <m:t>𝕊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en-GB" sz="1200" b="1" i="1">
                                                          <a:effectLst/>
                                                          <a:latin typeface="Cambria Math" panose="02040503050406030204" pitchFamily="18" charset="0"/>
                                                          <a:ea typeface="Times New Roman" panose="02020603050405020304" pitchFamily="18" charset="0"/>
                                                          <a:cs typeface="Mangal" panose="02040503050203030202" pitchFamily="18" charset="0"/>
                                                        </a:rPr>
                                                        <m:t>𝒔𝒑𝒉</m:t>
                                                      </m:r>
                                                    </m:sub>
                                                    <m:sup>
                                                      <m:r>
                                                        <a:rPr lang="en-GB" sz="1200" b="1" i="1">
                                                          <a:effectLst/>
                                                          <a:latin typeface="Cambria Math" panose="02040503050406030204" pitchFamily="18" charset="0"/>
                                                          <a:ea typeface="Times New Roman" panose="02020603050405020304" pitchFamily="18" charset="0"/>
                                                          <a:cs typeface="Mangal" panose="02040503050203030202" pitchFamily="18" charset="0"/>
                                                        </a:rPr>
                                                        <m:t>𝒔𝒄𝒔</m:t>
                                                      </m:r>
                                                    </m:sup>
                                                  </m:sSubSup>
                                                  <m:r>
                                                    <a:rPr lang="en-GB" sz="1200" b="1" i="1">
                                                      <a:effectLst/>
                                                      <a:latin typeface="Cambria Math" panose="02040503050406030204" pitchFamily="18" charset="0"/>
                                                      <a:ea typeface="Times New Roman" panose="02020603050405020304" pitchFamily="18" charset="0"/>
                                                      <a:cs typeface="Mangal" panose="02040503050203030202" pitchFamily="18" charset="0"/>
                                                    </a:rPr>
                                                    <m:t>)</m:t>
                                                  </m:r>
                                                </m:e>
                                                <m:sup>
                                                  <m:r>
                                                    <a:rPr lang="en-GB" sz="1200" b="1" i="1">
                                                      <a:effectLst/>
                                                      <a:latin typeface="Cambria Math" panose="02040503050406030204" pitchFamily="18" charset="0"/>
                                                      <a:ea typeface="Times New Roman" panose="02020603050405020304" pitchFamily="18" charset="0"/>
                                                      <a:cs typeface="Mangal" panose="02040503050203030202" pitchFamily="18" charset="0"/>
                                                    </a:rPr>
                                                    <m:t>−</m:t>
                                                  </m:r>
                                                  <m:r>
                                                    <a:rPr lang="en-GB" sz="1200" b="1" i="1">
                                                      <a:effectLst/>
                                                      <a:latin typeface="Cambria Math" panose="02040503050406030204" pitchFamily="18" charset="0"/>
                                                      <a:ea typeface="Times New Roman" panose="02020603050405020304" pitchFamily="18" charset="0"/>
                                                      <a:cs typeface="Mangal" panose="02040503050203030202" pitchFamily="18" charset="0"/>
                                                    </a:rPr>
                                                    <m:t>𝟏</m:t>
                                                  </m:r>
                                                </m:sup>
                                              </m:sSup>
                                            </m:e>
                                          </m:nary>
                                        </m:e>
                                      </m:nary>
                                    </m:e>
                                  </m:nary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GB" sz="12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Mangal" panose="02040503050203030202" pitchFamily="18" charset="0"/>
                            </a:rPr>
                            <m:t>−</m:t>
                          </m:r>
                          <m:r>
                            <a:rPr lang="en-GB" sz="12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Mangal" panose="02040503050203030202" pitchFamily="18" charset="0"/>
                            </a:rPr>
                            <m:t>𝟏</m:t>
                          </m:r>
                        </m:sup>
                      </m:sSup>
                    </m:oMath>
                  </m:oMathPara>
                </a14:m>
                <a:endParaRPr lang="en-IN" sz="1200" b="1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2C21290-9DC1-2AEC-807F-7D40233E04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5544" y="925538"/>
                <a:ext cx="6586728" cy="1218603"/>
              </a:xfrm>
              <a:prstGeom prst="rect">
                <a:avLst/>
              </a:prstGeom>
              <a:blipFill>
                <a:blip r:embed="rId3"/>
                <a:stretch>
                  <a:fillRect r="-1574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602016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D89792-7200-BCD9-C8FB-37FA3B63C1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00BE6AC-5FB8-5032-A2BD-2F01BD8A35B6}"/>
              </a:ext>
            </a:extLst>
          </p:cNvPr>
          <p:cNvCxnSpPr>
            <a:cxnSpLocks/>
          </p:cNvCxnSpPr>
          <p:nvPr/>
        </p:nvCxnSpPr>
        <p:spPr>
          <a:xfrm>
            <a:off x="209006" y="836023"/>
            <a:ext cx="1166513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263090B-9F65-D4ED-4127-7C16D240B090}"/>
              </a:ext>
            </a:extLst>
          </p:cNvPr>
          <p:cNvCxnSpPr>
            <a:cxnSpLocks/>
          </p:cNvCxnSpPr>
          <p:nvPr/>
        </p:nvCxnSpPr>
        <p:spPr>
          <a:xfrm>
            <a:off x="209006" y="6187440"/>
            <a:ext cx="1166513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C2DDD4-794A-F06B-16AC-EE06C44E6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F7E5A-7C55-473A-81BE-CBEB80E2820A}" type="slidenum">
              <a:rPr lang="en-IN" smtClean="0"/>
              <a:pPr/>
              <a:t>11</a:t>
            </a:fld>
            <a:endParaRPr lang="en-IN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33D7A38-5B74-8553-B3FF-C97B36E70216}"/>
              </a:ext>
            </a:extLst>
          </p:cNvPr>
          <p:cNvSpPr txBox="1"/>
          <p:nvPr/>
        </p:nvSpPr>
        <p:spPr>
          <a:xfrm>
            <a:off x="1979817" y="94039"/>
            <a:ext cx="864047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N" sz="3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Methodology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BD765D8-D23B-F8D4-CF1D-845EAEC67109}"/>
                  </a:ext>
                </a:extLst>
              </p:cNvPr>
              <p:cNvSpPr txBox="1"/>
              <p:nvPr/>
            </p:nvSpPr>
            <p:spPr>
              <a:xfrm>
                <a:off x="5522976" y="1326138"/>
                <a:ext cx="6586728" cy="121860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IN" sz="120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Mangal" panose="02040503050203030202" pitchFamily="18" charset="0"/>
                            </a:rPr>
                          </m:ctrlPr>
                        </m:sSupPr>
                        <m:e>
                          <m:r>
                            <a:rPr lang="en-IN" sz="1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𝕃</m:t>
                          </m:r>
                        </m:e>
                        <m:sup>
                          <m:r>
                            <a:rPr lang="en-IN" sz="1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Mangal" panose="02040503050203030202" pitchFamily="18" charset="0"/>
                            </a:rPr>
                            <m:t>𝑠𝑐𝑠</m:t>
                          </m:r>
                        </m:sup>
                      </m:sSup>
                      <m:r>
                        <a:rPr lang="en-IN" sz="12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m:t>=</m:t>
                      </m:r>
                      <m:d>
                        <m:dPr>
                          <m:ctrlPr>
                            <a:rPr lang="en-IN" sz="1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Mangal" panose="02040503050203030202" pitchFamily="18" charset="0"/>
                            </a:rPr>
                          </m:ctrlPr>
                        </m:dPr>
                        <m:e>
                          <m:r>
                            <a:rPr lang="en-IN" sz="1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Mangal" panose="02040503050203030202" pitchFamily="18" charset="0"/>
                            </a:rPr>
                            <m:t>1−</m:t>
                          </m:r>
                          <m:r>
                            <a:rPr lang="en-IN" sz="1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Mangal" panose="02040503050203030202" pitchFamily="18" charset="0"/>
                            </a:rPr>
                            <m:t>𝜑</m:t>
                          </m:r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IN" sz="1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Mangal" panose="02040503050203030202" pitchFamily="18" charset="0"/>
                            </a:rPr>
                          </m:ctrlPr>
                        </m:dPr>
                        <m:e>
                          <m:nary>
                            <m:naryPr>
                              <m:limLoc m:val="subSup"/>
                              <m:ctrlPr>
                                <a:rPr lang="en-IN" sz="1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Mangal" panose="02040503050203030202" pitchFamily="18" charset="0"/>
                                </a:rPr>
                              </m:ctrlPr>
                            </m:naryPr>
                            <m:sub>
                              <m:r>
                                <a:rPr lang="en-IN" sz="1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Mangal" panose="02040503050203030202" pitchFamily="18" charset="0"/>
                                </a:rPr>
                                <m:t>𝜓</m:t>
                              </m:r>
                              <m:r>
                                <a:rPr lang="en-IN" sz="1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Mangal" panose="02040503050203030202" pitchFamily="18" charset="0"/>
                                </a:rPr>
                                <m:t>=0</m:t>
                              </m:r>
                            </m:sub>
                            <m:sup>
                              <m:r>
                                <a:rPr lang="en-IN" sz="1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Mangal" panose="02040503050203030202" pitchFamily="18" charset="0"/>
                                </a:rPr>
                                <m:t>2</m:t>
                              </m:r>
                              <m:r>
                                <a:rPr lang="en-IN" sz="1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Mangal" panose="02040503050203030202" pitchFamily="18" charset="0"/>
                                </a:rPr>
                                <m:t>𝜋</m:t>
                              </m:r>
                            </m:sup>
                            <m:e>
                              <m:nary>
                                <m:naryPr>
                                  <m:limLoc m:val="subSup"/>
                                  <m:ctrlPr>
                                    <a:rPr lang="en-IN" sz="12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Mangal" panose="02040503050203030202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IN" sz="12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Mangal" panose="02040503050203030202" pitchFamily="18" charset="0"/>
                                    </a:rPr>
                                    <m:t>∅=0</m:t>
                                  </m:r>
                                </m:sub>
                                <m:sup>
                                  <m:r>
                                    <a:rPr lang="en-IN" sz="12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Mangal" panose="02040503050203030202" pitchFamily="18" charset="0"/>
                                    </a:rPr>
                                    <m:t>2</m:t>
                                  </m:r>
                                  <m:r>
                                    <a:rPr lang="en-IN" sz="12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Mangal" panose="02040503050203030202" pitchFamily="18" charset="0"/>
                                    </a:rPr>
                                    <m:t>𝜋</m:t>
                                  </m:r>
                                </m:sup>
                                <m:e>
                                  <m:nary>
                                    <m:naryPr>
                                      <m:limLoc m:val="subSup"/>
                                      <m:ctrlPr>
                                        <a:rPr lang="en-IN" sz="12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Mangal" panose="02040503050203030202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a:rPr lang="en-IN" sz="12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Mangal" panose="02040503050203030202" pitchFamily="18" charset="0"/>
                                        </a:rPr>
                                        <m:t>𝜃</m:t>
                                      </m:r>
                                      <m:r>
                                        <a:rPr lang="en-IN" sz="12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Mangal" panose="02040503050203030202" pitchFamily="18" charset="0"/>
                                        </a:rPr>
                                        <m:t>=0</m:t>
                                      </m:r>
                                    </m:sub>
                                    <m:sup>
                                      <m:r>
                                        <a:rPr lang="en-IN" sz="12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Mangal" panose="02040503050203030202" pitchFamily="18" charset="0"/>
                                        </a:rPr>
                                        <m:t>𝜋</m:t>
                                      </m:r>
                                    </m:sup>
                                    <m:e>
                                      <m:sSup>
                                        <m:sSupPr>
                                          <m:ctrlPr>
                                            <a:rPr lang="en-IN" sz="1200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Mangal" panose="02040503050203030202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sSub>
                                            <m:sSubPr>
                                              <m:ctrlPr>
                                                <a:rPr lang="en-IN" sz="1200" i="1">
                                                  <a:effectLst/>
                                                  <a:latin typeface="Cambria Math" panose="02040503050406030204" pitchFamily="18" charset="0"/>
                                                  <a:ea typeface="Times New Roman" panose="02020603050405020304" pitchFamily="18" charset="0"/>
                                                  <a:cs typeface="Mangal" panose="02040503050203030202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IN" sz="1200" i="1">
                                                  <a:effectLst/>
                                                  <a:latin typeface="Cambria Math" panose="02040503050406030204" pitchFamily="18" charset="0"/>
                                                  <a:ea typeface="Times New Roman" panose="02020603050405020304" pitchFamily="18" charset="0"/>
                                                  <a:cs typeface="Times New Roman" panose="02020603050405020304" pitchFamily="18" charset="0"/>
                                                </a:rPr>
                                                <m:t>𝕃</m:t>
                                              </m:r>
                                            </m:e>
                                            <m:sub>
                                              <m:r>
                                                <a:rPr lang="en-IN" sz="1200" i="1">
                                                  <a:effectLst/>
                                                  <a:latin typeface="Cambria Math" panose="02040503050406030204" pitchFamily="18" charset="0"/>
                                                  <a:ea typeface="Times New Roman" panose="02020603050405020304" pitchFamily="18" charset="0"/>
                                                  <a:cs typeface="Mangal" panose="02040503050203030202" pitchFamily="18" charset="0"/>
                                                </a:rPr>
                                                <m:t>𝑠</m:t>
                                              </m:r>
                                            </m:sub>
                                          </m:sSub>
                                          <m:d>
                                            <m:dPr>
                                              <m:ctrlPr>
                                                <a:rPr lang="en-IN" sz="1200" i="1">
                                                  <a:effectLst/>
                                                  <a:latin typeface="Cambria Math" panose="02040503050406030204" pitchFamily="18" charset="0"/>
                                                  <a:ea typeface="Times New Roman" panose="02020603050405020304" pitchFamily="18" charset="0"/>
                                                  <a:cs typeface="Mangal" panose="02040503050203030202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IN" sz="1200" i="1">
                                                  <a:effectLst/>
                                                  <a:latin typeface="Cambria Math" panose="02040503050406030204" pitchFamily="18" charset="0"/>
                                                  <a:ea typeface="Times New Roman" panose="02020603050405020304" pitchFamily="18" charset="0"/>
                                                  <a:cs typeface="Mangal" panose="02040503050203030202" pitchFamily="18" charset="0"/>
                                                </a:rPr>
                                                <m:t>𝜃</m:t>
                                              </m:r>
                                              <m:r>
                                                <a:rPr lang="en-IN" sz="1200" i="1">
                                                  <a:effectLst/>
                                                  <a:latin typeface="Cambria Math" panose="02040503050406030204" pitchFamily="18" charset="0"/>
                                                  <a:ea typeface="Times New Roman" panose="02020603050405020304" pitchFamily="18" charset="0"/>
                                                  <a:cs typeface="Mangal" panose="02040503050203030202" pitchFamily="18" charset="0"/>
                                                </a:rPr>
                                                <m:t>,∅,</m:t>
                                              </m:r>
                                              <m:r>
                                                <a:rPr lang="en-IN" sz="1200" i="1">
                                                  <a:effectLst/>
                                                  <a:latin typeface="Cambria Math" panose="02040503050406030204" pitchFamily="18" charset="0"/>
                                                  <a:ea typeface="Times New Roman" panose="02020603050405020304" pitchFamily="18" charset="0"/>
                                                  <a:cs typeface="Mangal" panose="02040503050203030202" pitchFamily="18" charset="0"/>
                                                </a:rPr>
                                                <m:t>𝜓</m:t>
                                              </m:r>
                                            </m:e>
                                          </m:d>
                                          <m:r>
                                            <a:rPr lang="en-IN" sz="1200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Mangal" panose="02040503050203030202" pitchFamily="18" charset="0"/>
                                            </a:rPr>
                                            <m:t>:</m:t>
                                          </m:r>
                                          <m:d>
                                            <m:dPr>
                                              <m:begChr m:val="["/>
                                              <m:endChr m:val="]"/>
                                              <m:ctrlPr>
                                                <a:rPr lang="en-IN" sz="1200" i="1">
                                                  <a:effectLst/>
                                                  <a:latin typeface="Cambria Math" panose="02040503050406030204" pitchFamily="18" charset="0"/>
                                                  <a:ea typeface="Times New Roman" panose="02020603050405020304" pitchFamily="18" charset="0"/>
                                                  <a:cs typeface="Mangal" panose="02040503050203030202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IN" sz="1200" i="1">
                                                  <a:effectLst/>
                                                  <a:latin typeface="Cambria Math" panose="02040503050406030204" pitchFamily="18" charset="0"/>
                                                  <a:ea typeface="Times New Roman" panose="02020603050405020304" pitchFamily="18" charset="0"/>
                                                  <a:cs typeface="Mangal" panose="02040503050203030202" pitchFamily="18" charset="0"/>
                                                </a:rPr>
                                                <m:t>𝕀</m:t>
                                              </m:r>
                                              <m:r>
                                                <a:rPr lang="en-IN" sz="1200" i="1">
                                                  <a:effectLst/>
                                                  <a:latin typeface="Cambria Math" panose="02040503050406030204" pitchFamily="18" charset="0"/>
                                                  <a:ea typeface="Times New Roman" panose="02020603050405020304" pitchFamily="18" charset="0"/>
                                                  <a:cs typeface="Mangal" panose="02040503050203030202" pitchFamily="18" charset="0"/>
                                                </a:rPr>
                                                <m:t>+</m:t>
                                              </m:r>
                                              <m:sSubSup>
                                                <m:sSubSupPr>
                                                  <m:ctrlPr>
                                                    <a:rPr lang="en-IN" sz="1200" i="1">
                                                      <a:effectLst/>
                                                      <a:latin typeface="Cambria Math" panose="02040503050406030204" pitchFamily="18" charset="0"/>
                                                      <a:ea typeface="Times New Roman" panose="02020603050405020304" pitchFamily="18" charset="0"/>
                                                      <a:cs typeface="Mangal" panose="02040503050203030202" pitchFamily="18" charset="0"/>
                                                    </a:rPr>
                                                  </m:ctrlPr>
                                                </m:sSubSupPr>
                                                <m:e>
                                                  <m:r>
                                                    <a:rPr lang="en-IN" sz="1200" i="1">
                                                      <a:effectLst/>
                                                      <a:latin typeface="Cambria Math" panose="02040503050406030204" pitchFamily="18" charset="0"/>
                                                      <a:ea typeface="Times New Roman" panose="02020603050405020304" pitchFamily="18" charset="0"/>
                                                      <a:cs typeface="Mangal" panose="02040503050203030202" pitchFamily="18" charset="0"/>
                                                    </a:rPr>
                                                    <m:t>ℙ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IN" sz="1200" i="1">
                                                      <a:effectLst/>
                                                      <a:latin typeface="Cambria Math" panose="02040503050406030204" pitchFamily="18" charset="0"/>
                                                      <a:ea typeface="Times New Roman" panose="02020603050405020304" pitchFamily="18" charset="0"/>
                                                      <a:cs typeface="Mangal" panose="02040503050203030202" pitchFamily="18" charset="0"/>
                                                    </a:rPr>
                                                    <m:t>𝑠𝑝h</m:t>
                                                  </m:r>
                                                </m:sub>
                                                <m:sup>
                                                  <m:r>
                                                    <a:rPr lang="en-IN" sz="1200" i="1">
                                                      <a:effectLst/>
                                                      <a:latin typeface="Cambria Math" panose="02040503050406030204" pitchFamily="18" charset="0"/>
                                                      <a:ea typeface="Times New Roman" panose="02020603050405020304" pitchFamily="18" charset="0"/>
                                                      <a:cs typeface="Mangal" panose="02040503050203030202" pitchFamily="18" charset="0"/>
                                                    </a:rPr>
                                                    <m:t>𝑠𝑐𝑠</m:t>
                                                  </m:r>
                                                </m:sup>
                                              </m:sSubSup>
                                              <m:d>
                                                <m:dPr>
                                                  <m:ctrlPr>
                                                    <a:rPr lang="en-IN" sz="1200" i="1">
                                                      <a:effectLst/>
                                                      <a:latin typeface="Cambria Math" panose="02040503050406030204" pitchFamily="18" charset="0"/>
                                                      <a:ea typeface="Times New Roman" panose="02020603050405020304" pitchFamily="18" charset="0"/>
                                                      <a:cs typeface="Mangal" panose="02040503050203030202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lang="en-IN" sz="1200" i="1">
                                                      <a:effectLst/>
                                                      <a:latin typeface="Cambria Math" panose="02040503050406030204" pitchFamily="18" charset="0"/>
                                                      <a:ea typeface="Times New Roman" panose="02020603050405020304" pitchFamily="18" charset="0"/>
                                                      <a:cs typeface="Mangal" panose="02040503050203030202" pitchFamily="18" charset="0"/>
                                                    </a:rPr>
                                                    <m:t>𝜃</m:t>
                                                  </m:r>
                                                  <m:r>
                                                    <a:rPr lang="en-IN" sz="1200" i="1">
                                                      <a:effectLst/>
                                                      <a:latin typeface="Cambria Math" panose="02040503050406030204" pitchFamily="18" charset="0"/>
                                                      <a:ea typeface="Times New Roman" panose="02020603050405020304" pitchFamily="18" charset="0"/>
                                                      <a:cs typeface="Mangal" panose="02040503050203030202" pitchFamily="18" charset="0"/>
                                                    </a:rPr>
                                                    <m:t>,∅</m:t>
                                                  </m:r>
                                                </m:e>
                                              </m:d>
                                              <m:r>
                                                <a:rPr lang="en-IN" sz="1200" i="1">
                                                  <a:effectLst/>
                                                  <a:latin typeface="Cambria Math" panose="02040503050406030204" pitchFamily="18" charset="0"/>
                                                  <a:ea typeface="Times New Roman" panose="02020603050405020304" pitchFamily="18" charset="0"/>
                                                  <a:cs typeface="Mangal" panose="02040503050203030202" pitchFamily="18" charset="0"/>
                                                </a:rPr>
                                                <m:t>:</m:t>
                                              </m:r>
                                              <m:d>
                                                <m:dPr>
                                                  <m:ctrlPr>
                                                    <a:rPr lang="en-IN" sz="1200" i="1">
                                                      <a:effectLst/>
                                                      <a:latin typeface="Cambria Math" panose="02040503050406030204" pitchFamily="18" charset="0"/>
                                                      <a:ea typeface="Times New Roman" panose="02020603050405020304" pitchFamily="18" charset="0"/>
                                                      <a:cs typeface="Mangal" panose="02040503050203030202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sSub>
                                                    <m:sSubPr>
                                                      <m:ctrlPr>
                                                        <a:rPr lang="en-IN" sz="1200" i="1">
                                                          <a:effectLst/>
                                                          <a:latin typeface="Cambria Math" panose="02040503050406030204" pitchFamily="18" charset="0"/>
                                                          <a:ea typeface="Times New Roman" panose="02020603050405020304" pitchFamily="18" charset="0"/>
                                                          <a:cs typeface="Mangal" panose="02040503050203030202" pitchFamily="18" charset="0"/>
                                                        </a:rPr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en-IN" sz="1200" i="1">
                                                          <a:effectLst/>
                                                          <a:latin typeface="Cambria Math" panose="02040503050406030204" pitchFamily="18" charset="0"/>
                                                          <a:ea typeface="Times New Roman" panose="02020603050405020304" pitchFamily="18" charset="0"/>
                                                          <a:cs typeface="Times New Roman" panose="02020603050405020304" pitchFamily="18" charset="0"/>
                                                        </a:rPr>
                                                        <m:t>𝕃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en-IN" sz="1200" i="1">
                                                          <a:effectLst/>
                                                          <a:latin typeface="Cambria Math" panose="02040503050406030204" pitchFamily="18" charset="0"/>
                                                          <a:ea typeface="Times New Roman" panose="02020603050405020304" pitchFamily="18" charset="0"/>
                                                          <a:cs typeface="Mangal" panose="02040503050203030202" pitchFamily="18" charset="0"/>
                                                        </a:rPr>
                                                        <m:t>𝑠</m:t>
                                                      </m:r>
                                                    </m:sub>
                                                  </m:sSub>
                                                  <m:d>
                                                    <m:dPr>
                                                      <m:ctrlPr>
                                                        <a:rPr lang="en-IN" sz="1200" i="1">
                                                          <a:effectLst/>
                                                          <a:latin typeface="Cambria Math" panose="02040503050406030204" pitchFamily="18" charset="0"/>
                                                          <a:ea typeface="Times New Roman" panose="02020603050405020304" pitchFamily="18" charset="0"/>
                                                          <a:cs typeface="Mangal" panose="02040503050203030202" pitchFamily="18" charset="0"/>
                                                        </a:rPr>
                                                      </m:ctrlPr>
                                                    </m:dPr>
                                                    <m:e>
                                                      <m:r>
                                                        <a:rPr lang="en-IN" sz="1200" i="1">
                                                          <a:effectLst/>
                                                          <a:latin typeface="Cambria Math" panose="02040503050406030204" pitchFamily="18" charset="0"/>
                                                          <a:ea typeface="Times New Roman" panose="02020603050405020304" pitchFamily="18" charset="0"/>
                                                          <a:cs typeface="Mangal" panose="02040503050203030202" pitchFamily="18" charset="0"/>
                                                        </a:rPr>
                                                        <m:t>𝜃</m:t>
                                                      </m:r>
                                                      <m:r>
                                                        <a:rPr lang="en-IN" sz="1200" i="1">
                                                          <a:effectLst/>
                                                          <a:latin typeface="Cambria Math" panose="02040503050406030204" pitchFamily="18" charset="0"/>
                                                          <a:ea typeface="Times New Roman" panose="02020603050405020304" pitchFamily="18" charset="0"/>
                                                          <a:cs typeface="Mangal" panose="02040503050203030202" pitchFamily="18" charset="0"/>
                                                        </a:rPr>
                                                        <m:t>,∅,</m:t>
                                                      </m:r>
                                                      <m:r>
                                                        <a:rPr lang="en-IN" sz="1200" i="1">
                                                          <a:effectLst/>
                                                          <a:latin typeface="Cambria Math" panose="02040503050406030204" pitchFamily="18" charset="0"/>
                                                          <a:ea typeface="Times New Roman" panose="02020603050405020304" pitchFamily="18" charset="0"/>
                                                          <a:cs typeface="Mangal" panose="02040503050203030202" pitchFamily="18" charset="0"/>
                                                        </a:rPr>
                                                        <m:t>𝜓</m:t>
                                                      </m:r>
                                                    </m:e>
                                                  </m:d>
                                                  <m:r>
                                                    <a:rPr lang="en-IN" sz="1200" i="1">
                                                      <a:effectLst/>
                                                      <a:latin typeface="Cambria Math" panose="02040503050406030204" pitchFamily="18" charset="0"/>
                                                      <a:ea typeface="Times New Roman" panose="02020603050405020304" pitchFamily="18" charset="0"/>
                                                      <a:cs typeface="Mangal" panose="02040503050203030202" pitchFamily="18" charset="0"/>
                                                    </a:rPr>
                                                    <m:t>−</m:t>
                                                  </m:r>
                                                  <m:sSup>
                                                    <m:sSupPr>
                                                      <m:ctrlPr>
                                                        <a:rPr lang="en-IN" sz="1200" i="1">
                                                          <a:effectLst/>
                                                          <a:latin typeface="Cambria Math" panose="02040503050406030204" pitchFamily="18" charset="0"/>
                                                          <a:ea typeface="Times New Roman" panose="02020603050405020304" pitchFamily="18" charset="0"/>
                                                          <a:cs typeface="Mangal" panose="02040503050203030202" pitchFamily="18" charset="0"/>
                                                        </a:rPr>
                                                      </m:ctrlPr>
                                                    </m:sSupPr>
                                                    <m:e>
                                                      <m:r>
                                                        <a:rPr lang="en-IN" sz="1200" i="1">
                                                          <a:effectLst/>
                                                          <a:latin typeface="Cambria Math" panose="02040503050406030204" pitchFamily="18" charset="0"/>
                                                          <a:ea typeface="Times New Roman" panose="02020603050405020304" pitchFamily="18" charset="0"/>
                                                          <a:cs typeface="Times New Roman" panose="02020603050405020304" pitchFamily="18" charset="0"/>
                                                        </a:rPr>
                                                        <m:t>𝕃</m:t>
                                                      </m:r>
                                                    </m:e>
                                                    <m:sup>
                                                      <m:r>
                                                        <a:rPr lang="en-IN" sz="1200" i="1">
                                                          <a:effectLst/>
                                                          <a:latin typeface="Cambria Math" panose="02040503050406030204" pitchFamily="18" charset="0"/>
                                                          <a:ea typeface="Times New Roman" panose="02020603050405020304" pitchFamily="18" charset="0"/>
                                                          <a:cs typeface="Mangal" panose="02040503050203030202" pitchFamily="18" charset="0"/>
                                                        </a:rPr>
                                                        <m:t>𝑠𝑐𝑠</m:t>
                                                      </m:r>
                                                    </m:sup>
                                                  </m:sSup>
                                                </m:e>
                                              </m:d>
                                            </m:e>
                                          </m:d>
                                        </m:e>
                                        <m:sup>
                                          <m:r>
                                            <a:rPr lang="en-IN" sz="1200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Mangal" panose="02040503050203030202" pitchFamily="18" charset="0"/>
                                            </a:rPr>
                                            <m:t>−1</m:t>
                                          </m:r>
                                        </m:sup>
                                      </m:sSup>
                                      <m:f>
                                        <m:fPr>
                                          <m:ctrlPr>
                                            <a:rPr lang="en-IN" sz="1200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Mangal" panose="02040503050203030202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IN" sz="1200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Mangal" panose="02040503050203030202" pitchFamily="18" charset="0"/>
                                            </a:rPr>
                                            <m:t>𝑠𝑖𝑛</m:t>
                                          </m:r>
                                          <m:r>
                                            <a:rPr lang="en-IN" sz="1200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Mangal" panose="02040503050203030202" pitchFamily="18" charset="0"/>
                                            </a:rPr>
                                            <m:t>𝜃</m:t>
                                          </m:r>
                                        </m:num>
                                        <m:den>
                                          <m:r>
                                            <a:rPr lang="en-IN" sz="1200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Mangal" panose="02040503050203030202" pitchFamily="18" charset="0"/>
                                            </a:rPr>
                                            <m:t>8</m:t>
                                          </m:r>
                                          <m:sSup>
                                            <m:sSupPr>
                                              <m:ctrlPr>
                                                <a:rPr lang="en-IN" sz="1200" i="1">
                                                  <a:effectLst/>
                                                  <a:latin typeface="Cambria Math" panose="02040503050406030204" pitchFamily="18" charset="0"/>
                                                  <a:ea typeface="Times New Roman" panose="02020603050405020304" pitchFamily="18" charset="0"/>
                                                  <a:cs typeface="Mangal" panose="02040503050203030202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IN" sz="1200" i="1">
                                                  <a:effectLst/>
                                                  <a:latin typeface="Cambria Math" panose="02040503050406030204" pitchFamily="18" charset="0"/>
                                                  <a:ea typeface="Times New Roman" panose="02020603050405020304" pitchFamily="18" charset="0"/>
                                                  <a:cs typeface="Mangal" panose="02040503050203030202" pitchFamily="18" charset="0"/>
                                                </a:rPr>
                                                <m:t>𝜋</m:t>
                                              </m:r>
                                            </m:e>
                                            <m:sup>
                                              <m:r>
                                                <a:rPr lang="en-IN" sz="1200" i="1">
                                                  <a:effectLst/>
                                                  <a:latin typeface="Cambria Math" panose="02040503050406030204" pitchFamily="18" charset="0"/>
                                                  <a:ea typeface="Times New Roman" panose="02020603050405020304" pitchFamily="18" charset="0"/>
                                                  <a:cs typeface="Mangal" panose="02040503050203030202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</m:den>
                                      </m:f>
                                      <m:r>
                                        <a:rPr lang="en-IN" sz="12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Mangal" panose="02040503050203030202" pitchFamily="18" charset="0"/>
                                        </a:rPr>
                                        <m:t>𝑑</m:t>
                                      </m:r>
                                      <m:r>
                                        <a:rPr lang="en-IN" sz="12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Mangal" panose="02040503050203030202" pitchFamily="18" charset="0"/>
                                        </a:rPr>
                                        <m:t>𝜃</m:t>
                                      </m:r>
                                      <m:r>
                                        <a:rPr lang="en-IN" sz="12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Mangal" panose="02040503050203030202" pitchFamily="18" charset="0"/>
                                        </a:rPr>
                                        <m:t>𝑑</m:t>
                                      </m:r>
                                      <m:r>
                                        <a:rPr lang="en-IN" sz="12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Mangal" panose="02040503050203030202" pitchFamily="18" charset="0"/>
                                        </a:rPr>
                                        <m:t>∅</m:t>
                                      </m:r>
                                      <m:r>
                                        <a:rPr lang="en-IN" sz="12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Mangal" panose="02040503050203030202" pitchFamily="18" charset="0"/>
                                        </a:rPr>
                                        <m:t>𝑑</m:t>
                                      </m:r>
                                      <m:r>
                                        <a:rPr lang="en-IN" sz="12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Mangal" panose="02040503050203030202" pitchFamily="18" charset="0"/>
                                        </a:rPr>
                                        <m:t>𝜓</m:t>
                                      </m:r>
                                    </m:e>
                                  </m:nary>
                                </m:e>
                              </m:nary>
                            </m:e>
                          </m:nary>
                        </m:e>
                      </m:d>
                    </m:oMath>
                  </m:oMathPara>
                </a14:m>
                <a:endParaRPr lang="en-IN" sz="1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Mangal" panose="02040503050203030202" pitchFamily="18" charset="0"/>
                </a:endParaRPr>
              </a:p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IN" sz="1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GB" sz="1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Mangal" panose="02040503050203030202" pitchFamily="18" charset="0"/>
                            </a:rPr>
                            <m:t>∶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IN" sz="1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en-IN" sz="12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12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Mangal" panose="02040503050203030202" pitchFamily="18" charset="0"/>
                                    </a:rPr>
                                    <m:t>1−</m:t>
                                  </m:r>
                                  <m:r>
                                    <a:rPr lang="en-GB" sz="12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Mangal" panose="02040503050203030202" pitchFamily="18" charset="0"/>
                                    </a:rPr>
                                    <m:t>𝜑</m:t>
                                  </m:r>
                                </m:e>
                              </m:d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IN" sz="12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nary>
                                    <m:naryPr>
                                      <m:limLoc m:val="subSup"/>
                                      <m:ctrlPr>
                                        <a:rPr lang="en-IN" sz="12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a:rPr lang="en-GB" sz="12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Mangal" panose="02040503050203030202" pitchFamily="18" charset="0"/>
                                        </a:rPr>
                                        <m:t>𝜓</m:t>
                                      </m:r>
                                      <m:r>
                                        <a:rPr lang="en-GB" sz="12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Mangal" panose="02040503050203030202" pitchFamily="18" charset="0"/>
                                        </a:rPr>
                                        <m:t>=0</m:t>
                                      </m:r>
                                    </m:sub>
                                    <m:sup>
                                      <m:r>
                                        <a:rPr lang="en-GB" sz="12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Mangal" panose="02040503050203030202" pitchFamily="18" charset="0"/>
                                        </a:rPr>
                                        <m:t>2</m:t>
                                      </m:r>
                                      <m:r>
                                        <a:rPr lang="en-GB" sz="12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Mangal" panose="02040503050203030202" pitchFamily="18" charset="0"/>
                                        </a:rPr>
                                        <m:t>𝜋</m:t>
                                      </m:r>
                                    </m:sup>
                                    <m:e>
                                      <m:nary>
                                        <m:naryPr>
                                          <m:limLoc m:val="subSup"/>
                                          <m:ctrlPr>
                                            <a:rPr lang="en-IN" sz="1200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</a:rPr>
                                          </m:ctrlPr>
                                        </m:naryPr>
                                        <m:sub>
                                          <m:r>
                                            <a:rPr lang="en-GB" sz="1200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Mangal" panose="02040503050203030202" pitchFamily="18" charset="0"/>
                                            </a:rPr>
                                            <m:t>∅=0</m:t>
                                          </m:r>
                                        </m:sub>
                                        <m:sup>
                                          <m:r>
                                            <a:rPr lang="en-GB" sz="1200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Mangal" panose="02040503050203030202" pitchFamily="18" charset="0"/>
                                            </a:rPr>
                                            <m:t>2</m:t>
                                          </m:r>
                                          <m:r>
                                            <a:rPr lang="en-GB" sz="1200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Mangal" panose="02040503050203030202" pitchFamily="18" charset="0"/>
                                            </a:rPr>
                                            <m:t>𝜋</m:t>
                                          </m:r>
                                        </m:sup>
                                        <m:e>
                                          <m:nary>
                                            <m:naryPr>
                                              <m:limLoc m:val="subSup"/>
                                              <m:ctrlPr>
                                                <a:rPr lang="en-IN" sz="1200" i="1">
                                                  <a:effectLst/>
                                                  <a:latin typeface="Cambria Math" panose="02040503050406030204" pitchFamily="18" charset="0"/>
                                                  <a:ea typeface="Times New Roman" panose="02020603050405020304" pitchFamily="18" charset="0"/>
                                                </a:rPr>
                                              </m:ctrlPr>
                                            </m:naryPr>
                                            <m:sub>
                                              <m:r>
                                                <a:rPr lang="en-GB" sz="1200" i="1">
                                                  <a:effectLst/>
                                                  <a:latin typeface="Cambria Math" panose="02040503050406030204" pitchFamily="18" charset="0"/>
                                                  <a:ea typeface="Times New Roman" panose="02020603050405020304" pitchFamily="18" charset="0"/>
                                                  <a:cs typeface="Mangal" panose="02040503050203030202" pitchFamily="18" charset="0"/>
                                                </a:rPr>
                                                <m:t>𝜃</m:t>
                                              </m:r>
                                              <m:r>
                                                <a:rPr lang="en-GB" sz="1200" i="1">
                                                  <a:effectLst/>
                                                  <a:latin typeface="Cambria Math" panose="02040503050406030204" pitchFamily="18" charset="0"/>
                                                  <a:ea typeface="Times New Roman" panose="02020603050405020304" pitchFamily="18" charset="0"/>
                                                  <a:cs typeface="Mangal" panose="02040503050203030202" pitchFamily="18" charset="0"/>
                                                </a:rPr>
                                                <m:t>=0</m:t>
                                              </m:r>
                                            </m:sub>
                                            <m:sup>
                                              <m:r>
                                                <a:rPr lang="en-GB" sz="1200" i="1">
                                                  <a:effectLst/>
                                                  <a:latin typeface="Cambria Math" panose="02040503050406030204" pitchFamily="18" charset="0"/>
                                                  <a:ea typeface="Times New Roman" panose="02020603050405020304" pitchFamily="18" charset="0"/>
                                                  <a:cs typeface="Mangal" panose="02040503050203030202" pitchFamily="18" charset="0"/>
                                                </a:rPr>
                                                <m:t>𝜋</m:t>
                                              </m:r>
                                            </m:sup>
                                            <m:e>
                                              <m:sSup>
                                                <m:sSupPr>
                                                  <m:ctrlPr>
                                                    <a:rPr lang="en-IN" sz="1200" i="1">
                                                      <a:effectLst/>
                                                      <a:latin typeface="Cambria Math" panose="02040503050406030204" pitchFamily="18" charset="0"/>
                                                      <a:ea typeface="Times New Roman" panose="02020603050405020304" pitchFamily="18" charset="0"/>
                                                    </a:rPr>
                                                  </m:ctrlPr>
                                                </m:sSupPr>
                                                <m:e>
                                                  <m:d>
                                                    <m:dPr>
                                                      <m:begChr m:val="{"/>
                                                      <m:endChr m:val="}"/>
                                                      <m:ctrlPr>
                                                        <a:rPr lang="en-IN" sz="1200" i="1">
                                                          <a:effectLst/>
                                                          <a:latin typeface="Cambria Math" panose="02040503050406030204" pitchFamily="18" charset="0"/>
                                                          <a:ea typeface="Times New Roman" panose="02020603050405020304" pitchFamily="18" charset="0"/>
                                                        </a:rPr>
                                                      </m:ctrlPr>
                                                    </m:dPr>
                                                    <m:e>
                                                      <m:r>
                                                        <a:rPr lang="en-GB" sz="1200" i="1">
                                                          <a:effectLst/>
                                                          <a:latin typeface="Cambria Math" panose="02040503050406030204" pitchFamily="18" charset="0"/>
                                                          <a:ea typeface="Times New Roman" panose="02020603050405020304" pitchFamily="18" charset="0"/>
                                                          <a:cs typeface="Mangal" panose="02040503050203030202" pitchFamily="18" charset="0"/>
                                                        </a:rPr>
                                                        <m:t>𝕀</m:t>
                                                      </m:r>
                                                      <m:r>
                                                        <a:rPr lang="en-GB" sz="1200" i="1">
                                                          <a:effectLst/>
                                                          <a:latin typeface="Cambria Math" panose="02040503050406030204" pitchFamily="18" charset="0"/>
                                                          <a:ea typeface="Times New Roman" panose="02020603050405020304" pitchFamily="18" charset="0"/>
                                                          <a:cs typeface="Mangal" panose="02040503050203030202" pitchFamily="18" charset="0"/>
                                                        </a:rPr>
                                                        <m:t>+</m:t>
                                                      </m:r>
                                                      <m:sSubSup>
                                                        <m:sSubSupPr>
                                                          <m:ctrlPr>
                                                            <a:rPr lang="en-IN" sz="1200" i="1">
                                                              <a:effectLst/>
                                                              <a:latin typeface="Cambria Math" panose="02040503050406030204" pitchFamily="18" charset="0"/>
                                                              <a:ea typeface="Times New Roman" panose="02020603050405020304" pitchFamily="18" charset="0"/>
                                                            </a:rPr>
                                                          </m:ctrlPr>
                                                        </m:sSubSupPr>
                                                        <m:e>
                                                          <m:r>
                                                            <a:rPr lang="en-GB" sz="1200" i="1">
                                                              <a:effectLst/>
                                                              <a:latin typeface="Cambria Math" panose="02040503050406030204" pitchFamily="18" charset="0"/>
                                                              <a:ea typeface="Times New Roman" panose="02020603050405020304" pitchFamily="18" charset="0"/>
                                                              <a:cs typeface="Mangal" panose="02040503050203030202" pitchFamily="18" charset="0"/>
                                                            </a:rPr>
                                                            <m:t>ℙ</m:t>
                                                          </m:r>
                                                        </m:e>
                                                        <m:sub>
                                                          <m:r>
                                                            <a:rPr lang="en-GB" sz="1200" i="1">
                                                              <a:effectLst/>
                                                              <a:latin typeface="Cambria Math" panose="02040503050406030204" pitchFamily="18" charset="0"/>
                                                              <a:ea typeface="Times New Roman" panose="02020603050405020304" pitchFamily="18" charset="0"/>
                                                              <a:cs typeface="Mangal" panose="02040503050203030202" pitchFamily="18" charset="0"/>
                                                            </a:rPr>
                                                            <m:t>𝑠𝑝h</m:t>
                                                          </m:r>
                                                        </m:sub>
                                                        <m:sup>
                                                          <m:r>
                                                            <a:rPr lang="en-GB" sz="1200" i="1">
                                                              <a:effectLst/>
                                                              <a:latin typeface="Cambria Math" panose="02040503050406030204" pitchFamily="18" charset="0"/>
                                                              <a:ea typeface="Times New Roman" panose="02020603050405020304" pitchFamily="18" charset="0"/>
                                                              <a:cs typeface="Mangal" panose="02040503050203030202" pitchFamily="18" charset="0"/>
                                                            </a:rPr>
                                                            <m:t>𝑠𝑐𝑠</m:t>
                                                          </m:r>
                                                        </m:sup>
                                                      </m:sSubSup>
                                                      <m:r>
                                                        <a:rPr lang="en-GB" sz="1200" i="1">
                                                          <a:effectLst/>
                                                          <a:latin typeface="Cambria Math" panose="02040503050406030204" pitchFamily="18" charset="0"/>
                                                          <a:ea typeface="Times New Roman" panose="02020603050405020304" pitchFamily="18" charset="0"/>
                                                          <a:cs typeface="Mangal" panose="02040503050203030202" pitchFamily="18" charset="0"/>
                                                        </a:rPr>
                                                        <m:t>(</m:t>
                                                      </m:r>
                                                      <m:r>
                                                        <a:rPr lang="en-GB" sz="1200" i="1">
                                                          <a:effectLst/>
                                                          <a:latin typeface="Cambria Math" panose="02040503050406030204" pitchFamily="18" charset="0"/>
                                                          <a:ea typeface="Times New Roman" panose="02020603050405020304" pitchFamily="18" charset="0"/>
                                                          <a:cs typeface="Mangal" panose="02040503050203030202" pitchFamily="18" charset="0"/>
                                                        </a:rPr>
                                                        <m:t>𝜃</m:t>
                                                      </m:r>
                                                      <m:r>
                                                        <a:rPr lang="en-GB" sz="1200" i="1">
                                                          <a:effectLst/>
                                                          <a:latin typeface="Cambria Math" panose="02040503050406030204" pitchFamily="18" charset="0"/>
                                                          <a:ea typeface="Times New Roman" panose="02020603050405020304" pitchFamily="18" charset="0"/>
                                                          <a:cs typeface="Mangal" panose="02040503050203030202" pitchFamily="18" charset="0"/>
                                                        </a:rPr>
                                                        <m:t>,∅):(</m:t>
                                                      </m:r>
                                                      <m:sSub>
                                                        <m:sSubPr>
                                                          <m:ctrlPr>
                                                            <a:rPr lang="en-IN" sz="1200" i="1">
                                                              <a:effectLst/>
                                                              <a:latin typeface="Cambria Math" panose="02040503050406030204" pitchFamily="18" charset="0"/>
                                                              <a:ea typeface="Times New Roman" panose="02020603050405020304" pitchFamily="18" charset="0"/>
                                                            </a:rPr>
                                                          </m:ctrlPr>
                                                        </m:sSubPr>
                                                        <m:e>
                                                          <m:r>
                                                            <a:rPr lang="en-GB" sz="1200" i="1">
                                                              <a:effectLst/>
                                                              <a:latin typeface="Cambria Math" panose="02040503050406030204" pitchFamily="18" charset="0"/>
                                                              <a:ea typeface="Times New Roman" panose="02020603050405020304" pitchFamily="18" charset="0"/>
                                                              <a:cs typeface="Times New Roman" panose="02020603050405020304" pitchFamily="18" charset="0"/>
                                                            </a:rPr>
                                                            <m:t>𝕃</m:t>
                                                          </m:r>
                                                        </m:e>
                                                        <m:sub>
                                                          <m:r>
                                                            <a:rPr lang="en-GB" sz="1200" i="1">
                                                              <a:effectLst/>
                                                              <a:latin typeface="Cambria Math" panose="02040503050406030204" pitchFamily="18" charset="0"/>
                                                              <a:ea typeface="Times New Roman" panose="02020603050405020304" pitchFamily="18" charset="0"/>
                                                              <a:cs typeface="Mangal" panose="02040503050203030202" pitchFamily="18" charset="0"/>
                                                            </a:rPr>
                                                            <m:t>𝑠</m:t>
                                                          </m:r>
                                                        </m:sub>
                                                      </m:sSub>
                                                      <m:d>
                                                        <m:dPr>
                                                          <m:ctrlPr>
                                                            <a:rPr lang="en-IN" sz="1200" i="1">
                                                              <a:effectLst/>
                                                              <a:latin typeface="Cambria Math" panose="02040503050406030204" pitchFamily="18" charset="0"/>
                                                              <a:ea typeface="Times New Roman" panose="02020603050405020304" pitchFamily="18" charset="0"/>
                                                            </a:rPr>
                                                          </m:ctrlPr>
                                                        </m:dPr>
                                                        <m:e>
                                                          <m:r>
                                                            <a:rPr lang="en-GB" sz="1200" i="1">
                                                              <a:effectLst/>
                                                              <a:latin typeface="Cambria Math" panose="02040503050406030204" pitchFamily="18" charset="0"/>
                                                              <a:ea typeface="Times New Roman" panose="02020603050405020304" pitchFamily="18" charset="0"/>
                                                              <a:cs typeface="Mangal" panose="02040503050203030202" pitchFamily="18" charset="0"/>
                                                            </a:rPr>
                                                            <m:t>𝜃</m:t>
                                                          </m:r>
                                                          <m:r>
                                                            <a:rPr lang="en-GB" sz="1200" i="1">
                                                              <a:effectLst/>
                                                              <a:latin typeface="Cambria Math" panose="02040503050406030204" pitchFamily="18" charset="0"/>
                                                              <a:ea typeface="Times New Roman" panose="02020603050405020304" pitchFamily="18" charset="0"/>
                                                              <a:cs typeface="Mangal" panose="02040503050203030202" pitchFamily="18" charset="0"/>
                                                            </a:rPr>
                                                            <m:t>,∅,</m:t>
                                                          </m:r>
                                                          <m:r>
                                                            <a:rPr lang="en-GB" sz="1200" i="1">
                                                              <a:effectLst/>
                                                              <a:latin typeface="Cambria Math" panose="02040503050406030204" pitchFamily="18" charset="0"/>
                                                              <a:ea typeface="Times New Roman" panose="02020603050405020304" pitchFamily="18" charset="0"/>
                                                              <a:cs typeface="Mangal" panose="02040503050203030202" pitchFamily="18" charset="0"/>
                                                            </a:rPr>
                                                            <m:t>𝜓</m:t>
                                                          </m:r>
                                                        </m:e>
                                                      </m:d>
                                                      <m:r>
                                                        <a:rPr lang="en-GB" sz="1200" i="1">
                                                          <a:effectLst/>
                                                          <a:latin typeface="Cambria Math" panose="02040503050406030204" pitchFamily="18" charset="0"/>
                                                          <a:ea typeface="Times New Roman" panose="02020603050405020304" pitchFamily="18" charset="0"/>
                                                          <a:cs typeface="Mangal" panose="02040503050203030202" pitchFamily="18" charset="0"/>
                                                        </a:rPr>
                                                        <m:t>−</m:t>
                                                      </m:r>
                                                      <m:sSup>
                                                        <m:sSupPr>
                                                          <m:ctrlPr>
                                                            <a:rPr lang="en-IN" sz="1200" i="1">
                                                              <a:effectLst/>
                                                              <a:latin typeface="Cambria Math" panose="02040503050406030204" pitchFamily="18" charset="0"/>
                                                              <a:ea typeface="Times New Roman" panose="02020603050405020304" pitchFamily="18" charset="0"/>
                                                            </a:rPr>
                                                          </m:ctrlPr>
                                                        </m:sSupPr>
                                                        <m:e>
                                                          <m:r>
                                                            <a:rPr lang="en-GB" sz="1200" i="1">
                                                              <a:effectLst/>
                                                              <a:latin typeface="Cambria Math" panose="02040503050406030204" pitchFamily="18" charset="0"/>
                                                              <a:ea typeface="Times New Roman" panose="02020603050405020304" pitchFamily="18" charset="0"/>
                                                              <a:cs typeface="Times New Roman" panose="02020603050405020304" pitchFamily="18" charset="0"/>
                                                            </a:rPr>
                                                            <m:t>𝕃</m:t>
                                                          </m:r>
                                                        </m:e>
                                                        <m:sup>
                                                          <m:r>
                                                            <a:rPr lang="en-GB" sz="1200" i="1">
                                                              <a:effectLst/>
                                                              <a:latin typeface="Cambria Math" panose="02040503050406030204" pitchFamily="18" charset="0"/>
                                                              <a:ea typeface="Times New Roman" panose="02020603050405020304" pitchFamily="18" charset="0"/>
                                                              <a:cs typeface="Mangal" panose="02040503050203030202" pitchFamily="18" charset="0"/>
                                                            </a:rPr>
                                                            <m:t>𝑠𝑐𝑠</m:t>
                                                          </m:r>
                                                        </m:sup>
                                                      </m:sSup>
                                                      <m:r>
                                                        <a:rPr lang="en-GB" sz="1200" i="1">
                                                          <a:effectLst/>
                                                          <a:latin typeface="Cambria Math" panose="02040503050406030204" pitchFamily="18" charset="0"/>
                                                          <a:ea typeface="Times New Roman" panose="02020603050405020304" pitchFamily="18" charset="0"/>
                                                          <a:cs typeface="Mangal" panose="02040503050203030202" pitchFamily="18" charset="0"/>
                                                        </a:rPr>
                                                        <m:t>)</m:t>
                                                      </m:r>
                                                    </m:e>
                                                  </m:d>
                                                </m:e>
                                                <m:sup>
                                                  <m:r>
                                                    <a:rPr lang="en-GB" sz="1200" i="1">
                                                      <a:effectLst/>
                                                      <a:latin typeface="Cambria Math" panose="02040503050406030204" pitchFamily="18" charset="0"/>
                                                      <a:ea typeface="Times New Roman" panose="02020603050405020304" pitchFamily="18" charset="0"/>
                                                      <a:cs typeface="Mangal" panose="02040503050203030202" pitchFamily="18" charset="0"/>
                                                    </a:rPr>
                                                    <m:t>−1</m:t>
                                                  </m:r>
                                                </m:sup>
                                              </m:sSup>
                                              <m:f>
                                                <m:fPr>
                                                  <m:ctrlPr>
                                                    <a:rPr lang="en-IN" sz="1200" i="1">
                                                      <a:effectLst/>
                                                      <a:latin typeface="Cambria Math" panose="02040503050406030204" pitchFamily="18" charset="0"/>
                                                      <a:ea typeface="Times New Roman" panose="02020603050405020304" pitchFamily="18" charset="0"/>
                                                    </a:rPr>
                                                  </m:ctrlPr>
                                                </m:fPr>
                                                <m:num>
                                                  <m:r>
                                                    <a:rPr lang="en-GB" sz="1200" i="1">
                                                      <a:effectLst/>
                                                      <a:latin typeface="Cambria Math" panose="02040503050406030204" pitchFamily="18" charset="0"/>
                                                      <a:ea typeface="Times New Roman" panose="02020603050405020304" pitchFamily="18" charset="0"/>
                                                      <a:cs typeface="Mangal" panose="02040503050203030202" pitchFamily="18" charset="0"/>
                                                    </a:rPr>
                                                    <m:t>𝑠𝑖𝑛</m:t>
                                                  </m:r>
                                                  <m:r>
                                                    <a:rPr lang="en-GB" sz="1200" i="1">
                                                      <a:effectLst/>
                                                      <a:latin typeface="Cambria Math" panose="02040503050406030204" pitchFamily="18" charset="0"/>
                                                      <a:ea typeface="Times New Roman" panose="02020603050405020304" pitchFamily="18" charset="0"/>
                                                      <a:cs typeface="Mangal" panose="02040503050203030202" pitchFamily="18" charset="0"/>
                                                    </a:rPr>
                                                    <m:t>𝜃</m:t>
                                                  </m:r>
                                                </m:num>
                                                <m:den>
                                                  <m:r>
                                                    <a:rPr lang="en-GB" sz="1200" i="1">
                                                      <a:effectLst/>
                                                      <a:latin typeface="Cambria Math" panose="02040503050406030204" pitchFamily="18" charset="0"/>
                                                      <a:ea typeface="Times New Roman" panose="02020603050405020304" pitchFamily="18" charset="0"/>
                                                      <a:cs typeface="Mangal" panose="02040503050203030202" pitchFamily="18" charset="0"/>
                                                    </a:rPr>
                                                    <m:t>8</m:t>
                                                  </m:r>
                                                  <m:sSup>
                                                    <m:sSupPr>
                                                      <m:ctrlPr>
                                                        <a:rPr lang="en-IN" sz="1200" i="1">
                                                          <a:effectLst/>
                                                          <a:latin typeface="Cambria Math" panose="02040503050406030204" pitchFamily="18" charset="0"/>
                                                          <a:ea typeface="Times New Roman" panose="02020603050405020304" pitchFamily="18" charset="0"/>
                                                        </a:rPr>
                                                      </m:ctrlPr>
                                                    </m:sSupPr>
                                                    <m:e>
                                                      <m:r>
                                                        <a:rPr lang="en-GB" sz="1200" i="1">
                                                          <a:effectLst/>
                                                          <a:latin typeface="Cambria Math" panose="02040503050406030204" pitchFamily="18" charset="0"/>
                                                          <a:ea typeface="Times New Roman" panose="02020603050405020304" pitchFamily="18" charset="0"/>
                                                          <a:cs typeface="Mangal" panose="02040503050203030202" pitchFamily="18" charset="0"/>
                                                        </a:rPr>
                                                        <m:t>𝜋</m:t>
                                                      </m:r>
                                                    </m:e>
                                                    <m:sup>
                                                      <m:r>
                                                        <a:rPr lang="en-GB" sz="1200" i="1">
                                                          <a:effectLst/>
                                                          <a:latin typeface="Cambria Math" panose="02040503050406030204" pitchFamily="18" charset="0"/>
                                                          <a:ea typeface="Times New Roman" panose="02020603050405020304" pitchFamily="18" charset="0"/>
                                                          <a:cs typeface="Mangal" panose="02040503050203030202" pitchFamily="18" charset="0"/>
                                                        </a:rPr>
                                                        <m:t>2</m:t>
                                                      </m:r>
                                                    </m:sup>
                                                  </m:sSup>
                                                </m:den>
                                              </m:f>
                                              <m:r>
                                                <a:rPr lang="en-GB" sz="1200" i="1">
                                                  <a:effectLst/>
                                                  <a:latin typeface="Cambria Math" panose="02040503050406030204" pitchFamily="18" charset="0"/>
                                                  <a:ea typeface="Times New Roman" panose="02020603050405020304" pitchFamily="18" charset="0"/>
                                                  <a:cs typeface="Mangal" panose="02040503050203030202" pitchFamily="18" charset="0"/>
                                                </a:rPr>
                                                <m:t>𝑑</m:t>
                                              </m:r>
                                              <m:r>
                                                <a:rPr lang="en-GB" sz="1200" i="1">
                                                  <a:effectLst/>
                                                  <a:latin typeface="Cambria Math" panose="02040503050406030204" pitchFamily="18" charset="0"/>
                                                  <a:ea typeface="Times New Roman" panose="02020603050405020304" pitchFamily="18" charset="0"/>
                                                  <a:cs typeface="Mangal" panose="02040503050203030202" pitchFamily="18" charset="0"/>
                                                </a:rPr>
                                                <m:t>𝜃</m:t>
                                              </m:r>
                                              <m:r>
                                                <a:rPr lang="en-GB" sz="1200" i="1">
                                                  <a:effectLst/>
                                                  <a:latin typeface="Cambria Math" panose="02040503050406030204" pitchFamily="18" charset="0"/>
                                                  <a:ea typeface="Times New Roman" panose="02020603050405020304" pitchFamily="18" charset="0"/>
                                                  <a:cs typeface="Mangal" panose="02040503050203030202" pitchFamily="18" charset="0"/>
                                                </a:rPr>
                                                <m:t>𝑑</m:t>
                                              </m:r>
                                              <m:r>
                                                <a:rPr lang="en-GB" sz="1200" i="1">
                                                  <a:effectLst/>
                                                  <a:latin typeface="Cambria Math" panose="02040503050406030204" pitchFamily="18" charset="0"/>
                                                  <a:ea typeface="Times New Roman" panose="02020603050405020304" pitchFamily="18" charset="0"/>
                                                  <a:cs typeface="Mangal" panose="02040503050203030202" pitchFamily="18" charset="0"/>
                                                </a:rPr>
                                                <m:t>∅</m:t>
                                              </m:r>
                                              <m:r>
                                                <a:rPr lang="en-GB" sz="1200" i="1">
                                                  <a:effectLst/>
                                                  <a:latin typeface="Cambria Math" panose="02040503050406030204" pitchFamily="18" charset="0"/>
                                                  <a:ea typeface="Times New Roman" panose="02020603050405020304" pitchFamily="18" charset="0"/>
                                                  <a:cs typeface="Mangal" panose="02040503050203030202" pitchFamily="18" charset="0"/>
                                                </a:rPr>
                                                <m:t>𝑑</m:t>
                                              </m:r>
                                              <m:r>
                                                <a:rPr lang="en-GB" sz="1200" i="1">
                                                  <a:effectLst/>
                                                  <a:latin typeface="Cambria Math" panose="02040503050406030204" pitchFamily="18" charset="0"/>
                                                  <a:ea typeface="Times New Roman" panose="02020603050405020304" pitchFamily="18" charset="0"/>
                                                  <a:cs typeface="Mangal" panose="02040503050203030202" pitchFamily="18" charset="0"/>
                                                </a:rPr>
                                                <m:t>𝜓</m:t>
                                              </m:r>
                                              <m:r>
                                                <a:rPr lang="en-GB" sz="1200" i="1">
                                                  <a:effectLst/>
                                                  <a:latin typeface="Cambria Math" panose="02040503050406030204" pitchFamily="18" charset="0"/>
                                                  <a:ea typeface="Times New Roman" panose="02020603050405020304" pitchFamily="18" charset="0"/>
                                                  <a:cs typeface="Mangal" panose="02040503050203030202" pitchFamily="18" charset="0"/>
                                                </a:rPr>
                                                <m:t>+</m:t>
                                              </m:r>
                                              <m:r>
                                                <a:rPr lang="en-GB" sz="1200" i="1">
                                                  <a:effectLst/>
                                                  <a:latin typeface="Cambria Math" panose="02040503050406030204" pitchFamily="18" charset="0"/>
                                                  <a:ea typeface="Times New Roman" panose="02020603050405020304" pitchFamily="18" charset="0"/>
                                                  <a:cs typeface="Mangal" panose="02040503050203030202" pitchFamily="18" charset="0"/>
                                                </a:rPr>
                                                <m:t>𝜑</m:t>
                                              </m:r>
                                              <m:sSup>
                                                <m:sSupPr>
                                                  <m:ctrlPr>
                                                    <a:rPr lang="en-IN" sz="1200" i="1">
                                                      <a:effectLst/>
                                                      <a:latin typeface="Cambria Math" panose="02040503050406030204" pitchFamily="18" charset="0"/>
                                                      <a:ea typeface="Times New Roman" panose="02020603050405020304" pitchFamily="18" charset="0"/>
                                                    </a:rPr>
                                                  </m:ctrlPr>
                                                </m:sSupPr>
                                                <m:e>
                                                  <m:r>
                                                    <a:rPr lang="en-GB" sz="1200" i="1">
                                                      <a:effectLst/>
                                                      <a:latin typeface="Cambria Math" panose="02040503050406030204" pitchFamily="18" charset="0"/>
                                                      <a:ea typeface="Times New Roman" panose="02020603050405020304" pitchFamily="18" charset="0"/>
                                                      <a:cs typeface="Mangal" panose="02040503050203030202" pitchFamily="18" charset="0"/>
                                                    </a:rPr>
                                                    <m:t>(1−</m:t>
                                                  </m:r>
                                                  <m:sSubSup>
                                                    <m:sSubSupPr>
                                                      <m:ctrlPr>
                                                        <a:rPr lang="en-IN" sz="1200" i="1">
                                                          <a:effectLst/>
                                                          <a:latin typeface="Cambria Math" panose="02040503050406030204" pitchFamily="18" charset="0"/>
                                                          <a:ea typeface="Times New Roman" panose="02020603050405020304" pitchFamily="18" charset="0"/>
                                                        </a:rPr>
                                                      </m:ctrlPr>
                                                    </m:sSubSupPr>
                                                    <m:e>
                                                      <m:r>
                                                        <a:rPr lang="en-GB" sz="1200" i="1">
                                                          <a:effectLst/>
                                                          <a:latin typeface="Cambria Math" panose="02040503050406030204" pitchFamily="18" charset="0"/>
                                                          <a:ea typeface="Times New Roman" panose="02020603050405020304" pitchFamily="18" charset="0"/>
                                                          <a:cs typeface="Mangal" panose="02040503050203030202" pitchFamily="18" charset="0"/>
                                                        </a:rPr>
                                                        <m:t>𝕊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en-GB" sz="1200" i="1">
                                                          <a:effectLst/>
                                                          <a:latin typeface="Cambria Math" panose="02040503050406030204" pitchFamily="18" charset="0"/>
                                                          <a:ea typeface="Times New Roman" panose="02020603050405020304" pitchFamily="18" charset="0"/>
                                                          <a:cs typeface="Mangal" panose="02040503050203030202" pitchFamily="18" charset="0"/>
                                                        </a:rPr>
                                                        <m:t>𝑠𝑝h</m:t>
                                                      </m:r>
                                                    </m:sub>
                                                    <m:sup>
                                                      <m:r>
                                                        <a:rPr lang="en-GB" sz="1200" i="1">
                                                          <a:effectLst/>
                                                          <a:latin typeface="Cambria Math" panose="02040503050406030204" pitchFamily="18" charset="0"/>
                                                          <a:ea typeface="Times New Roman" panose="02020603050405020304" pitchFamily="18" charset="0"/>
                                                          <a:cs typeface="Mangal" panose="02040503050203030202" pitchFamily="18" charset="0"/>
                                                        </a:rPr>
                                                        <m:t>𝑠𝑐𝑠</m:t>
                                                      </m:r>
                                                    </m:sup>
                                                  </m:sSubSup>
                                                  <m:r>
                                                    <a:rPr lang="en-GB" sz="1200" i="1">
                                                      <a:effectLst/>
                                                      <a:latin typeface="Cambria Math" panose="02040503050406030204" pitchFamily="18" charset="0"/>
                                                      <a:ea typeface="Times New Roman" panose="02020603050405020304" pitchFamily="18" charset="0"/>
                                                      <a:cs typeface="Mangal" panose="02040503050203030202" pitchFamily="18" charset="0"/>
                                                    </a:rPr>
                                                    <m:t>)</m:t>
                                                  </m:r>
                                                </m:e>
                                                <m:sup>
                                                  <m:r>
                                                    <a:rPr lang="en-GB" sz="1200" i="1">
                                                      <a:effectLst/>
                                                      <a:latin typeface="Cambria Math" panose="02040503050406030204" pitchFamily="18" charset="0"/>
                                                      <a:ea typeface="Times New Roman" panose="02020603050405020304" pitchFamily="18" charset="0"/>
                                                      <a:cs typeface="Mangal" panose="02040503050203030202" pitchFamily="18" charset="0"/>
                                                    </a:rPr>
                                                    <m:t>−1</m:t>
                                                  </m:r>
                                                </m:sup>
                                              </m:sSup>
                                            </m:e>
                                          </m:nary>
                                        </m:e>
                                      </m:nary>
                                    </m:e>
                                  </m:nary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GB" sz="1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Mangal" panose="02040503050203030202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IN" sz="12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BD765D8-D23B-F8D4-CF1D-845EAEC671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2976" y="1326138"/>
                <a:ext cx="6586728" cy="121860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A707EB7-1683-553A-98C0-C7138641C9F5}"/>
                  </a:ext>
                </a:extLst>
              </p:cNvPr>
              <p:cNvSpPr txBox="1"/>
              <p:nvPr/>
            </p:nvSpPr>
            <p:spPr>
              <a:xfrm>
                <a:off x="-180950" y="2527835"/>
                <a:ext cx="9334094" cy="357084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IN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IN">
                              <a:latin typeface="Cambria Math" panose="02040503050406030204" pitchFamily="18" charset="0"/>
                            </a:rPr>
                            <m:t>𝕃</m:t>
                          </m:r>
                        </m:e>
                        <m:sub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𝑖𝑗𝑘𝑙</m:t>
                          </m:r>
                        </m:sub>
                        <m:sup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𝑠</m:t>
                          </m:r>
                        </m:sup>
                      </m:sSubSup>
                      <m:r>
                        <a:rPr lang="en-IN" i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IN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sSub>
                            <m:sSubPr>
                              <m:ctrlPr>
                                <a:rPr lang="en-IN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i="1">
                                  <a:latin typeface="Cambria Math" panose="02040503050406030204" pitchFamily="18" charset="0"/>
                                </a:rPr>
                                <m:t>𝛺</m:t>
                              </m:r>
                            </m:e>
                            <m:sub>
                              <m:r>
                                <a:rPr lang="en-IN" i="1">
                                  <a:latin typeface="Cambria Math" panose="02040503050406030204" pitchFamily="18" charset="0"/>
                                </a:rPr>
                                <m:t>𝑖𝑝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IN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IN" i="0">
                                  <a:latin typeface="Cambria Math" panose="02040503050406030204" pitchFamily="18" charset="0"/>
                                </a:rPr>
                                <m:t>Ω</m:t>
                              </m:r>
                            </m:e>
                            <m:sub>
                              <m:r>
                                <a:rPr lang="en-IN" i="1">
                                  <a:latin typeface="Cambria Math" panose="02040503050406030204" pitchFamily="18" charset="0"/>
                                </a:rPr>
                                <m:t>𝑗𝑞</m:t>
                              </m:r>
                            </m:sub>
                          </m:sSub>
                          <m:r>
                            <a:rPr lang="en-IN" i="0">
                              <a:latin typeface="Cambria Math" panose="02040503050406030204" pitchFamily="18" charset="0"/>
                            </a:rPr>
                            <m:t>𝕃</m:t>
                          </m:r>
                        </m:e>
                        <m:sub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𝑝𝑞𝑟𝑠</m:t>
                          </m:r>
                        </m:sub>
                        <m:sup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𝑐</m:t>
                          </m:r>
                        </m:sup>
                      </m:sSubSup>
                      <m:sSub>
                        <m:sSubPr>
                          <m:ctrlPr>
                            <a:rPr lang="en-IN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IN" i="0">
                              <a:latin typeface="Cambria Math" panose="02040503050406030204" pitchFamily="18" charset="0"/>
                            </a:rPr>
                            <m:t>Ω</m:t>
                          </m:r>
                        </m:e>
                        <m:sub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𝑘𝑟</m:t>
                          </m:r>
                        </m:sub>
                      </m:sSub>
                      <m:sSub>
                        <m:sSubPr>
                          <m:ctrlPr>
                            <a:rPr lang="en-IN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IN" i="0">
                              <a:latin typeface="Cambria Math" panose="02040503050406030204" pitchFamily="18" charset="0"/>
                            </a:rPr>
                            <m:t>Ω</m:t>
                          </m:r>
                        </m:e>
                        <m:sub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𝑙𝑠</m:t>
                          </m:r>
                        </m:sub>
                      </m:sSub>
                    </m:oMath>
                  </m:oMathPara>
                </a14:m>
                <a:endParaRPr lang="en-IN" dirty="0"/>
              </a:p>
              <a:p>
                <a:pPr algn="ctr"/>
                <a:endParaRPr lang="en-IN" i="1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IN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𝑳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IN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𝑲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p>
                      <m:sSup>
                        <m:sSupPr>
                          <m:ctrlPr>
                            <a:rPr lang="en-IN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𝑳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sSup>
                        <m:sSupPr>
                          <m:ctrlPr>
                            <a:rPr lang="en-IN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𝑲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en-IN" dirty="0"/>
              </a:p>
              <a:p>
                <a:pPr algn="ctr"/>
                <a:endParaRPr lang="en-IN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 panose="02040503050406030204" pitchFamily="18" charset="0"/>
                        </a:rPr>
                        <m:t>𝑲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I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IN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p>
                                  <m:sSupPr>
                                    <m:ctrlP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𝐾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(1)</m:t>
                                    </m:r>
                                  </m:sup>
                                </m:sSup>
                              </m:e>
                              <m:e>
                                <m:sSup>
                                  <m:sSupPr>
                                    <m:ctrlP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𝐾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(2)</m:t>
                                    </m:r>
                                  </m:sup>
                                </m:sSup>
                              </m:e>
                            </m:mr>
                            <m:mr>
                              <m:e>
                                <m:sSup>
                                  <m:sSupPr>
                                    <m:ctrlP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𝐾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(3)</m:t>
                                    </m:r>
                                  </m:sup>
                                </m:sSup>
                              </m:e>
                              <m:e>
                                <m:sSup>
                                  <m:sSupPr>
                                    <m:ctrlP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𝐾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(4)</m:t>
                                    </m:r>
                                  </m:sup>
                                </m:sSup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IN" dirty="0"/>
              </a:p>
              <a:p>
                <a:pPr algn="ctr"/>
                <a:endParaRPr lang="en-IN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IN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(1)</m:t>
                          </m:r>
                        </m:sup>
                      </m:sSubSup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IN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Ω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IN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IN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(2)</m:t>
                          </m:r>
                        </m:sup>
                      </m:sSubSup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IN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Ω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𝑖𝑚𝑜𝑑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+1)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bSup>
                      <m:sSubSup>
                        <m:sSubSupPr>
                          <m:ctrlPr>
                            <a:rPr lang="en-IN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Ω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𝑖𝑚𝑜𝑑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+2)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bSup>
                    </m:oMath>
                  </m:oMathPara>
                </a14:m>
                <a:endParaRPr lang="en-IN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IN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(3)</m:t>
                          </m:r>
                        </m:sup>
                      </m:sSubSup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IN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Ω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𝑚𝑜𝑑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+1)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bSup>
                      <m:sSubSup>
                        <m:sSubSupPr>
                          <m:ctrlPr>
                            <a:rPr lang="en-IN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Ω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𝑚𝑜𝑑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+2)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bSup>
                    </m:oMath>
                  </m:oMathPara>
                </a14:m>
                <a:endParaRPr lang="en-IN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IN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(4)</m:t>
                          </m:r>
                        </m:sup>
                      </m:sSubSup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IN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Ω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𝑚𝑜𝑑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+1)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𝑚𝑜𝑑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+1)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bSup>
                      <m:sSubSup>
                        <m:sSubSupPr>
                          <m:ctrlPr>
                            <a:rPr lang="en-IN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Ω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𝑚𝑜𝑑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+2)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𝑚𝑜𝑑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+2)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bSup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IN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Ω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𝑚𝑜𝑑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+1)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𝑚𝑜𝑑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+2)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bSup>
                      <m:sSubSup>
                        <m:sSubSupPr>
                          <m:ctrlPr>
                            <a:rPr lang="en-IN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Ω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𝑚𝑜𝑑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+2)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𝑚𝑜𝑑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+1)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bSup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A707EB7-1683-553A-98C0-C7138641C9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80950" y="2527835"/>
                <a:ext cx="9334094" cy="357084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434C953F-68BD-3998-7AEC-4ACFC059B473}"/>
              </a:ext>
            </a:extLst>
          </p:cNvPr>
          <p:cNvSpPr txBox="1"/>
          <p:nvPr/>
        </p:nvSpPr>
        <p:spPr>
          <a:xfrm>
            <a:off x="233564" y="678814"/>
            <a:ext cx="8919580" cy="6718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l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IN" sz="2800" b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Efficient calculations using Stroh- formalism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C323337-7B51-D806-C818-DC0B5E0F6F24}"/>
              </a:ext>
            </a:extLst>
          </p:cNvPr>
          <p:cNvSpPr txBox="1"/>
          <p:nvPr/>
        </p:nvSpPr>
        <p:spPr>
          <a:xfrm>
            <a:off x="6121279" y="2544741"/>
            <a:ext cx="55623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3x3x3x3 format requires 81 loops per tensor per iteration</a:t>
            </a:r>
            <a:endParaRPr lang="en-IN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C0E3389-BC82-3FEE-A100-C84573D13252}"/>
              </a:ext>
            </a:extLst>
          </p:cNvPr>
          <p:cNvSpPr txBox="1"/>
          <p:nvPr/>
        </p:nvSpPr>
        <p:spPr>
          <a:xfrm>
            <a:off x="6121279" y="3082982"/>
            <a:ext cx="51295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6x6 format requires 36 loops per tensor per iteration</a:t>
            </a:r>
            <a:endParaRPr lang="en-IN" dirty="0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6D38A456-1F53-E813-6A7E-C6E571717091}"/>
              </a:ext>
            </a:extLst>
          </p:cNvPr>
          <p:cNvSpPr/>
          <p:nvPr/>
        </p:nvSpPr>
        <p:spPr>
          <a:xfrm>
            <a:off x="5870697" y="2640651"/>
            <a:ext cx="225304" cy="178749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9ADF1D05-C441-05E6-686D-5B0705B3F2F4}"/>
              </a:ext>
            </a:extLst>
          </p:cNvPr>
          <p:cNvSpPr/>
          <p:nvPr/>
        </p:nvSpPr>
        <p:spPr>
          <a:xfrm>
            <a:off x="5851647" y="3164522"/>
            <a:ext cx="225304" cy="178749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F9CA1014-1FA8-1127-D572-7096A020F84E}"/>
              </a:ext>
            </a:extLst>
          </p:cNvPr>
          <p:cNvSpPr/>
          <p:nvPr/>
        </p:nvSpPr>
        <p:spPr>
          <a:xfrm>
            <a:off x="6066020" y="2422905"/>
            <a:ext cx="5587636" cy="60011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304793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20E516-89F7-3CCF-2701-AC20EB3A8F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3D8B5BF-2877-FA5E-8AA2-7737DA0B198A}"/>
              </a:ext>
            </a:extLst>
          </p:cNvPr>
          <p:cNvCxnSpPr>
            <a:cxnSpLocks/>
          </p:cNvCxnSpPr>
          <p:nvPr/>
        </p:nvCxnSpPr>
        <p:spPr>
          <a:xfrm>
            <a:off x="209006" y="836023"/>
            <a:ext cx="1166513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F3894C9-34D3-5978-0162-A4F64B16AFE0}"/>
              </a:ext>
            </a:extLst>
          </p:cNvPr>
          <p:cNvCxnSpPr>
            <a:cxnSpLocks/>
          </p:cNvCxnSpPr>
          <p:nvPr/>
        </p:nvCxnSpPr>
        <p:spPr>
          <a:xfrm>
            <a:off x="209006" y="6187440"/>
            <a:ext cx="1166513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9F5955-03DB-ECF9-AFA3-DA0BFC73F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F7E5A-7C55-473A-81BE-CBEB80E2820A}" type="slidenum">
              <a:rPr lang="en-IN" smtClean="0"/>
              <a:pPr/>
              <a:t>12</a:t>
            </a:fld>
            <a:endParaRPr lang="en-IN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80B95CC-5897-F64B-97AD-B3392622FA3C}"/>
              </a:ext>
            </a:extLst>
          </p:cNvPr>
          <p:cNvSpPr txBox="1"/>
          <p:nvPr/>
        </p:nvSpPr>
        <p:spPr>
          <a:xfrm>
            <a:off x="1979817" y="94039"/>
            <a:ext cx="864047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N" sz="3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Methodology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34910E5-A389-362E-F8D2-B0A1272A20C8}"/>
                  </a:ext>
                </a:extLst>
              </p:cNvPr>
              <p:cNvSpPr txBox="1"/>
              <p:nvPr/>
            </p:nvSpPr>
            <p:spPr>
              <a:xfrm>
                <a:off x="4527030" y="1326138"/>
                <a:ext cx="7582674" cy="121860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IN" sz="1200" b="1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Mangal" panose="02040503050203030202" pitchFamily="18" charset="0"/>
                            </a:rPr>
                          </m:ctrlPr>
                        </m:sSupPr>
                        <m:e>
                          <m:r>
                            <a:rPr lang="en-IN" sz="12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𝕃</m:t>
                          </m:r>
                        </m:e>
                        <m:sup>
                          <m:r>
                            <a:rPr lang="en-IN" sz="12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Mangal" panose="02040503050203030202" pitchFamily="18" charset="0"/>
                            </a:rPr>
                            <m:t>𝒔𝒄𝒔</m:t>
                          </m:r>
                        </m:sup>
                      </m:sSup>
                      <m:r>
                        <a:rPr lang="en-IN" sz="12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m:t>=</m:t>
                      </m:r>
                      <m:d>
                        <m:dPr>
                          <m:ctrlPr>
                            <a:rPr lang="en-IN" sz="12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Mangal" panose="02040503050203030202" pitchFamily="18" charset="0"/>
                            </a:rPr>
                          </m:ctrlPr>
                        </m:dPr>
                        <m:e>
                          <m:r>
                            <a:rPr lang="en-IN" sz="12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Mangal" panose="02040503050203030202" pitchFamily="18" charset="0"/>
                            </a:rPr>
                            <m:t>𝟏</m:t>
                          </m:r>
                          <m:r>
                            <a:rPr lang="en-IN" sz="12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Mangal" panose="02040503050203030202" pitchFamily="18" charset="0"/>
                            </a:rPr>
                            <m:t>−</m:t>
                          </m:r>
                          <m:r>
                            <a:rPr lang="en-IN" sz="12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Mangal" panose="02040503050203030202" pitchFamily="18" charset="0"/>
                            </a:rPr>
                            <m:t>𝝋</m:t>
                          </m:r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IN" sz="12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Mangal" panose="02040503050203030202" pitchFamily="18" charset="0"/>
                            </a:rPr>
                          </m:ctrlPr>
                        </m:dPr>
                        <m:e>
                          <m:nary>
                            <m:naryPr>
                              <m:limLoc m:val="subSup"/>
                              <m:ctrlPr>
                                <a:rPr lang="en-IN" sz="12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Mangal" panose="02040503050203030202" pitchFamily="18" charset="0"/>
                                </a:rPr>
                              </m:ctrlPr>
                            </m:naryPr>
                            <m:sub>
                              <m:r>
                                <a:rPr lang="en-IN" sz="12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Mangal" panose="02040503050203030202" pitchFamily="18" charset="0"/>
                                </a:rPr>
                                <m:t>𝝍</m:t>
                              </m:r>
                              <m:r>
                                <a:rPr lang="en-IN" sz="12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Mangal" panose="02040503050203030202" pitchFamily="18" charset="0"/>
                                </a:rPr>
                                <m:t>=</m:t>
                              </m:r>
                              <m:r>
                                <a:rPr lang="en-IN" sz="12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Mangal" panose="02040503050203030202" pitchFamily="18" charset="0"/>
                                </a:rPr>
                                <m:t>𝟎</m:t>
                              </m:r>
                            </m:sub>
                            <m:sup>
                              <m:r>
                                <a:rPr lang="en-IN" sz="12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Mangal" panose="02040503050203030202" pitchFamily="18" charset="0"/>
                                </a:rPr>
                                <m:t>𝟐</m:t>
                              </m:r>
                              <m:r>
                                <a:rPr lang="en-IN" sz="12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Mangal" panose="02040503050203030202" pitchFamily="18" charset="0"/>
                                </a:rPr>
                                <m:t>𝝅</m:t>
                              </m:r>
                            </m:sup>
                            <m:e>
                              <m:nary>
                                <m:naryPr>
                                  <m:limLoc m:val="subSup"/>
                                  <m:ctrlPr>
                                    <a:rPr lang="en-IN" sz="1200" b="1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Mangal" panose="02040503050203030202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IN" sz="1200" b="1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Mangal" panose="02040503050203030202" pitchFamily="18" charset="0"/>
                                    </a:rPr>
                                    <m:t>∅=</m:t>
                                  </m:r>
                                  <m:r>
                                    <a:rPr lang="en-IN" sz="1200" b="1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Mangal" panose="02040503050203030202" pitchFamily="18" charset="0"/>
                                    </a:rPr>
                                    <m:t>𝟎</m:t>
                                  </m:r>
                                </m:sub>
                                <m:sup>
                                  <m:r>
                                    <a:rPr lang="en-IN" sz="1200" b="1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Mangal" panose="02040503050203030202" pitchFamily="18" charset="0"/>
                                    </a:rPr>
                                    <m:t>𝟐</m:t>
                                  </m:r>
                                  <m:r>
                                    <a:rPr lang="en-IN" sz="1200" b="1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Mangal" panose="02040503050203030202" pitchFamily="18" charset="0"/>
                                    </a:rPr>
                                    <m:t>𝝅</m:t>
                                  </m:r>
                                </m:sup>
                                <m:e>
                                  <m:nary>
                                    <m:naryPr>
                                      <m:limLoc m:val="subSup"/>
                                      <m:ctrlPr>
                                        <a:rPr lang="en-IN" sz="1200" b="1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Mangal" panose="02040503050203030202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a:rPr lang="en-IN" sz="1200" b="1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Mangal" panose="02040503050203030202" pitchFamily="18" charset="0"/>
                                        </a:rPr>
                                        <m:t>𝜽</m:t>
                                      </m:r>
                                      <m:r>
                                        <a:rPr lang="en-IN" sz="1200" b="1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Mangal" panose="02040503050203030202" pitchFamily="18" charset="0"/>
                                        </a:rPr>
                                        <m:t>=</m:t>
                                      </m:r>
                                      <m:r>
                                        <a:rPr lang="en-IN" sz="1200" b="1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Mangal" panose="02040503050203030202" pitchFamily="18" charset="0"/>
                                        </a:rPr>
                                        <m:t>𝟎</m:t>
                                      </m:r>
                                    </m:sub>
                                    <m:sup>
                                      <m:r>
                                        <a:rPr lang="en-IN" sz="1200" b="1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Mangal" panose="02040503050203030202" pitchFamily="18" charset="0"/>
                                        </a:rPr>
                                        <m:t>𝝅</m:t>
                                      </m:r>
                                    </m:sup>
                                    <m:e>
                                      <m:sSup>
                                        <m:sSupPr>
                                          <m:ctrlPr>
                                            <a:rPr lang="en-IN" sz="1200" b="1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Mangal" panose="02040503050203030202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sSub>
                                            <m:sSubPr>
                                              <m:ctrlPr>
                                                <a:rPr lang="en-IN" sz="1200" b="1" i="1">
                                                  <a:effectLst/>
                                                  <a:latin typeface="Cambria Math" panose="02040503050406030204" pitchFamily="18" charset="0"/>
                                                  <a:ea typeface="Times New Roman" panose="02020603050405020304" pitchFamily="18" charset="0"/>
                                                  <a:cs typeface="Mangal" panose="02040503050203030202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IN" sz="1200" b="1" i="1">
                                                  <a:effectLst/>
                                                  <a:latin typeface="Cambria Math" panose="02040503050406030204" pitchFamily="18" charset="0"/>
                                                  <a:ea typeface="Times New Roman" panose="02020603050405020304" pitchFamily="18" charset="0"/>
                                                  <a:cs typeface="Times New Roman" panose="02020603050405020304" pitchFamily="18" charset="0"/>
                                                </a:rPr>
                                                <m:t>𝕃</m:t>
                                              </m:r>
                                            </m:e>
                                            <m:sub>
                                              <m:r>
                                                <a:rPr lang="en-IN" sz="1200" b="1" i="1">
                                                  <a:effectLst/>
                                                  <a:latin typeface="Cambria Math" panose="02040503050406030204" pitchFamily="18" charset="0"/>
                                                  <a:ea typeface="Times New Roman" panose="02020603050405020304" pitchFamily="18" charset="0"/>
                                                  <a:cs typeface="Mangal" panose="02040503050203030202" pitchFamily="18" charset="0"/>
                                                </a:rPr>
                                                <m:t>𝒔</m:t>
                                              </m:r>
                                            </m:sub>
                                          </m:sSub>
                                          <m:d>
                                            <m:dPr>
                                              <m:ctrlPr>
                                                <a:rPr lang="en-IN" sz="1200" b="1" i="1">
                                                  <a:effectLst/>
                                                  <a:latin typeface="Cambria Math" panose="02040503050406030204" pitchFamily="18" charset="0"/>
                                                  <a:ea typeface="Times New Roman" panose="02020603050405020304" pitchFamily="18" charset="0"/>
                                                  <a:cs typeface="Mangal" panose="02040503050203030202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IN" sz="1200" b="1" i="1">
                                                  <a:effectLst/>
                                                  <a:latin typeface="Cambria Math" panose="02040503050406030204" pitchFamily="18" charset="0"/>
                                                  <a:ea typeface="Times New Roman" panose="02020603050405020304" pitchFamily="18" charset="0"/>
                                                  <a:cs typeface="Mangal" panose="02040503050203030202" pitchFamily="18" charset="0"/>
                                                </a:rPr>
                                                <m:t>𝜽</m:t>
                                              </m:r>
                                              <m:r>
                                                <a:rPr lang="en-IN" sz="1200" b="1" i="1">
                                                  <a:effectLst/>
                                                  <a:latin typeface="Cambria Math" panose="02040503050406030204" pitchFamily="18" charset="0"/>
                                                  <a:ea typeface="Times New Roman" panose="02020603050405020304" pitchFamily="18" charset="0"/>
                                                  <a:cs typeface="Mangal" panose="02040503050203030202" pitchFamily="18" charset="0"/>
                                                </a:rPr>
                                                <m:t>,∅,</m:t>
                                              </m:r>
                                              <m:r>
                                                <a:rPr lang="en-IN" sz="1200" b="1" i="1">
                                                  <a:effectLst/>
                                                  <a:latin typeface="Cambria Math" panose="02040503050406030204" pitchFamily="18" charset="0"/>
                                                  <a:ea typeface="Times New Roman" panose="02020603050405020304" pitchFamily="18" charset="0"/>
                                                  <a:cs typeface="Mangal" panose="02040503050203030202" pitchFamily="18" charset="0"/>
                                                </a:rPr>
                                                <m:t>𝝍</m:t>
                                              </m:r>
                                            </m:e>
                                          </m:d>
                                          <m:r>
                                            <a:rPr lang="en-IN" sz="1200" b="1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Mangal" panose="02040503050203030202" pitchFamily="18" charset="0"/>
                                            </a:rPr>
                                            <m:t>:</m:t>
                                          </m:r>
                                          <m:d>
                                            <m:dPr>
                                              <m:begChr m:val="["/>
                                              <m:endChr m:val="]"/>
                                              <m:ctrlPr>
                                                <a:rPr lang="en-IN" sz="1200" b="1" i="1">
                                                  <a:effectLst/>
                                                  <a:latin typeface="Cambria Math" panose="02040503050406030204" pitchFamily="18" charset="0"/>
                                                  <a:ea typeface="Times New Roman" panose="02020603050405020304" pitchFamily="18" charset="0"/>
                                                  <a:cs typeface="Mangal" panose="02040503050203030202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IN" sz="1200" b="1" i="1">
                                                  <a:effectLst/>
                                                  <a:latin typeface="Cambria Math" panose="02040503050406030204" pitchFamily="18" charset="0"/>
                                                  <a:ea typeface="Times New Roman" panose="02020603050405020304" pitchFamily="18" charset="0"/>
                                                  <a:cs typeface="Mangal" panose="02040503050203030202" pitchFamily="18" charset="0"/>
                                                </a:rPr>
                                                <m:t>𝕀</m:t>
                                              </m:r>
                                              <m:r>
                                                <a:rPr lang="en-IN" sz="1200" b="1" i="1">
                                                  <a:effectLst/>
                                                  <a:latin typeface="Cambria Math" panose="02040503050406030204" pitchFamily="18" charset="0"/>
                                                  <a:ea typeface="Times New Roman" panose="02020603050405020304" pitchFamily="18" charset="0"/>
                                                  <a:cs typeface="Mangal" panose="02040503050203030202" pitchFamily="18" charset="0"/>
                                                </a:rPr>
                                                <m:t>+</m:t>
                                              </m:r>
                                              <m:sSubSup>
                                                <m:sSubSupPr>
                                                  <m:ctrlPr>
                                                    <a:rPr lang="en-IN" sz="1200" b="1" i="1">
                                                      <a:effectLst/>
                                                      <a:latin typeface="Cambria Math" panose="02040503050406030204" pitchFamily="18" charset="0"/>
                                                      <a:ea typeface="Times New Roman" panose="02020603050405020304" pitchFamily="18" charset="0"/>
                                                      <a:cs typeface="Mangal" panose="02040503050203030202" pitchFamily="18" charset="0"/>
                                                    </a:rPr>
                                                  </m:ctrlPr>
                                                </m:sSubSupPr>
                                                <m:e>
                                                  <m:r>
                                                    <a:rPr lang="en-IN" sz="1200" b="1" i="1">
                                                      <a:effectLst/>
                                                      <a:latin typeface="Cambria Math" panose="02040503050406030204" pitchFamily="18" charset="0"/>
                                                      <a:ea typeface="Times New Roman" panose="02020603050405020304" pitchFamily="18" charset="0"/>
                                                      <a:cs typeface="Mangal" panose="02040503050203030202" pitchFamily="18" charset="0"/>
                                                    </a:rPr>
                                                    <m:t>ℙ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IN" sz="1200" b="1" i="1">
                                                      <a:effectLst/>
                                                      <a:latin typeface="Cambria Math" panose="02040503050406030204" pitchFamily="18" charset="0"/>
                                                      <a:ea typeface="Times New Roman" panose="02020603050405020304" pitchFamily="18" charset="0"/>
                                                      <a:cs typeface="Mangal" panose="02040503050203030202" pitchFamily="18" charset="0"/>
                                                    </a:rPr>
                                                    <m:t>𝒔𝒑𝒉</m:t>
                                                  </m:r>
                                                </m:sub>
                                                <m:sup>
                                                  <m:r>
                                                    <a:rPr lang="en-IN" sz="1200" b="1" i="1">
                                                      <a:effectLst/>
                                                      <a:latin typeface="Cambria Math" panose="02040503050406030204" pitchFamily="18" charset="0"/>
                                                      <a:ea typeface="Times New Roman" panose="02020603050405020304" pitchFamily="18" charset="0"/>
                                                      <a:cs typeface="Mangal" panose="02040503050203030202" pitchFamily="18" charset="0"/>
                                                    </a:rPr>
                                                    <m:t>𝒔𝒄𝒔</m:t>
                                                  </m:r>
                                                </m:sup>
                                              </m:sSubSup>
                                              <m:d>
                                                <m:dPr>
                                                  <m:ctrlPr>
                                                    <a:rPr lang="en-IN" sz="1200" b="1" i="1">
                                                      <a:effectLst/>
                                                      <a:latin typeface="Cambria Math" panose="02040503050406030204" pitchFamily="18" charset="0"/>
                                                      <a:ea typeface="Times New Roman" panose="02020603050405020304" pitchFamily="18" charset="0"/>
                                                      <a:cs typeface="Mangal" panose="02040503050203030202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lang="en-IN" sz="1200" b="1" i="1">
                                                      <a:effectLst/>
                                                      <a:latin typeface="Cambria Math" panose="02040503050406030204" pitchFamily="18" charset="0"/>
                                                      <a:ea typeface="Times New Roman" panose="02020603050405020304" pitchFamily="18" charset="0"/>
                                                      <a:cs typeface="Mangal" panose="02040503050203030202" pitchFamily="18" charset="0"/>
                                                    </a:rPr>
                                                    <m:t>𝜽</m:t>
                                                  </m:r>
                                                  <m:r>
                                                    <a:rPr lang="en-IN" sz="1200" b="1" i="1">
                                                      <a:effectLst/>
                                                      <a:latin typeface="Cambria Math" panose="02040503050406030204" pitchFamily="18" charset="0"/>
                                                      <a:ea typeface="Times New Roman" panose="02020603050405020304" pitchFamily="18" charset="0"/>
                                                      <a:cs typeface="Mangal" panose="02040503050203030202" pitchFamily="18" charset="0"/>
                                                    </a:rPr>
                                                    <m:t>,∅</m:t>
                                                  </m:r>
                                                </m:e>
                                              </m:d>
                                              <m:r>
                                                <a:rPr lang="en-IN" sz="1200" b="1" i="1">
                                                  <a:effectLst/>
                                                  <a:latin typeface="Cambria Math" panose="02040503050406030204" pitchFamily="18" charset="0"/>
                                                  <a:ea typeface="Times New Roman" panose="02020603050405020304" pitchFamily="18" charset="0"/>
                                                  <a:cs typeface="Mangal" panose="02040503050203030202" pitchFamily="18" charset="0"/>
                                                </a:rPr>
                                                <m:t>:</m:t>
                                              </m:r>
                                              <m:d>
                                                <m:dPr>
                                                  <m:ctrlPr>
                                                    <a:rPr lang="en-IN" sz="1200" b="1" i="1">
                                                      <a:effectLst/>
                                                      <a:latin typeface="Cambria Math" panose="02040503050406030204" pitchFamily="18" charset="0"/>
                                                      <a:ea typeface="Times New Roman" panose="02020603050405020304" pitchFamily="18" charset="0"/>
                                                      <a:cs typeface="Mangal" panose="02040503050203030202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sSub>
                                                    <m:sSubPr>
                                                      <m:ctrlPr>
                                                        <a:rPr lang="en-IN" sz="1200" b="1" i="1">
                                                          <a:effectLst/>
                                                          <a:latin typeface="Cambria Math" panose="02040503050406030204" pitchFamily="18" charset="0"/>
                                                          <a:ea typeface="Times New Roman" panose="02020603050405020304" pitchFamily="18" charset="0"/>
                                                          <a:cs typeface="Mangal" panose="02040503050203030202" pitchFamily="18" charset="0"/>
                                                        </a:rPr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en-IN" sz="1200" b="1" i="1">
                                                          <a:effectLst/>
                                                          <a:latin typeface="Cambria Math" panose="02040503050406030204" pitchFamily="18" charset="0"/>
                                                          <a:ea typeface="Times New Roman" panose="02020603050405020304" pitchFamily="18" charset="0"/>
                                                          <a:cs typeface="Times New Roman" panose="02020603050405020304" pitchFamily="18" charset="0"/>
                                                        </a:rPr>
                                                        <m:t>𝕃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en-IN" sz="1200" b="1" i="1">
                                                          <a:effectLst/>
                                                          <a:latin typeface="Cambria Math" panose="02040503050406030204" pitchFamily="18" charset="0"/>
                                                          <a:ea typeface="Times New Roman" panose="02020603050405020304" pitchFamily="18" charset="0"/>
                                                          <a:cs typeface="Mangal" panose="02040503050203030202" pitchFamily="18" charset="0"/>
                                                        </a:rPr>
                                                        <m:t>𝒔</m:t>
                                                      </m:r>
                                                    </m:sub>
                                                  </m:sSub>
                                                  <m:d>
                                                    <m:dPr>
                                                      <m:ctrlPr>
                                                        <a:rPr lang="en-IN" sz="1200" b="1" i="1">
                                                          <a:effectLst/>
                                                          <a:latin typeface="Cambria Math" panose="02040503050406030204" pitchFamily="18" charset="0"/>
                                                          <a:ea typeface="Times New Roman" panose="02020603050405020304" pitchFamily="18" charset="0"/>
                                                          <a:cs typeface="Mangal" panose="02040503050203030202" pitchFamily="18" charset="0"/>
                                                        </a:rPr>
                                                      </m:ctrlPr>
                                                    </m:dPr>
                                                    <m:e>
                                                      <m:r>
                                                        <a:rPr lang="en-IN" sz="1200" b="1" i="1">
                                                          <a:effectLst/>
                                                          <a:latin typeface="Cambria Math" panose="02040503050406030204" pitchFamily="18" charset="0"/>
                                                          <a:ea typeface="Times New Roman" panose="02020603050405020304" pitchFamily="18" charset="0"/>
                                                          <a:cs typeface="Mangal" panose="02040503050203030202" pitchFamily="18" charset="0"/>
                                                        </a:rPr>
                                                        <m:t>𝜽</m:t>
                                                      </m:r>
                                                      <m:r>
                                                        <a:rPr lang="en-IN" sz="1200" b="1" i="1">
                                                          <a:effectLst/>
                                                          <a:latin typeface="Cambria Math" panose="02040503050406030204" pitchFamily="18" charset="0"/>
                                                          <a:ea typeface="Times New Roman" panose="02020603050405020304" pitchFamily="18" charset="0"/>
                                                          <a:cs typeface="Mangal" panose="02040503050203030202" pitchFamily="18" charset="0"/>
                                                        </a:rPr>
                                                        <m:t>,∅,</m:t>
                                                      </m:r>
                                                      <m:r>
                                                        <a:rPr lang="en-IN" sz="1200" b="1" i="1">
                                                          <a:effectLst/>
                                                          <a:latin typeface="Cambria Math" panose="02040503050406030204" pitchFamily="18" charset="0"/>
                                                          <a:ea typeface="Times New Roman" panose="02020603050405020304" pitchFamily="18" charset="0"/>
                                                          <a:cs typeface="Mangal" panose="02040503050203030202" pitchFamily="18" charset="0"/>
                                                        </a:rPr>
                                                        <m:t>𝝍</m:t>
                                                      </m:r>
                                                    </m:e>
                                                  </m:d>
                                                  <m:r>
                                                    <a:rPr lang="en-IN" sz="1200" b="1" i="1">
                                                      <a:effectLst/>
                                                      <a:latin typeface="Cambria Math" panose="02040503050406030204" pitchFamily="18" charset="0"/>
                                                      <a:ea typeface="Times New Roman" panose="02020603050405020304" pitchFamily="18" charset="0"/>
                                                      <a:cs typeface="Mangal" panose="02040503050203030202" pitchFamily="18" charset="0"/>
                                                    </a:rPr>
                                                    <m:t>−</m:t>
                                                  </m:r>
                                                  <m:sSup>
                                                    <m:sSupPr>
                                                      <m:ctrlPr>
                                                        <a:rPr lang="en-IN" sz="1200" b="1" i="1">
                                                          <a:effectLst/>
                                                          <a:latin typeface="Cambria Math" panose="02040503050406030204" pitchFamily="18" charset="0"/>
                                                          <a:ea typeface="Times New Roman" panose="02020603050405020304" pitchFamily="18" charset="0"/>
                                                          <a:cs typeface="Mangal" panose="02040503050203030202" pitchFamily="18" charset="0"/>
                                                        </a:rPr>
                                                      </m:ctrlPr>
                                                    </m:sSupPr>
                                                    <m:e>
                                                      <m:r>
                                                        <a:rPr lang="en-IN" sz="1200" b="1" i="1">
                                                          <a:effectLst/>
                                                          <a:latin typeface="Cambria Math" panose="02040503050406030204" pitchFamily="18" charset="0"/>
                                                          <a:ea typeface="Times New Roman" panose="02020603050405020304" pitchFamily="18" charset="0"/>
                                                          <a:cs typeface="Times New Roman" panose="02020603050405020304" pitchFamily="18" charset="0"/>
                                                        </a:rPr>
                                                        <m:t>𝕃</m:t>
                                                      </m:r>
                                                    </m:e>
                                                    <m:sup>
                                                      <m:r>
                                                        <a:rPr lang="en-IN" sz="1200" b="1" i="1">
                                                          <a:effectLst/>
                                                          <a:latin typeface="Cambria Math" panose="02040503050406030204" pitchFamily="18" charset="0"/>
                                                          <a:ea typeface="Times New Roman" panose="02020603050405020304" pitchFamily="18" charset="0"/>
                                                          <a:cs typeface="Mangal" panose="02040503050203030202" pitchFamily="18" charset="0"/>
                                                        </a:rPr>
                                                        <m:t>𝒔𝒄𝒔</m:t>
                                                      </m:r>
                                                    </m:sup>
                                                  </m:sSup>
                                                </m:e>
                                              </m:d>
                                            </m:e>
                                          </m:d>
                                        </m:e>
                                        <m:sup>
                                          <m:r>
                                            <a:rPr lang="en-IN" sz="1200" b="1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Mangal" panose="02040503050203030202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en-IN" sz="1200" b="1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Mangal" panose="02040503050203030202" pitchFamily="18" charset="0"/>
                                            </a:rPr>
                                            <m:t>𝟏</m:t>
                                          </m:r>
                                        </m:sup>
                                      </m:sSup>
                                      <m:f>
                                        <m:fPr>
                                          <m:ctrlPr>
                                            <a:rPr lang="en-IN" sz="1200" b="1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Mangal" panose="02040503050203030202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IN" sz="1200" b="1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Mangal" panose="02040503050203030202" pitchFamily="18" charset="0"/>
                                            </a:rPr>
                                            <m:t>𝒔𝒊𝒏</m:t>
                                          </m:r>
                                          <m:r>
                                            <a:rPr lang="en-IN" sz="1200" b="1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Mangal" panose="02040503050203030202" pitchFamily="18" charset="0"/>
                                            </a:rPr>
                                            <m:t>𝜽</m:t>
                                          </m:r>
                                        </m:num>
                                        <m:den>
                                          <m:r>
                                            <a:rPr lang="en-IN" sz="1200" b="1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Mangal" panose="02040503050203030202" pitchFamily="18" charset="0"/>
                                            </a:rPr>
                                            <m:t>𝟖</m:t>
                                          </m:r>
                                          <m:sSup>
                                            <m:sSupPr>
                                              <m:ctrlPr>
                                                <a:rPr lang="en-IN" sz="1200" b="1" i="1">
                                                  <a:effectLst/>
                                                  <a:latin typeface="Cambria Math" panose="02040503050406030204" pitchFamily="18" charset="0"/>
                                                  <a:ea typeface="Times New Roman" panose="02020603050405020304" pitchFamily="18" charset="0"/>
                                                  <a:cs typeface="Mangal" panose="02040503050203030202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IN" sz="1200" b="1" i="1">
                                                  <a:effectLst/>
                                                  <a:latin typeface="Cambria Math" panose="02040503050406030204" pitchFamily="18" charset="0"/>
                                                  <a:ea typeface="Times New Roman" panose="02020603050405020304" pitchFamily="18" charset="0"/>
                                                  <a:cs typeface="Mangal" panose="02040503050203030202" pitchFamily="18" charset="0"/>
                                                </a:rPr>
                                                <m:t>𝝅</m:t>
                                              </m:r>
                                            </m:e>
                                            <m:sup>
                                              <m:r>
                                                <a:rPr lang="en-IN" sz="1200" b="1" i="1">
                                                  <a:effectLst/>
                                                  <a:latin typeface="Cambria Math" panose="02040503050406030204" pitchFamily="18" charset="0"/>
                                                  <a:ea typeface="Times New Roman" panose="02020603050405020304" pitchFamily="18" charset="0"/>
                                                  <a:cs typeface="Mangal" panose="02040503050203030202" pitchFamily="18" charset="0"/>
                                                </a:rPr>
                                                <m:t>𝟐</m:t>
                                              </m:r>
                                            </m:sup>
                                          </m:sSup>
                                        </m:den>
                                      </m:f>
                                      <m:r>
                                        <a:rPr lang="en-IN" sz="1200" b="1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Mangal" panose="02040503050203030202" pitchFamily="18" charset="0"/>
                                        </a:rPr>
                                        <m:t>𝒅</m:t>
                                      </m:r>
                                      <m:r>
                                        <a:rPr lang="en-IN" sz="1200" b="1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Mangal" panose="02040503050203030202" pitchFamily="18" charset="0"/>
                                        </a:rPr>
                                        <m:t>𝜽</m:t>
                                      </m:r>
                                      <m:r>
                                        <a:rPr lang="en-IN" sz="1200" b="1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Mangal" panose="02040503050203030202" pitchFamily="18" charset="0"/>
                                        </a:rPr>
                                        <m:t>𝒅</m:t>
                                      </m:r>
                                      <m:r>
                                        <a:rPr lang="en-IN" sz="1200" b="1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Mangal" panose="02040503050203030202" pitchFamily="18" charset="0"/>
                                        </a:rPr>
                                        <m:t>∅</m:t>
                                      </m:r>
                                      <m:r>
                                        <a:rPr lang="en-IN" sz="1200" b="1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Mangal" panose="02040503050203030202" pitchFamily="18" charset="0"/>
                                        </a:rPr>
                                        <m:t>𝒅</m:t>
                                      </m:r>
                                      <m:r>
                                        <a:rPr lang="en-IN" sz="1200" b="1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Mangal" panose="02040503050203030202" pitchFamily="18" charset="0"/>
                                        </a:rPr>
                                        <m:t>𝝍</m:t>
                                      </m:r>
                                    </m:e>
                                  </m:nary>
                                </m:e>
                              </m:nary>
                            </m:e>
                          </m:nary>
                        </m:e>
                      </m:d>
                    </m:oMath>
                  </m:oMathPara>
                </a14:m>
                <a:endParaRPr lang="en-IN" sz="1200" b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Mangal" panose="02040503050203030202" pitchFamily="18" charset="0"/>
                </a:endParaRPr>
              </a:p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IN" sz="12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GB" sz="12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Mangal" panose="02040503050203030202" pitchFamily="18" charset="0"/>
                            </a:rPr>
                            <m:t>∶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IN" sz="12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en-IN" sz="1200" b="1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1200" b="1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Mangal" panose="02040503050203030202" pitchFamily="18" charset="0"/>
                                    </a:rPr>
                                    <m:t>𝟏</m:t>
                                  </m:r>
                                  <m:r>
                                    <a:rPr lang="en-GB" sz="1200" b="1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Mangal" panose="02040503050203030202" pitchFamily="18" charset="0"/>
                                    </a:rPr>
                                    <m:t>−</m:t>
                                  </m:r>
                                  <m:r>
                                    <a:rPr lang="en-GB" sz="1200" b="1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Mangal" panose="02040503050203030202" pitchFamily="18" charset="0"/>
                                    </a:rPr>
                                    <m:t>𝝋</m:t>
                                  </m:r>
                                </m:e>
                              </m:d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IN" sz="1200" b="1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nary>
                                    <m:naryPr>
                                      <m:limLoc m:val="subSup"/>
                                      <m:ctrlPr>
                                        <a:rPr lang="en-IN" sz="1200" b="1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a:rPr lang="en-GB" sz="1200" b="1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Mangal" panose="02040503050203030202" pitchFamily="18" charset="0"/>
                                        </a:rPr>
                                        <m:t>𝝍</m:t>
                                      </m:r>
                                      <m:r>
                                        <a:rPr lang="en-GB" sz="1200" b="1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Mangal" panose="02040503050203030202" pitchFamily="18" charset="0"/>
                                        </a:rPr>
                                        <m:t>=</m:t>
                                      </m:r>
                                      <m:r>
                                        <a:rPr lang="en-GB" sz="1200" b="1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Mangal" panose="02040503050203030202" pitchFamily="18" charset="0"/>
                                        </a:rPr>
                                        <m:t>𝟎</m:t>
                                      </m:r>
                                    </m:sub>
                                    <m:sup>
                                      <m:r>
                                        <a:rPr lang="en-GB" sz="1200" b="1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Mangal" panose="02040503050203030202" pitchFamily="18" charset="0"/>
                                        </a:rPr>
                                        <m:t>𝟐</m:t>
                                      </m:r>
                                      <m:r>
                                        <a:rPr lang="en-GB" sz="1200" b="1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Mangal" panose="02040503050203030202" pitchFamily="18" charset="0"/>
                                        </a:rPr>
                                        <m:t>𝝅</m:t>
                                      </m:r>
                                    </m:sup>
                                    <m:e>
                                      <m:nary>
                                        <m:naryPr>
                                          <m:limLoc m:val="subSup"/>
                                          <m:ctrlPr>
                                            <a:rPr lang="en-IN" sz="1200" b="1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</a:rPr>
                                          </m:ctrlPr>
                                        </m:naryPr>
                                        <m:sub>
                                          <m:r>
                                            <a:rPr lang="en-GB" sz="1200" b="1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Mangal" panose="02040503050203030202" pitchFamily="18" charset="0"/>
                                            </a:rPr>
                                            <m:t>∅=</m:t>
                                          </m:r>
                                          <m:r>
                                            <a:rPr lang="en-GB" sz="1200" b="1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Mangal" panose="02040503050203030202" pitchFamily="18" charset="0"/>
                                            </a:rPr>
                                            <m:t>𝟎</m:t>
                                          </m:r>
                                        </m:sub>
                                        <m:sup>
                                          <m:r>
                                            <a:rPr lang="en-GB" sz="1200" b="1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Mangal" panose="02040503050203030202" pitchFamily="18" charset="0"/>
                                            </a:rPr>
                                            <m:t>𝟐</m:t>
                                          </m:r>
                                          <m:r>
                                            <a:rPr lang="en-GB" sz="1200" b="1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Mangal" panose="02040503050203030202" pitchFamily="18" charset="0"/>
                                            </a:rPr>
                                            <m:t>𝝅</m:t>
                                          </m:r>
                                        </m:sup>
                                        <m:e>
                                          <m:nary>
                                            <m:naryPr>
                                              <m:limLoc m:val="subSup"/>
                                              <m:ctrlPr>
                                                <a:rPr lang="en-IN" sz="1200" b="1" i="1">
                                                  <a:effectLst/>
                                                  <a:latin typeface="Cambria Math" panose="02040503050406030204" pitchFamily="18" charset="0"/>
                                                  <a:ea typeface="Times New Roman" panose="02020603050405020304" pitchFamily="18" charset="0"/>
                                                </a:rPr>
                                              </m:ctrlPr>
                                            </m:naryPr>
                                            <m:sub>
                                              <m:r>
                                                <a:rPr lang="en-GB" sz="1200" b="1" i="1">
                                                  <a:effectLst/>
                                                  <a:latin typeface="Cambria Math" panose="02040503050406030204" pitchFamily="18" charset="0"/>
                                                  <a:ea typeface="Times New Roman" panose="02020603050405020304" pitchFamily="18" charset="0"/>
                                                  <a:cs typeface="Mangal" panose="02040503050203030202" pitchFamily="18" charset="0"/>
                                                </a:rPr>
                                                <m:t>𝜽</m:t>
                                              </m:r>
                                              <m:r>
                                                <a:rPr lang="en-GB" sz="1200" b="1" i="1">
                                                  <a:effectLst/>
                                                  <a:latin typeface="Cambria Math" panose="02040503050406030204" pitchFamily="18" charset="0"/>
                                                  <a:ea typeface="Times New Roman" panose="02020603050405020304" pitchFamily="18" charset="0"/>
                                                  <a:cs typeface="Mangal" panose="02040503050203030202" pitchFamily="18" charset="0"/>
                                                </a:rPr>
                                                <m:t>=</m:t>
                                              </m:r>
                                              <m:r>
                                                <a:rPr lang="en-GB" sz="1200" b="1" i="1">
                                                  <a:effectLst/>
                                                  <a:latin typeface="Cambria Math" panose="02040503050406030204" pitchFamily="18" charset="0"/>
                                                  <a:ea typeface="Times New Roman" panose="02020603050405020304" pitchFamily="18" charset="0"/>
                                                  <a:cs typeface="Mangal" panose="02040503050203030202" pitchFamily="18" charset="0"/>
                                                </a:rPr>
                                                <m:t>𝟎</m:t>
                                              </m:r>
                                            </m:sub>
                                            <m:sup>
                                              <m:r>
                                                <a:rPr lang="en-GB" sz="1200" b="1" i="1">
                                                  <a:effectLst/>
                                                  <a:latin typeface="Cambria Math" panose="02040503050406030204" pitchFamily="18" charset="0"/>
                                                  <a:ea typeface="Times New Roman" panose="02020603050405020304" pitchFamily="18" charset="0"/>
                                                  <a:cs typeface="Mangal" panose="02040503050203030202" pitchFamily="18" charset="0"/>
                                                </a:rPr>
                                                <m:t>𝝅</m:t>
                                              </m:r>
                                            </m:sup>
                                            <m:e>
                                              <m:sSup>
                                                <m:sSupPr>
                                                  <m:ctrlPr>
                                                    <a:rPr lang="en-IN" sz="1200" b="1" i="1">
                                                      <a:effectLst/>
                                                      <a:latin typeface="Cambria Math" panose="02040503050406030204" pitchFamily="18" charset="0"/>
                                                      <a:ea typeface="Times New Roman" panose="02020603050405020304" pitchFamily="18" charset="0"/>
                                                    </a:rPr>
                                                  </m:ctrlPr>
                                                </m:sSupPr>
                                                <m:e>
                                                  <m:d>
                                                    <m:dPr>
                                                      <m:begChr m:val="{"/>
                                                      <m:endChr m:val="}"/>
                                                      <m:ctrlPr>
                                                        <a:rPr lang="en-IN" sz="1200" b="1" i="1">
                                                          <a:effectLst/>
                                                          <a:latin typeface="Cambria Math" panose="02040503050406030204" pitchFamily="18" charset="0"/>
                                                          <a:ea typeface="Times New Roman" panose="02020603050405020304" pitchFamily="18" charset="0"/>
                                                        </a:rPr>
                                                      </m:ctrlPr>
                                                    </m:dPr>
                                                    <m:e>
                                                      <m:r>
                                                        <a:rPr lang="en-GB" sz="1200" b="1" i="1">
                                                          <a:effectLst/>
                                                          <a:latin typeface="Cambria Math" panose="02040503050406030204" pitchFamily="18" charset="0"/>
                                                          <a:ea typeface="Times New Roman" panose="02020603050405020304" pitchFamily="18" charset="0"/>
                                                          <a:cs typeface="Mangal" panose="02040503050203030202" pitchFamily="18" charset="0"/>
                                                        </a:rPr>
                                                        <m:t>𝕀</m:t>
                                                      </m:r>
                                                      <m:r>
                                                        <a:rPr lang="en-GB" sz="1200" b="1" i="1">
                                                          <a:effectLst/>
                                                          <a:latin typeface="Cambria Math" panose="02040503050406030204" pitchFamily="18" charset="0"/>
                                                          <a:ea typeface="Times New Roman" panose="02020603050405020304" pitchFamily="18" charset="0"/>
                                                          <a:cs typeface="Mangal" panose="02040503050203030202" pitchFamily="18" charset="0"/>
                                                        </a:rPr>
                                                        <m:t>+</m:t>
                                                      </m:r>
                                                      <m:sSubSup>
                                                        <m:sSubSupPr>
                                                          <m:ctrlPr>
                                                            <a:rPr lang="en-IN" sz="1200" b="1" i="1">
                                                              <a:effectLst/>
                                                              <a:latin typeface="Cambria Math" panose="02040503050406030204" pitchFamily="18" charset="0"/>
                                                              <a:ea typeface="Times New Roman" panose="02020603050405020304" pitchFamily="18" charset="0"/>
                                                            </a:rPr>
                                                          </m:ctrlPr>
                                                        </m:sSubSupPr>
                                                        <m:e>
                                                          <m:r>
                                                            <a:rPr lang="en-GB" sz="1200" b="1" i="1">
                                                              <a:effectLst/>
                                                              <a:latin typeface="Cambria Math" panose="02040503050406030204" pitchFamily="18" charset="0"/>
                                                              <a:ea typeface="Times New Roman" panose="02020603050405020304" pitchFamily="18" charset="0"/>
                                                              <a:cs typeface="Mangal" panose="02040503050203030202" pitchFamily="18" charset="0"/>
                                                            </a:rPr>
                                                            <m:t>ℙ</m:t>
                                                          </m:r>
                                                        </m:e>
                                                        <m:sub>
                                                          <m:r>
                                                            <a:rPr lang="en-GB" sz="1200" b="1" i="1">
                                                              <a:effectLst/>
                                                              <a:latin typeface="Cambria Math" panose="02040503050406030204" pitchFamily="18" charset="0"/>
                                                              <a:ea typeface="Times New Roman" panose="02020603050405020304" pitchFamily="18" charset="0"/>
                                                              <a:cs typeface="Mangal" panose="02040503050203030202" pitchFamily="18" charset="0"/>
                                                            </a:rPr>
                                                            <m:t>𝒔𝒑𝒉</m:t>
                                                          </m:r>
                                                        </m:sub>
                                                        <m:sup>
                                                          <m:r>
                                                            <a:rPr lang="en-GB" sz="1200" b="1" i="1">
                                                              <a:effectLst/>
                                                              <a:latin typeface="Cambria Math" panose="02040503050406030204" pitchFamily="18" charset="0"/>
                                                              <a:ea typeface="Times New Roman" panose="02020603050405020304" pitchFamily="18" charset="0"/>
                                                              <a:cs typeface="Mangal" panose="02040503050203030202" pitchFamily="18" charset="0"/>
                                                            </a:rPr>
                                                            <m:t>𝒔𝒄𝒔</m:t>
                                                          </m:r>
                                                        </m:sup>
                                                      </m:sSubSup>
                                                      <m:r>
                                                        <a:rPr lang="en-GB" sz="1200" b="1" i="1">
                                                          <a:effectLst/>
                                                          <a:latin typeface="Cambria Math" panose="02040503050406030204" pitchFamily="18" charset="0"/>
                                                          <a:ea typeface="Times New Roman" panose="02020603050405020304" pitchFamily="18" charset="0"/>
                                                          <a:cs typeface="Mangal" panose="02040503050203030202" pitchFamily="18" charset="0"/>
                                                        </a:rPr>
                                                        <m:t>(</m:t>
                                                      </m:r>
                                                      <m:r>
                                                        <a:rPr lang="en-GB" sz="1200" b="1" i="1">
                                                          <a:effectLst/>
                                                          <a:latin typeface="Cambria Math" panose="02040503050406030204" pitchFamily="18" charset="0"/>
                                                          <a:ea typeface="Times New Roman" panose="02020603050405020304" pitchFamily="18" charset="0"/>
                                                          <a:cs typeface="Mangal" panose="02040503050203030202" pitchFamily="18" charset="0"/>
                                                        </a:rPr>
                                                        <m:t>𝜽</m:t>
                                                      </m:r>
                                                      <m:r>
                                                        <a:rPr lang="en-GB" sz="1200" b="1" i="1">
                                                          <a:effectLst/>
                                                          <a:latin typeface="Cambria Math" panose="02040503050406030204" pitchFamily="18" charset="0"/>
                                                          <a:ea typeface="Times New Roman" panose="02020603050405020304" pitchFamily="18" charset="0"/>
                                                          <a:cs typeface="Mangal" panose="02040503050203030202" pitchFamily="18" charset="0"/>
                                                        </a:rPr>
                                                        <m:t>,∅):(</m:t>
                                                      </m:r>
                                                      <m:sSub>
                                                        <m:sSubPr>
                                                          <m:ctrlPr>
                                                            <a:rPr lang="en-IN" sz="1200" b="1" i="1">
                                                              <a:effectLst/>
                                                              <a:latin typeface="Cambria Math" panose="02040503050406030204" pitchFamily="18" charset="0"/>
                                                              <a:ea typeface="Times New Roman" panose="02020603050405020304" pitchFamily="18" charset="0"/>
                                                            </a:rPr>
                                                          </m:ctrlPr>
                                                        </m:sSubPr>
                                                        <m:e>
                                                          <m:r>
                                                            <a:rPr lang="en-GB" sz="1200" b="1" i="1">
                                                              <a:effectLst/>
                                                              <a:latin typeface="Cambria Math" panose="02040503050406030204" pitchFamily="18" charset="0"/>
                                                              <a:ea typeface="Times New Roman" panose="02020603050405020304" pitchFamily="18" charset="0"/>
                                                              <a:cs typeface="Times New Roman" panose="02020603050405020304" pitchFamily="18" charset="0"/>
                                                            </a:rPr>
                                                            <m:t>𝕃</m:t>
                                                          </m:r>
                                                        </m:e>
                                                        <m:sub>
                                                          <m:r>
                                                            <a:rPr lang="en-GB" sz="1200" b="1" i="1">
                                                              <a:effectLst/>
                                                              <a:latin typeface="Cambria Math" panose="02040503050406030204" pitchFamily="18" charset="0"/>
                                                              <a:ea typeface="Times New Roman" panose="02020603050405020304" pitchFamily="18" charset="0"/>
                                                              <a:cs typeface="Mangal" panose="02040503050203030202" pitchFamily="18" charset="0"/>
                                                            </a:rPr>
                                                            <m:t>𝒔</m:t>
                                                          </m:r>
                                                        </m:sub>
                                                      </m:sSub>
                                                      <m:d>
                                                        <m:dPr>
                                                          <m:ctrlPr>
                                                            <a:rPr lang="en-IN" sz="1200" b="1" i="1">
                                                              <a:effectLst/>
                                                              <a:latin typeface="Cambria Math" panose="02040503050406030204" pitchFamily="18" charset="0"/>
                                                              <a:ea typeface="Times New Roman" panose="02020603050405020304" pitchFamily="18" charset="0"/>
                                                            </a:rPr>
                                                          </m:ctrlPr>
                                                        </m:dPr>
                                                        <m:e>
                                                          <m:r>
                                                            <a:rPr lang="en-GB" sz="1200" b="1" i="1">
                                                              <a:effectLst/>
                                                              <a:latin typeface="Cambria Math" panose="02040503050406030204" pitchFamily="18" charset="0"/>
                                                              <a:ea typeface="Times New Roman" panose="02020603050405020304" pitchFamily="18" charset="0"/>
                                                              <a:cs typeface="Mangal" panose="02040503050203030202" pitchFamily="18" charset="0"/>
                                                            </a:rPr>
                                                            <m:t>𝜽</m:t>
                                                          </m:r>
                                                          <m:r>
                                                            <a:rPr lang="en-GB" sz="1200" b="1" i="1">
                                                              <a:effectLst/>
                                                              <a:latin typeface="Cambria Math" panose="02040503050406030204" pitchFamily="18" charset="0"/>
                                                              <a:ea typeface="Times New Roman" panose="02020603050405020304" pitchFamily="18" charset="0"/>
                                                              <a:cs typeface="Mangal" panose="02040503050203030202" pitchFamily="18" charset="0"/>
                                                            </a:rPr>
                                                            <m:t>,∅,</m:t>
                                                          </m:r>
                                                          <m:r>
                                                            <a:rPr lang="en-GB" sz="1200" b="1" i="1">
                                                              <a:effectLst/>
                                                              <a:latin typeface="Cambria Math" panose="02040503050406030204" pitchFamily="18" charset="0"/>
                                                              <a:ea typeface="Times New Roman" panose="02020603050405020304" pitchFamily="18" charset="0"/>
                                                              <a:cs typeface="Mangal" panose="02040503050203030202" pitchFamily="18" charset="0"/>
                                                            </a:rPr>
                                                            <m:t>𝝍</m:t>
                                                          </m:r>
                                                        </m:e>
                                                      </m:d>
                                                      <m:r>
                                                        <a:rPr lang="en-GB" sz="1200" b="1" i="1">
                                                          <a:effectLst/>
                                                          <a:latin typeface="Cambria Math" panose="02040503050406030204" pitchFamily="18" charset="0"/>
                                                          <a:ea typeface="Times New Roman" panose="02020603050405020304" pitchFamily="18" charset="0"/>
                                                          <a:cs typeface="Mangal" panose="02040503050203030202" pitchFamily="18" charset="0"/>
                                                        </a:rPr>
                                                        <m:t>−</m:t>
                                                      </m:r>
                                                      <m:sSup>
                                                        <m:sSupPr>
                                                          <m:ctrlPr>
                                                            <a:rPr lang="en-IN" sz="1200" b="1" i="1">
                                                              <a:effectLst/>
                                                              <a:latin typeface="Cambria Math" panose="02040503050406030204" pitchFamily="18" charset="0"/>
                                                              <a:ea typeface="Times New Roman" panose="02020603050405020304" pitchFamily="18" charset="0"/>
                                                            </a:rPr>
                                                          </m:ctrlPr>
                                                        </m:sSupPr>
                                                        <m:e>
                                                          <m:r>
                                                            <a:rPr lang="en-GB" sz="1200" b="1" i="1">
                                                              <a:effectLst/>
                                                              <a:latin typeface="Cambria Math" panose="02040503050406030204" pitchFamily="18" charset="0"/>
                                                              <a:ea typeface="Times New Roman" panose="02020603050405020304" pitchFamily="18" charset="0"/>
                                                              <a:cs typeface="Times New Roman" panose="02020603050405020304" pitchFamily="18" charset="0"/>
                                                            </a:rPr>
                                                            <m:t>𝕃</m:t>
                                                          </m:r>
                                                        </m:e>
                                                        <m:sup>
                                                          <m:r>
                                                            <a:rPr lang="en-GB" sz="1200" b="1" i="1">
                                                              <a:effectLst/>
                                                              <a:latin typeface="Cambria Math" panose="02040503050406030204" pitchFamily="18" charset="0"/>
                                                              <a:ea typeface="Times New Roman" panose="02020603050405020304" pitchFamily="18" charset="0"/>
                                                              <a:cs typeface="Mangal" panose="02040503050203030202" pitchFamily="18" charset="0"/>
                                                            </a:rPr>
                                                            <m:t>𝒔𝒄𝒔</m:t>
                                                          </m:r>
                                                        </m:sup>
                                                      </m:sSup>
                                                      <m:r>
                                                        <a:rPr lang="en-GB" sz="1200" b="1" i="1">
                                                          <a:effectLst/>
                                                          <a:latin typeface="Cambria Math" panose="02040503050406030204" pitchFamily="18" charset="0"/>
                                                          <a:ea typeface="Times New Roman" panose="02020603050405020304" pitchFamily="18" charset="0"/>
                                                          <a:cs typeface="Mangal" panose="02040503050203030202" pitchFamily="18" charset="0"/>
                                                        </a:rPr>
                                                        <m:t>)</m:t>
                                                      </m:r>
                                                    </m:e>
                                                  </m:d>
                                                </m:e>
                                                <m:sup>
                                                  <m:r>
                                                    <a:rPr lang="en-GB" sz="1200" b="1" i="1">
                                                      <a:effectLst/>
                                                      <a:latin typeface="Cambria Math" panose="02040503050406030204" pitchFamily="18" charset="0"/>
                                                      <a:ea typeface="Times New Roman" panose="02020603050405020304" pitchFamily="18" charset="0"/>
                                                      <a:cs typeface="Mangal" panose="02040503050203030202" pitchFamily="18" charset="0"/>
                                                    </a:rPr>
                                                    <m:t>−</m:t>
                                                  </m:r>
                                                  <m:r>
                                                    <a:rPr lang="en-GB" sz="1200" b="1" i="1">
                                                      <a:effectLst/>
                                                      <a:latin typeface="Cambria Math" panose="02040503050406030204" pitchFamily="18" charset="0"/>
                                                      <a:ea typeface="Times New Roman" panose="02020603050405020304" pitchFamily="18" charset="0"/>
                                                      <a:cs typeface="Mangal" panose="02040503050203030202" pitchFamily="18" charset="0"/>
                                                    </a:rPr>
                                                    <m:t>𝟏</m:t>
                                                  </m:r>
                                                </m:sup>
                                              </m:sSup>
                                              <m:f>
                                                <m:fPr>
                                                  <m:ctrlPr>
                                                    <a:rPr lang="en-IN" sz="1200" b="1" i="1">
                                                      <a:effectLst/>
                                                      <a:latin typeface="Cambria Math" panose="02040503050406030204" pitchFamily="18" charset="0"/>
                                                      <a:ea typeface="Times New Roman" panose="02020603050405020304" pitchFamily="18" charset="0"/>
                                                    </a:rPr>
                                                  </m:ctrlPr>
                                                </m:fPr>
                                                <m:num>
                                                  <m:r>
                                                    <a:rPr lang="en-GB" sz="1200" b="1" i="1">
                                                      <a:effectLst/>
                                                      <a:latin typeface="Cambria Math" panose="02040503050406030204" pitchFamily="18" charset="0"/>
                                                      <a:ea typeface="Times New Roman" panose="02020603050405020304" pitchFamily="18" charset="0"/>
                                                      <a:cs typeface="Mangal" panose="02040503050203030202" pitchFamily="18" charset="0"/>
                                                    </a:rPr>
                                                    <m:t>𝒔𝒊𝒏</m:t>
                                                  </m:r>
                                                  <m:r>
                                                    <a:rPr lang="en-GB" sz="1200" b="1" i="1">
                                                      <a:effectLst/>
                                                      <a:latin typeface="Cambria Math" panose="02040503050406030204" pitchFamily="18" charset="0"/>
                                                      <a:ea typeface="Times New Roman" panose="02020603050405020304" pitchFamily="18" charset="0"/>
                                                      <a:cs typeface="Mangal" panose="02040503050203030202" pitchFamily="18" charset="0"/>
                                                    </a:rPr>
                                                    <m:t>𝜽</m:t>
                                                  </m:r>
                                                </m:num>
                                                <m:den>
                                                  <m:r>
                                                    <a:rPr lang="en-GB" sz="1200" b="1" i="1">
                                                      <a:effectLst/>
                                                      <a:latin typeface="Cambria Math" panose="02040503050406030204" pitchFamily="18" charset="0"/>
                                                      <a:ea typeface="Times New Roman" panose="02020603050405020304" pitchFamily="18" charset="0"/>
                                                      <a:cs typeface="Mangal" panose="02040503050203030202" pitchFamily="18" charset="0"/>
                                                    </a:rPr>
                                                    <m:t>𝟖</m:t>
                                                  </m:r>
                                                  <m:sSup>
                                                    <m:sSupPr>
                                                      <m:ctrlPr>
                                                        <a:rPr lang="en-IN" sz="1200" b="1" i="1">
                                                          <a:effectLst/>
                                                          <a:latin typeface="Cambria Math" panose="02040503050406030204" pitchFamily="18" charset="0"/>
                                                          <a:ea typeface="Times New Roman" panose="02020603050405020304" pitchFamily="18" charset="0"/>
                                                        </a:rPr>
                                                      </m:ctrlPr>
                                                    </m:sSupPr>
                                                    <m:e>
                                                      <m:r>
                                                        <a:rPr lang="en-GB" sz="1200" b="1" i="1">
                                                          <a:effectLst/>
                                                          <a:latin typeface="Cambria Math" panose="02040503050406030204" pitchFamily="18" charset="0"/>
                                                          <a:ea typeface="Times New Roman" panose="02020603050405020304" pitchFamily="18" charset="0"/>
                                                          <a:cs typeface="Mangal" panose="02040503050203030202" pitchFamily="18" charset="0"/>
                                                        </a:rPr>
                                                        <m:t>𝝅</m:t>
                                                      </m:r>
                                                    </m:e>
                                                    <m:sup>
                                                      <m:r>
                                                        <a:rPr lang="en-GB" sz="1200" b="1" i="1">
                                                          <a:effectLst/>
                                                          <a:latin typeface="Cambria Math" panose="02040503050406030204" pitchFamily="18" charset="0"/>
                                                          <a:ea typeface="Times New Roman" panose="02020603050405020304" pitchFamily="18" charset="0"/>
                                                          <a:cs typeface="Mangal" panose="02040503050203030202" pitchFamily="18" charset="0"/>
                                                        </a:rPr>
                                                        <m:t>𝟐</m:t>
                                                      </m:r>
                                                    </m:sup>
                                                  </m:sSup>
                                                </m:den>
                                              </m:f>
                                              <m:r>
                                                <a:rPr lang="en-GB" sz="1200" b="1" i="1">
                                                  <a:effectLst/>
                                                  <a:latin typeface="Cambria Math" panose="02040503050406030204" pitchFamily="18" charset="0"/>
                                                  <a:ea typeface="Times New Roman" panose="02020603050405020304" pitchFamily="18" charset="0"/>
                                                  <a:cs typeface="Mangal" panose="02040503050203030202" pitchFamily="18" charset="0"/>
                                                </a:rPr>
                                                <m:t>𝒅</m:t>
                                              </m:r>
                                              <m:r>
                                                <a:rPr lang="en-GB" sz="1200" b="1" i="1">
                                                  <a:effectLst/>
                                                  <a:latin typeface="Cambria Math" panose="02040503050406030204" pitchFamily="18" charset="0"/>
                                                  <a:ea typeface="Times New Roman" panose="02020603050405020304" pitchFamily="18" charset="0"/>
                                                  <a:cs typeface="Mangal" panose="02040503050203030202" pitchFamily="18" charset="0"/>
                                                </a:rPr>
                                                <m:t>𝜽</m:t>
                                              </m:r>
                                              <m:r>
                                                <a:rPr lang="en-GB" sz="1200" b="1" i="1">
                                                  <a:effectLst/>
                                                  <a:latin typeface="Cambria Math" panose="02040503050406030204" pitchFamily="18" charset="0"/>
                                                  <a:ea typeface="Times New Roman" panose="02020603050405020304" pitchFamily="18" charset="0"/>
                                                  <a:cs typeface="Mangal" panose="02040503050203030202" pitchFamily="18" charset="0"/>
                                                </a:rPr>
                                                <m:t>𝒅</m:t>
                                              </m:r>
                                              <m:r>
                                                <a:rPr lang="en-GB" sz="1200" b="1" i="1">
                                                  <a:effectLst/>
                                                  <a:latin typeface="Cambria Math" panose="02040503050406030204" pitchFamily="18" charset="0"/>
                                                  <a:ea typeface="Times New Roman" panose="02020603050405020304" pitchFamily="18" charset="0"/>
                                                  <a:cs typeface="Mangal" panose="02040503050203030202" pitchFamily="18" charset="0"/>
                                                </a:rPr>
                                                <m:t>∅</m:t>
                                              </m:r>
                                              <m:r>
                                                <a:rPr lang="en-GB" sz="1200" b="1" i="1">
                                                  <a:effectLst/>
                                                  <a:latin typeface="Cambria Math" panose="02040503050406030204" pitchFamily="18" charset="0"/>
                                                  <a:ea typeface="Times New Roman" panose="02020603050405020304" pitchFamily="18" charset="0"/>
                                                  <a:cs typeface="Mangal" panose="02040503050203030202" pitchFamily="18" charset="0"/>
                                                </a:rPr>
                                                <m:t>𝒅</m:t>
                                              </m:r>
                                              <m:r>
                                                <a:rPr lang="en-GB" sz="1200" b="1" i="1">
                                                  <a:effectLst/>
                                                  <a:latin typeface="Cambria Math" panose="02040503050406030204" pitchFamily="18" charset="0"/>
                                                  <a:ea typeface="Times New Roman" panose="02020603050405020304" pitchFamily="18" charset="0"/>
                                                  <a:cs typeface="Mangal" panose="02040503050203030202" pitchFamily="18" charset="0"/>
                                                </a:rPr>
                                                <m:t>𝝍</m:t>
                                              </m:r>
                                              <m:r>
                                                <a:rPr lang="en-GB" sz="1200" b="1" i="1">
                                                  <a:effectLst/>
                                                  <a:latin typeface="Cambria Math" panose="02040503050406030204" pitchFamily="18" charset="0"/>
                                                  <a:ea typeface="Times New Roman" panose="02020603050405020304" pitchFamily="18" charset="0"/>
                                                  <a:cs typeface="Mangal" panose="02040503050203030202" pitchFamily="18" charset="0"/>
                                                </a:rPr>
                                                <m:t>+</m:t>
                                              </m:r>
                                              <m:r>
                                                <a:rPr lang="en-GB" sz="1200" b="1" i="1">
                                                  <a:effectLst/>
                                                  <a:latin typeface="Cambria Math" panose="02040503050406030204" pitchFamily="18" charset="0"/>
                                                  <a:ea typeface="Times New Roman" panose="02020603050405020304" pitchFamily="18" charset="0"/>
                                                  <a:cs typeface="Mangal" panose="02040503050203030202" pitchFamily="18" charset="0"/>
                                                </a:rPr>
                                                <m:t>𝝋</m:t>
                                              </m:r>
                                              <m:sSup>
                                                <m:sSupPr>
                                                  <m:ctrlPr>
                                                    <a:rPr lang="en-IN" sz="1200" b="1" i="1">
                                                      <a:effectLst/>
                                                      <a:latin typeface="Cambria Math" panose="02040503050406030204" pitchFamily="18" charset="0"/>
                                                      <a:ea typeface="Times New Roman" panose="02020603050405020304" pitchFamily="18" charset="0"/>
                                                    </a:rPr>
                                                  </m:ctrlPr>
                                                </m:sSupPr>
                                                <m:e>
                                                  <m:r>
                                                    <a:rPr lang="en-GB" sz="1200" b="1" i="1">
                                                      <a:effectLst/>
                                                      <a:latin typeface="Cambria Math" panose="02040503050406030204" pitchFamily="18" charset="0"/>
                                                      <a:ea typeface="Times New Roman" panose="02020603050405020304" pitchFamily="18" charset="0"/>
                                                      <a:cs typeface="Mangal" panose="02040503050203030202" pitchFamily="18" charset="0"/>
                                                    </a:rPr>
                                                    <m:t>(</m:t>
                                                  </m:r>
                                                  <m:r>
                                                    <a:rPr lang="en-GB" sz="1200" b="1" i="1">
                                                      <a:effectLst/>
                                                      <a:latin typeface="Cambria Math" panose="02040503050406030204" pitchFamily="18" charset="0"/>
                                                      <a:ea typeface="Times New Roman" panose="02020603050405020304" pitchFamily="18" charset="0"/>
                                                      <a:cs typeface="Mangal" panose="02040503050203030202" pitchFamily="18" charset="0"/>
                                                    </a:rPr>
                                                    <m:t>𝟏</m:t>
                                                  </m:r>
                                                  <m:r>
                                                    <a:rPr lang="en-GB" sz="1200" b="1" i="1">
                                                      <a:effectLst/>
                                                      <a:latin typeface="Cambria Math" panose="02040503050406030204" pitchFamily="18" charset="0"/>
                                                      <a:ea typeface="Times New Roman" panose="02020603050405020304" pitchFamily="18" charset="0"/>
                                                      <a:cs typeface="Mangal" panose="02040503050203030202" pitchFamily="18" charset="0"/>
                                                    </a:rPr>
                                                    <m:t>−</m:t>
                                                  </m:r>
                                                  <m:sSubSup>
                                                    <m:sSubSupPr>
                                                      <m:ctrlPr>
                                                        <a:rPr lang="en-IN" sz="1200" b="1" i="1">
                                                          <a:effectLst/>
                                                          <a:latin typeface="Cambria Math" panose="02040503050406030204" pitchFamily="18" charset="0"/>
                                                          <a:ea typeface="Times New Roman" panose="02020603050405020304" pitchFamily="18" charset="0"/>
                                                        </a:rPr>
                                                      </m:ctrlPr>
                                                    </m:sSubSupPr>
                                                    <m:e>
                                                      <m:r>
                                                        <a:rPr lang="en-GB" sz="1200" b="1" i="1">
                                                          <a:effectLst/>
                                                          <a:latin typeface="Cambria Math" panose="02040503050406030204" pitchFamily="18" charset="0"/>
                                                          <a:ea typeface="Times New Roman" panose="02020603050405020304" pitchFamily="18" charset="0"/>
                                                          <a:cs typeface="Mangal" panose="02040503050203030202" pitchFamily="18" charset="0"/>
                                                        </a:rPr>
                                                        <m:t>𝕊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en-GB" sz="1200" b="1" i="1">
                                                          <a:effectLst/>
                                                          <a:latin typeface="Cambria Math" panose="02040503050406030204" pitchFamily="18" charset="0"/>
                                                          <a:ea typeface="Times New Roman" panose="02020603050405020304" pitchFamily="18" charset="0"/>
                                                          <a:cs typeface="Mangal" panose="02040503050203030202" pitchFamily="18" charset="0"/>
                                                        </a:rPr>
                                                        <m:t>𝒔𝒑𝒉</m:t>
                                                      </m:r>
                                                    </m:sub>
                                                    <m:sup>
                                                      <m:r>
                                                        <a:rPr lang="en-GB" sz="1200" b="1" i="1">
                                                          <a:effectLst/>
                                                          <a:latin typeface="Cambria Math" panose="02040503050406030204" pitchFamily="18" charset="0"/>
                                                          <a:ea typeface="Times New Roman" panose="02020603050405020304" pitchFamily="18" charset="0"/>
                                                          <a:cs typeface="Mangal" panose="02040503050203030202" pitchFamily="18" charset="0"/>
                                                        </a:rPr>
                                                        <m:t>𝒔𝒄𝒔</m:t>
                                                      </m:r>
                                                    </m:sup>
                                                  </m:sSubSup>
                                                  <m:r>
                                                    <a:rPr lang="en-GB" sz="1200" b="1" i="1">
                                                      <a:effectLst/>
                                                      <a:latin typeface="Cambria Math" panose="02040503050406030204" pitchFamily="18" charset="0"/>
                                                      <a:ea typeface="Times New Roman" panose="02020603050405020304" pitchFamily="18" charset="0"/>
                                                      <a:cs typeface="Mangal" panose="02040503050203030202" pitchFamily="18" charset="0"/>
                                                    </a:rPr>
                                                    <m:t>)</m:t>
                                                  </m:r>
                                                </m:e>
                                                <m:sup>
                                                  <m:r>
                                                    <a:rPr lang="en-GB" sz="1200" b="1" i="1">
                                                      <a:effectLst/>
                                                      <a:latin typeface="Cambria Math" panose="02040503050406030204" pitchFamily="18" charset="0"/>
                                                      <a:ea typeface="Times New Roman" panose="02020603050405020304" pitchFamily="18" charset="0"/>
                                                      <a:cs typeface="Mangal" panose="02040503050203030202" pitchFamily="18" charset="0"/>
                                                    </a:rPr>
                                                    <m:t>−</m:t>
                                                  </m:r>
                                                  <m:r>
                                                    <a:rPr lang="en-GB" sz="1200" b="1" i="1">
                                                      <a:effectLst/>
                                                      <a:latin typeface="Cambria Math" panose="02040503050406030204" pitchFamily="18" charset="0"/>
                                                      <a:ea typeface="Times New Roman" panose="02020603050405020304" pitchFamily="18" charset="0"/>
                                                      <a:cs typeface="Mangal" panose="02040503050203030202" pitchFamily="18" charset="0"/>
                                                    </a:rPr>
                                                    <m:t>𝟏</m:t>
                                                  </m:r>
                                                </m:sup>
                                              </m:sSup>
                                            </m:e>
                                          </m:nary>
                                        </m:e>
                                      </m:nary>
                                    </m:e>
                                  </m:nary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GB" sz="12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Mangal" panose="02040503050203030202" pitchFamily="18" charset="0"/>
                            </a:rPr>
                            <m:t>−</m:t>
                          </m:r>
                          <m:r>
                            <a:rPr lang="en-GB" sz="12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Mangal" panose="02040503050203030202" pitchFamily="18" charset="0"/>
                            </a:rPr>
                            <m:t>𝟏</m:t>
                          </m:r>
                        </m:sup>
                      </m:sSup>
                    </m:oMath>
                  </m:oMathPara>
                </a14:m>
                <a:endParaRPr lang="en-IN" sz="1200" b="1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34910E5-A389-362E-F8D2-B0A1272A20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7030" y="1326138"/>
                <a:ext cx="7582674" cy="121860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854E0D44-790F-A8CC-515F-3EA55BBA6168}"/>
              </a:ext>
            </a:extLst>
          </p:cNvPr>
          <p:cNvSpPr txBox="1"/>
          <p:nvPr/>
        </p:nvSpPr>
        <p:spPr>
          <a:xfrm>
            <a:off x="233564" y="678814"/>
            <a:ext cx="8919580" cy="6718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l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IN" sz="2800" b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Nearest isotropic tensors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13B89E4-73A1-DB53-B7FE-D9FA010FB422}"/>
                  </a:ext>
                </a:extLst>
              </p:cNvPr>
              <p:cNvSpPr txBox="1"/>
              <p:nvPr/>
            </p:nvSpPr>
            <p:spPr>
              <a:xfrm>
                <a:off x="209006" y="1924476"/>
                <a:ext cx="5001768" cy="157607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600" b="1" kern="100" dirty="0">
                        <a:latin typeface="Cambria Math" panose="02040503050406030204" pitchFamily="18" charset="0"/>
                      </a:rPr>
                      <m:t>Eulidean</m:t>
                    </m:r>
                    <m:r>
                      <a:rPr lang="en-US" sz="1600" b="1" kern="100" dirty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1600" b="1" kern="100" dirty="0">
                        <a:latin typeface="Cambria Math" panose="02040503050406030204" pitchFamily="18" charset="0"/>
                      </a:rPr>
                      <m:t>norm</m:t>
                    </m:r>
                  </m:oMath>
                </a14:m>
                <a:endParaRPr lang="en-US" sz="1600" b="1" kern="100" dirty="0"/>
              </a:p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1600" i="1" smtClean="0">
                          <a:latin typeface="Cambria Math" panose="02040503050406030204" pitchFamily="18" charset="0"/>
                        </a:rPr>
                        <m:t>𝑑</m:t>
                      </m:r>
                      <m:d>
                        <m:dPr>
                          <m:ctrlPr>
                            <a:rPr lang="en-IN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1600" b="1" i="1">
                              <a:latin typeface="Cambria Math" panose="02040503050406030204" pitchFamily="18" charset="0"/>
                            </a:rPr>
                            <m:t>𝑨</m:t>
                          </m:r>
                          <m:r>
                            <a:rPr lang="en-IN" sz="1600" b="0" i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IN" sz="1600" b="1" i="1"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</m:d>
                      <m:r>
                        <a:rPr lang="en-IN" sz="1600" b="0" i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‖"/>
                          <m:endChr m:val=""/>
                          <m:ctrlPr>
                            <a:rPr lang="en-IN" sz="1600" b="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endChr m:val=""/>
                              <m:ctrlPr>
                                <a:rPr lang="en-IN" sz="1600" b="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sz="1600" b="1" i="1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  <m:r>
                                <a:rPr lang="en-IN" sz="1600" b="0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d>
                                <m:dPr>
                                  <m:begChr m:val=""/>
                                  <m:endChr m:val="‖"/>
                                  <m:ctrlPr>
                                    <a:rPr lang="en-IN" sz="1600" b="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begChr m:val=""/>
                                      <m:ctrlPr>
                                        <a:rPr lang="en-IN" sz="1600" b="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IN" sz="1600" b="1" i="1">
                                          <a:latin typeface="Cambria Math" panose="02040503050406030204" pitchFamily="18" charset="0"/>
                                        </a:rPr>
                                        <m:t>𝑩</m:t>
                                      </m:r>
                                    </m:e>
                                  </m:d>
                                </m:e>
                              </m:d>
                            </m:e>
                          </m:d>
                        </m:e>
                      </m:d>
                    </m:oMath>
                  </m:oMathPara>
                </a14:m>
                <a:endParaRPr lang="en-IN" sz="16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‖"/>
                          <m:endChr m:val=""/>
                          <m:ctrlPr>
                            <a:rPr lang="en-IN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‖"/>
                              <m:ctrlPr>
                                <a:rPr lang="en-IN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1" i="1">
                                  <a:latin typeface="Cambria Math" panose="02040503050406030204" pitchFamily="18" charset="0"/>
                                </a:rPr>
                                <m:t>𝑴</m:t>
                              </m:r>
                            </m:e>
                          </m:d>
                        </m:e>
                      </m:d>
                      <m:r>
                        <a:rPr lang="en-US" sz="1600" b="1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IN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IN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1" i="1">
                                  <a:latin typeface="Cambria Math" panose="02040503050406030204" pitchFamily="18" charset="0"/>
                                </a:rPr>
                                <m:t>𝒕𝒓</m:t>
                              </m:r>
                              <m:r>
                                <a:rPr lang="en-US" sz="1600" b="1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IN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1" i="1">
                                      <a:latin typeface="Cambria Math" panose="02040503050406030204" pitchFamily="18" charset="0"/>
                                    </a:rPr>
                                    <m:t>𝑴</m:t>
                                  </m:r>
                                </m:e>
                                <m:sup>
                                  <m:r>
                                    <a:rPr lang="en-US" sz="1600" b="1" i="1">
                                      <a:latin typeface="Cambria Math" panose="02040503050406030204" pitchFamily="18" charset="0"/>
                                    </a:rPr>
                                    <m:t>𝑻</m:t>
                                  </m:r>
                                </m:sup>
                              </m:sSup>
                              <m:r>
                                <a:rPr lang="en-US" sz="1600" b="1" i="1">
                                  <a:latin typeface="Cambria Math" panose="02040503050406030204" pitchFamily="18" charset="0"/>
                                </a:rPr>
                                <m:t>𝑴</m:t>
                              </m:r>
                              <m:r>
                                <a:rPr lang="en-US" sz="1600" b="1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</m:e>
                        <m:sup>
                          <m:r>
                            <a:rPr lang="en-US" sz="1600" b="1" i="1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1600" b="1" i="1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US" sz="16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IN" sz="1600" b="1" dirty="0"/>
              </a:p>
              <a:p>
                <a:endParaRPr lang="en-IN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13B89E4-73A1-DB53-B7FE-D9FA010FB4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006" y="1924476"/>
                <a:ext cx="5001768" cy="1576072"/>
              </a:xfrm>
              <a:prstGeom prst="rect">
                <a:avLst/>
              </a:prstGeom>
              <a:blipFill>
                <a:blip r:embed="rId3"/>
                <a:stretch>
                  <a:fillRect l="-487" b="-1666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" name="Table 10">
                <a:extLst>
                  <a:ext uri="{FF2B5EF4-FFF2-40B4-BE49-F238E27FC236}">
                    <a16:creationId xmlns:a16="http://schemas.microsoft.com/office/drawing/2014/main" id="{07234A84-95E7-27F0-5CB9-CE54B971A52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41542351"/>
                  </p:ext>
                </p:extLst>
              </p:nvPr>
            </p:nvGraphicFramePr>
            <p:xfrm>
              <a:off x="233564" y="3428999"/>
              <a:ext cx="6856784" cy="210312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6856784">
                      <a:extLst>
                        <a:ext uri="{9D8B030D-6E8A-4147-A177-3AD203B41FA5}">
                          <a16:colId xmlns:a16="http://schemas.microsoft.com/office/drawing/2014/main" val="3566801953"/>
                        </a:ext>
                      </a:extLst>
                    </a:gridCol>
                  </a:tblGrid>
                  <a:tr h="1922487">
                    <a:tc>
                      <a:txBody>
                        <a:bodyPr/>
                        <a:lstStyle/>
                        <a:p>
                          <a:pPr marL="285750" indent="-285750" algn="just">
                            <a:lnSpc>
                              <a:spcPct val="150000"/>
                            </a:lnSpc>
                            <a:buFont typeface="Arial" panose="020B0604020202020204" pitchFamily="34" charset="0"/>
                            <a:buChar char="•"/>
                          </a:pPr>
                          <a:r>
                            <a:rPr lang="en-IN" sz="1800" i="0" kern="100" dirty="0">
                              <a:solidFill>
                                <a:schemeClr val="tx1"/>
                              </a:solidFill>
                              <a:effectLst/>
                              <a:latin typeface="Calibri "/>
                            </a:rPr>
                            <a:t>Bulk and shear moduli of nearest isotropic stiffness</a:t>
                          </a:r>
                        </a:p>
                        <a:p>
                          <a:pPr algn="just">
                            <a:lnSpc>
                              <a:spcPct val="150000"/>
                            </a:lnSpc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IN" sz="1800" i="1" kern="10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kern="1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9</m:t>
                                    </m:r>
                                    <m:r>
                                      <a:rPr lang="en-US" sz="1800" kern="1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𝐾</m:t>
                                    </m:r>
                                  </m:e>
                                  <m:sub>
                                    <m:r>
                                      <a:rPr lang="en-US" sz="1800" kern="1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sub>
                                </m:sSub>
                                <m:r>
                                  <a:rPr lang="en-US" sz="1800" kern="1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=(</m:t>
                                </m:r>
                                <m:sSub>
                                  <m:sSubPr>
                                    <m:ctrlPr>
                                      <a:rPr lang="en-IN" sz="1800" i="1" kern="1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kern="1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1800" kern="1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  <m:r>
                                  <a:rPr lang="en-US" sz="1800" kern="1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IN" sz="1800" i="1" kern="1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kern="1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1800" kern="1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  <m:r>
                                  <a:rPr lang="en-US" sz="1800" kern="1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IN" sz="1800" i="1" kern="1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kern="1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1800" kern="1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33</m:t>
                                    </m:r>
                                  </m:sub>
                                </m:sSub>
                                <m:r>
                                  <a:rPr lang="en-US" sz="1800" kern="1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+2</m:t>
                                </m:r>
                                <m:d>
                                  <m:dPr>
                                    <m:ctrlPr>
                                      <a:rPr lang="en-IN" sz="1800" i="1" kern="1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IN" sz="1800" i="1" kern="1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800" kern="1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US" sz="1800" kern="1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23</m:t>
                                        </m:r>
                                      </m:sub>
                                    </m:sSub>
                                    <m:r>
                                      <a:rPr lang="en-US" sz="1800" kern="1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b>
                                      <m:sSubPr>
                                        <m:ctrlPr>
                                          <a:rPr lang="en-IN" sz="1800" i="1" kern="1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800" kern="1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US" sz="1800" kern="1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31</m:t>
                                        </m:r>
                                      </m:sub>
                                    </m:sSub>
                                    <m:r>
                                      <a:rPr lang="en-US" sz="1800" kern="1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b>
                                      <m:sSubPr>
                                        <m:ctrlPr>
                                          <a:rPr lang="en-IN" sz="1800" i="1" kern="1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800" kern="1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US" sz="1800" kern="1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12</m:t>
                                        </m:r>
                                      </m:sub>
                                    </m:sSub>
                                  </m:e>
                                </m:d>
                              </m:oMath>
                            </m:oMathPara>
                          </a14:m>
                          <a:endParaRPr lang="en-IN" sz="1800" kern="100" dirty="0">
                            <a:solidFill>
                              <a:schemeClr val="tx1"/>
                            </a:solidFill>
                            <a:effectLst/>
                            <a:latin typeface="Calibri "/>
                          </a:endParaRPr>
                        </a:p>
                        <a:p>
                          <a:pPr algn="just">
                            <a:lnSpc>
                              <a:spcPct val="150000"/>
                            </a:lnSpc>
                            <a:buNone/>
                          </a:pPr>
                          <a:endParaRPr lang="en-IN" sz="1800" kern="100" dirty="0">
                            <a:solidFill>
                              <a:schemeClr val="tx1"/>
                            </a:solidFill>
                            <a:effectLst/>
                            <a:latin typeface="Calibri "/>
                          </a:endParaRPr>
                        </a:p>
                        <a:p>
                          <a:pPr algn="just">
                            <a:lnSpc>
                              <a:spcPct val="150000"/>
                            </a:lnSpc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IN" sz="1800" i="1" kern="1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kern="1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30</m:t>
                                    </m:r>
                                    <m:r>
                                      <a:rPr lang="en-US" sz="1800" kern="1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𝐺</m:t>
                                    </m:r>
                                  </m:e>
                                  <m:sub>
                                    <m:r>
                                      <a:rPr lang="en-US" sz="1800" kern="1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sub>
                                </m:sSub>
                                <m:r>
                                  <a:rPr lang="en-US" sz="1800" kern="1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=2</m:t>
                                </m:r>
                                <m:d>
                                  <m:dPr>
                                    <m:ctrlPr>
                                      <a:rPr lang="en-IN" sz="1800" i="1" kern="1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IN" sz="1800" i="1" kern="1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800" kern="1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US" sz="1800" kern="1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11</m:t>
                                        </m:r>
                                      </m:sub>
                                    </m:sSub>
                                    <m:r>
                                      <a:rPr lang="en-US" sz="1800" kern="1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b>
                                      <m:sSubPr>
                                        <m:ctrlPr>
                                          <a:rPr lang="en-IN" sz="1800" i="1" kern="1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800" kern="1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US" sz="1800" kern="1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22</m:t>
                                        </m:r>
                                      </m:sub>
                                    </m:sSub>
                                    <m:r>
                                      <a:rPr lang="en-US" sz="1800" kern="1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b>
                                      <m:sSubPr>
                                        <m:ctrlPr>
                                          <a:rPr lang="en-IN" sz="1800" i="1" kern="1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800" kern="1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US" sz="1800" kern="1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33</m:t>
                                        </m:r>
                                      </m:sub>
                                    </m:sSub>
                                    <m:r>
                                      <a:rPr lang="en-US" sz="1800" kern="1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− </m:t>
                                    </m:r>
                                    <m:sSub>
                                      <m:sSubPr>
                                        <m:ctrlPr>
                                          <a:rPr lang="en-IN" sz="1800" i="1" kern="1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800" kern="1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US" sz="1800" kern="1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23</m:t>
                                        </m:r>
                                      </m:sub>
                                    </m:sSub>
                                    <m:r>
                                      <a:rPr lang="en-US" sz="1800" kern="1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n-IN" sz="1800" i="1" kern="1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800" kern="1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US" sz="1800" kern="1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31</m:t>
                                        </m:r>
                                      </m:sub>
                                    </m:sSub>
                                    <m:r>
                                      <a:rPr lang="en-US" sz="1800" kern="1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n-IN" sz="1800" i="1" kern="1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800" kern="1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US" sz="1800" kern="1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12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en-US" sz="1800" kern="1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+3</m:t>
                                </m:r>
                                <m:d>
                                  <m:dPr>
                                    <m:ctrlPr>
                                      <a:rPr lang="en-IN" sz="1800" i="1" kern="1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IN" sz="1800" i="1" kern="1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800" kern="1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US" sz="1800" kern="1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44</m:t>
                                        </m:r>
                                      </m:sub>
                                    </m:sSub>
                                    <m:r>
                                      <a:rPr lang="en-US" sz="1800" kern="1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b>
                                      <m:sSubPr>
                                        <m:ctrlPr>
                                          <a:rPr lang="en-IN" sz="1800" i="1" kern="1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800" kern="1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US" sz="1800" kern="1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55</m:t>
                                        </m:r>
                                      </m:sub>
                                    </m:sSub>
                                    <m:r>
                                      <a:rPr lang="en-US" sz="1800" kern="1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b>
                                      <m:sSubPr>
                                        <m:ctrlPr>
                                          <a:rPr lang="en-IN" sz="1800" i="1" kern="1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800" kern="1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US" sz="1800" kern="1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66</m:t>
                                        </m:r>
                                      </m:sub>
                                    </m:sSub>
                                  </m:e>
                                </m:d>
                              </m:oMath>
                            </m:oMathPara>
                          </a14:m>
                          <a:endParaRPr lang="en-IN" sz="1800" kern="100" dirty="0">
                            <a:solidFill>
                              <a:schemeClr val="tx1"/>
                            </a:solidFill>
                            <a:effectLst/>
                            <a:latin typeface="Calibri "/>
                            <a:ea typeface="Times New Roman" panose="02020603050405020304" pitchFamily="18" charset="0"/>
                            <a:cs typeface="Mangal" panose="02040503050203030202" pitchFamily="18" charset="0"/>
                          </a:endParaRPr>
                        </a:p>
                        <a:p>
                          <a:pPr algn="just">
                            <a:lnSpc>
                              <a:spcPct val="150000"/>
                            </a:lnSpc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𝑩</m:t>
                                </m:r>
                                <m:r>
                                  <a:rPr lang="en-US" sz="2000" b="1" i="1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en-IN" sz="200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3</m:t>
                                    </m:r>
                                    <m:r>
                                      <a:rPr lang="en-US" sz="200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𝐾</m:t>
                                    </m:r>
                                  </m:e>
                                  <m:sub>
                                    <m:r>
                                      <a:rPr lang="en-US" sz="200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𝐵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IN" sz="200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𝑰</m:t>
                                    </m:r>
                                  </m:e>
                                  <m:sub>
                                    <m:r>
                                      <a:rPr lang="en-US" sz="200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𝑣</m:t>
                                    </m:r>
                                  </m:sub>
                                </m:sSub>
                                <m:r>
                                  <a:rPr lang="en-US" sz="2000" b="1" i="1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+2</m:t>
                                </m:r>
                                <m:sSub>
                                  <m:sSubPr>
                                    <m:ctrlPr>
                                      <a:rPr lang="en-IN" sz="200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𝐺</m:t>
                                    </m:r>
                                  </m:e>
                                  <m:sub>
                                    <m:r>
                                      <a:rPr lang="en-US" sz="200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𝐵</m:t>
                                    </m:r>
                                  </m:sub>
                                </m:sSub>
                                <m:r>
                                  <a:rPr lang="en-US" sz="2000" b="1" i="1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 </m:t>
                                </m:r>
                                <m:sSub>
                                  <m:sSubPr>
                                    <m:ctrlPr>
                                      <a:rPr lang="en-IN" sz="200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𝑰</m:t>
                                    </m:r>
                                  </m:e>
                                  <m:sub>
                                    <m:r>
                                      <a:rPr lang="en-US" sz="200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𝑑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IN" sz="1800" kern="100" dirty="0">
                            <a:solidFill>
                              <a:schemeClr val="tx1"/>
                            </a:solidFill>
                            <a:effectLst/>
                            <a:latin typeface="Calibri "/>
                            <a:ea typeface="Times New Roman" panose="02020603050405020304" pitchFamily="18" charset="0"/>
                            <a:cs typeface="Mangal" panose="02040503050203030202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588745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1" name="Table 10">
                <a:extLst>
                  <a:ext uri="{FF2B5EF4-FFF2-40B4-BE49-F238E27FC236}">
                    <a16:creationId xmlns:a16="http://schemas.microsoft.com/office/drawing/2014/main" id="{07234A84-95E7-27F0-5CB9-CE54B971A52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41542351"/>
                  </p:ext>
                </p:extLst>
              </p:nvPr>
            </p:nvGraphicFramePr>
            <p:xfrm>
              <a:off x="233564" y="3428999"/>
              <a:ext cx="6856784" cy="210312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6856784">
                      <a:extLst>
                        <a:ext uri="{9D8B030D-6E8A-4147-A177-3AD203B41FA5}">
                          <a16:colId xmlns:a16="http://schemas.microsoft.com/office/drawing/2014/main" val="3566801953"/>
                        </a:ext>
                      </a:extLst>
                    </a:gridCol>
                  </a:tblGrid>
                  <a:tr h="21031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4"/>
                          <a:stretch>
                            <a:fillRect l="-89" t="-289" r="-355" b="-115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58874500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7180049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11B127-A7E0-F660-B751-DFB4D01454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82F3314-C18A-2DC6-B017-7A796775EE48}"/>
              </a:ext>
            </a:extLst>
          </p:cNvPr>
          <p:cNvCxnSpPr>
            <a:cxnSpLocks/>
          </p:cNvCxnSpPr>
          <p:nvPr/>
        </p:nvCxnSpPr>
        <p:spPr>
          <a:xfrm>
            <a:off x="209006" y="836023"/>
            <a:ext cx="1166513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D01AB09-5101-BE7A-1BEC-2AEF0605E3D8}"/>
              </a:ext>
            </a:extLst>
          </p:cNvPr>
          <p:cNvCxnSpPr>
            <a:cxnSpLocks/>
          </p:cNvCxnSpPr>
          <p:nvPr/>
        </p:nvCxnSpPr>
        <p:spPr>
          <a:xfrm>
            <a:off x="209006" y="6187440"/>
            <a:ext cx="1166513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E3C533-5896-837E-161D-AC35B0348C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F7E5A-7C55-473A-81BE-CBEB80E2820A}" type="slidenum">
              <a:rPr lang="en-IN" smtClean="0"/>
              <a:pPr/>
              <a:t>13</a:t>
            </a:fld>
            <a:endParaRPr lang="en-IN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D6B5E79-2F55-1D4A-5393-C91A9BBCE558}"/>
              </a:ext>
            </a:extLst>
          </p:cNvPr>
          <p:cNvSpPr txBox="1"/>
          <p:nvPr/>
        </p:nvSpPr>
        <p:spPr>
          <a:xfrm>
            <a:off x="1979817" y="94039"/>
            <a:ext cx="864047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N" sz="3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Results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7ACBF5D-3B6B-08E4-90BB-54B534A1EB31}"/>
              </a:ext>
            </a:extLst>
          </p:cNvPr>
          <p:cNvSpPr txBox="1"/>
          <p:nvPr/>
        </p:nvSpPr>
        <p:spPr>
          <a:xfrm>
            <a:off x="233564" y="678814"/>
            <a:ext cx="8919580" cy="6718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l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IN" sz="2800" b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Validation of the model</a:t>
            </a:r>
          </a:p>
        </p:txBody>
      </p:sp>
      <p:pic>
        <p:nvPicPr>
          <p:cNvPr id="8197" name="Picture 5" descr="A graph of different colored bars&#10;&#10;Description automatically generated">
            <a:extLst>
              <a:ext uri="{FF2B5EF4-FFF2-40B4-BE49-F238E27FC236}">
                <a16:creationId xmlns:a16="http://schemas.microsoft.com/office/drawing/2014/main" id="{58C4D1DC-EF51-1526-70ED-B354E149E9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758" y="2029479"/>
            <a:ext cx="4663866" cy="3643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7" descr="A graph of a comparison between a model and a model&#10;&#10;Description automatically generated">
            <a:extLst>
              <a:ext uri="{FF2B5EF4-FFF2-40B4-BE49-F238E27FC236}">
                <a16:creationId xmlns:a16="http://schemas.microsoft.com/office/drawing/2014/main" id="{3A643445-33CD-D47F-E8D9-65404CA9BE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4364" y="1935440"/>
            <a:ext cx="4784244" cy="373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72797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2739F1-7329-CE21-8CCF-6770EA2F37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36DE643-D539-EEA0-0D4E-78AF2A321DD7}"/>
              </a:ext>
            </a:extLst>
          </p:cNvPr>
          <p:cNvCxnSpPr>
            <a:cxnSpLocks/>
          </p:cNvCxnSpPr>
          <p:nvPr/>
        </p:nvCxnSpPr>
        <p:spPr>
          <a:xfrm>
            <a:off x="209006" y="836023"/>
            <a:ext cx="1166513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4CB9593-7B25-7473-8040-27CCC5463ED9}"/>
              </a:ext>
            </a:extLst>
          </p:cNvPr>
          <p:cNvCxnSpPr>
            <a:cxnSpLocks/>
          </p:cNvCxnSpPr>
          <p:nvPr/>
        </p:nvCxnSpPr>
        <p:spPr>
          <a:xfrm>
            <a:off x="209006" y="6187440"/>
            <a:ext cx="1166513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19A085-ABD6-1D9B-0C93-4109A322D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F7E5A-7C55-473A-81BE-CBEB80E2820A}" type="slidenum">
              <a:rPr lang="en-IN" smtClean="0"/>
              <a:pPr/>
              <a:t>14</a:t>
            </a:fld>
            <a:endParaRPr lang="en-IN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1E7C9F7-E801-B28A-68F7-C71387490672}"/>
              </a:ext>
            </a:extLst>
          </p:cNvPr>
          <p:cNvSpPr txBox="1"/>
          <p:nvPr/>
        </p:nvSpPr>
        <p:spPr>
          <a:xfrm>
            <a:off x="1979817" y="94039"/>
            <a:ext cx="864047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N" sz="3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Results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06D6637-59D0-B940-4FCB-5F26DF9FDD1F}"/>
              </a:ext>
            </a:extLst>
          </p:cNvPr>
          <p:cNvSpPr txBox="1"/>
          <p:nvPr/>
        </p:nvSpPr>
        <p:spPr>
          <a:xfrm>
            <a:off x="233564" y="678814"/>
            <a:ext cx="8919580" cy="6718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l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IN" sz="2800" b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Effect of shape of solids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6C8E62B-065D-83EE-3765-A616E3D10B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5704" y="1556821"/>
            <a:ext cx="4507547" cy="4115978"/>
          </a:xfrm>
          <a:prstGeom prst="rect">
            <a:avLst/>
          </a:prstGeom>
          <a:noFill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A12CCE0-6FAE-9E1F-36EE-EAD071824F2A}"/>
              </a:ext>
            </a:extLst>
          </p:cNvPr>
          <p:cNvSpPr txBox="1"/>
          <p:nvPr/>
        </p:nvSpPr>
        <p:spPr>
          <a:xfrm>
            <a:off x="209006" y="1427220"/>
            <a:ext cx="640553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18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Oblate shapes appear to be most effective in increasing elastic modulus.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N" sz="18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/>
              <a:t>The effect of shapes of the solids reduce at upper scales: C-S-H gels, foam and the paste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E61CB41-CF54-E10B-269B-0E9489E26C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928" y="3051339"/>
            <a:ext cx="2774959" cy="305002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DBDD7D3-6310-6CD8-580B-5BF6369B9FD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2051" y="3080087"/>
            <a:ext cx="2774959" cy="2972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9204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BE8879-685D-D6CB-01A8-FFB5806E1E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D9B230E-ADA3-6351-3939-C78CC8C15D5A}"/>
              </a:ext>
            </a:extLst>
          </p:cNvPr>
          <p:cNvCxnSpPr>
            <a:cxnSpLocks/>
          </p:cNvCxnSpPr>
          <p:nvPr/>
        </p:nvCxnSpPr>
        <p:spPr>
          <a:xfrm>
            <a:off x="209006" y="836023"/>
            <a:ext cx="1166513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904AB3D-820E-05B0-F83C-AB5494EE0828}"/>
              </a:ext>
            </a:extLst>
          </p:cNvPr>
          <p:cNvCxnSpPr>
            <a:cxnSpLocks/>
          </p:cNvCxnSpPr>
          <p:nvPr/>
        </p:nvCxnSpPr>
        <p:spPr>
          <a:xfrm>
            <a:off x="209006" y="6187440"/>
            <a:ext cx="1166513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98E07A-62A9-A10D-2D82-2783A811D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F7E5A-7C55-473A-81BE-CBEB80E2820A}" type="slidenum">
              <a:rPr lang="en-IN" smtClean="0"/>
              <a:pPr/>
              <a:t>15</a:t>
            </a:fld>
            <a:endParaRPr lang="en-IN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0C644F8-5C0F-EC63-47B0-1572D1BE95F6}"/>
              </a:ext>
            </a:extLst>
          </p:cNvPr>
          <p:cNvSpPr txBox="1"/>
          <p:nvPr/>
        </p:nvSpPr>
        <p:spPr>
          <a:xfrm>
            <a:off x="1979817" y="94039"/>
            <a:ext cx="864047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N" sz="3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Conclusions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94BEF93-E1C0-63CF-2337-F291F6ABAC6F}"/>
              </a:ext>
            </a:extLst>
          </p:cNvPr>
          <p:cNvSpPr txBox="1"/>
          <p:nvPr/>
        </p:nvSpPr>
        <p:spPr>
          <a:xfrm>
            <a:off x="311429" y="1148629"/>
            <a:ext cx="10780776" cy="44117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Model appears to be efficient and versatile for applying SCS on cementitious composites</a:t>
            </a:r>
          </a:p>
          <a:p>
            <a:pPr marL="285750" indent="-28575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Method of the nearest isotropic tensor using minimum Euclidean distance is useful.</a:t>
            </a:r>
          </a:p>
          <a:p>
            <a:pPr marL="285750" indent="-28575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Applicable to a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 wide range of aspect ratios and volume fractions. </a:t>
            </a:r>
          </a:p>
          <a:p>
            <a:pPr marL="285750" indent="-28575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Can predict the effect of aspect ratios and porosities</a:t>
            </a:r>
          </a:p>
          <a:p>
            <a:pPr marL="285750" indent="-28575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Easily extendible to other applications.</a:t>
            </a:r>
            <a:endParaRPr lang="en-IN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Mangal" panose="02040503050203030202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12267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worldmapfeb2025">
            <a:extLst>
              <a:ext uri="{FF2B5EF4-FFF2-40B4-BE49-F238E27FC236}">
                <a16:creationId xmlns:a16="http://schemas.microsoft.com/office/drawing/2014/main" id="{F57B1B22-A2A2-FE8B-286D-E76D6C174C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58" t="16612" r="13462" b="16502"/>
          <a:stretch>
            <a:fillRect/>
          </a:stretch>
        </p:blipFill>
        <p:spPr bwMode="auto">
          <a:xfrm>
            <a:off x="258811" y="526326"/>
            <a:ext cx="11673701" cy="6201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Shashank Bishnoi">
            <a:extLst>
              <a:ext uri="{FF2B5EF4-FFF2-40B4-BE49-F238E27FC236}">
                <a16:creationId xmlns:a16="http://schemas.microsoft.com/office/drawing/2014/main" id="{A3438023-E67B-2CD9-7D8B-336B39121E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41"/>
          <a:stretch>
            <a:fillRect/>
          </a:stretch>
        </p:blipFill>
        <p:spPr bwMode="auto">
          <a:xfrm>
            <a:off x="258811" y="526326"/>
            <a:ext cx="3078600" cy="3463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ome - ClimateWorks Foundation">
            <a:extLst>
              <a:ext uri="{FF2B5EF4-FFF2-40B4-BE49-F238E27FC236}">
                <a16:creationId xmlns:a16="http://schemas.microsoft.com/office/drawing/2014/main" id="{CBE6CC60-A42F-EFC0-804C-13A1B077AF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31" y="5831929"/>
            <a:ext cx="3858003" cy="896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LC3 Project - Low Carbon Cement | LinkedIn">
            <a:extLst>
              <a:ext uri="{FF2B5EF4-FFF2-40B4-BE49-F238E27FC236}">
                <a16:creationId xmlns:a16="http://schemas.microsoft.com/office/drawing/2014/main" id="{C1B1F0B0-569E-1909-77E8-C21C13D739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068" y="4953154"/>
            <a:ext cx="2653601" cy="2653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7AFBD13-DBCD-46E6-16CC-77A1EBF73B7D}"/>
              </a:ext>
            </a:extLst>
          </p:cNvPr>
          <p:cNvSpPr txBox="1"/>
          <p:nvPr/>
        </p:nvSpPr>
        <p:spPr>
          <a:xfrm>
            <a:off x="213845" y="4102165"/>
            <a:ext cx="30786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400" b="1" dirty="0"/>
              <a:t>Prof. Shashank Bishnoi</a:t>
            </a:r>
          </a:p>
        </p:txBody>
      </p:sp>
    </p:spTree>
    <p:extLst>
      <p:ext uri="{BB962C8B-B14F-4D97-AF65-F5344CB8AC3E}">
        <p14:creationId xmlns:p14="http://schemas.microsoft.com/office/powerpoint/2010/main" val="34436415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2E1E75-8878-94A8-948F-6F8CB1165F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Namaskar Images – Browse 56,976 Stock ...">
            <a:extLst>
              <a:ext uri="{FF2B5EF4-FFF2-40B4-BE49-F238E27FC236}">
                <a16:creationId xmlns:a16="http://schemas.microsoft.com/office/drawing/2014/main" id="{846EF751-71F6-9E2E-D12B-CC4075AF10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5889" y="736784"/>
            <a:ext cx="2994831" cy="2243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8725DD-BFF9-2159-76F4-58BB155B02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15810" y="176503"/>
            <a:ext cx="8154991" cy="896052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4800" dirty="0">
                <a:solidFill>
                  <a:schemeClr val="tx2"/>
                </a:solidFill>
              </a:rPr>
              <a:t>Thank you for your Attention!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FD30669-6B3F-814D-CA4B-8026B80778FD}"/>
              </a:ext>
            </a:extLst>
          </p:cNvPr>
          <p:cNvSpPr txBox="1"/>
          <p:nvPr/>
        </p:nvSpPr>
        <p:spPr>
          <a:xfrm>
            <a:off x="3177914" y="4919008"/>
            <a:ext cx="643077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Amit Kumar</a:t>
            </a:r>
          </a:p>
          <a:p>
            <a:pPr algn="ctr"/>
            <a:r>
              <a:rPr lang="en-US" sz="2400" dirty="0"/>
              <a:t>Ph.D. Scholar</a:t>
            </a:r>
          </a:p>
          <a:p>
            <a:pPr algn="ctr"/>
            <a:r>
              <a:rPr lang="en-US" sz="2400" dirty="0"/>
              <a:t>Indian Institute of Technology, New Delhi, India</a:t>
            </a:r>
          </a:p>
          <a:p>
            <a:pPr algn="ctr"/>
            <a:r>
              <a:rPr lang="en-US" sz="2400" dirty="0"/>
              <a:t>Email: </a:t>
            </a:r>
            <a:r>
              <a:rPr lang="en-US" sz="2400" dirty="0">
                <a:solidFill>
                  <a:srgbClr val="0070C0"/>
                </a:solidFill>
              </a:rPr>
              <a:t>amit.kumar@civil.iitd.ac.in</a:t>
            </a:r>
          </a:p>
          <a:p>
            <a:pPr algn="ctr"/>
            <a:r>
              <a:rPr lang="en-US" sz="2400" dirty="0">
                <a:solidFill>
                  <a:srgbClr val="0070C0"/>
                </a:solidFill>
              </a:rPr>
              <a:t>      iitd.amitkr@gmail.com</a:t>
            </a:r>
            <a:endParaRPr lang="en-IN" sz="2400" dirty="0"/>
          </a:p>
        </p:txBody>
      </p:sp>
      <p:pic>
        <p:nvPicPr>
          <p:cNvPr id="9218" name="Picture 2" descr="QR Code Image">
            <a:extLst>
              <a:ext uri="{FF2B5EF4-FFF2-40B4-BE49-F238E27FC236}">
                <a16:creationId xmlns:a16="http://schemas.microsoft.com/office/drawing/2014/main" id="{7DA09713-9AF7-30F2-6B34-79F3C5CF0B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7085" y="2906566"/>
            <a:ext cx="2012442" cy="2012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41295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5F3D1D-5CF0-1569-4AC0-8319602CA4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4980195-9078-886D-5838-69B81726D7C6}"/>
              </a:ext>
            </a:extLst>
          </p:cNvPr>
          <p:cNvCxnSpPr>
            <a:cxnSpLocks/>
          </p:cNvCxnSpPr>
          <p:nvPr/>
        </p:nvCxnSpPr>
        <p:spPr>
          <a:xfrm>
            <a:off x="209006" y="836023"/>
            <a:ext cx="1166513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3CF3C67-185B-D0AA-9503-D658A6A73A0A}"/>
              </a:ext>
            </a:extLst>
          </p:cNvPr>
          <p:cNvCxnSpPr>
            <a:cxnSpLocks/>
          </p:cNvCxnSpPr>
          <p:nvPr/>
        </p:nvCxnSpPr>
        <p:spPr>
          <a:xfrm>
            <a:off x="209006" y="6187440"/>
            <a:ext cx="1166513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6A9EA4-A441-7C14-A15C-31F270EBAB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F7E5A-7C55-473A-81BE-CBEB80E2820A}" type="slidenum">
              <a:rPr lang="en-IN" smtClean="0"/>
              <a:pPr/>
              <a:t>18</a:t>
            </a:fld>
            <a:endParaRPr lang="en-IN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8E254C0-EC56-C59A-7C1F-261DB1C96A75}"/>
              </a:ext>
            </a:extLst>
          </p:cNvPr>
          <p:cNvSpPr txBox="1"/>
          <p:nvPr/>
        </p:nvSpPr>
        <p:spPr>
          <a:xfrm>
            <a:off x="1979817" y="94039"/>
            <a:ext cx="864047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N" sz="3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Complete Ph.D. Work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472A108-73F9-C639-7CC3-57B5227B67A8}"/>
              </a:ext>
            </a:extLst>
          </p:cNvPr>
          <p:cNvSpPr txBox="1"/>
          <p:nvPr/>
        </p:nvSpPr>
        <p:spPr>
          <a:xfrm>
            <a:off x="317864" y="756723"/>
            <a:ext cx="11556274" cy="54307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en-US" sz="2800" b="1" dirty="0">
                <a:effectLst/>
                <a:ea typeface="Times New Roman" panose="02020603050405020304" pitchFamily="18" charset="0"/>
                <a:cs typeface="Mangal" panose="02040503050203030202" pitchFamily="18" charset="0"/>
              </a:rPr>
              <a:t>Multi-scale modelling of elasticity and creep of cementitious composites</a:t>
            </a: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en-IN" sz="2000" dirty="0"/>
              <a:t>A versatile model that works across different cementitious binders and water-cement ratios.</a:t>
            </a: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endParaRPr lang="en-IN" sz="1400" dirty="0"/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en-IN" sz="2000" dirty="0"/>
              <a:t>Link the creep observed in nano-seconds (as observed in indentation-creep tests) and over the years with a single model doe monotonic loading.</a:t>
            </a: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endParaRPr lang="en-IN" sz="1400" dirty="0"/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en-IN" sz="2000" dirty="0"/>
              <a:t>The effect of shape and constitutive properties of individual hydration products on the macro-level elastic and viscoelastic properties of cement pastes.</a:t>
            </a: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endParaRPr lang="en-IN" sz="1400" dirty="0"/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en-IN" sz="2000" dirty="0"/>
              <a:t>To estimate the effect of a change in capillary porosities on pastes' overall creep and elastic moduli.</a:t>
            </a: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endParaRPr lang="en-IN" sz="1400" dirty="0"/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en-IN" sz="2000" dirty="0"/>
              <a:t>To investigate the effect of the composition of C-S-H on the elastic modulus and creep of pastes.</a:t>
            </a:r>
          </a:p>
        </p:txBody>
      </p:sp>
    </p:spTree>
    <p:extLst>
      <p:ext uri="{BB962C8B-B14F-4D97-AF65-F5344CB8AC3E}">
        <p14:creationId xmlns:p14="http://schemas.microsoft.com/office/powerpoint/2010/main" val="25068517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32108AA-E1B3-4E24-8B70-817DB6F63A04}"/>
              </a:ext>
            </a:extLst>
          </p:cNvPr>
          <p:cNvCxnSpPr>
            <a:cxnSpLocks/>
          </p:cNvCxnSpPr>
          <p:nvPr/>
        </p:nvCxnSpPr>
        <p:spPr>
          <a:xfrm>
            <a:off x="209006" y="836023"/>
            <a:ext cx="1166513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A09F5C5-EACE-44AF-85DC-D145DE9CC765}"/>
              </a:ext>
            </a:extLst>
          </p:cNvPr>
          <p:cNvCxnSpPr>
            <a:cxnSpLocks/>
          </p:cNvCxnSpPr>
          <p:nvPr/>
        </p:nvCxnSpPr>
        <p:spPr>
          <a:xfrm>
            <a:off x="209006" y="6187440"/>
            <a:ext cx="1166513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C8FEEF5-94B1-4F0A-A574-1F91FB3066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51B71-927D-4FCE-854A-85A6F062FA03}" type="slidenum">
              <a:rPr lang="en-IN" noProof="0" smtClean="0"/>
              <a:t>2</a:t>
            </a:fld>
            <a:endParaRPr lang="en-IN" noProof="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D802CD4-8C31-1182-74A5-D04B05495F1E}"/>
              </a:ext>
            </a:extLst>
          </p:cNvPr>
          <p:cNvSpPr txBox="1"/>
          <p:nvPr/>
        </p:nvSpPr>
        <p:spPr>
          <a:xfrm>
            <a:off x="3048762" y="85784"/>
            <a:ext cx="609447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N" sz="3200" b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Contents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03CA663-F303-77DD-DD5C-9AC00F9FD638}"/>
              </a:ext>
            </a:extLst>
          </p:cNvPr>
          <p:cNvSpPr txBox="1"/>
          <p:nvPr/>
        </p:nvSpPr>
        <p:spPr>
          <a:xfrm>
            <a:off x="274320" y="1280160"/>
            <a:ext cx="3126818" cy="39035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lvl="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sz="2800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Introduction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sz="2800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Literature Survey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sz="2800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Objectives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sz="2800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Methodology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sz="2800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Results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sz="2800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Conclusions</a:t>
            </a:r>
          </a:p>
        </p:txBody>
      </p:sp>
    </p:spTree>
    <p:extLst>
      <p:ext uri="{BB962C8B-B14F-4D97-AF65-F5344CB8AC3E}">
        <p14:creationId xmlns:p14="http://schemas.microsoft.com/office/powerpoint/2010/main" val="42636707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E9A541-269A-796C-50D1-533EF0BDD4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B3DF467-F9FD-E940-EC04-C3C5BC538CD1}"/>
              </a:ext>
            </a:extLst>
          </p:cNvPr>
          <p:cNvCxnSpPr>
            <a:cxnSpLocks/>
          </p:cNvCxnSpPr>
          <p:nvPr/>
        </p:nvCxnSpPr>
        <p:spPr>
          <a:xfrm>
            <a:off x="209006" y="836023"/>
            <a:ext cx="1166513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D7B626D-0AB5-96C3-4380-7295DDDF7CB4}"/>
              </a:ext>
            </a:extLst>
          </p:cNvPr>
          <p:cNvCxnSpPr>
            <a:cxnSpLocks/>
          </p:cNvCxnSpPr>
          <p:nvPr/>
        </p:nvCxnSpPr>
        <p:spPr>
          <a:xfrm>
            <a:off x="209006" y="6187440"/>
            <a:ext cx="1166513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74B2F1AF-46B4-DD23-44EB-43CC6C883F87}"/>
              </a:ext>
            </a:extLst>
          </p:cNvPr>
          <p:cNvSpPr/>
          <p:nvPr/>
        </p:nvSpPr>
        <p:spPr>
          <a:xfrm>
            <a:off x="209006" y="878844"/>
            <a:ext cx="1166513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en-IN" sz="2800" b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Composites</a:t>
            </a: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en-US" sz="2400" noProof="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aterials</a:t>
            </a:r>
            <a:r>
              <a:rPr lang="en-US" sz="2400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made up of more than one substance that is used for building things.</a:t>
            </a:r>
            <a:endParaRPr lang="en-IN" sz="2400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CDD6C73-1A13-4FF1-DA86-F23EEAC1F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1827"/>
            <a:ext cx="2743200" cy="365125"/>
          </a:xfrm>
        </p:spPr>
        <p:txBody>
          <a:bodyPr/>
          <a:lstStyle/>
          <a:p>
            <a:fld id="{F0D51B71-927D-4FCE-854A-85A6F062FA03}" type="slidenum">
              <a:rPr lang="en-IN" noProof="0" smtClean="0">
                <a:latin typeface="Calibri" panose="020F0502020204030204" pitchFamily="34" charset="0"/>
                <a:ea typeface="Calibri" panose="020F0502020204030204" pitchFamily="34" charset="0"/>
              </a:rPr>
              <a:t>3</a:t>
            </a:fld>
            <a:endParaRPr lang="en-IN" noProof="0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FAD9565-1278-CBDA-39D5-C200433948AB}"/>
              </a:ext>
            </a:extLst>
          </p:cNvPr>
          <p:cNvSpPr txBox="1"/>
          <p:nvPr/>
        </p:nvSpPr>
        <p:spPr>
          <a:xfrm>
            <a:off x="3048762" y="85784"/>
            <a:ext cx="609447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N" sz="3200" b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Introduction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E577269-C27F-C61A-FB53-DC386C8A4738}"/>
              </a:ext>
            </a:extLst>
          </p:cNvPr>
          <p:cNvSpPr txBox="1"/>
          <p:nvPr/>
        </p:nvSpPr>
        <p:spPr>
          <a:xfrm>
            <a:off x="209006" y="1757307"/>
            <a:ext cx="6246658" cy="42165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IN" sz="2000" b="1" dirty="0"/>
              <a:t>Applications:</a:t>
            </a:r>
          </a:p>
          <a:p>
            <a:endParaRPr lang="en-IN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3200" dirty="0"/>
              <a:t>✈️</a:t>
            </a:r>
            <a:r>
              <a:rPr lang="en-IN" dirty="0"/>
              <a:t> </a:t>
            </a:r>
            <a:r>
              <a:rPr lang="en-IN" b="1" dirty="0"/>
              <a:t>Aerospace - C</a:t>
            </a:r>
            <a:r>
              <a:rPr lang="en-IN" dirty="0"/>
              <a:t>arbon fibre composites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N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3200" dirty="0"/>
              <a:t>🚗</a:t>
            </a:r>
            <a:r>
              <a:rPr lang="en-IN" dirty="0"/>
              <a:t> </a:t>
            </a:r>
            <a:r>
              <a:rPr lang="en-IN" b="1" dirty="0"/>
              <a:t>Automotive - </a:t>
            </a:r>
            <a:r>
              <a:rPr lang="en-IN" dirty="0"/>
              <a:t>Lightweight body panels</a:t>
            </a:r>
            <a:endParaRPr lang="en-IN" b="1" dirty="0"/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IN" sz="3200" dirty="0"/>
              <a:t>🚀</a:t>
            </a:r>
            <a:r>
              <a:rPr lang="en-IN" dirty="0"/>
              <a:t> </a:t>
            </a:r>
            <a:r>
              <a:rPr lang="en-IN" b="1" dirty="0"/>
              <a:t>Defence &amp; Military - </a:t>
            </a:r>
            <a:r>
              <a:rPr lang="en-IN" dirty="0"/>
              <a:t>Bulletproof vests </a:t>
            </a:r>
            <a:endParaRPr lang="en-IN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3200" dirty="0"/>
              <a:t>🏗️</a:t>
            </a:r>
            <a:r>
              <a:rPr lang="en-IN" dirty="0"/>
              <a:t> </a:t>
            </a:r>
            <a:r>
              <a:rPr lang="en-IN" b="1" dirty="0"/>
              <a:t>Civil Engineering &amp; Construction - </a:t>
            </a:r>
            <a:r>
              <a:rPr lang="en-IN" dirty="0"/>
              <a:t>Reinforced concrete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N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3200" dirty="0"/>
              <a:t>🏥, ⚡, 🎾,… </a:t>
            </a:r>
            <a:r>
              <a:rPr lang="en-IN" dirty="0"/>
              <a:t>Many more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5C237C8-99AE-B3CA-9A1E-15AA6C1AF094}"/>
              </a:ext>
            </a:extLst>
          </p:cNvPr>
          <p:cNvSpPr txBox="1"/>
          <p:nvPr/>
        </p:nvSpPr>
        <p:spPr>
          <a:xfrm>
            <a:off x="7077212" y="1757306"/>
            <a:ext cx="4905782" cy="22922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IN" sz="2000" b="1" dirty="0"/>
              <a:t>Why use composites:</a:t>
            </a:r>
          </a:p>
          <a:p>
            <a:endParaRPr lang="en-IN" sz="2000" b="1" dirty="0"/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/>
              <a:t>High strength-to-weight ratio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/>
              <a:t>Fatigue and corrosion resistance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/>
              <a:t>Tailorable properties (e.g., directional stiffness)</a:t>
            </a:r>
          </a:p>
        </p:txBody>
      </p:sp>
    </p:spTree>
    <p:extLst>
      <p:ext uri="{BB962C8B-B14F-4D97-AF65-F5344CB8AC3E}">
        <p14:creationId xmlns:p14="http://schemas.microsoft.com/office/powerpoint/2010/main" val="38885219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32108AA-E1B3-4E24-8B70-817DB6F63A04}"/>
              </a:ext>
            </a:extLst>
          </p:cNvPr>
          <p:cNvCxnSpPr>
            <a:cxnSpLocks/>
          </p:cNvCxnSpPr>
          <p:nvPr/>
        </p:nvCxnSpPr>
        <p:spPr>
          <a:xfrm>
            <a:off x="209006" y="836023"/>
            <a:ext cx="1166513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A09F5C5-EACE-44AF-85DC-D145DE9CC765}"/>
              </a:ext>
            </a:extLst>
          </p:cNvPr>
          <p:cNvCxnSpPr>
            <a:cxnSpLocks/>
          </p:cNvCxnSpPr>
          <p:nvPr/>
        </p:nvCxnSpPr>
        <p:spPr>
          <a:xfrm>
            <a:off x="209006" y="6187440"/>
            <a:ext cx="1166513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6C7620D7-DCEE-4438-9EDB-D2B63D02E101}"/>
              </a:ext>
            </a:extLst>
          </p:cNvPr>
          <p:cNvSpPr/>
          <p:nvPr/>
        </p:nvSpPr>
        <p:spPr>
          <a:xfrm>
            <a:off x="209005" y="878844"/>
            <a:ext cx="995912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en-IN" sz="2800" b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Reinforced concrete: </a:t>
            </a:r>
          </a:p>
          <a:p>
            <a:pPr lvl="1" algn="just"/>
            <a:r>
              <a:rPr lang="en-IN" sz="2800" b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 unpredictable multiscale composite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2C8945D-A2C4-4573-8EF5-9BFD2FDF78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1827"/>
            <a:ext cx="2743200" cy="365125"/>
          </a:xfrm>
        </p:spPr>
        <p:txBody>
          <a:bodyPr/>
          <a:lstStyle/>
          <a:p>
            <a:fld id="{F0D51B71-927D-4FCE-854A-85A6F062FA03}" type="slidenum">
              <a:rPr lang="en-IN" noProof="0" smtClean="0">
                <a:latin typeface="Calibri" panose="020F0502020204030204" pitchFamily="34" charset="0"/>
                <a:ea typeface="Calibri" panose="020F0502020204030204" pitchFamily="34" charset="0"/>
              </a:rPr>
              <a:t>4</a:t>
            </a:fld>
            <a:endParaRPr lang="en-IN" noProof="0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511AE59-4AA8-483B-9048-4F4B8B32F81C}"/>
              </a:ext>
            </a:extLst>
          </p:cNvPr>
          <p:cNvSpPr txBox="1"/>
          <p:nvPr/>
        </p:nvSpPr>
        <p:spPr>
          <a:xfrm>
            <a:off x="3048762" y="85784"/>
            <a:ext cx="609447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N" sz="3200" b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Introduction</a:t>
            </a:r>
          </a:p>
        </p:txBody>
      </p:sp>
      <p:pic>
        <p:nvPicPr>
          <p:cNvPr id="27" name="Content Placeholder 4">
            <a:extLst>
              <a:ext uri="{FF2B5EF4-FFF2-40B4-BE49-F238E27FC236}">
                <a16:creationId xmlns:a16="http://schemas.microsoft.com/office/drawing/2014/main" id="{F4DE68AB-8BCF-00BC-CDA3-33DD8FB01B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945"/>
          <a:stretch>
            <a:fillRect/>
          </a:stretch>
        </p:blipFill>
        <p:spPr>
          <a:xfrm>
            <a:off x="7818120" y="893743"/>
            <a:ext cx="3950208" cy="5278568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528E8029-ADF8-8F05-457C-460BFBE1B521}"/>
              </a:ext>
            </a:extLst>
          </p:cNvPr>
          <p:cNvSpPr txBox="1"/>
          <p:nvPr/>
        </p:nvSpPr>
        <p:spPr>
          <a:xfrm>
            <a:off x="10757371" y="5848690"/>
            <a:ext cx="101095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1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Zhang, 2013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7D9B908E-BD57-ABA1-3269-43EDFE596BF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31465017"/>
              </p:ext>
            </p:extLst>
          </p:nvPr>
        </p:nvGraphicFramePr>
        <p:xfrm>
          <a:off x="2119231" y="1937377"/>
          <a:ext cx="7673993" cy="3718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46DC5DEA-562F-5960-7245-89E3ADFECB68}"/>
              </a:ext>
            </a:extLst>
          </p:cNvPr>
          <p:cNvSpPr txBox="1"/>
          <p:nvPr/>
        </p:nvSpPr>
        <p:spPr>
          <a:xfrm>
            <a:off x="2917072" y="5620202"/>
            <a:ext cx="29136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Reasons of variability</a:t>
            </a:r>
            <a:endParaRPr lang="en-IN" sz="2400" b="1" dirty="0"/>
          </a:p>
        </p:txBody>
      </p:sp>
    </p:spTree>
    <p:extLst>
      <p:ext uri="{BB962C8B-B14F-4D97-AF65-F5344CB8AC3E}">
        <p14:creationId xmlns:p14="http://schemas.microsoft.com/office/powerpoint/2010/main" val="1738977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32108AA-E1B3-4E24-8B70-817DB6F63A04}"/>
              </a:ext>
            </a:extLst>
          </p:cNvPr>
          <p:cNvCxnSpPr>
            <a:cxnSpLocks/>
          </p:cNvCxnSpPr>
          <p:nvPr/>
        </p:nvCxnSpPr>
        <p:spPr>
          <a:xfrm>
            <a:off x="209006" y="836023"/>
            <a:ext cx="1166513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A09F5C5-EACE-44AF-85DC-D145DE9CC765}"/>
              </a:ext>
            </a:extLst>
          </p:cNvPr>
          <p:cNvCxnSpPr>
            <a:cxnSpLocks/>
          </p:cNvCxnSpPr>
          <p:nvPr/>
        </p:nvCxnSpPr>
        <p:spPr>
          <a:xfrm>
            <a:off x="209006" y="6187440"/>
            <a:ext cx="1166513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2C8945D-A2C4-4573-8EF5-9BFD2FDF78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1827"/>
            <a:ext cx="2743200" cy="365125"/>
          </a:xfrm>
        </p:spPr>
        <p:txBody>
          <a:bodyPr/>
          <a:lstStyle/>
          <a:p>
            <a:fld id="{F0D51B71-927D-4FCE-854A-85A6F062FA03}" type="slidenum">
              <a:rPr lang="en-IN" noProof="0" smtClean="0">
                <a:latin typeface="Times New Roman" panose="02020603050405020304" pitchFamily="18" charset="0"/>
              </a:rPr>
              <a:t>5</a:t>
            </a:fld>
            <a:endParaRPr lang="en-IN" noProof="0" dirty="0">
              <a:latin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F6ED86F-73E2-161A-D58D-DC45CBB35312}"/>
              </a:ext>
            </a:extLst>
          </p:cNvPr>
          <p:cNvSpPr txBox="1"/>
          <p:nvPr/>
        </p:nvSpPr>
        <p:spPr>
          <a:xfrm>
            <a:off x="0" y="670559"/>
            <a:ext cx="8610600" cy="55893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IN" sz="2800" b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Approaches of prediction: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Experiments : </a:t>
            </a:r>
            <a:r>
              <a:rPr lang="en-IN" sz="2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Can </a:t>
            </a:r>
            <a:r>
              <a:rPr lang="en-IN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measure but do not predict</a:t>
            </a:r>
            <a:r>
              <a:rPr lang="en-IN" noProof="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IN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e.g. cube tests?? </a:t>
            </a:r>
            <a:endParaRPr lang="en-IN" noProof="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noProof="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Some </a:t>
            </a:r>
            <a:r>
              <a:rPr lang="en-IN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phenomena</a:t>
            </a:r>
            <a:r>
              <a:rPr lang="en-IN" noProof="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like creep, fatigue, ASR are years-long.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Empirical techniques:  </a:t>
            </a:r>
            <a:r>
              <a:rPr lang="en-IN" noProof="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Based on macrostructural behaviour. Not generic.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IN" sz="2800" b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better approach: Utilize micro-structural behaviour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FEM techniques: </a:t>
            </a:r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Great to model local behaviour. </a:t>
            </a:r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Time-costly</a:t>
            </a:r>
            <a:r>
              <a:rPr lang="en-IN" noProof="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for multi-level heterogeneity of concrete</a:t>
            </a:r>
            <a:r>
              <a:rPr lang="en-IN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b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Mean-Field Homogenisation Techniques</a:t>
            </a:r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Can analyse multi-level heterogeneity semi-analytically</a:t>
            </a:r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Less time consuming</a:t>
            </a:r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noProof="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Microstructure is simplified but still useful.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39767D7-2BA1-0A47-132C-7EC6FE8315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56064" y="3571387"/>
            <a:ext cx="2442565" cy="244256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24DF638-921B-1934-6B57-47E1AA4B4A6F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 l="2948" t="2992" r="3094" b="4185"/>
          <a:stretch/>
        </p:blipFill>
        <p:spPr>
          <a:xfrm>
            <a:off x="6489408" y="3571387"/>
            <a:ext cx="3166656" cy="2468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83F9C88-F886-8AD9-0DCB-73A58F3D8D99}"/>
              </a:ext>
            </a:extLst>
          </p:cNvPr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8610600" y="933383"/>
            <a:ext cx="3500568" cy="259340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618D060-EF45-7D48-B0DB-00EDF0F8256F}"/>
              </a:ext>
            </a:extLst>
          </p:cNvPr>
          <p:cNvSpPr txBox="1"/>
          <p:nvPr/>
        </p:nvSpPr>
        <p:spPr>
          <a:xfrm>
            <a:off x="3048762" y="85784"/>
            <a:ext cx="609447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N" sz="3200" b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Introduction</a:t>
            </a:r>
          </a:p>
        </p:txBody>
      </p:sp>
    </p:spTree>
    <p:extLst>
      <p:ext uri="{BB962C8B-B14F-4D97-AF65-F5344CB8AC3E}">
        <p14:creationId xmlns:p14="http://schemas.microsoft.com/office/powerpoint/2010/main" val="3708661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870E634-A287-77F2-227B-89FE5BC9DCE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0750"/>
          <a:stretch/>
        </p:blipFill>
        <p:spPr>
          <a:xfrm>
            <a:off x="5743874" y="3883311"/>
            <a:ext cx="5230112" cy="2207964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32108AA-E1B3-4E24-8B70-817DB6F63A04}"/>
              </a:ext>
            </a:extLst>
          </p:cNvPr>
          <p:cNvCxnSpPr>
            <a:cxnSpLocks/>
          </p:cNvCxnSpPr>
          <p:nvPr/>
        </p:nvCxnSpPr>
        <p:spPr>
          <a:xfrm>
            <a:off x="209006" y="836023"/>
            <a:ext cx="1166513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A09F5C5-EACE-44AF-85DC-D145DE9CC765}"/>
              </a:ext>
            </a:extLst>
          </p:cNvPr>
          <p:cNvCxnSpPr>
            <a:cxnSpLocks/>
          </p:cNvCxnSpPr>
          <p:nvPr/>
        </p:nvCxnSpPr>
        <p:spPr>
          <a:xfrm>
            <a:off x="209006" y="6187440"/>
            <a:ext cx="1166513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F5744FE-656C-40A6-AF36-65C32ECC6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51B71-927D-4FCE-854A-85A6F062FA03}" type="slidenum">
              <a:rPr lang="hi-IN" smtClean="0">
                <a:latin typeface="Calibri" panose="020F0502020204030204" pitchFamily="34" charset="0"/>
                <a:ea typeface="Calibri" panose="020F0502020204030204" pitchFamily="34" charset="0"/>
              </a:rPr>
              <a:t>6</a:t>
            </a:fld>
            <a:endParaRPr lang="hi-IN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67BEF21-FDA9-0784-4F5C-D71A3FD51A3A}"/>
              </a:ext>
            </a:extLst>
          </p:cNvPr>
          <p:cNvSpPr txBox="1"/>
          <p:nvPr/>
        </p:nvSpPr>
        <p:spPr>
          <a:xfrm>
            <a:off x="10354809" y="5760231"/>
            <a:ext cx="9989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200" i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Hashin, 1965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7">
                <a:extLst>
                  <a:ext uri="{FF2B5EF4-FFF2-40B4-BE49-F238E27FC236}">
                    <a16:creationId xmlns:a16="http://schemas.microsoft.com/office/drawing/2014/main" id="{973DE987-93A5-5ABB-0221-1DFF0F5F4AD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33904" y="1578008"/>
                <a:ext cx="6021977" cy="4513265"/>
              </a:xfrm>
            </p:spPr>
            <p:txBody>
              <a:bodyPr>
                <a:noAutofit/>
              </a:bodyPr>
              <a:lstStyle/>
              <a:p>
                <a:pPr>
                  <a:lnSpc>
                    <a:spcPct val="100000"/>
                  </a:lnSpc>
                  <a:buFont typeface="Wingdings" panose="05000000000000000000" pitchFamily="2" charset="2"/>
                  <a:buChar char="§"/>
                </a:pPr>
                <a:r>
                  <a:rPr lang="en-IN" sz="1800" b="1" dirty="0"/>
                  <a:t>Definition: </a:t>
                </a:r>
                <a:r>
                  <a:rPr lang="en-IN" sz="1800" dirty="0"/>
                  <a:t>A homogeneous equivalent material storing same strain energy</a:t>
                </a:r>
              </a:p>
              <a:p>
                <a:pPr>
                  <a:lnSpc>
                    <a:spcPct val="100000"/>
                  </a:lnSpc>
                  <a:buFont typeface="Wingdings" panose="05000000000000000000" pitchFamily="2" charset="2"/>
                  <a:buChar char="§"/>
                </a:pPr>
                <a:r>
                  <a:rPr lang="en-IN" sz="1800" b="1" dirty="0"/>
                  <a:t>Principle:</a:t>
                </a:r>
                <a:r>
                  <a:rPr lang="en-IN" sz="1800" dirty="0"/>
                  <a:t> The applied macroscopic strain/stress = Average of microscopic strains/stresses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IN" sz="2000" dirty="0"/>
                  <a:t>    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IN" sz="2000" i="1" smtClean="0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IN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e>
                    </m:bar>
                  </m:oMath>
                </a14:m>
                <a:r>
                  <a:rPr lang="en-IN" sz="2000" dirty="0"/>
                  <a:t>=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IN" sz="2000" i="1" dirty="0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IN" sz="2000" b="0" i="1" dirty="0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IN" sz="2000" b="0" i="1" dirty="0" smtClean="0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IN" sz="2000" b="0" i="1" dirty="0" smtClean="0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  <m:e>
                        <m:sSub>
                          <m:sSubPr>
                            <m:ctrlPr>
                              <a:rPr lang="en-IN" sz="20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000" b="0" i="1" dirty="0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IN" sz="2000" b="0" i="1" dirty="0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IN" sz="2000" dirty="0"/>
                  <a:t>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IN" sz="2000" i="1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I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e>
                    </m:bar>
                  </m:oMath>
                </a14:m>
                <a:r>
                  <a:rPr lang="en-IN" sz="2000" baseline="-25000" dirty="0"/>
                  <a:t>r                             </a:t>
                </a:r>
                <a:r>
                  <a:rPr lang="en-IN" sz="1800" dirty="0"/>
                  <a:t>and              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 </m:t>
                    </m:r>
                    <m:bar>
                      <m:barPr>
                        <m:pos m:val="top"/>
                        <m:ctrlPr>
                          <a:rPr lang="en-IN" sz="2000" i="1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I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</m:bar>
                  </m:oMath>
                </a14:m>
                <a:r>
                  <a:rPr lang="en-IN" sz="2000" dirty="0"/>
                  <a:t>=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IN" sz="2000" i="1" dirty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IN" sz="2000" i="1" dirty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IN" sz="2000" i="1" dirty="0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IN" sz="2000" i="1" dirty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IN" sz="2000" i="1" dirty="0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  <m:e>
                        <m:sSub>
                          <m:sSubPr>
                            <m:ctrlPr>
                              <a:rPr lang="en-IN" sz="20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000" i="1" dirty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IN" sz="2000" i="1" dirty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IN" sz="2000" dirty="0"/>
                  <a:t>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IN" sz="2000" i="1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I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</m:bar>
                  </m:oMath>
                </a14:m>
                <a:r>
                  <a:rPr lang="en-IN" sz="2000" baseline="-25000" dirty="0"/>
                  <a:t>r</a:t>
                </a:r>
                <a:r>
                  <a:rPr lang="en-IN" sz="2000" dirty="0"/>
                  <a:t> 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IN" sz="1800" dirty="0"/>
                  <a:t>   Where,                          and </a:t>
                </a:r>
              </a:p>
              <a:p>
                <a:pPr lvl="1">
                  <a:lnSpc>
                    <a:spcPct val="150000"/>
                  </a:lnSpc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IN" sz="18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𝔸</m:t>
                        </m:r>
                      </m:e>
                      <m:sub>
                        <m:r>
                          <a:rPr lang="en-IN" sz="1800" i="1" dirty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IN" sz="18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1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𝔹</m:t>
                        </m:r>
                      </m:e>
                      <m:sub>
                        <m:r>
                          <a:rPr lang="en-IN" sz="1800" i="1" dirty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IN" sz="1800" dirty="0"/>
                  <a:t> : </a:t>
                </a:r>
                <a:r>
                  <a:rPr lang="en-IN" sz="1800" b="1" dirty="0">
                    <a:solidFill>
                      <a:srgbClr val="FF0000"/>
                    </a:solidFill>
                  </a:rPr>
                  <a:t>Strain and Stress Concentration tensors</a:t>
                </a:r>
              </a:p>
              <a:p>
                <a:pPr>
                  <a:lnSpc>
                    <a:spcPct val="150000"/>
                  </a:lnSpc>
                  <a:buFont typeface="Wingdings" panose="05000000000000000000" pitchFamily="2" charset="2"/>
                  <a:buChar char="§"/>
                </a:pPr>
                <a:r>
                  <a:rPr lang="en-IN" sz="1800" b="1" dirty="0"/>
                  <a:t>Effective Elastic Properties : 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IN" sz="1800" i="1" smtClean="0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IN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</m:bar>
                  </m:oMath>
                </a14:m>
                <a:r>
                  <a:rPr lang="en-IN" sz="1800" dirty="0"/>
                  <a:t>=</a:t>
                </a:r>
                <a:r>
                  <a:rPr lang="en-IN" sz="1800" b="1" dirty="0"/>
                  <a:t>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IN" sz="1800" b="1" i="1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IN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𝕃</m:t>
                        </m:r>
                      </m:e>
                    </m:bar>
                  </m:oMath>
                </a14:m>
                <a:r>
                  <a:rPr lang="en-IN" sz="1800" b="1" dirty="0"/>
                  <a:t>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IN" sz="1800" b="1" i="1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IN" sz="1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𝜺</m:t>
                        </m:r>
                      </m:e>
                    </m:bar>
                  </m:oMath>
                </a14:m>
                <a:r>
                  <a:rPr lang="en-IN" sz="1800" b="1" dirty="0"/>
                  <a:t> 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IN" sz="1800" dirty="0"/>
                  <a:t>where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IN" sz="1800" b="1" i="1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IN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𝕃</m:t>
                        </m:r>
                      </m:e>
                    </m:bar>
                  </m:oMath>
                </a14:m>
                <a:r>
                  <a:rPr lang="en-IN" sz="1800" b="1" dirty="0"/>
                  <a:t> =</a:t>
                </a:r>
                <a14:m>
                  <m:oMath xmlns:m="http://schemas.openxmlformats.org/officeDocument/2006/math">
                    <m:r>
                      <a:rPr lang="en-IN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𝕃</m:t>
                    </m:r>
                    <m:r>
                      <a:rPr lang="en-IN" sz="1800" b="1" i="1" baseline="-25000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IN" sz="1800" b="1" i="1" smtClean="0">
                        <a:latin typeface="Cambria Math" panose="02040503050406030204" pitchFamily="18" charset="0"/>
                      </a:rPr>
                      <m:t>+</m:t>
                    </m:r>
                    <m:nary>
                      <m:naryPr>
                        <m:chr m:val="∑"/>
                        <m:ctrlPr>
                          <a:rPr lang="en-IN" sz="1800" b="1" i="1" dirty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IN" sz="1800" b="1" i="1" dirty="0">
                            <a:latin typeface="Cambria Math" panose="02040503050406030204" pitchFamily="18" charset="0"/>
                          </a:rPr>
                          <m:t>𝒓</m:t>
                        </m:r>
                        <m:r>
                          <a:rPr lang="en-IN" sz="1800" b="1" i="1" dirty="0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1800" b="1" i="1" dirty="0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  <m:sup>
                        <m:r>
                          <a:rPr lang="en-IN" sz="1800" b="1" i="1" dirty="0">
                            <a:latin typeface="Cambria Math" panose="02040503050406030204" pitchFamily="18" charset="0"/>
                          </a:rPr>
                          <m:t>𝑵</m:t>
                        </m:r>
                      </m:sup>
                      <m:e>
                        <m:sSub>
                          <m:sSubPr>
                            <m:ctrlPr>
                              <a:rPr lang="en-IN" sz="1800" b="1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1800" b="1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𝒄</m:t>
                            </m:r>
                          </m:e>
                          <m:sub>
                            <m:r>
                              <a:rPr lang="en-IN" sz="1800" b="1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𝒓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en-IN" sz="1800" b="1" i="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IN" sz="1800" b="1" dirty="0"/>
                          <m:t>(</m:t>
                        </m:r>
                        <m:r>
                          <a:rPr lang="en-IN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𝕃</m:t>
                        </m:r>
                        <m:r>
                          <a:rPr lang="en-IN" sz="1800" b="1" i="1" baseline="-25000" smtClean="0">
                            <a:latin typeface="Cambria Math" panose="02040503050406030204" pitchFamily="18" charset="0"/>
                          </a:rPr>
                          <m:t>𝒓</m:t>
                        </m:r>
                        <m:r>
                          <m:rPr>
                            <m:nor/>
                          </m:rPr>
                          <a:rPr lang="en-IN" sz="1800" b="1" dirty="0"/>
                          <m:t>−</m:t>
                        </m:r>
                        <m:r>
                          <a:rPr lang="en-IN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𝕃</m:t>
                        </m:r>
                        <m:r>
                          <a:rPr lang="en-IN" sz="1800" b="1" i="1" baseline="-25000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m:rPr>
                            <m:nor/>
                          </m:rPr>
                          <a:rPr lang="en-IN" sz="1800" b="1" dirty="0"/>
                          <m:t>)</m:t>
                        </m:r>
                        <m:r>
                          <a:rPr lang="en-IN" sz="1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𝔸</m:t>
                        </m:r>
                        <m:r>
                          <m:rPr>
                            <m:nor/>
                          </m:rPr>
                          <a:rPr lang="en-IN" sz="1800" b="1" i="1" baseline="-25000" dirty="0" smtClean="0">
                            <a:solidFill>
                              <a:srgbClr val="FF0000"/>
                            </a:solidFill>
                          </a:rPr>
                          <m:t>r</m:t>
                        </m:r>
                      </m:e>
                    </m:nary>
                  </m:oMath>
                </a14:m>
                <a:endParaRPr lang="en-IN" sz="1800" b="1" dirty="0"/>
              </a:p>
            </p:txBody>
          </p:sp>
        </mc:Choice>
        <mc:Fallback xmlns="">
          <p:sp>
            <p:nvSpPr>
              <p:cNvPr id="11" name="Content Placeholder 7">
                <a:extLst>
                  <a:ext uri="{FF2B5EF4-FFF2-40B4-BE49-F238E27FC236}">
                    <a16:creationId xmlns:a16="http://schemas.microsoft.com/office/drawing/2014/main" id="{973DE987-93A5-5ABB-0221-1DFF0F5F4AD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33904" y="1578008"/>
                <a:ext cx="6021977" cy="4513265"/>
              </a:xfrm>
              <a:blipFill>
                <a:blip r:embed="rId4"/>
                <a:stretch>
                  <a:fillRect l="-911" t="-811" b="-1675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>
            <a:extLst>
              <a:ext uri="{FF2B5EF4-FFF2-40B4-BE49-F238E27FC236}">
                <a16:creationId xmlns:a16="http://schemas.microsoft.com/office/drawing/2014/main" id="{954B2769-40C1-E3A0-238A-0C9EDE40CEAF}"/>
              </a:ext>
            </a:extLst>
          </p:cNvPr>
          <p:cNvSpPr/>
          <p:nvPr/>
        </p:nvSpPr>
        <p:spPr>
          <a:xfrm>
            <a:off x="76879" y="836023"/>
            <a:ext cx="602197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en-IN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Principle of homogenisation</a:t>
            </a:r>
            <a:endParaRPr lang="en-US" sz="28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9" name="Picture 18" descr="Icon">
            <a:extLst>
              <a:ext uri="{FF2B5EF4-FFF2-40B4-BE49-F238E27FC236}">
                <a16:creationId xmlns:a16="http://schemas.microsoft.com/office/drawing/2014/main" id="{A9796D5E-3926-5503-2FDF-0B9262237AB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63" r="18569"/>
          <a:stretch/>
        </p:blipFill>
        <p:spPr>
          <a:xfrm>
            <a:off x="7808243" y="931123"/>
            <a:ext cx="4347914" cy="4087131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DCC2B1F6-6134-3F75-4039-F34E732F220C}"/>
              </a:ext>
            </a:extLst>
          </p:cNvPr>
          <p:cNvSpPr txBox="1"/>
          <p:nvPr/>
        </p:nvSpPr>
        <p:spPr>
          <a:xfrm>
            <a:off x="1979817" y="94039"/>
            <a:ext cx="864047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N" sz="3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Literature Survey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35514D4-5672-9B06-8FA4-91CDAC9F1663}"/>
              </a:ext>
            </a:extLst>
          </p:cNvPr>
          <p:cNvSpPr txBox="1"/>
          <p:nvPr/>
        </p:nvSpPr>
        <p:spPr>
          <a:xfrm>
            <a:off x="7482089" y="5867953"/>
            <a:ext cx="5187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RVE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C38EA34-C752-4A51-AEB2-8061FABC54C1}"/>
                  </a:ext>
                </a:extLst>
              </p:cNvPr>
              <p:cNvSpPr txBox="1"/>
              <p:nvPr/>
            </p:nvSpPr>
            <p:spPr>
              <a:xfrm>
                <a:off x="1434098" y="3636180"/>
                <a:ext cx="99161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IN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I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𝜀</m:t>
                              </m:r>
                            </m:e>
                          </m:acc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𝔸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acc>
                        <m:accPr>
                          <m:chr m:val="̅"/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I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e>
                      </m:acc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C38EA34-C752-4A51-AEB2-8061FABC54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4098" y="3636180"/>
                <a:ext cx="991618" cy="276999"/>
              </a:xfrm>
              <a:prstGeom prst="rect">
                <a:avLst/>
              </a:prstGeom>
              <a:blipFill>
                <a:blip r:embed="rId6"/>
                <a:stretch>
                  <a:fillRect l="-3067" r="-34969" b="-869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BB43BB4-D4D5-EABB-94EF-2F0D3E064363}"/>
                  </a:ext>
                </a:extLst>
              </p:cNvPr>
              <p:cNvSpPr txBox="1"/>
              <p:nvPr/>
            </p:nvSpPr>
            <p:spPr>
              <a:xfrm>
                <a:off x="3279397" y="3606312"/>
                <a:ext cx="105169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bar>
                            <m:barPr>
                              <m:pos m:val="top"/>
                              <m:ctrlPr>
                                <a:rPr lang="en-IN" i="1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en-I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</m:ba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𝔹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bar>
                        <m:barPr>
                          <m:pos m:val="top"/>
                          <m:ctrlPr>
                            <a:rPr lang="en-IN" i="1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I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</m:bar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BB43BB4-D4D5-EABB-94EF-2F0D3E0643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9397" y="3606312"/>
                <a:ext cx="1051698" cy="276999"/>
              </a:xfrm>
              <a:prstGeom prst="rect">
                <a:avLst/>
              </a:prstGeom>
              <a:blipFill>
                <a:blip r:embed="rId7"/>
                <a:stretch>
                  <a:fillRect l="-2907" r="-3488" b="-11111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Seviyan Kheer Recipe | Vermicelli Kheer ...">
            <a:extLst>
              <a:ext uri="{FF2B5EF4-FFF2-40B4-BE49-F238E27FC236}">
                <a16:creationId xmlns:a16="http://schemas.microsoft.com/office/drawing/2014/main" id="{FAED78AA-E940-BD6C-1519-97B104BF2C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clrChange>
              <a:clrFrom>
                <a:srgbClr val="4C3A08"/>
              </a:clrFrom>
              <a:clrTo>
                <a:srgbClr val="4C3A0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19" b="31515"/>
          <a:stretch>
            <a:fillRect/>
          </a:stretch>
        </p:blipFill>
        <p:spPr bwMode="auto">
          <a:xfrm>
            <a:off x="5989101" y="1921419"/>
            <a:ext cx="2440922" cy="193914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98294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32108AA-E1B3-4E24-8B70-817DB6F63A04}"/>
              </a:ext>
            </a:extLst>
          </p:cNvPr>
          <p:cNvCxnSpPr>
            <a:cxnSpLocks/>
          </p:cNvCxnSpPr>
          <p:nvPr/>
        </p:nvCxnSpPr>
        <p:spPr>
          <a:xfrm>
            <a:off x="209006" y="836023"/>
            <a:ext cx="1166513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A09F5C5-EACE-44AF-85DC-D145DE9CC765}"/>
              </a:ext>
            </a:extLst>
          </p:cNvPr>
          <p:cNvCxnSpPr>
            <a:cxnSpLocks/>
          </p:cNvCxnSpPr>
          <p:nvPr/>
        </p:nvCxnSpPr>
        <p:spPr>
          <a:xfrm>
            <a:off x="209005" y="6187440"/>
            <a:ext cx="1166513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A36021B-AA5D-4102-B27A-9F0AD61CA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51B71-927D-4FCE-854A-85A6F062FA03}" type="slidenum">
              <a:rPr lang="hi-IN" smtClean="0"/>
              <a:t>7</a:t>
            </a:fld>
            <a:endParaRPr lang="hi-IN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3">
                <a:extLst>
                  <a:ext uri="{FF2B5EF4-FFF2-40B4-BE49-F238E27FC236}">
                    <a16:creationId xmlns:a16="http://schemas.microsoft.com/office/drawing/2014/main" id="{6A2D9BB2-2085-414C-48C8-BC0A851AE7B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72807968"/>
                  </p:ext>
                </p:extLst>
              </p:nvPr>
            </p:nvGraphicFramePr>
            <p:xfrm>
              <a:off x="209005" y="1364130"/>
              <a:ext cx="11665131" cy="473885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888377">
                      <a:extLst>
                        <a:ext uri="{9D8B030D-6E8A-4147-A177-3AD203B41FA5}">
                          <a16:colId xmlns:a16="http://schemas.microsoft.com/office/drawing/2014/main" val="2429082440"/>
                        </a:ext>
                      </a:extLst>
                    </a:gridCol>
                    <a:gridCol w="3888377">
                      <a:extLst>
                        <a:ext uri="{9D8B030D-6E8A-4147-A177-3AD203B41FA5}">
                          <a16:colId xmlns:a16="http://schemas.microsoft.com/office/drawing/2014/main" val="2544780620"/>
                        </a:ext>
                      </a:extLst>
                    </a:gridCol>
                    <a:gridCol w="3888377">
                      <a:extLst>
                        <a:ext uri="{9D8B030D-6E8A-4147-A177-3AD203B41FA5}">
                          <a16:colId xmlns:a16="http://schemas.microsoft.com/office/drawing/2014/main" val="2443067420"/>
                        </a:ext>
                      </a:extLst>
                    </a:gridCol>
                  </a:tblGrid>
                  <a:tr h="74387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1800" b="1" kern="1200" dirty="0">
                              <a:solidFill>
                                <a:schemeClr val="lt1"/>
                              </a:solidFill>
                              <a:latin typeface="+mn-lt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Mori-Tanaka Scheme </a:t>
                          </a:r>
                        </a:p>
                        <a:p>
                          <a:pPr algn="ctr"/>
                          <a:r>
                            <a:rPr lang="en-US" sz="1200" b="1" i="1" kern="1200" dirty="0">
                              <a:solidFill>
                                <a:srgbClr val="FF0000"/>
                              </a:solidFill>
                              <a:latin typeface="+mn-lt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(Mori &amp; Tanaka, 1973)</a:t>
                          </a:r>
                          <a:endParaRPr lang="en-IN" sz="1200" b="1" i="1" kern="1200" dirty="0">
                            <a:solidFill>
                              <a:srgbClr val="FF0000"/>
                            </a:solidFill>
                            <a:latin typeface="+mn-lt"/>
                            <a:ea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dirty="0">
                              <a:latin typeface="+mn-lt"/>
                              <a:cs typeface="Times New Roman" panose="02020603050405020304" pitchFamily="18" charset="0"/>
                            </a:rPr>
                            <a:t>Self-Consistent Scheme</a:t>
                          </a:r>
                        </a:p>
                        <a:p>
                          <a:pPr algn="ctr"/>
                          <a:r>
                            <a:rPr lang="en-IN" sz="1200" b="1" i="1" kern="1200" dirty="0">
                              <a:solidFill>
                                <a:srgbClr val="FF0000"/>
                              </a:solidFill>
                              <a:latin typeface="+mn-lt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(Hill, 1965)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dirty="0">
                              <a:latin typeface="+mn-lt"/>
                              <a:cs typeface="Times New Roman" panose="02020603050405020304" pitchFamily="18" charset="0"/>
                            </a:rPr>
                            <a:t>Generalized Self-Consistent Schemes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493929035"/>
                      </a:ext>
                    </a:extLst>
                  </a:tr>
                  <a:tr h="1143947">
                    <a:tc>
                      <a:txBody>
                        <a:bodyPr/>
                        <a:lstStyle/>
                        <a:p>
                          <a:pPr marL="285750" indent="-285750">
                            <a:buFont typeface="Arial" panose="020B0604020202020204" pitchFamily="34" charset="0"/>
                            <a:buChar char="•"/>
                          </a:pPr>
                          <a:r>
                            <a:rPr lang="en-US" sz="1800" dirty="0">
                              <a:solidFill>
                                <a:srgbClr val="000000"/>
                              </a:solidFill>
                              <a:latin typeface="+mn-lt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The inhomogeneities are </a:t>
                          </a:r>
                          <a:r>
                            <a:rPr lang="en-US" sz="1800" b="1" dirty="0">
                              <a:solidFill>
                                <a:srgbClr val="000000"/>
                              </a:solidFill>
                              <a:latin typeface="+mn-lt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far</a:t>
                          </a:r>
                          <a:r>
                            <a:rPr lang="en-US" sz="1800" dirty="0">
                              <a:solidFill>
                                <a:srgbClr val="000000"/>
                              </a:solidFill>
                              <a:latin typeface="+mn-lt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 from each other </a:t>
                          </a:r>
                        </a:p>
                        <a:p>
                          <a:pPr marL="285750" indent="-285750">
                            <a:buFont typeface="Arial" panose="020B0604020202020204" pitchFamily="34" charset="0"/>
                            <a:buChar char="•"/>
                          </a:pPr>
                          <a:r>
                            <a:rPr lang="en-US" sz="1800" dirty="0">
                              <a:solidFill>
                                <a:srgbClr val="000000"/>
                              </a:solidFill>
                              <a:latin typeface="+mn-lt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Effects are transferred through the matrix</a:t>
                          </a:r>
                          <a:endParaRPr lang="en-IN" dirty="0">
                            <a:latin typeface="+mn-lt"/>
                            <a:ea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285750" indent="-285750">
                            <a:buFont typeface="Arial" panose="020B0604020202020204" pitchFamily="34" charset="0"/>
                            <a:buChar char="•"/>
                          </a:pPr>
                          <a:r>
                            <a:rPr lang="en-US" sz="1800" dirty="0">
                              <a:solidFill>
                                <a:srgbClr val="000000"/>
                              </a:solidFill>
                              <a:latin typeface="+mn-lt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The inhomogeneities are </a:t>
                          </a:r>
                          <a:r>
                            <a:rPr lang="en-US" sz="1800" b="1" dirty="0">
                              <a:solidFill>
                                <a:srgbClr val="000000"/>
                              </a:solidFill>
                              <a:latin typeface="+mn-lt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Near to </a:t>
                          </a:r>
                          <a:r>
                            <a:rPr lang="en-US" sz="1800" dirty="0">
                              <a:solidFill>
                                <a:srgbClr val="000000"/>
                              </a:solidFill>
                              <a:latin typeface="+mn-lt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each other </a:t>
                          </a:r>
                        </a:p>
                        <a:p>
                          <a:pPr marL="285750" indent="-285750">
                            <a:buFont typeface="Arial" panose="020B0604020202020204" pitchFamily="34" charset="0"/>
                            <a:buChar char="•"/>
                          </a:pPr>
                          <a:r>
                            <a:rPr lang="en-US" sz="1800" dirty="0">
                              <a:solidFill>
                                <a:srgbClr val="000000"/>
                              </a:solidFill>
                              <a:latin typeface="+mn-lt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Direct interaction of inhomogeneities</a:t>
                          </a:r>
                          <a:endParaRPr lang="en-IN" dirty="0">
                            <a:latin typeface="+mn-lt"/>
                            <a:ea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285750" indent="-285750">
                            <a:buFont typeface="Arial" panose="020B0604020202020204" pitchFamily="34" charset="0"/>
                            <a:buChar char="•"/>
                          </a:pPr>
                          <a:r>
                            <a:rPr lang="en-US" sz="1800" dirty="0">
                              <a:solidFill>
                                <a:srgbClr val="000000"/>
                              </a:solidFill>
                              <a:latin typeface="+mn-lt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No distinct matrix exists</a:t>
                          </a:r>
                        </a:p>
                        <a:p>
                          <a:pPr marL="285750" indent="-285750">
                            <a:buFont typeface="Arial" panose="020B0604020202020204" pitchFamily="34" charset="0"/>
                            <a:buChar char="•"/>
                          </a:pPr>
                          <a:r>
                            <a:rPr lang="en-US" sz="1800" dirty="0">
                              <a:solidFill>
                                <a:srgbClr val="000000"/>
                              </a:solidFill>
                              <a:latin typeface="+mn-lt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e.g. a polycrystal material with grains in different orientations.</a:t>
                          </a:r>
                          <a:endParaRPr lang="en-IN" dirty="0">
                            <a:latin typeface="+mn-lt"/>
                            <a:ea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61394594"/>
                      </a:ext>
                    </a:extLst>
                  </a:tr>
                  <a:tr h="1954114">
                    <a:tc>
                      <a:txBody>
                        <a:bodyPr/>
                        <a:lstStyle/>
                        <a:p>
                          <a:endParaRPr lang="en-IN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IN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IN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31033994"/>
                      </a:ext>
                    </a:extLst>
                  </a:tr>
                  <a:tr h="852151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IN" sz="1800" i="1" kern="1200" smtClean="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𝔸</m:t>
                                  </m:r>
                                </m:e>
                                <m:sub>
                                  <m:r>
                                    <a:rPr lang="en-IN" sz="18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𝑟</m:t>
                                  </m:r>
                                </m:sub>
                              </m:sSub>
                              <m:r>
                                <a:rPr lang="en-IN" sz="1800" i="1" kern="1200" smtClean="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IN" sz="18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lang="en-IN" sz="1800" b="1" i="1" kern="1200" smtClean="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𝔾</m:t>
                                  </m:r>
                                </m:e>
                                <m:sub>
                                  <m:r>
                                    <a:rPr lang="en-IN" sz="18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𝑟</m:t>
                                  </m:r>
                                </m:sub>
                              </m:sSub>
                            </m:oMath>
                          </a14:m>
                          <a:r>
                            <a:rPr lang="en-IN" sz="1800" i="1" kern="1200" dirty="0">
                              <a:solidFill>
                                <a:schemeClr val="dk1"/>
                              </a:solidFill>
                              <a:effectLst/>
                              <a:latin typeface="Times New Roman" panose="020206030504050203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IN" sz="1800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[</m:t>
                              </m:r>
                              <m:sSub>
                                <m:sSubPr>
                                  <m:ctrlPr>
                                    <a:rPr lang="en-IN" sz="18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lang="en-IN" sz="18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IN" sz="18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IN" sz="1800" b="1" i="1" kern="1200" smtClean="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𝕀</m:t>
                              </m:r>
                              <m:r>
                                <a:rPr lang="en-IN" sz="1800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+</m:t>
                              </m:r>
                              <m:nary>
                                <m:naryPr>
                                  <m:chr m:val="∑"/>
                                  <m:limLoc m:val="undOvr"/>
                                  <m:ctrlPr>
                                    <a:rPr lang="en-IN" sz="18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naryPr>
                                <m:sub>
                                  <m:r>
                                    <a:rPr lang="en-IN" sz="18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𝑛</m:t>
                                  </m:r>
                                  <m:r>
                                    <a:rPr lang="en-IN" sz="1800" i="1" kern="1200" smtClean="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=</m:t>
                                  </m:r>
                                  <m:r>
                                    <a:rPr lang="en-IN" sz="18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IN" sz="18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𝑁</m:t>
                                  </m:r>
                                </m:sup>
                                <m:e>
                                  <m:r>
                                    <a:rPr lang="en-IN" sz="18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 </m:t>
                                  </m:r>
                                  <m:sSub>
                                    <m:sSubPr>
                                      <m:ctrlPr>
                                        <a:rPr lang="en-IN" sz="1800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IN" sz="1800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lang="en-IN" sz="1800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  <m:t>𝑛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IN" sz="1800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IN" sz="1800" b="1" i="1" kern="1200" smtClean="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  <m:t>𝔾</m:t>
                                      </m:r>
                                    </m:e>
                                    <m:sub>
                                      <m:r>
                                        <a:rPr lang="en-IN" sz="1800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  <m:t>𝑛</m:t>
                                      </m:r>
                                    </m:sub>
                                  </m:sSub>
                                </m:e>
                              </m:nary>
                            </m:oMath>
                          </a14:m>
                          <a:r>
                            <a:rPr lang="en-IN" sz="1800" kern="1200" dirty="0">
                              <a:solidFill>
                                <a:schemeClr val="dk1"/>
                              </a:solidFill>
                              <a:effectLst/>
                              <a:latin typeface="Times New Roman" panose="020206030504050203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]</a:t>
                          </a:r>
                        </a:p>
                        <a:p>
                          <a:pPr algn="ctr"/>
                          <a:endParaRPr lang="en-IN" sz="800" kern="1200" dirty="0">
                            <a:solidFill>
                              <a:schemeClr val="dk1"/>
                            </a:solidFill>
                            <a:effectLst/>
                            <a:latin typeface="Times New Roman" panose="020206030504050203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IN" sz="1800" i="1" kern="120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IN" sz="1800" b="1" i="1" kern="120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𝔾</m:t>
                                    </m:r>
                                  </m:e>
                                  <m:sub>
                                    <m:r>
                                      <a:rPr lang="en-IN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𝑟</m:t>
                                    </m:r>
                                  </m:sub>
                                </m:sSub>
                                <m:r>
                                  <a:rPr lang="en-IN" sz="1800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IN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IN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[</m:t>
                                    </m:r>
                                    <m:r>
                                      <a:rPr lang="en-IN" sz="1800" b="1" i="1" kern="120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𝕀</m:t>
                                    </m:r>
                                    <m:r>
                                      <a:rPr lang="en-IN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+ </m:t>
                                    </m:r>
                                    <m:sSub>
                                      <m:sSubPr>
                                        <m:ctrlPr>
                                          <a:rPr lang="en-IN" sz="1800" b="1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+mn-cs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IN" sz="1800" b="1" i="1" kern="1200" smtClean="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+mn-cs"/>
                                          </a:rPr>
                                          <m:t>𝕊</m:t>
                                        </m:r>
                                      </m:e>
                                      <m:sub>
                                        <m:r>
                                          <a:rPr lang="en-IN" sz="1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+mn-cs"/>
                                          </a:rPr>
                                          <m:t>𝑟</m:t>
                                        </m:r>
                                      </m:sub>
                                    </m:sSub>
                                    <m:sSubSup>
                                      <m:sSubSupPr>
                                        <m:ctrlPr>
                                          <a:rPr lang="en-IN" sz="1800" b="1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+mn-cs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IN" sz="180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𝕃</m:t>
                                        </m:r>
                                      </m:e>
                                      <m:sub>
                                        <m:r>
                                          <a:rPr lang="en-IN" sz="1800" b="1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+mn-cs"/>
                                          </a:rPr>
                                          <m:t>𝟎</m:t>
                                        </m:r>
                                      </m:sub>
                                      <m:sup>
                                        <m:r>
                                          <a:rPr lang="en-IN" sz="1800" b="1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+mn-cs"/>
                                          </a:rPr>
                                          <m:t>−</m:t>
                                        </m:r>
                                        <m:r>
                                          <a:rPr lang="en-IN" sz="1800" b="1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+mn-cs"/>
                                          </a:rPr>
                                          <m:t>𝟏</m:t>
                                        </m:r>
                                      </m:sup>
                                    </m:sSubSup>
                                    <m:sSup>
                                      <m:sSupPr>
                                        <m:ctrlPr>
                                          <a:rPr lang="en-IN" sz="1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+mn-cs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IN" sz="1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+mn-cs"/>
                                          </a:rPr>
                                          <m:t>(</m:t>
                                        </m:r>
                                        <m:sSub>
                                          <m:sSubPr>
                                            <m:ctrlPr>
                                              <a:rPr lang="en-IN" sz="1800" b="1" i="1" kern="1200">
                                                <a:solidFill>
                                                  <a:schemeClr val="dk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  <a:cs typeface="+mn-cs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IN" sz="180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𝕃</m:t>
                                            </m:r>
                                          </m:e>
                                          <m:sub>
                                            <m:r>
                                              <a:rPr lang="en-IN" sz="1800" i="1" kern="1200">
                                                <a:solidFill>
                                                  <a:schemeClr val="dk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  <a:cs typeface="+mn-cs"/>
                                              </a:rPr>
                                              <m:t>𝑟</m:t>
                                            </m:r>
                                          </m:sub>
                                        </m:sSub>
                                        <m:r>
                                          <a:rPr lang="en-IN" sz="1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+mn-cs"/>
                                          </a:rPr>
                                          <m:t>−</m:t>
                                        </m:r>
                                        <m:r>
                                          <a:rPr lang="en-IN" sz="1800" i="1" kern="1200" smtClean="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+mn-cs"/>
                                          </a:rPr>
                                          <m:t> </m:t>
                                        </m:r>
                                        <m:sSub>
                                          <m:sSubPr>
                                            <m:ctrlPr>
                                              <a:rPr lang="en-IN" sz="1800" i="1" kern="1200">
                                                <a:solidFill>
                                                  <a:schemeClr val="dk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  <a:cs typeface="+mn-cs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IN" sz="180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𝕃</m:t>
                                            </m:r>
                                          </m:e>
                                          <m:sub>
                                            <m:r>
                                              <a:rPr lang="en-IN" sz="1800" i="1" kern="1200">
                                                <a:solidFill>
                                                  <a:schemeClr val="dk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  <a:cs typeface="+mn-cs"/>
                                              </a:rPr>
                                              <m:t>0</m:t>
                                            </m:r>
                                          </m:sub>
                                        </m:sSub>
                                        <m:r>
                                          <a:rPr lang="en-IN" sz="1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+mn-cs"/>
                                          </a:rPr>
                                          <m:t>)</m:t>
                                        </m:r>
                                      </m:e>
                                      <m:sup>
                                        <m:r>
                                          <a:rPr lang="en-IN" sz="1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+mn-cs"/>
                                          </a:rPr>
                                          <m:t> </m:t>
                                        </m:r>
                                      </m:sup>
                                    </m:sSup>
                                    <m:r>
                                      <a:rPr lang="en-IN" sz="1800" b="1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]</m:t>
                                    </m:r>
                                  </m:e>
                                  <m:sup>
                                    <m:r>
                                      <a:rPr lang="en-IN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−1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IN" dirty="0">
                            <a:latin typeface="Times New Roman" panose="020206030504050203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IN" sz="2000" i="1" kern="120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IN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𝔸</m:t>
                                    </m:r>
                                  </m:e>
                                  <m:sub>
                                    <m:r>
                                      <a:rPr lang="en-IN" sz="20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𝑟</m:t>
                                    </m:r>
                                  </m:sub>
                                </m:sSub>
                                <m:r>
                                  <a:rPr lang="en-IN" sz="2000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IN" sz="20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IN" sz="20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[</m:t>
                                    </m:r>
                                    <m:r>
                                      <a:rPr lang="en-IN" sz="2000" b="1" i="1" kern="120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𝕀</m:t>
                                    </m:r>
                                    <m:r>
                                      <a:rPr lang="en-IN" sz="20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+ </m:t>
                                    </m:r>
                                    <m:sSub>
                                      <m:sSubPr>
                                        <m:ctrlPr>
                                          <a:rPr lang="en-IN" sz="20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bPr>
                                      <m:e>
                                        <m:acc>
                                          <m:accPr>
                                            <m:chr m:val="̅"/>
                                            <m:ctrlPr>
                                              <a:rPr lang="en-IN" sz="2000" b="1" i="1" kern="1200">
                                                <a:solidFill>
                                                  <a:schemeClr val="dk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n-IN" sz="2000" b="1" i="1" kern="1200" smtClean="0">
                                                <a:solidFill>
                                                  <a:schemeClr val="dk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  <a:cs typeface="+mn-cs"/>
                                              </a:rPr>
                                              <m:t>𝕊</m:t>
                                            </m:r>
                                          </m:e>
                                        </m:acc>
                                      </m:e>
                                      <m:sub>
                                        <m:r>
                                          <a:rPr lang="en-IN" sz="20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𝑟</m:t>
                                        </m:r>
                                      </m:sub>
                                    </m:sSub>
                                    <m:sSubSup>
                                      <m:sSubSupPr>
                                        <m:ctrlPr>
                                          <a:rPr lang="en-IN" sz="2000" b="1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bSupPr>
                                      <m:e>
                                        <m:acc>
                                          <m:accPr>
                                            <m:chr m:val="̅"/>
                                            <m:ctrlPr>
                                              <a:rPr lang="en-IN" sz="2000" b="1" i="1" kern="1200">
                                                <a:solidFill>
                                                  <a:schemeClr val="dk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n-IN" sz="200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𝕃</m:t>
                                            </m:r>
                                          </m:e>
                                        </m:acc>
                                      </m:e>
                                      <m:sub>
                                        <m:r>
                                          <a:rPr lang="en-IN" sz="2000" b="1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 </m:t>
                                        </m:r>
                                      </m:sub>
                                      <m:sup>
                                        <m:r>
                                          <a:rPr lang="en-IN" sz="2000" b="1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−</m:t>
                                        </m:r>
                                        <m:r>
                                          <a:rPr lang="en-IN" sz="2000" b="1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𝟏</m:t>
                                        </m:r>
                                      </m:sup>
                                    </m:sSubSup>
                                    <m:sSup>
                                      <m:sSupPr>
                                        <m:ctrlPr>
                                          <a:rPr lang="en-IN" sz="20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IN" sz="20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(</m:t>
                                        </m:r>
                                        <m:sSub>
                                          <m:sSubPr>
                                            <m:ctrlPr>
                                              <a:rPr lang="en-IN" sz="2000" b="1" i="1" kern="1200">
                                                <a:solidFill>
                                                  <a:schemeClr val="dk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IN" sz="200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𝕃</m:t>
                                            </m:r>
                                          </m:e>
                                          <m:sub>
                                            <m:r>
                                              <a:rPr lang="en-IN" sz="2000" i="1" kern="1200">
                                                <a:solidFill>
                                                  <a:schemeClr val="dk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  <m:t>𝑟</m:t>
                                            </m:r>
                                          </m:sub>
                                        </m:sSub>
                                        <m:r>
                                          <a:rPr lang="en-IN" sz="20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− </m:t>
                                        </m:r>
                                        <m:sSub>
                                          <m:sSubPr>
                                            <m:ctrlPr>
                                              <a:rPr lang="en-IN" sz="2000" i="1" kern="1200" smtClean="0">
                                                <a:solidFill>
                                                  <a:srgbClr val="FF0000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</m:ctrlPr>
                                          </m:sSubPr>
                                          <m:e>
                                            <m:acc>
                                              <m:accPr>
                                                <m:chr m:val="̅"/>
                                                <m:ctrlPr>
                                                  <a:rPr lang="en-IN" sz="2000" b="1" i="1" kern="1200">
                                                    <a:solidFill>
                                                      <a:srgbClr val="FF0000"/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  <a:ea typeface="+mn-ea"/>
                                                    <a:cs typeface="+mn-cs"/>
                                                  </a:rPr>
                                                </m:ctrlPr>
                                              </m:accPr>
                                              <m:e>
                                                <m:r>
                                                  <a:rPr lang="en-IN" sz="2000" i="1" smtClean="0">
                                                    <a:solidFill>
                                                      <a:srgbClr val="FF0000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𝕃</m:t>
                                                </m:r>
                                              </m:e>
                                            </m:acc>
                                          </m:e>
                                          <m:sub>
                                            <m:r>
                                              <a:rPr lang="en-IN" sz="2000" i="1" kern="1200">
                                                <a:solidFill>
                                                  <a:srgbClr val="FF0000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  <m:t> </m:t>
                                            </m:r>
                                          </m:sub>
                                        </m:sSub>
                                        <m:r>
                                          <a:rPr lang="en-IN" sz="20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)</m:t>
                                        </m:r>
                                      </m:e>
                                      <m:sup>
                                        <m:r>
                                          <a:rPr lang="en-IN" sz="20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 </m:t>
                                        </m:r>
                                      </m:sup>
                                    </m:sSup>
                                    <m:r>
                                      <a:rPr lang="en-IN" sz="2000" b="1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]</m:t>
                                    </m:r>
                                  </m:e>
                                  <m:sup>
                                    <m:r>
                                      <a:rPr lang="en-IN" sz="20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−1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IN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IN" sz="1800" i="1" kern="120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IN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𝔸</m:t>
                                    </m:r>
                                  </m:e>
                                  <m:sub>
                                    <m:r>
                                      <a:rPr lang="en-IN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𝑟</m:t>
                                    </m:r>
                                  </m:sub>
                                </m:sSub>
                                <m:r>
                                  <a:rPr lang="en-IN" sz="1800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IN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IN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[</m:t>
                                    </m:r>
                                    <m:r>
                                      <a:rPr lang="en-IN" sz="1800" b="1" i="1" kern="120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𝕀</m:t>
                                    </m:r>
                                    <m:r>
                                      <a:rPr lang="en-IN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+ </m:t>
                                    </m:r>
                                    <m:sSub>
                                      <m:sSubPr>
                                        <m:ctrlPr>
                                          <a:rPr lang="en-IN" sz="1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bPr>
                                      <m:e>
                                        <m:acc>
                                          <m:accPr>
                                            <m:chr m:val="̅"/>
                                            <m:ctrlPr>
                                              <a:rPr lang="en-IN" sz="1800" b="1" i="1" kern="1200">
                                                <a:solidFill>
                                                  <a:schemeClr val="dk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n-IN" sz="1800" b="1" i="1" kern="1200" smtClean="0">
                                                <a:solidFill>
                                                  <a:schemeClr val="dk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  <a:cs typeface="+mn-cs"/>
                                              </a:rPr>
                                              <m:t>𝕊</m:t>
                                            </m:r>
                                          </m:e>
                                        </m:acc>
                                      </m:e>
                                      <m:sub>
                                        <m:r>
                                          <a:rPr lang="en-IN" sz="1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𝑟</m:t>
                                        </m:r>
                                      </m:sub>
                                    </m:sSub>
                                    <m:sSubSup>
                                      <m:sSubSupPr>
                                        <m:ctrlPr>
                                          <a:rPr lang="en-IN" sz="1800" b="1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bSupPr>
                                      <m:e>
                                        <m:acc>
                                          <m:accPr>
                                            <m:chr m:val="̅"/>
                                            <m:ctrlPr>
                                              <a:rPr lang="en-IN" sz="1800" b="1" i="1" kern="1200">
                                                <a:solidFill>
                                                  <a:schemeClr val="dk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n-IN" sz="180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𝕃</m:t>
                                            </m:r>
                                          </m:e>
                                        </m:acc>
                                      </m:e>
                                      <m:sub>
                                        <m:r>
                                          <a:rPr lang="en-IN" sz="1800" b="1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 </m:t>
                                        </m:r>
                                      </m:sub>
                                      <m:sup>
                                        <m:r>
                                          <a:rPr lang="en-IN" sz="1800" b="1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−</m:t>
                                        </m:r>
                                        <m:r>
                                          <a:rPr lang="en-IN" sz="1800" b="1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𝟏</m:t>
                                        </m:r>
                                      </m:sup>
                                    </m:sSubSup>
                                    <m:sSup>
                                      <m:sSupPr>
                                        <m:ctrlPr>
                                          <a:rPr lang="en-IN" sz="1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IN" sz="1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(</m:t>
                                        </m:r>
                                        <m:sSub>
                                          <m:sSubPr>
                                            <m:ctrlPr>
                                              <a:rPr lang="en-IN" sz="1800" b="1" i="1" kern="1200">
                                                <a:solidFill>
                                                  <a:schemeClr val="dk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IN" sz="180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𝕃</m:t>
                                            </m:r>
                                          </m:e>
                                          <m:sub>
                                            <m:r>
                                              <a:rPr lang="en-IN" sz="1800" i="1" kern="1200">
                                                <a:solidFill>
                                                  <a:schemeClr val="dk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  <m:t>𝑟</m:t>
                                            </m:r>
                                          </m:sub>
                                        </m:sSub>
                                        <m:r>
                                          <a:rPr lang="en-IN" sz="1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− </m:t>
                                        </m:r>
                                        <m:sSub>
                                          <m:sSubPr>
                                            <m:ctrlPr>
                                              <a:rPr lang="en-IN" sz="1800" i="1" kern="1200">
                                                <a:solidFill>
                                                  <a:schemeClr val="dk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</m:ctrlPr>
                                          </m:sSubPr>
                                          <m:e>
                                            <m:acc>
                                              <m:accPr>
                                                <m:chr m:val="̅"/>
                                                <m:ctrlPr>
                                                  <a:rPr lang="en-IN" sz="1800" b="1" i="1" kern="1200" smtClean="0">
                                                    <a:solidFill>
                                                      <a:srgbClr val="FF0000"/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  <a:ea typeface="+mn-ea"/>
                                                    <a:cs typeface="+mn-cs"/>
                                                  </a:rPr>
                                                </m:ctrlPr>
                                              </m:accPr>
                                              <m:e>
                                                <m:r>
                                                  <a:rPr lang="en-IN" sz="1800" i="1" smtClean="0">
                                                    <a:solidFill>
                                                      <a:srgbClr val="FF0000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𝕃</m:t>
                                                </m:r>
                                              </m:e>
                                            </m:acc>
                                          </m:e>
                                          <m:sub>
                                            <m:r>
                                              <a:rPr lang="en-IN" sz="1800" i="1" kern="1200">
                                                <a:solidFill>
                                                  <a:schemeClr val="dk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  <m:t> </m:t>
                                            </m:r>
                                          </m:sub>
                                        </m:sSub>
                                        <m:r>
                                          <a:rPr lang="en-IN" sz="1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)</m:t>
                                        </m:r>
                                      </m:e>
                                      <m:sup>
                                        <m:r>
                                          <a:rPr lang="en-IN" sz="1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 </m:t>
                                        </m:r>
                                      </m:sup>
                                    </m:sSup>
                                    <m:r>
                                      <a:rPr lang="en-IN" sz="1800" b="1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]</m:t>
                                    </m:r>
                                  </m:e>
                                  <m:sup>
                                    <m:r>
                                      <a:rPr lang="en-IN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−1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IN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IN" sz="1800" i="1" kern="1200" smtClean="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en-IN" sz="1800" b="1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IN" sz="180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𝕃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IN" sz="18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 </m:t>
                                  </m:r>
                                </m:sub>
                              </m:sSub>
                              <m:r>
                                <a:rPr lang="en-IN" sz="1800" b="0" i="1" kern="1200" smtClean="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</m:t>
                              </m:r>
                            </m:oMath>
                          </a14:m>
                          <a:r>
                            <a:rPr lang="en-IN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nary>
                                <m:naryPr>
                                  <m:chr m:val="∑"/>
                                  <m:limLoc m:val="undOvr"/>
                                  <m:ctrlPr>
                                    <a:rPr lang="en-IN" sz="1800" i="1" kern="1200" smtClean="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naryPr>
                                <m:sub>
                                  <m:r>
                                    <a:rPr lang="en-IN" sz="18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𝑛</m:t>
                                  </m:r>
                                  <m:r>
                                    <a:rPr lang="en-IN" sz="1800" i="1" kern="1200" smtClean="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=</m:t>
                                  </m:r>
                                  <m:r>
                                    <a:rPr lang="en-IN" sz="18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IN" sz="18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𝑁</m:t>
                                  </m:r>
                                </m:sup>
                                <m:e>
                                  <m:r>
                                    <a:rPr lang="en-IN" sz="18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 </m:t>
                                  </m:r>
                                  <m:sSub>
                                    <m:sSubPr>
                                      <m:ctrlPr>
                                        <a:rPr lang="en-IN" sz="1800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IN" sz="1800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lang="en-IN" sz="1800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  <m:t>𝑛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IN" sz="1800" i="1" kern="1200" smtClean="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IN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𝔸</m:t>
                                      </m:r>
                                    </m:e>
                                    <m:sub>
                                      <m:r>
                                        <a:rPr lang="en-IN" sz="1800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𝑟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IN" sz="1800" i="1" kern="1200" smtClean="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IN" sz="180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𝕃</m:t>
                                      </m:r>
                                    </m:e>
                                    <m:sub>
                                      <m:r>
                                        <a:rPr lang="en-IN" sz="1800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𝑟</m:t>
                                      </m:r>
                                    </m:sub>
                                  </m:sSub>
                                </m:e>
                              </m:nary>
                            </m:oMath>
                          </a14:m>
                          <a:endParaRPr lang="en-IN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2865545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3">
                <a:extLst>
                  <a:ext uri="{FF2B5EF4-FFF2-40B4-BE49-F238E27FC236}">
                    <a16:creationId xmlns:a16="http://schemas.microsoft.com/office/drawing/2014/main" id="{6A2D9BB2-2085-414C-48C8-BC0A851AE7B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72807968"/>
                  </p:ext>
                </p:extLst>
              </p:nvPr>
            </p:nvGraphicFramePr>
            <p:xfrm>
              <a:off x="209005" y="1364130"/>
              <a:ext cx="11665131" cy="473885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888377">
                      <a:extLst>
                        <a:ext uri="{9D8B030D-6E8A-4147-A177-3AD203B41FA5}">
                          <a16:colId xmlns:a16="http://schemas.microsoft.com/office/drawing/2014/main" val="2429082440"/>
                        </a:ext>
                      </a:extLst>
                    </a:gridCol>
                    <a:gridCol w="3888377">
                      <a:extLst>
                        <a:ext uri="{9D8B030D-6E8A-4147-A177-3AD203B41FA5}">
                          <a16:colId xmlns:a16="http://schemas.microsoft.com/office/drawing/2014/main" val="2544780620"/>
                        </a:ext>
                      </a:extLst>
                    </a:gridCol>
                    <a:gridCol w="3888377">
                      <a:extLst>
                        <a:ext uri="{9D8B030D-6E8A-4147-A177-3AD203B41FA5}">
                          <a16:colId xmlns:a16="http://schemas.microsoft.com/office/drawing/2014/main" val="2443067420"/>
                        </a:ext>
                      </a:extLst>
                    </a:gridCol>
                  </a:tblGrid>
                  <a:tr h="74387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1800" b="1" kern="1200" dirty="0">
                              <a:solidFill>
                                <a:schemeClr val="lt1"/>
                              </a:solidFill>
                              <a:latin typeface="+mn-lt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Mori-Tanaka Scheme </a:t>
                          </a:r>
                        </a:p>
                        <a:p>
                          <a:pPr algn="ctr"/>
                          <a:r>
                            <a:rPr lang="en-US" sz="1200" b="1" i="1" kern="1200" dirty="0">
                              <a:solidFill>
                                <a:srgbClr val="FF0000"/>
                              </a:solidFill>
                              <a:latin typeface="+mn-lt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(Mori &amp; Tanaka, 1973)</a:t>
                          </a:r>
                          <a:endParaRPr lang="en-IN" sz="1200" b="1" i="1" kern="1200" dirty="0">
                            <a:solidFill>
                              <a:srgbClr val="FF0000"/>
                            </a:solidFill>
                            <a:latin typeface="+mn-lt"/>
                            <a:ea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dirty="0">
                              <a:latin typeface="+mn-lt"/>
                              <a:cs typeface="Times New Roman" panose="02020603050405020304" pitchFamily="18" charset="0"/>
                            </a:rPr>
                            <a:t>Self-Consistent Scheme</a:t>
                          </a:r>
                        </a:p>
                        <a:p>
                          <a:pPr algn="ctr"/>
                          <a:r>
                            <a:rPr lang="en-IN" sz="1200" b="1" i="1" kern="1200" dirty="0">
                              <a:solidFill>
                                <a:srgbClr val="FF0000"/>
                              </a:solidFill>
                              <a:latin typeface="+mn-lt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(Hill, 1965)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dirty="0">
                              <a:latin typeface="+mn-lt"/>
                              <a:cs typeface="Times New Roman" panose="02020603050405020304" pitchFamily="18" charset="0"/>
                            </a:rPr>
                            <a:t>Generalized Self-Consistent Schemes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493929035"/>
                      </a:ext>
                    </a:extLst>
                  </a:tr>
                  <a:tr h="1188720">
                    <a:tc>
                      <a:txBody>
                        <a:bodyPr/>
                        <a:lstStyle/>
                        <a:p>
                          <a:pPr marL="285750" indent="-285750">
                            <a:buFont typeface="Arial" panose="020B0604020202020204" pitchFamily="34" charset="0"/>
                            <a:buChar char="•"/>
                          </a:pPr>
                          <a:r>
                            <a:rPr lang="en-US" sz="1800" dirty="0">
                              <a:solidFill>
                                <a:srgbClr val="000000"/>
                              </a:solidFill>
                              <a:latin typeface="+mn-lt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The inhomogeneities are </a:t>
                          </a:r>
                          <a:r>
                            <a:rPr lang="en-US" sz="1800" b="1" dirty="0">
                              <a:solidFill>
                                <a:srgbClr val="000000"/>
                              </a:solidFill>
                              <a:latin typeface="+mn-lt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far</a:t>
                          </a:r>
                          <a:r>
                            <a:rPr lang="en-US" sz="1800" dirty="0">
                              <a:solidFill>
                                <a:srgbClr val="000000"/>
                              </a:solidFill>
                              <a:latin typeface="+mn-lt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 from each other </a:t>
                          </a:r>
                        </a:p>
                        <a:p>
                          <a:pPr marL="285750" indent="-285750">
                            <a:buFont typeface="Arial" panose="020B0604020202020204" pitchFamily="34" charset="0"/>
                            <a:buChar char="•"/>
                          </a:pPr>
                          <a:r>
                            <a:rPr lang="en-US" sz="1800" dirty="0">
                              <a:solidFill>
                                <a:srgbClr val="000000"/>
                              </a:solidFill>
                              <a:latin typeface="+mn-lt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Effects are transferred through the matrix</a:t>
                          </a:r>
                          <a:endParaRPr lang="en-IN" dirty="0">
                            <a:latin typeface="+mn-lt"/>
                            <a:ea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285750" indent="-285750">
                            <a:buFont typeface="Arial" panose="020B0604020202020204" pitchFamily="34" charset="0"/>
                            <a:buChar char="•"/>
                          </a:pPr>
                          <a:r>
                            <a:rPr lang="en-US" sz="1800" dirty="0">
                              <a:solidFill>
                                <a:srgbClr val="000000"/>
                              </a:solidFill>
                              <a:latin typeface="+mn-lt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The inhomogeneities are </a:t>
                          </a:r>
                          <a:r>
                            <a:rPr lang="en-US" sz="1800" b="1" dirty="0">
                              <a:solidFill>
                                <a:srgbClr val="000000"/>
                              </a:solidFill>
                              <a:latin typeface="+mn-lt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Near to </a:t>
                          </a:r>
                          <a:r>
                            <a:rPr lang="en-US" sz="1800" dirty="0">
                              <a:solidFill>
                                <a:srgbClr val="000000"/>
                              </a:solidFill>
                              <a:latin typeface="+mn-lt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each other </a:t>
                          </a:r>
                        </a:p>
                        <a:p>
                          <a:pPr marL="285750" indent="-285750">
                            <a:buFont typeface="Arial" panose="020B0604020202020204" pitchFamily="34" charset="0"/>
                            <a:buChar char="•"/>
                          </a:pPr>
                          <a:r>
                            <a:rPr lang="en-US" sz="1800" dirty="0">
                              <a:solidFill>
                                <a:srgbClr val="000000"/>
                              </a:solidFill>
                              <a:latin typeface="+mn-lt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Direct interaction of inhomogeneities</a:t>
                          </a:r>
                          <a:endParaRPr lang="en-IN" dirty="0">
                            <a:latin typeface="+mn-lt"/>
                            <a:ea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285750" indent="-285750">
                            <a:buFont typeface="Arial" panose="020B0604020202020204" pitchFamily="34" charset="0"/>
                            <a:buChar char="•"/>
                          </a:pPr>
                          <a:r>
                            <a:rPr lang="en-US" sz="1800" dirty="0">
                              <a:solidFill>
                                <a:srgbClr val="000000"/>
                              </a:solidFill>
                              <a:latin typeface="+mn-lt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No distinct matrix exists</a:t>
                          </a:r>
                        </a:p>
                        <a:p>
                          <a:pPr marL="285750" indent="-285750">
                            <a:buFont typeface="Arial" panose="020B0604020202020204" pitchFamily="34" charset="0"/>
                            <a:buChar char="•"/>
                          </a:pPr>
                          <a:r>
                            <a:rPr lang="en-US" sz="1800" dirty="0">
                              <a:solidFill>
                                <a:srgbClr val="000000"/>
                              </a:solidFill>
                              <a:latin typeface="+mn-lt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e.g. a polycrystal material with grains in different orientations.</a:t>
                          </a:r>
                          <a:endParaRPr lang="en-IN" dirty="0">
                            <a:latin typeface="+mn-lt"/>
                            <a:ea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61394594"/>
                      </a:ext>
                    </a:extLst>
                  </a:tr>
                  <a:tr h="1954114">
                    <a:tc>
                      <a:txBody>
                        <a:bodyPr/>
                        <a:lstStyle/>
                        <a:p>
                          <a:endParaRPr lang="en-IN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IN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IN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31033994"/>
                      </a:ext>
                    </a:extLst>
                  </a:tr>
                  <a:tr h="85215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57" t="-457143" r="-200784" b="-571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157" t="-457143" r="-100784" b="-571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0157" t="-457143" r="-784" b="-5714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28655452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27" name="Content Placeholder 4">
            <a:extLst>
              <a:ext uri="{FF2B5EF4-FFF2-40B4-BE49-F238E27FC236}">
                <a16:creationId xmlns:a16="http://schemas.microsoft.com/office/drawing/2014/main" id="{1740731F-F5E2-DC14-134E-38ED381E6CF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6940" y="3266513"/>
            <a:ext cx="3463768" cy="1824253"/>
          </a:xfrm>
          <a:prstGeom prst="rect">
            <a:avLst/>
          </a:prstGeom>
        </p:spPr>
      </p:pic>
      <p:pic>
        <p:nvPicPr>
          <p:cNvPr id="29" name="Content Placeholder 4">
            <a:extLst>
              <a:ext uri="{FF2B5EF4-FFF2-40B4-BE49-F238E27FC236}">
                <a16:creationId xmlns:a16="http://schemas.microsoft.com/office/drawing/2014/main" id="{C0A18C9E-9F06-C8A3-690E-80E75B83A7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3428" r="826"/>
          <a:stretch/>
        </p:blipFill>
        <p:spPr>
          <a:xfrm>
            <a:off x="4425750" y="3429000"/>
            <a:ext cx="3340497" cy="1557339"/>
          </a:xfr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04029AE-FA6D-8644-DAB9-513B95B975B8}"/>
              </a:ext>
            </a:extLst>
          </p:cNvPr>
          <p:cNvSpPr/>
          <p:nvPr/>
        </p:nvSpPr>
        <p:spPr>
          <a:xfrm>
            <a:off x="76879" y="836023"/>
            <a:ext cx="645814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en-IN" sz="2800" b="1" dirty="0">
                <a:ea typeface="Cambria Math" panose="02040503050406030204" pitchFamily="18" charset="0"/>
                <a:cs typeface="Times New Roman" panose="02020603050405020304" pitchFamily="18" charset="0"/>
              </a:rPr>
              <a:t>Popular homogenisation methods</a:t>
            </a:r>
            <a:endParaRPr lang="en-US" sz="2800" b="1" dirty="0"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BDAF710-B182-3636-7854-08A537311878}"/>
              </a:ext>
            </a:extLst>
          </p:cNvPr>
          <p:cNvSpPr txBox="1"/>
          <p:nvPr/>
        </p:nvSpPr>
        <p:spPr>
          <a:xfrm>
            <a:off x="1979817" y="94039"/>
            <a:ext cx="864047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N" sz="3200" b="1" dirty="0">
                <a:ea typeface="Calibri" panose="020F0502020204030204" pitchFamily="34" charset="0"/>
                <a:cs typeface="Calibri" panose="020F0502020204030204" pitchFamily="34" charset="0"/>
              </a:rPr>
              <a:t>Literature Survey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08A6754-5009-4276-5B26-DC3D90C894F9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034" b="5158"/>
          <a:stretch>
            <a:fillRect/>
          </a:stretch>
        </p:blipFill>
        <p:spPr>
          <a:xfrm>
            <a:off x="8859187" y="3266513"/>
            <a:ext cx="2159750" cy="2018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6761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01DFE7F8-7F0F-829A-7455-EE5C029F861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4899" t="1361" r="40747" b="12850"/>
          <a:stretch>
            <a:fillRect/>
          </a:stretch>
        </p:blipFill>
        <p:spPr bwMode="auto">
          <a:xfrm>
            <a:off x="5868102" y="1072770"/>
            <a:ext cx="3563157" cy="3656965"/>
          </a:xfrm>
          <a:prstGeom prst="ellipse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25" name="Table 25">
            <a:extLst>
              <a:ext uri="{FF2B5EF4-FFF2-40B4-BE49-F238E27FC236}">
                <a16:creationId xmlns:a16="http://schemas.microsoft.com/office/drawing/2014/main" id="{910C31E8-482D-D0CC-B232-AB13A54920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5829251"/>
              </p:ext>
            </p:extLst>
          </p:nvPr>
        </p:nvGraphicFramePr>
        <p:xfrm>
          <a:off x="291780" y="1353589"/>
          <a:ext cx="5224943" cy="342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5571">
                  <a:extLst>
                    <a:ext uri="{9D8B030D-6E8A-4147-A177-3AD203B41FA5}">
                      <a16:colId xmlns:a16="http://schemas.microsoft.com/office/drawing/2014/main" val="2983120077"/>
                    </a:ext>
                  </a:extLst>
                </a:gridCol>
                <a:gridCol w="795528">
                  <a:extLst>
                    <a:ext uri="{9D8B030D-6E8A-4147-A177-3AD203B41FA5}">
                      <a16:colId xmlns:a16="http://schemas.microsoft.com/office/drawing/2014/main" val="906761163"/>
                    </a:ext>
                  </a:extLst>
                </a:gridCol>
                <a:gridCol w="1225296">
                  <a:extLst>
                    <a:ext uri="{9D8B030D-6E8A-4147-A177-3AD203B41FA5}">
                      <a16:colId xmlns:a16="http://schemas.microsoft.com/office/drawing/2014/main" val="2578203463"/>
                    </a:ext>
                  </a:extLst>
                </a:gridCol>
                <a:gridCol w="1005840">
                  <a:extLst>
                    <a:ext uri="{9D8B030D-6E8A-4147-A177-3AD203B41FA5}">
                      <a16:colId xmlns:a16="http://schemas.microsoft.com/office/drawing/2014/main" val="3953421708"/>
                    </a:ext>
                  </a:extLst>
                </a:gridCol>
                <a:gridCol w="1452708">
                  <a:extLst>
                    <a:ext uri="{9D8B030D-6E8A-4147-A177-3AD203B41FA5}">
                      <a16:colId xmlns:a16="http://schemas.microsoft.com/office/drawing/2014/main" val="1431308167"/>
                    </a:ext>
                  </a:extLst>
                </a:gridCol>
              </a:tblGrid>
              <a:tr h="1862818">
                <a:tc gridSpan="5">
                  <a:txBody>
                    <a:bodyPr/>
                    <a:lstStyle/>
                    <a:p>
                      <a:endParaRPr lang="en-IN" sz="1200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IN" sz="1200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987512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IN" sz="1200" b="1" dirty="0">
                          <a:latin typeface="+mj-lt"/>
                          <a:cs typeface="Times New Roman" panose="02020603050405020304" pitchFamily="18" charset="0"/>
                        </a:rPr>
                        <a:t>Levels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200" b="1" dirty="0">
                          <a:latin typeface="+mj-lt"/>
                          <a:cs typeface="Times New Roman" panose="02020603050405020304" pitchFamily="18" charset="0"/>
                        </a:rPr>
                        <a:t>Levels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200" b="1" dirty="0">
                          <a:latin typeface="+mj-lt"/>
                          <a:cs typeface="Times New Roman" panose="02020603050405020304" pitchFamily="18" charset="0"/>
                        </a:rPr>
                        <a:t>Constituents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200" b="1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Modelled shape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200" b="1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Remarks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9017148"/>
                  </a:ext>
                </a:extLst>
              </a:tr>
              <a:tr h="420624">
                <a:tc rowSpan="2">
                  <a:txBody>
                    <a:bodyPr/>
                    <a:lstStyle/>
                    <a:p>
                      <a:r>
                        <a:rPr lang="en-IN" sz="1200" dirty="0">
                          <a:latin typeface="+mj-lt"/>
                          <a:cs typeface="Times New Roman" panose="02020603050405020304" pitchFamily="18" charset="0"/>
                        </a:rPr>
                        <a:t>Paste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200" dirty="0">
                          <a:latin typeface="+mj-lt"/>
                          <a:cs typeface="Times New Roman" panose="02020603050405020304" pitchFamily="18" charset="0"/>
                        </a:rPr>
                        <a:t>C-S-H Gel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200" dirty="0">
                          <a:latin typeface="+mj-lt"/>
                          <a:cs typeface="Times New Roman" panose="02020603050405020304" pitchFamily="18" charset="0"/>
                        </a:rPr>
                        <a:t>Solid C-S-H</a:t>
                      </a:r>
                    </a:p>
                    <a:p>
                      <a:r>
                        <a:rPr lang="en-IN" sz="1200" dirty="0">
                          <a:latin typeface="+mj-lt"/>
                          <a:cs typeface="Times New Roman" panose="02020603050405020304" pitchFamily="18" charset="0"/>
                        </a:rPr>
                        <a:t>+Gel Pores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200" dirty="0">
                          <a:latin typeface="+mj-lt"/>
                          <a:cs typeface="Times New Roman" panose="02020603050405020304" pitchFamily="18" charset="0"/>
                        </a:rPr>
                        <a:t>Spheroid (varying AR)</a:t>
                      </a:r>
                    </a:p>
                    <a:p>
                      <a:r>
                        <a:rPr lang="en-IN" sz="1200" dirty="0">
                          <a:latin typeface="+mj-lt"/>
                          <a:cs typeface="Times New Roman" panose="02020603050405020304" pitchFamily="18" charset="0"/>
                        </a:rPr>
                        <a:t>Sphere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200" dirty="0">
                          <a:latin typeface="+mj-lt"/>
                          <a:cs typeface="Times New Roman" panose="02020603050405020304" pitchFamily="18" charset="0"/>
                        </a:rPr>
                        <a:t>SCS used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6887117"/>
                  </a:ext>
                </a:extLst>
              </a:tr>
              <a:tr h="501382">
                <a:tc vMerge="1">
                  <a:txBody>
                    <a:bodyPr/>
                    <a:lstStyle/>
                    <a:p>
                      <a:endParaRPr lang="en-IN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N" sz="1200" dirty="0">
                          <a:latin typeface="+mj-lt"/>
                          <a:cs typeface="Times New Roman" panose="02020603050405020304" pitchFamily="18" charset="0"/>
                        </a:rPr>
                        <a:t>C-S-H Foam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200" dirty="0">
                          <a:latin typeface="+mj-lt"/>
                          <a:cs typeface="Times New Roman" panose="02020603050405020304" pitchFamily="18" charset="0"/>
                        </a:rPr>
                        <a:t>C-S-H Gel</a:t>
                      </a:r>
                    </a:p>
                    <a:p>
                      <a:r>
                        <a:rPr lang="en-IN" sz="1200" dirty="0">
                          <a:latin typeface="+mj-lt"/>
                          <a:cs typeface="Times New Roman" panose="02020603050405020304" pitchFamily="18" charset="0"/>
                        </a:rPr>
                        <a:t>+Capillary Pores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200" dirty="0">
                          <a:latin typeface="+mj-lt"/>
                          <a:cs typeface="Times New Roman" panose="02020603050405020304" pitchFamily="18" charset="0"/>
                        </a:rPr>
                        <a:t>Spheroid</a:t>
                      </a:r>
                    </a:p>
                    <a:p>
                      <a:r>
                        <a:rPr lang="en-IN" sz="1200" dirty="0">
                          <a:latin typeface="+mj-lt"/>
                          <a:cs typeface="Times New Roman" panose="02020603050405020304" pitchFamily="18" charset="0"/>
                        </a:rPr>
                        <a:t>sphere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200" dirty="0">
                          <a:latin typeface="+mj-lt"/>
                          <a:cs typeface="Times New Roman" panose="02020603050405020304" pitchFamily="18" charset="0"/>
                        </a:rPr>
                        <a:t>SCS used</a:t>
                      </a:r>
                      <a:endParaRPr lang="en-IN" sz="1200" dirty="0">
                        <a:solidFill>
                          <a:srgbClr val="FF0000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8349841"/>
                  </a:ext>
                </a:extLst>
              </a:tr>
            </a:tbl>
          </a:graphicData>
        </a:graphic>
      </p:graphicFrame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32108AA-E1B3-4E24-8B70-817DB6F63A04}"/>
              </a:ext>
            </a:extLst>
          </p:cNvPr>
          <p:cNvCxnSpPr>
            <a:cxnSpLocks/>
          </p:cNvCxnSpPr>
          <p:nvPr/>
        </p:nvCxnSpPr>
        <p:spPr>
          <a:xfrm>
            <a:off x="209006" y="702673"/>
            <a:ext cx="1166513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A09F5C5-EACE-44AF-85DC-D145DE9CC765}"/>
              </a:ext>
            </a:extLst>
          </p:cNvPr>
          <p:cNvCxnSpPr>
            <a:cxnSpLocks/>
          </p:cNvCxnSpPr>
          <p:nvPr/>
        </p:nvCxnSpPr>
        <p:spPr>
          <a:xfrm>
            <a:off x="209006" y="6054090"/>
            <a:ext cx="1166513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28">
            <a:extLst>
              <a:ext uri="{FF2B5EF4-FFF2-40B4-BE49-F238E27FC236}">
                <a16:creationId xmlns:a16="http://schemas.microsoft.com/office/drawing/2014/main" id="{CD27FEEF-F98B-143F-0CF9-430D8AF76113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1313" y="1462599"/>
            <a:ext cx="5045876" cy="1567927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054837-B954-6D23-B8D4-FB2BD03AC1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F7E5A-7C55-473A-81BE-CBEB80E2820A}" type="slidenum">
              <a:rPr lang="en-IN" smtClean="0"/>
              <a:pPr/>
              <a:t>8</a:t>
            </a:fld>
            <a:endParaRPr lang="en-IN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494896F-5DDE-180E-00F9-36483822FAE7}"/>
              </a:ext>
            </a:extLst>
          </p:cNvPr>
          <p:cNvSpPr txBox="1"/>
          <p:nvPr/>
        </p:nvSpPr>
        <p:spPr>
          <a:xfrm>
            <a:off x="1979817" y="94039"/>
            <a:ext cx="864047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N" sz="3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Literature Survey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C0EBE84-D2B6-1E7B-58D6-1F10EF5BF236}"/>
                  </a:ext>
                </a:extLst>
              </p:cNvPr>
              <p:cNvSpPr txBox="1"/>
              <p:nvPr/>
            </p:nvSpPr>
            <p:spPr>
              <a:xfrm>
                <a:off x="4190239" y="4527743"/>
                <a:ext cx="8001762" cy="140609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IN" sz="140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Mangal" panose="02040503050203030202" pitchFamily="18" charset="0"/>
                            </a:rPr>
                          </m:ctrlPr>
                        </m:sSupPr>
                        <m:e>
                          <m:r>
                            <a:rPr lang="en-IN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𝕃</m:t>
                          </m:r>
                        </m:e>
                        <m:sup>
                          <m:r>
                            <a:rPr lang="en-IN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Mangal" panose="02040503050203030202" pitchFamily="18" charset="0"/>
                            </a:rPr>
                            <m:t>𝑠𝑐𝑠</m:t>
                          </m:r>
                        </m:sup>
                      </m:sSup>
                      <m:r>
                        <a:rPr lang="en-IN" sz="1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m:t>=</m:t>
                      </m:r>
                      <m:d>
                        <m:dPr>
                          <m:ctrlPr>
                            <a:rPr lang="en-IN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Mangal" panose="02040503050203030202" pitchFamily="18" charset="0"/>
                            </a:rPr>
                          </m:ctrlPr>
                        </m:dPr>
                        <m:e>
                          <m:r>
                            <a:rPr lang="en-IN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Mangal" panose="02040503050203030202" pitchFamily="18" charset="0"/>
                            </a:rPr>
                            <m:t>1−</m:t>
                          </m:r>
                          <m:r>
                            <a:rPr lang="en-IN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Mangal" panose="02040503050203030202" pitchFamily="18" charset="0"/>
                            </a:rPr>
                            <m:t>𝜑</m:t>
                          </m:r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IN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Mangal" panose="02040503050203030202" pitchFamily="18" charset="0"/>
                            </a:rPr>
                          </m:ctrlPr>
                        </m:dPr>
                        <m:e>
                          <m:nary>
                            <m:naryPr>
                              <m:limLoc m:val="subSup"/>
                              <m:ctrlPr>
                                <a:rPr lang="en-IN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Mangal" panose="02040503050203030202" pitchFamily="18" charset="0"/>
                                </a:rPr>
                              </m:ctrlPr>
                            </m:naryPr>
                            <m:sub>
                              <m:r>
                                <a:rPr lang="en-IN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Mangal" panose="02040503050203030202" pitchFamily="18" charset="0"/>
                                </a:rPr>
                                <m:t>𝜓</m:t>
                              </m:r>
                              <m:r>
                                <a:rPr lang="en-IN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Mangal" panose="02040503050203030202" pitchFamily="18" charset="0"/>
                                </a:rPr>
                                <m:t>=0</m:t>
                              </m:r>
                            </m:sub>
                            <m:sup>
                              <m:r>
                                <a:rPr lang="en-IN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Mangal" panose="02040503050203030202" pitchFamily="18" charset="0"/>
                                </a:rPr>
                                <m:t>2</m:t>
                              </m:r>
                              <m:r>
                                <a:rPr lang="en-IN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Mangal" panose="02040503050203030202" pitchFamily="18" charset="0"/>
                                </a:rPr>
                                <m:t>𝜋</m:t>
                              </m:r>
                            </m:sup>
                            <m:e>
                              <m:nary>
                                <m:naryPr>
                                  <m:limLoc m:val="subSup"/>
                                  <m:ctrlPr>
                                    <a:rPr lang="en-IN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Mangal" panose="02040503050203030202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IN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Mangal" panose="02040503050203030202" pitchFamily="18" charset="0"/>
                                    </a:rPr>
                                    <m:t>∅=0</m:t>
                                  </m:r>
                                </m:sub>
                                <m:sup>
                                  <m:r>
                                    <a:rPr lang="en-IN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Mangal" panose="02040503050203030202" pitchFamily="18" charset="0"/>
                                    </a:rPr>
                                    <m:t>2</m:t>
                                  </m:r>
                                  <m:r>
                                    <a:rPr lang="en-IN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Mangal" panose="02040503050203030202" pitchFamily="18" charset="0"/>
                                    </a:rPr>
                                    <m:t>𝜋</m:t>
                                  </m:r>
                                </m:sup>
                                <m:e>
                                  <m:nary>
                                    <m:naryPr>
                                      <m:limLoc m:val="subSup"/>
                                      <m:ctrlPr>
                                        <a:rPr lang="en-IN" sz="14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Mangal" panose="02040503050203030202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a:rPr lang="en-IN" sz="14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Mangal" panose="02040503050203030202" pitchFamily="18" charset="0"/>
                                        </a:rPr>
                                        <m:t>𝜃</m:t>
                                      </m:r>
                                      <m:r>
                                        <a:rPr lang="en-IN" sz="14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Mangal" panose="02040503050203030202" pitchFamily="18" charset="0"/>
                                        </a:rPr>
                                        <m:t>=0</m:t>
                                      </m:r>
                                    </m:sub>
                                    <m:sup>
                                      <m:r>
                                        <a:rPr lang="en-IN" sz="14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Mangal" panose="02040503050203030202" pitchFamily="18" charset="0"/>
                                        </a:rPr>
                                        <m:t>𝜋</m:t>
                                      </m:r>
                                    </m:sup>
                                    <m:e>
                                      <m:sSup>
                                        <m:sSupPr>
                                          <m:ctrlPr>
                                            <a:rPr lang="en-IN" sz="1400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Mangal" panose="02040503050203030202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sSub>
                                            <m:sSubPr>
                                              <m:ctrlPr>
                                                <a:rPr lang="en-IN" sz="1400" i="1">
                                                  <a:effectLst/>
                                                  <a:latin typeface="Cambria Math" panose="02040503050406030204" pitchFamily="18" charset="0"/>
                                                  <a:ea typeface="Times New Roman" panose="02020603050405020304" pitchFamily="18" charset="0"/>
                                                  <a:cs typeface="Mangal" panose="02040503050203030202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IN" sz="1400" i="1">
                                                  <a:effectLst/>
                                                  <a:latin typeface="Cambria Math" panose="02040503050406030204" pitchFamily="18" charset="0"/>
                                                  <a:ea typeface="Times New Roman" panose="02020603050405020304" pitchFamily="18" charset="0"/>
                                                  <a:cs typeface="Times New Roman" panose="02020603050405020304" pitchFamily="18" charset="0"/>
                                                </a:rPr>
                                                <m:t>𝕃</m:t>
                                              </m:r>
                                            </m:e>
                                            <m:sub>
                                              <m:r>
                                                <a:rPr lang="en-IN" sz="1400" i="1">
                                                  <a:effectLst/>
                                                  <a:latin typeface="Cambria Math" panose="02040503050406030204" pitchFamily="18" charset="0"/>
                                                  <a:ea typeface="Times New Roman" panose="02020603050405020304" pitchFamily="18" charset="0"/>
                                                  <a:cs typeface="Mangal" panose="02040503050203030202" pitchFamily="18" charset="0"/>
                                                </a:rPr>
                                                <m:t>𝑠</m:t>
                                              </m:r>
                                            </m:sub>
                                          </m:sSub>
                                          <m:d>
                                            <m:dPr>
                                              <m:ctrlPr>
                                                <a:rPr lang="en-IN" sz="1400" i="1">
                                                  <a:effectLst/>
                                                  <a:latin typeface="Cambria Math" panose="02040503050406030204" pitchFamily="18" charset="0"/>
                                                  <a:ea typeface="Times New Roman" panose="02020603050405020304" pitchFamily="18" charset="0"/>
                                                  <a:cs typeface="Mangal" panose="02040503050203030202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IN" sz="1400" i="1">
                                                  <a:effectLst/>
                                                  <a:latin typeface="Cambria Math" panose="02040503050406030204" pitchFamily="18" charset="0"/>
                                                  <a:ea typeface="Times New Roman" panose="02020603050405020304" pitchFamily="18" charset="0"/>
                                                  <a:cs typeface="Mangal" panose="02040503050203030202" pitchFamily="18" charset="0"/>
                                                </a:rPr>
                                                <m:t>𝜃</m:t>
                                              </m:r>
                                              <m:r>
                                                <a:rPr lang="en-IN" sz="1400" i="1">
                                                  <a:effectLst/>
                                                  <a:latin typeface="Cambria Math" panose="02040503050406030204" pitchFamily="18" charset="0"/>
                                                  <a:ea typeface="Times New Roman" panose="02020603050405020304" pitchFamily="18" charset="0"/>
                                                  <a:cs typeface="Mangal" panose="02040503050203030202" pitchFamily="18" charset="0"/>
                                                </a:rPr>
                                                <m:t>,∅,</m:t>
                                              </m:r>
                                              <m:r>
                                                <a:rPr lang="en-IN" sz="1400" i="1">
                                                  <a:effectLst/>
                                                  <a:latin typeface="Cambria Math" panose="02040503050406030204" pitchFamily="18" charset="0"/>
                                                  <a:ea typeface="Times New Roman" panose="02020603050405020304" pitchFamily="18" charset="0"/>
                                                  <a:cs typeface="Mangal" panose="02040503050203030202" pitchFamily="18" charset="0"/>
                                                </a:rPr>
                                                <m:t>𝜓</m:t>
                                              </m:r>
                                            </m:e>
                                          </m:d>
                                          <m:r>
                                            <a:rPr lang="en-IN" sz="1400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Mangal" panose="02040503050203030202" pitchFamily="18" charset="0"/>
                                            </a:rPr>
                                            <m:t>:</m:t>
                                          </m:r>
                                          <m:d>
                                            <m:dPr>
                                              <m:begChr m:val="["/>
                                              <m:endChr m:val="]"/>
                                              <m:ctrlPr>
                                                <a:rPr lang="en-IN" sz="1400" i="1">
                                                  <a:effectLst/>
                                                  <a:latin typeface="Cambria Math" panose="02040503050406030204" pitchFamily="18" charset="0"/>
                                                  <a:ea typeface="Times New Roman" panose="02020603050405020304" pitchFamily="18" charset="0"/>
                                                  <a:cs typeface="Mangal" panose="02040503050203030202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IN" sz="1400" i="1">
                                                  <a:effectLst/>
                                                  <a:latin typeface="Cambria Math" panose="02040503050406030204" pitchFamily="18" charset="0"/>
                                                  <a:ea typeface="Times New Roman" panose="02020603050405020304" pitchFamily="18" charset="0"/>
                                                  <a:cs typeface="Mangal" panose="02040503050203030202" pitchFamily="18" charset="0"/>
                                                </a:rPr>
                                                <m:t>𝕀</m:t>
                                              </m:r>
                                              <m:r>
                                                <a:rPr lang="en-IN" sz="1400" i="1">
                                                  <a:effectLst/>
                                                  <a:latin typeface="Cambria Math" panose="02040503050406030204" pitchFamily="18" charset="0"/>
                                                  <a:ea typeface="Times New Roman" panose="02020603050405020304" pitchFamily="18" charset="0"/>
                                                  <a:cs typeface="Mangal" panose="02040503050203030202" pitchFamily="18" charset="0"/>
                                                </a:rPr>
                                                <m:t>+</m:t>
                                              </m:r>
                                              <m:sSubSup>
                                                <m:sSubSupPr>
                                                  <m:ctrlPr>
                                                    <a:rPr lang="en-IN" sz="1400" i="1">
                                                      <a:effectLst/>
                                                      <a:latin typeface="Cambria Math" panose="02040503050406030204" pitchFamily="18" charset="0"/>
                                                      <a:ea typeface="Times New Roman" panose="02020603050405020304" pitchFamily="18" charset="0"/>
                                                      <a:cs typeface="Mangal" panose="02040503050203030202" pitchFamily="18" charset="0"/>
                                                    </a:rPr>
                                                  </m:ctrlPr>
                                                </m:sSubSupPr>
                                                <m:e>
                                                  <m:r>
                                                    <a:rPr lang="en-IN" sz="1400" i="1">
                                                      <a:effectLst/>
                                                      <a:latin typeface="Cambria Math" panose="02040503050406030204" pitchFamily="18" charset="0"/>
                                                      <a:ea typeface="Times New Roman" panose="02020603050405020304" pitchFamily="18" charset="0"/>
                                                      <a:cs typeface="Mangal" panose="02040503050203030202" pitchFamily="18" charset="0"/>
                                                    </a:rPr>
                                                    <m:t>ℙ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IN" sz="1400" i="1">
                                                      <a:effectLst/>
                                                      <a:latin typeface="Cambria Math" panose="02040503050406030204" pitchFamily="18" charset="0"/>
                                                      <a:ea typeface="Times New Roman" panose="02020603050405020304" pitchFamily="18" charset="0"/>
                                                      <a:cs typeface="Mangal" panose="02040503050203030202" pitchFamily="18" charset="0"/>
                                                    </a:rPr>
                                                    <m:t>𝑠𝑝h</m:t>
                                                  </m:r>
                                                </m:sub>
                                                <m:sup>
                                                  <m:r>
                                                    <a:rPr lang="en-IN" sz="1400" i="1">
                                                      <a:effectLst/>
                                                      <a:latin typeface="Cambria Math" panose="02040503050406030204" pitchFamily="18" charset="0"/>
                                                      <a:ea typeface="Times New Roman" panose="02020603050405020304" pitchFamily="18" charset="0"/>
                                                      <a:cs typeface="Mangal" panose="02040503050203030202" pitchFamily="18" charset="0"/>
                                                    </a:rPr>
                                                    <m:t>𝑠𝑐𝑠</m:t>
                                                  </m:r>
                                                </m:sup>
                                              </m:sSubSup>
                                              <m:d>
                                                <m:dPr>
                                                  <m:ctrlPr>
                                                    <a:rPr lang="en-IN" sz="1400" i="1">
                                                      <a:effectLst/>
                                                      <a:latin typeface="Cambria Math" panose="02040503050406030204" pitchFamily="18" charset="0"/>
                                                      <a:ea typeface="Times New Roman" panose="02020603050405020304" pitchFamily="18" charset="0"/>
                                                      <a:cs typeface="Mangal" panose="02040503050203030202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lang="en-IN" sz="1400" i="1">
                                                      <a:effectLst/>
                                                      <a:latin typeface="Cambria Math" panose="02040503050406030204" pitchFamily="18" charset="0"/>
                                                      <a:ea typeface="Times New Roman" panose="02020603050405020304" pitchFamily="18" charset="0"/>
                                                      <a:cs typeface="Mangal" panose="02040503050203030202" pitchFamily="18" charset="0"/>
                                                    </a:rPr>
                                                    <m:t>𝜃</m:t>
                                                  </m:r>
                                                  <m:r>
                                                    <a:rPr lang="en-IN" sz="1400" i="1">
                                                      <a:effectLst/>
                                                      <a:latin typeface="Cambria Math" panose="02040503050406030204" pitchFamily="18" charset="0"/>
                                                      <a:ea typeface="Times New Roman" panose="02020603050405020304" pitchFamily="18" charset="0"/>
                                                      <a:cs typeface="Mangal" panose="02040503050203030202" pitchFamily="18" charset="0"/>
                                                    </a:rPr>
                                                    <m:t>,∅</m:t>
                                                  </m:r>
                                                </m:e>
                                              </m:d>
                                              <m:r>
                                                <a:rPr lang="en-IN" sz="1400" i="1">
                                                  <a:effectLst/>
                                                  <a:latin typeface="Cambria Math" panose="02040503050406030204" pitchFamily="18" charset="0"/>
                                                  <a:ea typeface="Times New Roman" panose="02020603050405020304" pitchFamily="18" charset="0"/>
                                                  <a:cs typeface="Mangal" panose="02040503050203030202" pitchFamily="18" charset="0"/>
                                                </a:rPr>
                                                <m:t>:</m:t>
                                              </m:r>
                                              <m:d>
                                                <m:dPr>
                                                  <m:ctrlPr>
                                                    <a:rPr lang="en-IN" sz="1400" i="1">
                                                      <a:effectLst/>
                                                      <a:latin typeface="Cambria Math" panose="02040503050406030204" pitchFamily="18" charset="0"/>
                                                      <a:ea typeface="Times New Roman" panose="02020603050405020304" pitchFamily="18" charset="0"/>
                                                      <a:cs typeface="Mangal" panose="02040503050203030202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sSub>
                                                    <m:sSubPr>
                                                      <m:ctrlPr>
                                                        <a:rPr lang="en-IN" sz="1400" i="1">
                                                          <a:effectLst/>
                                                          <a:latin typeface="Cambria Math" panose="02040503050406030204" pitchFamily="18" charset="0"/>
                                                          <a:ea typeface="Times New Roman" panose="02020603050405020304" pitchFamily="18" charset="0"/>
                                                          <a:cs typeface="Mangal" panose="02040503050203030202" pitchFamily="18" charset="0"/>
                                                        </a:rPr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en-IN" sz="1400" i="1">
                                                          <a:effectLst/>
                                                          <a:latin typeface="Cambria Math" panose="02040503050406030204" pitchFamily="18" charset="0"/>
                                                          <a:ea typeface="Times New Roman" panose="02020603050405020304" pitchFamily="18" charset="0"/>
                                                          <a:cs typeface="Times New Roman" panose="02020603050405020304" pitchFamily="18" charset="0"/>
                                                        </a:rPr>
                                                        <m:t>𝕃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en-IN" sz="1400" i="1">
                                                          <a:effectLst/>
                                                          <a:latin typeface="Cambria Math" panose="02040503050406030204" pitchFamily="18" charset="0"/>
                                                          <a:ea typeface="Times New Roman" panose="02020603050405020304" pitchFamily="18" charset="0"/>
                                                          <a:cs typeface="Mangal" panose="02040503050203030202" pitchFamily="18" charset="0"/>
                                                        </a:rPr>
                                                        <m:t>𝑠</m:t>
                                                      </m:r>
                                                    </m:sub>
                                                  </m:sSub>
                                                  <m:d>
                                                    <m:dPr>
                                                      <m:ctrlPr>
                                                        <a:rPr lang="en-IN" sz="1400" i="1">
                                                          <a:effectLst/>
                                                          <a:latin typeface="Cambria Math" panose="02040503050406030204" pitchFamily="18" charset="0"/>
                                                          <a:ea typeface="Times New Roman" panose="02020603050405020304" pitchFamily="18" charset="0"/>
                                                          <a:cs typeface="Mangal" panose="02040503050203030202" pitchFamily="18" charset="0"/>
                                                        </a:rPr>
                                                      </m:ctrlPr>
                                                    </m:dPr>
                                                    <m:e>
                                                      <m:r>
                                                        <a:rPr lang="en-IN" sz="1400" i="1">
                                                          <a:effectLst/>
                                                          <a:latin typeface="Cambria Math" panose="02040503050406030204" pitchFamily="18" charset="0"/>
                                                          <a:ea typeface="Times New Roman" panose="02020603050405020304" pitchFamily="18" charset="0"/>
                                                          <a:cs typeface="Mangal" panose="02040503050203030202" pitchFamily="18" charset="0"/>
                                                        </a:rPr>
                                                        <m:t>𝜃</m:t>
                                                      </m:r>
                                                      <m:r>
                                                        <a:rPr lang="en-IN" sz="1400" i="1">
                                                          <a:effectLst/>
                                                          <a:latin typeface="Cambria Math" panose="02040503050406030204" pitchFamily="18" charset="0"/>
                                                          <a:ea typeface="Times New Roman" panose="02020603050405020304" pitchFamily="18" charset="0"/>
                                                          <a:cs typeface="Mangal" panose="02040503050203030202" pitchFamily="18" charset="0"/>
                                                        </a:rPr>
                                                        <m:t>,∅,</m:t>
                                                      </m:r>
                                                      <m:r>
                                                        <a:rPr lang="en-IN" sz="1400" i="1">
                                                          <a:effectLst/>
                                                          <a:latin typeface="Cambria Math" panose="02040503050406030204" pitchFamily="18" charset="0"/>
                                                          <a:ea typeface="Times New Roman" panose="02020603050405020304" pitchFamily="18" charset="0"/>
                                                          <a:cs typeface="Mangal" panose="02040503050203030202" pitchFamily="18" charset="0"/>
                                                        </a:rPr>
                                                        <m:t>𝜓</m:t>
                                                      </m:r>
                                                    </m:e>
                                                  </m:d>
                                                  <m:r>
                                                    <a:rPr lang="en-IN" sz="1400" i="1">
                                                      <a:effectLst/>
                                                      <a:latin typeface="Cambria Math" panose="02040503050406030204" pitchFamily="18" charset="0"/>
                                                      <a:ea typeface="Times New Roman" panose="02020603050405020304" pitchFamily="18" charset="0"/>
                                                      <a:cs typeface="Mangal" panose="02040503050203030202" pitchFamily="18" charset="0"/>
                                                    </a:rPr>
                                                    <m:t>−</m:t>
                                                  </m:r>
                                                  <m:sSup>
                                                    <m:sSupPr>
                                                      <m:ctrlPr>
                                                        <a:rPr lang="en-IN" sz="1400" i="1">
                                                          <a:effectLst/>
                                                          <a:latin typeface="Cambria Math" panose="02040503050406030204" pitchFamily="18" charset="0"/>
                                                          <a:ea typeface="Times New Roman" panose="02020603050405020304" pitchFamily="18" charset="0"/>
                                                          <a:cs typeface="Mangal" panose="02040503050203030202" pitchFamily="18" charset="0"/>
                                                        </a:rPr>
                                                      </m:ctrlPr>
                                                    </m:sSupPr>
                                                    <m:e>
                                                      <m:r>
                                                        <a:rPr lang="en-IN" sz="1400" i="1">
                                                          <a:effectLst/>
                                                          <a:latin typeface="Cambria Math" panose="02040503050406030204" pitchFamily="18" charset="0"/>
                                                          <a:ea typeface="Times New Roman" panose="02020603050405020304" pitchFamily="18" charset="0"/>
                                                          <a:cs typeface="Times New Roman" panose="02020603050405020304" pitchFamily="18" charset="0"/>
                                                        </a:rPr>
                                                        <m:t>𝕃</m:t>
                                                      </m:r>
                                                    </m:e>
                                                    <m:sup>
                                                      <m:r>
                                                        <a:rPr lang="en-IN" sz="1400" i="1">
                                                          <a:effectLst/>
                                                          <a:latin typeface="Cambria Math" panose="02040503050406030204" pitchFamily="18" charset="0"/>
                                                          <a:ea typeface="Times New Roman" panose="02020603050405020304" pitchFamily="18" charset="0"/>
                                                          <a:cs typeface="Mangal" panose="02040503050203030202" pitchFamily="18" charset="0"/>
                                                        </a:rPr>
                                                        <m:t>𝑠𝑐𝑠</m:t>
                                                      </m:r>
                                                    </m:sup>
                                                  </m:sSup>
                                                </m:e>
                                              </m:d>
                                            </m:e>
                                          </m:d>
                                        </m:e>
                                        <m:sup>
                                          <m:r>
                                            <a:rPr lang="en-IN" sz="1400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Mangal" panose="02040503050203030202" pitchFamily="18" charset="0"/>
                                            </a:rPr>
                                            <m:t>−1</m:t>
                                          </m:r>
                                        </m:sup>
                                      </m:sSup>
                                      <m:f>
                                        <m:fPr>
                                          <m:ctrlPr>
                                            <a:rPr lang="en-IN" sz="1400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Mangal" panose="02040503050203030202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IN" sz="1400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Mangal" panose="02040503050203030202" pitchFamily="18" charset="0"/>
                                            </a:rPr>
                                            <m:t>𝑠𝑖𝑛</m:t>
                                          </m:r>
                                          <m:r>
                                            <a:rPr lang="en-IN" sz="1400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Mangal" panose="02040503050203030202" pitchFamily="18" charset="0"/>
                                            </a:rPr>
                                            <m:t>𝜃</m:t>
                                          </m:r>
                                        </m:num>
                                        <m:den>
                                          <m:r>
                                            <a:rPr lang="en-IN" sz="1400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Mangal" panose="02040503050203030202" pitchFamily="18" charset="0"/>
                                            </a:rPr>
                                            <m:t>8</m:t>
                                          </m:r>
                                          <m:sSup>
                                            <m:sSupPr>
                                              <m:ctrlPr>
                                                <a:rPr lang="en-IN" sz="1400" i="1">
                                                  <a:effectLst/>
                                                  <a:latin typeface="Cambria Math" panose="02040503050406030204" pitchFamily="18" charset="0"/>
                                                  <a:ea typeface="Times New Roman" panose="02020603050405020304" pitchFamily="18" charset="0"/>
                                                  <a:cs typeface="Mangal" panose="02040503050203030202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IN" sz="1400" i="1">
                                                  <a:effectLst/>
                                                  <a:latin typeface="Cambria Math" panose="02040503050406030204" pitchFamily="18" charset="0"/>
                                                  <a:ea typeface="Times New Roman" panose="02020603050405020304" pitchFamily="18" charset="0"/>
                                                  <a:cs typeface="Mangal" panose="02040503050203030202" pitchFamily="18" charset="0"/>
                                                </a:rPr>
                                                <m:t>𝜋</m:t>
                                              </m:r>
                                            </m:e>
                                            <m:sup>
                                              <m:r>
                                                <a:rPr lang="en-IN" sz="1400" i="1">
                                                  <a:effectLst/>
                                                  <a:latin typeface="Cambria Math" panose="02040503050406030204" pitchFamily="18" charset="0"/>
                                                  <a:ea typeface="Times New Roman" panose="02020603050405020304" pitchFamily="18" charset="0"/>
                                                  <a:cs typeface="Mangal" panose="02040503050203030202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</m:den>
                                      </m:f>
                                      <m:r>
                                        <a:rPr lang="en-IN" sz="14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Mangal" panose="02040503050203030202" pitchFamily="18" charset="0"/>
                                        </a:rPr>
                                        <m:t>𝑑</m:t>
                                      </m:r>
                                      <m:r>
                                        <a:rPr lang="en-IN" sz="14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Mangal" panose="02040503050203030202" pitchFamily="18" charset="0"/>
                                        </a:rPr>
                                        <m:t>𝜃</m:t>
                                      </m:r>
                                      <m:r>
                                        <a:rPr lang="en-IN" sz="14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Mangal" panose="02040503050203030202" pitchFamily="18" charset="0"/>
                                        </a:rPr>
                                        <m:t>𝑑</m:t>
                                      </m:r>
                                      <m:r>
                                        <a:rPr lang="en-IN" sz="14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Mangal" panose="02040503050203030202" pitchFamily="18" charset="0"/>
                                        </a:rPr>
                                        <m:t>∅</m:t>
                                      </m:r>
                                      <m:r>
                                        <a:rPr lang="en-IN" sz="14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Mangal" panose="02040503050203030202" pitchFamily="18" charset="0"/>
                                        </a:rPr>
                                        <m:t>𝑑</m:t>
                                      </m:r>
                                      <m:r>
                                        <a:rPr lang="en-IN" sz="14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Mangal" panose="02040503050203030202" pitchFamily="18" charset="0"/>
                                        </a:rPr>
                                        <m:t>𝜓</m:t>
                                      </m:r>
                                    </m:e>
                                  </m:nary>
                                </m:e>
                              </m:nary>
                            </m:e>
                          </m:nary>
                        </m:e>
                      </m:d>
                    </m:oMath>
                  </m:oMathPara>
                </a14:m>
                <a:endParaRPr lang="en-IN" sz="1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Mangal" panose="02040503050203030202" pitchFamily="18" charset="0"/>
                </a:endParaRPr>
              </a:p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IN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GB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Mangal" panose="02040503050203030202" pitchFamily="18" charset="0"/>
                            </a:rPr>
                            <m:t>∶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IN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en-IN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Mangal" panose="02040503050203030202" pitchFamily="18" charset="0"/>
                                    </a:rPr>
                                    <m:t>1−</m:t>
                                  </m:r>
                                  <m:r>
                                    <a:rPr lang="en-GB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Mangal" panose="02040503050203030202" pitchFamily="18" charset="0"/>
                                    </a:rPr>
                                    <m:t>𝜑</m:t>
                                  </m:r>
                                </m:e>
                              </m:d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IN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nary>
                                    <m:naryPr>
                                      <m:limLoc m:val="subSup"/>
                                      <m:ctrlPr>
                                        <a:rPr lang="en-IN" sz="14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a:rPr lang="en-GB" sz="14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Mangal" panose="02040503050203030202" pitchFamily="18" charset="0"/>
                                        </a:rPr>
                                        <m:t>𝜓</m:t>
                                      </m:r>
                                      <m:r>
                                        <a:rPr lang="en-GB" sz="14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Mangal" panose="02040503050203030202" pitchFamily="18" charset="0"/>
                                        </a:rPr>
                                        <m:t>=0</m:t>
                                      </m:r>
                                    </m:sub>
                                    <m:sup>
                                      <m:r>
                                        <a:rPr lang="en-GB" sz="14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Mangal" panose="02040503050203030202" pitchFamily="18" charset="0"/>
                                        </a:rPr>
                                        <m:t>2</m:t>
                                      </m:r>
                                      <m:r>
                                        <a:rPr lang="en-GB" sz="14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Mangal" panose="02040503050203030202" pitchFamily="18" charset="0"/>
                                        </a:rPr>
                                        <m:t>𝜋</m:t>
                                      </m:r>
                                    </m:sup>
                                    <m:e>
                                      <m:nary>
                                        <m:naryPr>
                                          <m:limLoc m:val="subSup"/>
                                          <m:ctrlPr>
                                            <a:rPr lang="en-IN" sz="1400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</a:rPr>
                                          </m:ctrlPr>
                                        </m:naryPr>
                                        <m:sub>
                                          <m:r>
                                            <a:rPr lang="en-GB" sz="1400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Mangal" panose="02040503050203030202" pitchFamily="18" charset="0"/>
                                            </a:rPr>
                                            <m:t>∅=0</m:t>
                                          </m:r>
                                        </m:sub>
                                        <m:sup>
                                          <m:r>
                                            <a:rPr lang="en-GB" sz="1400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Mangal" panose="02040503050203030202" pitchFamily="18" charset="0"/>
                                            </a:rPr>
                                            <m:t>2</m:t>
                                          </m:r>
                                          <m:r>
                                            <a:rPr lang="en-GB" sz="1400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Mangal" panose="02040503050203030202" pitchFamily="18" charset="0"/>
                                            </a:rPr>
                                            <m:t>𝜋</m:t>
                                          </m:r>
                                        </m:sup>
                                        <m:e>
                                          <m:nary>
                                            <m:naryPr>
                                              <m:limLoc m:val="subSup"/>
                                              <m:ctrlPr>
                                                <a:rPr lang="en-IN" sz="1400" i="1">
                                                  <a:effectLst/>
                                                  <a:latin typeface="Cambria Math" panose="02040503050406030204" pitchFamily="18" charset="0"/>
                                                  <a:ea typeface="Times New Roman" panose="02020603050405020304" pitchFamily="18" charset="0"/>
                                                </a:rPr>
                                              </m:ctrlPr>
                                            </m:naryPr>
                                            <m:sub>
                                              <m:r>
                                                <a:rPr lang="en-GB" sz="1400" i="1">
                                                  <a:effectLst/>
                                                  <a:latin typeface="Cambria Math" panose="02040503050406030204" pitchFamily="18" charset="0"/>
                                                  <a:ea typeface="Times New Roman" panose="02020603050405020304" pitchFamily="18" charset="0"/>
                                                  <a:cs typeface="Mangal" panose="02040503050203030202" pitchFamily="18" charset="0"/>
                                                </a:rPr>
                                                <m:t>𝜃</m:t>
                                              </m:r>
                                              <m:r>
                                                <a:rPr lang="en-GB" sz="1400" i="1">
                                                  <a:effectLst/>
                                                  <a:latin typeface="Cambria Math" panose="02040503050406030204" pitchFamily="18" charset="0"/>
                                                  <a:ea typeface="Times New Roman" panose="02020603050405020304" pitchFamily="18" charset="0"/>
                                                  <a:cs typeface="Mangal" panose="02040503050203030202" pitchFamily="18" charset="0"/>
                                                </a:rPr>
                                                <m:t>=0</m:t>
                                              </m:r>
                                            </m:sub>
                                            <m:sup>
                                              <m:r>
                                                <a:rPr lang="en-GB" sz="1400" i="1">
                                                  <a:effectLst/>
                                                  <a:latin typeface="Cambria Math" panose="02040503050406030204" pitchFamily="18" charset="0"/>
                                                  <a:ea typeface="Times New Roman" panose="02020603050405020304" pitchFamily="18" charset="0"/>
                                                  <a:cs typeface="Mangal" panose="02040503050203030202" pitchFamily="18" charset="0"/>
                                                </a:rPr>
                                                <m:t>𝜋</m:t>
                                              </m:r>
                                            </m:sup>
                                            <m:e>
                                              <m:sSup>
                                                <m:sSupPr>
                                                  <m:ctrlPr>
                                                    <a:rPr lang="en-IN" sz="1400" i="1">
                                                      <a:effectLst/>
                                                      <a:latin typeface="Cambria Math" panose="02040503050406030204" pitchFamily="18" charset="0"/>
                                                      <a:ea typeface="Times New Roman" panose="02020603050405020304" pitchFamily="18" charset="0"/>
                                                    </a:rPr>
                                                  </m:ctrlPr>
                                                </m:sSupPr>
                                                <m:e>
                                                  <m:d>
                                                    <m:dPr>
                                                      <m:begChr m:val="{"/>
                                                      <m:endChr m:val="}"/>
                                                      <m:ctrlPr>
                                                        <a:rPr lang="en-IN" sz="1400" i="1">
                                                          <a:effectLst/>
                                                          <a:latin typeface="Cambria Math" panose="02040503050406030204" pitchFamily="18" charset="0"/>
                                                          <a:ea typeface="Times New Roman" panose="02020603050405020304" pitchFamily="18" charset="0"/>
                                                        </a:rPr>
                                                      </m:ctrlPr>
                                                    </m:dPr>
                                                    <m:e>
                                                      <m:r>
                                                        <a:rPr lang="en-GB" sz="1400" i="1">
                                                          <a:effectLst/>
                                                          <a:latin typeface="Cambria Math" panose="02040503050406030204" pitchFamily="18" charset="0"/>
                                                          <a:ea typeface="Times New Roman" panose="02020603050405020304" pitchFamily="18" charset="0"/>
                                                          <a:cs typeface="Mangal" panose="02040503050203030202" pitchFamily="18" charset="0"/>
                                                        </a:rPr>
                                                        <m:t>𝕀</m:t>
                                                      </m:r>
                                                      <m:r>
                                                        <a:rPr lang="en-GB" sz="1400" i="1">
                                                          <a:effectLst/>
                                                          <a:latin typeface="Cambria Math" panose="02040503050406030204" pitchFamily="18" charset="0"/>
                                                          <a:ea typeface="Times New Roman" panose="02020603050405020304" pitchFamily="18" charset="0"/>
                                                          <a:cs typeface="Mangal" panose="02040503050203030202" pitchFamily="18" charset="0"/>
                                                        </a:rPr>
                                                        <m:t>+</m:t>
                                                      </m:r>
                                                      <m:sSubSup>
                                                        <m:sSubSupPr>
                                                          <m:ctrlPr>
                                                            <a:rPr lang="en-IN" sz="1400" i="1">
                                                              <a:effectLst/>
                                                              <a:latin typeface="Cambria Math" panose="02040503050406030204" pitchFamily="18" charset="0"/>
                                                              <a:ea typeface="Times New Roman" panose="02020603050405020304" pitchFamily="18" charset="0"/>
                                                            </a:rPr>
                                                          </m:ctrlPr>
                                                        </m:sSubSupPr>
                                                        <m:e>
                                                          <m:r>
                                                            <a:rPr lang="en-GB" sz="1400" i="1">
                                                              <a:effectLst/>
                                                              <a:latin typeface="Cambria Math" panose="02040503050406030204" pitchFamily="18" charset="0"/>
                                                              <a:ea typeface="Times New Roman" panose="02020603050405020304" pitchFamily="18" charset="0"/>
                                                              <a:cs typeface="Mangal" panose="02040503050203030202" pitchFamily="18" charset="0"/>
                                                            </a:rPr>
                                                            <m:t>ℙ</m:t>
                                                          </m:r>
                                                        </m:e>
                                                        <m:sub>
                                                          <m:r>
                                                            <a:rPr lang="en-GB" sz="1400" i="1">
                                                              <a:effectLst/>
                                                              <a:latin typeface="Cambria Math" panose="02040503050406030204" pitchFamily="18" charset="0"/>
                                                              <a:ea typeface="Times New Roman" panose="02020603050405020304" pitchFamily="18" charset="0"/>
                                                              <a:cs typeface="Mangal" panose="02040503050203030202" pitchFamily="18" charset="0"/>
                                                            </a:rPr>
                                                            <m:t>𝑠𝑝h</m:t>
                                                          </m:r>
                                                        </m:sub>
                                                        <m:sup>
                                                          <m:r>
                                                            <a:rPr lang="en-GB" sz="1400" i="1">
                                                              <a:effectLst/>
                                                              <a:latin typeface="Cambria Math" panose="02040503050406030204" pitchFamily="18" charset="0"/>
                                                              <a:ea typeface="Times New Roman" panose="02020603050405020304" pitchFamily="18" charset="0"/>
                                                              <a:cs typeface="Mangal" panose="02040503050203030202" pitchFamily="18" charset="0"/>
                                                            </a:rPr>
                                                            <m:t>𝑠𝑐𝑠</m:t>
                                                          </m:r>
                                                        </m:sup>
                                                      </m:sSubSup>
                                                      <m:r>
                                                        <a:rPr lang="en-GB" sz="1400" i="1">
                                                          <a:effectLst/>
                                                          <a:latin typeface="Cambria Math" panose="02040503050406030204" pitchFamily="18" charset="0"/>
                                                          <a:ea typeface="Times New Roman" panose="02020603050405020304" pitchFamily="18" charset="0"/>
                                                          <a:cs typeface="Mangal" panose="02040503050203030202" pitchFamily="18" charset="0"/>
                                                        </a:rPr>
                                                        <m:t>(</m:t>
                                                      </m:r>
                                                      <m:r>
                                                        <a:rPr lang="en-GB" sz="1400" i="1">
                                                          <a:effectLst/>
                                                          <a:latin typeface="Cambria Math" panose="02040503050406030204" pitchFamily="18" charset="0"/>
                                                          <a:ea typeface="Times New Roman" panose="02020603050405020304" pitchFamily="18" charset="0"/>
                                                          <a:cs typeface="Mangal" panose="02040503050203030202" pitchFamily="18" charset="0"/>
                                                        </a:rPr>
                                                        <m:t>𝜃</m:t>
                                                      </m:r>
                                                      <m:r>
                                                        <a:rPr lang="en-GB" sz="1400" i="1">
                                                          <a:effectLst/>
                                                          <a:latin typeface="Cambria Math" panose="02040503050406030204" pitchFamily="18" charset="0"/>
                                                          <a:ea typeface="Times New Roman" panose="02020603050405020304" pitchFamily="18" charset="0"/>
                                                          <a:cs typeface="Mangal" panose="02040503050203030202" pitchFamily="18" charset="0"/>
                                                        </a:rPr>
                                                        <m:t>,∅):(</m:t>
                                                      </m:r>
                                                      <m:sSub>
                                                        <m:sSubPr>
                                                          <m:ctrlPr>
                                                            <a:rPr lang="en-IN" sz="1400" i="1">
                                                              <a:effectLst/>
                                                              <a:latin typeface="Cambria Math" panose="02040503050406030204" pitchFamily="18" charset="0"/>
                                                              <a:ea typeface="Times New Roman" panose="02020603050405020304" pitchFamily="18" charset="0"/>
                                                            </a:rPr>
                                                          </m:ctrlPr>
                                                        </m:sSubPr>
                                                        <m:e>
                                                          <m:r>
                                                            <a:rPr lang="en-GB" sz="1400" i="1">
                                                              <a:effectLst/>
                                                              <a:latin typeface="Cambria Math" panose="02040503050406030204" pitchFamily="18" charset="0"/>
                                                              <a:ea typeface="Times New Roman" panose="02020603050405020304" pitchFamily="18" charset="0"/>
                                                              <a:cs typeface="Times New Roman" panose="02020603050405020304" pitchFamily="18" charset="0"/>
                                                            </a:rPr>
                                                            <m:t>𝕃</m:t>
                                                          </m:r>
                                                        </m:e>
                                                        <m:sub>
                                                          <m:r>
                                                            <a:rPr lang="en-GB" sz="1400" i="1">
                                                              <a:effectLst/>
                                                              <a:latin typeface="Cambria Math" panose="02040503050406030204" pitchFamily="18" charset="0"/>
                                                              <a:ea typeface="Times New Roman" panose="02020603050405020304" pitchFamily="18" charset="0"/>
                                                              <a:cs typeface="Mangal" panose="02040503050203030202" pitchFamily="18" charset="0"/>
                                                            </a:rPr>
                                                            <m:t>𝑠</m:t>
                                                          </m:r>
                                                        </m:sub>
                                                      </m:sSub>
                                                      <m:d>
                                                        <m:dPr>
                                                          <m:ctrlPr>
                                                            <a:rPr lang="en-IN" sz="1400" i="1">
                                                              <a:effectLst/>
                                                              <a:latin typeface="Cambria Math" panose="02040503050406030204" pitchFamily="18" charset="0"/>
                                                              <a:ea typeface="Times New Roman" panose="02020603050405020304" pitchFamily="18" charset="0"/>
                                                            </a:rPr>
                                                          </m:ctrlPr>
                                                        </m:dPr>
                                                        <m:e>
                                                          <m:r>
                                                            <a:rPr lang="en-GB" sz="1400" i="1">
                                                              <a:effectLst/>
                                                              <a:latin typeface="Cambria Math" panose="02040503050406030204" pitchFamily="18" charset="0"/>
                                                              <a:ea typeface="Times New Roman" panose="02020603050405020304" pitchFamily="18" charset="0"/>
                                                              <a:cs typeface="Mangal" panose="02040503050203030202" pitchFamily="18" charset="0"/>
                                                            </a:rPr>
                                                            <m:t>𝜃</m:t>
                                                          </m:r>
                                                          <m:r>
                                                            <a:rPr lang="en-GB" sz="1400" i="1">
                                                              <a:effectLst/>
                                                              <a:latin typeface="Cambria Math" panose="02040503050406030204" pitchFamily="18" charset="0"/>
                                                              <a:ea typeface="Times New Roman" panose="02020603050405020304" pitchFamily="18" charset="0"/>
                                                              <a:cs typeface="Mangal" panose="02040503050203030202" pitchFamily="18" charset="0"/>
                                                            </a:rPr>
                                                            <m:t>,∅,</m:t>
                                                          </m:r>
                                                          <m:r>
                                                            <a:rPr lang="en-GB" sz="1400" i="1">
                                                              <a:effectLst/>
                                                              <a:latin typeface="Cambria Math" panose="02040503050406030204" pitchFamily="18" charset="0"/>
                                                              <a:ea typeface="Times New Roman" panose="02020603050405020304" pitchFamily="18" charset="0"/>
                                                              <a:cs typeface="Mangal" panose="02040503050203030202" pitchFamily="18" charset="0"/>
                                                            </a:rPr>
                                                            <m:t>𝜓</m:t>
                                                          </m:r>
                                                        </m:e>
                                                      </m:d>
                                                      <m:r>
                                                        <a:rPr lang="en-GB" sz="1400" i="1">
                                                          <a:effectLst/>
                                                          <a:latin typeface="Cambria Math" panose="02040503050406030204" pitchFamily="18" charset="0"/>
                                                          <a:ea typeface="Times New Roman" panose="02020603050405020304" pitchFamily="18" charset="0"/>
                                                          <a:cs typeface="Mangal" panose="02040503050203030202" pitchFamily="18" charset="0"/>
                                                        </a:rPr>
                                                        <m:t>−</m:t>
                                                      </m:r>
                                                      <m:sSup>
                                                        <m:sSupPr>
                                                          <m:ctrlPr>
                                                            <a:rPr lang="en-IN" sz="1400" i="1">
                                                              <a:effectLst/>
                                                              <a:latin typeface="Cambria Math" panose="02040503050406030204" pitchFamily="18" charset="0"/>
                                                              <a:ea typeface="Times New Roman" panose="02020603050405020304" pitchFamily="18" charset="0"/>
                                                            </a:rPr>
                                                          </m:ctrlPr>
                                                        </m:sSupPr>
                                                        <m:e>
                                                          <m:r>
                                                            <a:rPr lang="en-GB" sz="1400" i="1">
                                                              <a:effectLst/>
                                                              <a:latin typeface="Cambria Math" panose="02040503050406030204" pitchFamily="18" charset="0"/>
                                                              <a:ea typeface="Times New Roman" panose="02020603050405020304" pitchFamily="18" charset="0"/>
                                                              <a:cs typeface="Times New Roman" panose="02020603050405020304" pitchFamily="18" charset="0"/>
                                                            </a:rPr>
                                                            <m:t>𝕃</m:t>
                                                          </m:r>
                                                        </m:e>
                                                        <m:sup>
                                                          <m:r>
                                                            <a:rPr lang="en-GB" sz="1400" i="1">
                                                              <a:effectLst/>
                                                              <a:latin typeface="Cambria Math" panose="02040503050406030204" pitchFamily="18" charset="0"/>
                                                              <a:ea typeface="Times New Roman" panose="02020603050405020304" pitchFamily="18" charset="0"/>
                                                              <a:cs typeface="Mangal" panose="02040503050203030202" pitchFamily="18" charset="0"/>
                                                            </a:rPr>
                                                            <m:t>𝑠𝑐𝑠</m:t>
                                                          </m:r>
                                                        </m:sup>
                                                      </m:sSup>
                                                      <m:r>
                                                        <a:rPr lang="en-GB" sz="1400" i="1">
                                                          <a:effectLst/>
                                                          <a:latin typeface="Cambria Math" panose="02040503050406030204" pitchFamily="18" charset="0"/>
                                                          <a:ea typeface="Times New Roman" panose="02020603050405020304" pitchFamily="18" charset="0"/>
                                                          <a:cs typeface="Mangal" panose="02040503050203030202" pitchFamily="18" charset="0"/>
                                                        </a:rPr>
                                                        <m:t>)</m:t>
                                                      </m:r>
                                                    </m:e>
                                                  </m:d>
                                                </m:e>
                                                <m:sup>
                                                  <m:r>
                                                    <a:rPr lang="en-GB" sz="1400" i="1">
                                                      <a:effectLst/>
                                                      <a:latin typeface="Cambria Math" panose="02040503050406030204" pitchFamily="18" charset="0"/>
                                                      <a:ea typeface="Times New Roman" panose="02020603050405020304" pitchFamily="18" charset="0"/>
                                                      <a:cs typeface="Mangal" panose="02040503050203030202" pitchFamily="18" charset="0"/>
                                                    </a:rPr>
                                                    <m:t>−1</m:t>
                                                  </m:r>
                                                </m:sup>
                                              </m:sSup>
                                              <m:f>
                                                <m:fPr>
                                                  <m:ctrlPr>
                                                    <a:rPr lang="en-IN" sz="1400" i="1">
                                                      <a:effectLst/>
                                                      <a:latin typeface="Cambria Math" panose="02040503050406030204" pitchFamily="18" charset="0"/>
                                                      <a:ea typeface="Times New Roman" panose="02020603050405020304" pitchFamily="18" charset="0"/>
                                                    </a:rPr>
                                                  </m:ctrlPr>
                                                </m:fPr>
                                                <m:num>
                                                  <m:r>
                                                    <a:rPr lang="en-GB" sz="1400" i="1">
                                                      <a:effectLst/>
                                                      <a:latin typeface="Cambria Math" panose="02040503050406030204" pitchFamily="18" charset="0"/>
                                                      <a:ea typeface="Times New Roman" panose="02020603050405020304" pitchFamily="18" charset="0"/>
                                                      <a:cs typeface="Mangal" panose="02040503050203030202" pitchFamily="18" charset="0"/>
                                                    </a:rPr>
                                                    <m:t>𝑠𝑖𝑛</m:t>
                                                  </m:r>
                                                  <m:r>
                                                    <a:rPr lang="en-GB" sz="1400" i="1">
                                                      <a:effectLst/>
                                                      <a:latin typeface="Cambria Math" panose="02040503050406030204" pitchFamily="18" charset="0"/>
                                                      <a:ea typeface="Times New Roman" panose="02020603050405020304" pitchFamily="18" charset="0"/>
                                                      <a:cs typeface="Mangal" panose="02040503050203030202" pitchFamily="18" charset="0"/>
                                                    </a:rPr>
                                                    <m:t>𝜃</m:t>
                                                  </m:r>
                                                </m:num>
                                                <m:den>
                                                  <m:r>
                                                    <a:rPr lang="en-GB" sz="1400" i="1">
                                                      <a:effectLst/>
                                                      <a:latin typeface="Cambria Math" panose="02040503050406030204" pitchFamily="18" charset="0"/>
                                                      <a:ea typeface="Times New Roman" panose="02020603050405020304" pitchFamily="18" charset="0"/>
                                                      <a:cs typeface="Mangal" panose="02040503050203030202" pitchFamily="18" charset="0"/>
                                                    </a:rPr>
                                                    <m:t>8</m:t>
                                                  </m:r>
                                                  <m:sSup>
                                                    <m:sSupPr>
                                                      <m:ctrlPr>
                                                        <a:rPr lang="en-IN" sz="1400" i="1">
                                                          <a:effectLst/>
                                                          <a:latin typeface="Cambria Math" panose="02040503050406030204" pitchFamily="18" charset="0"/>
                                                          <a:ea typeface="Times New Roman" panose="02020603050405020304" pitchFamily="18" charset="0"/>
                                                        </a:rPr>
                                                      </m:ctrlPr>
                                                    </m:sSupPr>
                                                    <m:e>
                                                      <m:r>
                                                        <a:rPr lang="en-GB" sz="1400" i="1">
                                                          <a:effectLst/>
                                                          <a:latin typeface="Cambria Math" panose="02040503050406030204" pitchFamily="18" charset="0"/>
                                                          <a:ea typeface="Times New Roman" panose="02020603050405020304" pitchFamily="18" charset="0"/>
                                                          <a:cs typeface="Mangal" panose="02040503050203030202" pitchFamily="18" charset="0"/>
                                                        </a:rPr>
                                                        <m:t>𝜋</m:t>
                                                      </m:r>
                                                    </m:e>
                                                    <m:sup>
                                                      <m:r>
                                                        <a:rPr lang="en-GB" sz="1400" i="1">
                                                          <a:effectLst/>
                                                          <a:latin typeface="Cambria Math" panose="02040503050406030204" pitchFamily="18" charset="0"/>
                                                          <a:ea typeface="Times New Roman" panose="02020603050405020304" pitchFamily="18" charset="0"/>
                                                          <a:cs typeface="Mangal" panose="02040503050203030202" pitchFamily="18" charset="0"/>
                                                        </a:rPr>
                                                        <m:t>2</m:t>
                                                      </m:r>
                                                    </m:sup>
                                                  </m:sSup>
                                                </m:den>
                                              </m:f>
                                              <m:r>
                                                <a:rPr lang="en-GB" sz="1400" i="1">
                                                  <a:effectLst/>
                                                  <a:latin typeface="Cambria Math" panose="02040503050406030204" pitchFamily="18" charset="0"/>
                                                  <a:ea typeface="Times New Roman" panose="02020603050405020304" pitchFamily="18" charset="0"/>
                                                  <a:cs typeface="Mangal" panose="02040503050203030202" pitchFamily="18" charset="0"/>
                                                </a:rPr>
                                                <m:t>𝑑</m:t>
                                              </m:r>
                                              <m:r>
                                                <a:rPr lang="en-GB" sz="1400" i="1">
                                                  <a:effectLst/>
                                                  <a:latin typeface="Cambria Math" panose="02040503050406030204" pitchFamily="18" charset="0"/>
                                                  <a:ea typeface="Times New Roman" panose="02020603050405020304" pitchFamily="18" charset="0"/>
                                                  <a:cs typeface="Mangal" panose="02040503050203030202" pitchFamily="18" charset="0"/>
                                                </a:rPr>
                                                <m:t>𝜃</m:t>
                                              </m:r>
                                              <m:r>
                                                <a:rPr lang="en-GB" sz="1400" i="1">
                                                  <a:effectLst/>
                                                  <a:latin typeface="Cambria Math" panose="02040503050406030204" pitchFamily="18" charset="0"/>
                                                  <a:ea typeface="Times New Roman" panose="02020603050405020304" pitchFamily="18" charset="0"/>
                                                  <a:cs typeface="Mangal" panose="02040503050203030202" pitchFamily="18" charset="0"/>
                                                </a:rPr>
                                                <m:t>𝑑</m:t>
                                              </m:r>
                                              <m:r>
                                                <a:rPr lang="en-GB" sz="1400" i="1">
                                                  <a:effectLst/>
                                                  <a:latin typeface="Cambria Math" panose="02040503050406030204" pitchFamily="18" charset="0"/>
                                                  <a:ea typeface="Times New Roman" panose="02020603050405020304" pitchFamily="18" charset="0"/>
                                                  <a:cs typeface="Mangal" panose="02040503050203030202" pitchFamily="18" charset="0"/>
                                                </a:rPr>
                                                <m:t>∅</m:t>
                                              </m:r>
                                              <m:r>
                                                <a:rPr lang="en-GB" sz="1400" i="1">
                                                  <a:effectLst/>
                                                  <a:latin typeface="Cambria Math" panose="02040503050406030204" pitchFamily="18" charset="0"/>
                                                  <a:ea typeface="Times New Roman" panose="02020603050405020304" pitchFamily="18" charset="0"/>
                                                  <a:cs typeface="Mangal" panose="02040503050203030202" pitchFamily="18" charset="0"/>
                                                </a:rPr>
                                                <m:t>𝑑</m:t>
                                              </m:r>
                                              <m:r>
                                                <a:rPr lang="en-GB" sz="1400" i="1">
                                                  <a:effectLst/>
                                                  <a:latin typeface="Cambria Math" panose="02040503050406030204" pitchFamily="18" charset="0"/>
                                                  <a:ea typeface="Times New Roman" panose="02020603050405020304" pitchFamily="18" charset="0"/>
                                                  <a:cs typeface="Mangal" panose="02040503050203030202" pitchFamily="18" charset="0"/>
                                                </a:rPr>
                                                <m:t>𝜓</m:t>
                                              </m:r>
                                              <m:r>
                                                <a:rPr lang="en-GB" sz="1400" i="1">
                                                  <a:effectLst/>
                                                  <a:latin typeface="Cambria Math" panose="02040503050406030204" pitchFamily="18" charset="0"/>
                                                  <a:ea typeface="Times New Roman" panose="02020603050405020304" pitchFamily="18" charset="0"/>
                                                  <a:cs typeface="Mangal" panose="02040503050203030202" pitchFamily="18" charset="0"/>
                                                </a:rPr>
                                                <m:t>+</m:t>
                                              </m:r>
                                              <m:r>
                                                <a:rPr lang="en-GB" sz="1400" i="1">
                                                  <a:effectLst/>
                                                  <a:latin typeface="Cambria Math" panose="02040503050406030204" pitchFamily="18" charset="0"/>
                                                  <a:ea typeface="Times New Roman" panose="02020603050405020304" pitchFamily="18" charset="0"/>
                                                  <a:cs typeface="Mangal" panose="02040503050203030202" pitchFamily="18" charset="0"/>
                                                </a:rPr>
                                                <m:t>𝜑</m:t>
                                              </m:r>
                                              <m:sSup>
                                                <m:sSupPr>
                                                  <m:ctrlPr>
                                                    <a:rPr lang="en-IN" sz="1400" i="1">
                                                      <a:effectLst/>
                                                      <a:latin typeface="Cambria Math" panose="02040503050406030204" pitchFamily="18" charset="0"/>
                                                      <a:ea typeface="Times New Roman" panose="02020603050405020304" pitchFamily="18" charset="0"/>
                                                    </a:rPr>
                                                  </m:ctrlPr>
                                                </m:sSupPr>
                                                <m:e>
                                                  <m:r>
                                                    <a:rPr lang="en-GB" sz="1400" i="1">
                                                      <a:effectLst/>
                                                      <a:latin typeface="Cambria Math" panose="02040503050406030204" pitchFamily="18" charset="0"/>
                                                      <a:ea typeface="Times New Roman" panose="02020603050405020304" pitchFamily="18" charset="0"/>
                                                      <a:cs typeface="Mangal" panose="02040503050203030202" pitchFamily="18" charset="0"/>
                                                    </a:rPr>
                                                    <m:t>(1−</m:t>
                                                  </m:r>
                                                  <m:sSubSup>
                                                    <m:sSubSupPr>
                                                      <m:ctrlPr>
                                                        <a:rPr lang="en-IN" sz="1400" i="1">
                                                          <a:effectLst/>
                                                          <a:latin typeface="Cambria Math" panose="02040503050406030204" pitchFamily="18" charset="0"/>
                                                          <a:ea typeface="Times New Roman" panose="02020603050405020304" pitchFamily="18" charset="0"/>
                                                        </a:rPr>
                                                      </m:ctrlPr>
                                                    </m:sSubSupPr>
                                                    <m:e>
                                                      <m:r>
                                                        <a:rPr lang="en-GB" sz="1400" i="1">
                                                          <a:effectLst/>
                                                          <a:latin typeface="Cambria Math" panose="02040503050406030204" pitchFamily="18" charset="0"/>
                                                          <a:ea typeface="Times New Roman" panose="02020603050405020304" pitchFamily="18" charset="0"/>
                                                          <a:cs typeface="Mangal" panose="02040503050203030202" pitchFamily="18" charset="0"/>
                                                        </a:rPr>
                                                        <m:t>𝕊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en-GB" sz="1400" i="1">
                                                          <a:effectLst/>
                                                          <a:latin typeface="Cambria Math" panose="02040503050406030204" pitchFamily="18" charset="0"/>
                                                          <a:ea typeface="Times New Roman" panose="02020603050405020304" pitchFamily="18" charset="0"/>
                                                          <a:cs typeface="Mangal" panose="02040503050203030202" pitchFamily="18" charset="0"/>
                                                        </a:rPr>
                                                        <m:t>𝑠𝑝h</m:t>
                                                      </m:r>
                                                    </m:sub>
                                                    <m:sup>
                                                      <m:r>
                                                        <a:rPr lang="en-GB" sz="1400" i="1">
                                                          <a:effectLst/>
                                                          <a:latin typeface="Cambria Math" panose="02040503050406030204" pitchFamily="18" charset="0"/>
                                                          <a:ea typeface="Times New Roman" panose="02020603050405020304" pitchFamily="18" charset="0"/>
                                                          <a:cs typeface="Mangal" panose="02040503050203030202" pitchFamily="18" charset="0"/>
                                                        </a:rPr>
                                                        <m:t>𝑠𝑐𝑠</m:t>
                                                      </m:r>
                                                    </m:sup>
                                                  </m:sSubSup>
                                                  <m:r>
                                                    <a:rPr lang="en-GB" sz="1400" i="1">
                                                      <a:effectLst/>
                                                      <a:latin typeface="Cambria Math" panose="02040503050406030204" pitchFamily="18" charset="0"/>
                                                      <a:ea typeface="Times New Roman" panose="02020603050405020304" pitchFamily="18" charset="0"/>
                                                      <a:cs typeface="Mangal" panose="02040503050203030202" pitchFamily="18" charset="0"/>
                                                    </a:rPr>
                                                    <m:t>)</m:t>
                                                  </m:r>
                                                </m:e>
                                                <m:sup>
                                                  <m:r>
                                                    <a:rPr lang="en-GB" sz="1400" i="1">
                                                      <a:effectLst/>
                                                      <a:latin typeface="Cambria Math" panose="02040503050406030204" pitchFamily="18" charset="0"/>
                                                      <a:ea typeface="Times New Roman" panose="02020603050405020304" pitchFamily="18" charset="0"/>
                                                      <a:cs typeface="Mangal" panose="02040503050203030202" pitchFamily="18" charset="0"/>
                                                    </a:rPr>
                                                    <m:t>−1</m:t>
                                                  </m:r>
                                                </m:sup>
                                              </m:sSup>
                                            </m:e>
                                          </m:nary>
                                        </m:e>
                                      </m:nary>
                                    </m:e>
                                  </m:nary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GB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Mangal" panose="02040503050203030202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IN" sz="14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C0EBE84-D2B6-1E7B-58D6-1F10EF5BF2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0239" y="4527743"/>
                <a:ext cx="8001762" cy="140609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 descr="A diagram of a sphere with lines and arrows&#10;&#10;AI-generated content may be incorrect.">
            <a:extLst>
              <a:ext uri="{FF2B5EF4-FFF2-40B4-BE49-F238E27FC236}">
                <a16:creationId xmlns:a16="http://schemas.microsoft.com/office/drawing/2014/main" id="{34F81D09-8F8C-C0B2-4D30-34DCF63B0F3F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E6E6E6"/>
              </a:clrFrom>
              <a:clrTo>
                <a:srgbClr val="E6E6E6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666332" y="1622851"/>
            <a:ext cx="2100385" cy="245854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BA86461-9D53-0010-2CD7-901A79C54973}"/>
              </a:ext>
            </a:extLst>
          </p:cNvPr>
          <p:cNvSpPr txBox="1"/>
          <p:nvPr/>
        </p:nvSpPr>
        <p:spPr>
          <a:xfrm>
            <a:off x="233564" y="678814"/>
            <a:ext cx="8919580" cy="6718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l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IN" sz="2800" b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SCS is frequently used in cementitious systems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FD8515C-3D58-B2C2-77CD-45B7FDB2AC57}"/>
              </a:ext>
            </a:extLst>
          </p:cNvPr>
          <p:cNvSpPr txBox="1"/>
          <p:nvPr/>
        </p:nvSpPr>
        <p:spPr>
          <a:xfrm>
            <a:off x="4190238" y="2926389"/>
            <a:ext cx="114071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N" sz="1200" i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Hellmich, 2020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2788B10-09DB-A3F1-C857-CA8566CB5426}"/>
              </a:ext>
            </a:extLst>
          </p:cNvPr>
          <p:cNvSpPr txBox="1"/>
          <p:nvPr/>
        </p:nvSpPr>
        <p:spPr>
          <a:xfrm>
            <a:off x="10783443" y="3745274"/>
            <a:ext cx="114071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N" sz="1200" i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Sanahuja, 2007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B3966530-9FD3-2C0C-8A40-E64279EFC52C}"/>
              </a:ext>
            </a:extLst>
          </p:cNvPr>
          <p:cNvSpPr/>
          <p:nvPr/>
        </p:nvSpPr>
        <p:spPr>
          <a:xfrm>
            <a:off x="8633730" y="3774971"/>
            <a:ext cx="797529" cy="38539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22EE21C-150F-CEBD-CA24-568542C4F9A7}"/>
              </a:ext>
            </a:extLst>
          </p:cNvPr>
          <p:cNvSpPr txBox="1"/>
          <p:nvPr/>
        </p:nvSpPr>
        <p:spPr>
          <a:xfrm>
            <a:off x="9222206" y="4201653"/>
            <a:ext cx="29886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/>
              <a:t>Local reference frame needed</a:t>
            </a:r>
          </a:p>
        </p:txBody>
      </p:sp>
      <p:sp>
        <p:nvSpPr>
          <p:cNvPr id="3" name="Speech Bubble: Oval 2">
            <a:extLst>
              <a:ext uri="{FF2B5EF4-FFF2-40B4-BE49-F238E27FC236}">
                <a16:creationId xmlns:a16="http://schemas.microsoft.com/office/drawing/2014/main" id="{F5A16E69-527F-8BA9-8DE3-90126830EABA}"/>
              </a:ext>
            </a:extLst>
          </p:cNvPr>
          <p:cNvSpPr/>
          <p:nvPr/>
        </p:nvSpPr>
        <p:spPr>
          <a:xfrm flipH="1">
            <a:off x="3724508" y="1545871"/>
            <a:ext cx="2143594" cy="979584"/>
          </a:xfrm>
          <a:prstGeom prst="wedgeEllipseCallout">
            <a:avLst>
              <a:gd name="adj1" fmla="val -68385"/>
              <a:gd name="adj2" fmla="val 31895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93414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7" grpId="0"/>
      <p:bldP spid="19" grpId="0" animBg="1"/>
      <p:bldP spid="2" grpId="0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EA42DC7-FB88-EE27-59AC-93B39CC8017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3156" y="3482866"/>
            <a:ext cx="2497429" cy="267554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3ED67D2-7CEA-F294-715F-464E5E205C5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1136" y="3293968"/>
            <a:ext cx="2601568" cy="2859449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32108AA-E1B3-4E24-8B70-817DB6F63A04}"/>
              </a:ext>
            </a:extLst>
          </p:cNvPr>
          <p:cNvCxnSpPr>
            <a:cxnSpLocks/>
          </p:cNvCxnSpPr>
          <p:nvPr/>
        </p:nvCxnSpPr>
        <p:spPr>
          <a:xfrm>
            <a:off x="209006" y="836023"/>
            <a:ext cx="1166513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A09F5C5-EACE-44AF-85DC-D145DE9CC765}"/>
              </a:ext>
            </a:extLst>
          </p:cNvPr>
          <p:cNvCxnSpPr>
            <a:cxnSpLocks/>
          </p:cNvCxnSpPr>
          <p:nvPr/>
        </p:nvCxnSpPr>
        <p:spPr>
          <a:xfrm>
            <a:off x="209006" y="6187440"/>
            <a:ext cx="1166513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D27D1935-86E7-D5E4-21FB-F02CF9AA1FFF}"/>
              </a:ext>
            </a:extLst>
          </p:cNvPr>
          <p:cNvSpPr/>
          <p:nvPr/>
        </p:nvSpPr>
        <p:spPr>
          <a:xfrm>
            <a:off x="76879" y="836023"/>
            <a:ext cx="6019121" cy="26819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800" b="1" dirty="0">
                <a:ea typeface="Cambria Math" panose="02040503050406030204" pitchFamily="18" charset="0"/>
                <a:cs typeface="Times New Roman" panose="02020603050405020304" pitchFamily="18" charset="0"/>
              </a:rPr>
              <a:t>Literature gaps</a:t>
            </a:r>
          </a:p>
          <a:p>
            <a:pPr marL="914400" lvl="1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sz="2400" dirty="0">
                <a:ea typeface="Cambria Math" panose="02040503050406030204" pitchFamily="18" charset="0"/>
                <a:cs typeface="Times New Roman" panose="02020603050405020304" pitchFamily="18" charset="0"/>
              </a:rPr>
              <a:t>Complicated techniques used for SCS.</a:t>
            </a:r>
          </a:p>
          <a:p>
            <a:pPr marL="914400" lvl="1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sz="2400" dirty="0">
                <a:ea typeface="Cambria Math" panose="02040503050406030204" pitchFamily="18" charset="0"/>
                <a:cs typeface="Times New Roman" panose="02020603050405020304" pitchFamily="18" charset="0"/>
              </a:rPr>
              <a:t>Not easy to comprehend and follow.</a:t>
            </a:r>
          </a:p>
          <a:p>
            <a:pPr marL="914400" lvl="1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sz="2400" dirty="0">
                <a:ea typeface="Cambria Math" panose="02040503050406030204" pitchFamily="18" charset="0"/>
                <a:cs typeface="Times New Roman" panose="02020603050405020304" pitchFamily="18" charset="0"/>
              </a:rPr>
              <a:t>Methods not versatile to be used across porosities aspect ratios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CD4F2A-29E2-C64C-076D-62E828AD04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F7E5A-7C55-473A-81BE-CBEB80E2820A}" type="slidenum">
              <a:rPr lang="en-IN" smtClean="0"/>
              <a:pPr/>
              <a:t>9</a:t>
            </a:fld>
            <a:endParaRPr lang="en-IN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37E7332-4643-6B0A-76CC-62ED7D3916DC}"/>
              </a:ext>
            </a:extLst>
          </p:cNvPr>
          <p:cNvSpPr/>
          <p:nvPr/>
        </p:nvSpPr>
        <p:spPr>
          <a:xfrm>
            <a:off x="209006" y="4059485"/>
            <a:ext cx="6148251" cy="21279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800" b="1" dirty="0">
                <a:ea typeface="Cambria Math" panose="02040503050406030204" pitchFamily="18" charset="0"/>
                <a:cs typeface="Times New Roman" panose="02020603050405020304" pitchFamily="18" charset="0"/>
              </a:rPr>
              <a:t>Objectives</a:t>
            </a:r>
          </a:p>
          <a:p>
            <a:pPr marL="914400" lvl="1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sz="2400" dirty="0">
                <a:ea typeface="Cambria Math" panose="02040503050406030204" pitchFamily="18" charset="0"/>
                <a:cs typeface="Times New Roman" panose="02020603050405020304" pitchFamily="18" charset="0"/>
              </a:rPr>
              <a:t>To devise a simpler method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sz="2400" dirty="0">
                <a:ea typeface="Cambria Math" panose="02040503050406030204" pitchFamily="18" charset="0"/>
                <a:cs typeface="Times New Roman" panose="02020603050405020304" pitchFamily="18" charset="0"/>
              </a:rPr>
              <a:t>Versatile to work across for a range of porosities and aspect ratios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8520828-2081-3134-F825-2B87C17982D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7"/>
          <a:stretch/>
        </p:blipFill>
        <p:spPr>
          <a:xfrm>
            <a:off x="8124107" y="902792"/>
            <a:ext cx="3818948" cy="255850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29D274E-7F1F-8A30-AE05-ED3423F8F228}"/>
              </a:ext>
            </a:extLst>
          </p:cNvPr>
          <p:cNvSpPr txBox="1"/>
          <p:nvPr/>
        </p:nvSpPr>
        <p:spPr>
          <a:xfrm>
            <a:off x="10670910" y="5687487"/>
            <a:ext cx="148381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N" sz="1200" i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Konigsberger, 2020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36781D6-7796-1CF1-18B8-F9A10BF0C404}"/>
              </a:ext>
            </a:extLst>
          </p:cNvPr>
          <p:cNvSpPr txBox="1"/>
          <p:nvPr/>
        </p:nvSpPr>
        <p:spPr>
          <a:xfrm>
            <a:off x="1979817" y="94039"/>
            <a:ext cx="864047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N" sz="3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Literature Gap &amp; Objectives</a:t>
            </a:r>
          </a:p>
        </p:txBody>
      </p:sp>
    </p:spTree>
    <p:extLst>
      <p:ext uri="{BB962C8B-B14F-4D97-AF65-F5344CB8AC3E}">
        <p14:creationId xmlns:p14="http://schemas.microsoft.com/office/powerpoint/2010/main" val="33529426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1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6538F611-6A58-4D3B-8AF7-537017438476}">
  <we:reference id="78f4d70e-fb8b-4f8d-b284-0a2e60aeef37" version="3.4.3.0" store="EXCatalog" storeType="EXCatalog"/>
  <we:alternateReferences>
    <we:reference id="WA104380955" version="3.4.3.0" store="en-US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33812</TotalTime>
  <Words>894</Words>
  <Application>Microsoft Office PowerPoint</Application>
  <PresentationFormat>Widescreen</PresentationFormat>
  <Paragraphs>204</Paragraphs>
  <Slides>18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Calibri</vt:lpstr>
      <vt:lpstr>Calibri </vt:lpstr>
      <vt:lpstr>Calibri Light</vt:lpstr>
      <vt:lpstr>Cambria Math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 on  LITERATURE REVIEW</dc:title>
  <dc:creator>Amit Kumar</dc:creator>
  <cp:lastModifiedBy>Amit Kumar</cp:lastModifiedBy>
  <cp:revision>307</cp:revision>
  <dcterms:created xsi:type="dcterms:W3CDTF">2020-07-16T01:30:26Z</dcterms:created>
  <dcterms:modified xsi:type="dcterms:W3CDTF">2025-06-13T09:21:08Z</dcterms:modified>
</cp:coreProperties>
</file>