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8" r:id="rId2"/>
    <p:sldId id="342" r:id="rId3"/>
    <p:sldId id="369" r:id="rId4"/>
    <p:sldId id="370" r:id="rId5"/>
    <p:sldId id="371" r:id="rId6"/>
    <p:sldId id="372" r:id="rId7"/>
    <p:sldId id="373" r:id="rId8"/>
    <p:sldId id="374" r:id="rId9"/>
    <p:sldId id="376" r:id="rId10"/>
    <p:sldId id="377" r:id="rId11"/>
    <p:sldId id="378" r:id="rId12"/>
    <p:sldId id="379" r:id="rId13"/>
    <p:sldId id="380" r:id="rId14"/>
    <p:sldId id="381" r:id="rId15"/>
    <p:sldId id="382" r:id="rId16"/>
    <p:sldId id="383" r:id="rId17"/>
    <p:sldId id="384" r:id="rId18"/>
    <p:sldId id="266" r:id="rId19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>
          <p15:clr>
            <a:srgbClr val="A4A3A4"/>
          </p15:clr>
        </p15:guide>
        <p15:guide id="2" orient="horz" pos="2852">
          <p15:clr>
            <a:srgbClr val="A4A3A4"/>
          </p15:clr>
        </p15:guide>
        <p15:guide id="3" orient="horz" pos="1692">
          <p15:clr>
            <a:srgbClr val="A4A3A4"/>
          </p15:clr>
        </p15:guide>
        <p15:guide id="4" orient="horz" pos="2104">
          <p15:clr>
            <a:srgbClr val="A4A3A4"/>
          </p15:clr>
        </p15:guide>
        <p15:guide id="5" orient="horz" pos="160">
          <p15:clr>
            <a:srgbClr val="A4A3A4"/>
          </p15:clr>
        </p15:guide>
        <p15:guide id="6" orient="horz" pos="412">
          <p15:clr>
            <a:srgbClr val="A4A3A4"/>
          </p15:clr>
        </p15:guide>
        <p15:guide id="7" pos="5576">
          <p15:clr>
            <a:srgbClr val="A4A3A4"/>
          </p15:clr>
        </p15:guide>
        <p15:guide id="8" pos="2792">
          <p15:clr>
            <a:srgbClr val="A4A3A4"/>
          </p15:clr>
        </p15:guide>
        <p15:guide id="9" pos="2976">
          <p15:clr>
            <a:srgbClr val="A4A3A4"/>
          </p15:clr>
        </p15:guide>
        <p15:guide id="10" pos="172">
          <p15:clr>
            <a:srgbClr val="A4A3A4"/>
          </p15:clr>
        </p15:guide>
        <p15:guide id="11" pos="2880">
          <p15:clr>
            <a:srgbClr val="A4A3A4"/>
          </p15:clr>
        </p15:guide>
        <p15:guide id="12" pos="12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te GT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68AD"/>
    <a:srgbClr val="005DA1"/>
    <a:srgbClr val="B3DEFF"/>
    <a:srgbClr val="8B8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E9AFD7-1F48-4107-99A2-38AF5A365A55}" v="135" dt="2025-06-11T21:00:23.5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5" autoAdjust="0"/>
    <p:restoredTop sz="94698" autoAdjust="0"/>
  </p:normalViewPr>
  <p:slideViewPr>
    <p:cSldViewPr snapToGrid="0" snapToObjects="1" showGuides="1">
      <p:cViewPr varScale="1">
        <p:scale>
          <a:sx n="121" d="100"/>
          <a:sy n="121" d="100"/>
        </p:scale>
        <p:origin x="84" y="57"/>
      </p:cViewPr>
      <p:guideLst>
        <p:guide orient="horz" pos="2976"/>
        <p:guide orient="horz" pos="2852"/>
        <p:guide orient="horz" pos="1692"/>
        <p:guide orient="horz" pos="2104"/>
        <p:guide orient="horz" pos="160"/>
        <p:guide orient="horz" pos="412"/>
        <p:guide pos="5576"/>
        <p:guide pos="2792"/>
        <p:guide pos="2976"/>
        <p:guide pos="172"/>
        <p:guide pos="2880"/>
        <p:guide pos="12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VARO MENA ALONSO" userId="f8a9b26c-4266-4ce5-b13a-ea3b69f0cea2" providerId="ADAL" clId="{51887C77-E11E-4E03-ADA7-FCE01EE5749D}"/>
    <pc:docChg chg="modSld">
      <pc:chgData name="ALVARO MENA ALONSO" userId="f8a9b26c-4266-4ce5-b13a-ea3b69f0cea2" providerId="ADAL" clId="{51887C77-E11E-4E03-ADA7-FCE01EE5749D}" dt="2024-09-16T05:59:06.520" v="23" actId="20577"/>
      <pc:docMkLst>
        <pc:docMk/>
      </pc:docMkLst>
      <pc:sldChg chg="modSp mod">
        <pc:chgData name="ALVARO MENA ALONSO" userId="f8a9b26c-4266-4ce5-b13a-ea3b69f0cea2" providerId="ADAL" clId="{51887C77-E11E-4E03-ADA7-FCE01EE5749D}" dt="2024-09-15T22:24:48.546" v="5" actId="20577"/>
        <pc:sldMkLst>
          <pc:docMk/>
          <pc:sldMk cId="3865201818" sldId="336"/>
        </pc:sldMkLst>
      </pc:sldChg>
      <pc:sldChg chg="modSp mod">
        <pc:chgData name="ALVARO MENA ALONSO" userId="f8a9b26c-4266-4ce5-b13a-ea3b69f0cea2" providerId="ADAL" clId="{51887C77-E11E-4E03-ADA7-FCE01EE5749D}" dt="2024-09-15T22:27:58.493" v="7" actId="20577"/>
        <pc:sldMkLst>
          <pc:docMk/>
          <pc:sldMk cId="4277873228" sldId="337"/>
        </pc:sldMkLst>
      </pc:sldChg>
      <pc:sldChg chg="modSp">
        <pc:chgData name="ALVARO MENA ALONSO" userId="f8a9b26c-4266-4ce5-b13a-ea3b69f0cea2" providerId="ADAL" clId="{51887C77-E11E-4E03-ADA7-FCE01EE5749D}" dt="2024-09-16T05:28:39.041" v="11" actId="20577"/>
        <pc:sldMkLst>
          <pc:docMk/>
          <pc:sldMk cId="2970900461" sldId="342"/>
        </pc:sldMkLst>
      </pc:sldChg>
      <pc:sldChg chg="modSp mod">
        <pc:chgData name="ALVARO MENA ALONSO" userId="f8a9b26c-4266-4ce5-b13a-ea3b69f0cea2" providerId="ADAL" clId="{51887C77-E11E-4E03-ADA7-FCE01EE5749D}" dt="2024-09-16T05:52:30.076" v="12" actId="20577"/>
        <pc:sldMkLst>
          <pc:docMk/>
          <pc:sldMk cId="225990215" sldId="347"/>
        </pc:sldMkLst>
      </pc:sldChg>
      <pc:sldChg chg="modSp mod">
        <pc:chgData name="ALVARO MENA ALONSO" userId="f8a9b26c-4266-4ce5-b13a-ea3b69f0cea2" providerId="ADAL" clId="{51887C77-E11E-4E03-ADA7-FCE01EE5749D}" dt="2024-09-16T05:59:06.520" v="23" actId="20577"/>
        <pc:sldMkLst>
          <pc:docMk/>
          <pc:sldMk cId="3874091123" sldId="349"/>
        </pc:sldMkLst>
      </pc:sldChg>
    </pc:docChg>
  </pc:docChgLst>
  <pc:docChgLst>
    <pc:chgData name="ALVARO MENA ALONSO" userId="f8a9b26c-4266-4ce5-b13a-ea3b69f0cea2" providerId="ADAL" clId="{872E9964-3F7F-41B7-B933-C270412D501E}"/>
    <pc:docChg chg="undo custSel modSld">
      <pc:chgData name="ALVARO MENA ALONSO" userId="f8a9b26c-4266-4ce5-b13a-ea3b69f0cea2" providerId="ADAL" clId="{872E9964-3F7F-41B7-B933-C270412D501E}" dt="2024-11-01T10:49:13.097" v="3" actId="20577"/>
      <pc:docMkLst>
        <pc:docMk/>
      </pc:docMkLst>
      <pc:sldChg chg="modSp mod">
        <pc:chgData name="ALVARO MENA ALONSO" userId="f8a9b26c-4266-4ce5-b13a-ea3b69f0cea2" providerId="ADAL" clId="{872E9964-3F7F-41B7-B933-C270412D501E}" dt="2024-11-01T10:49:13.097" v="3" actId="20577"/>
        <pc:sldMkLst>
          <pc:docMk/>
          <pc:sldMk cId="2409213665" sldId="348"/>
        </pc:sldMkLst>
      </pc:sldChg>
    </pc:docChg>
  </pc:docChgLst>
  <pc:docChgLst>
    <pc:chgData name="ALVARO MENA ALONSO" userId="f8a9b26c-4266-4ce5-b13a-ea3b69f0cea2" providerId="ADAL" clId="{CAF591D0-979C-48D2-8FD7-248336A85D5D}"/>
    <pc:docChg chg="undo redo custSel addSld delSld modSld sldOrd">
      <pc:chgData name="ALVARO MENA ALONSO" userId="f8a9b26c-4266-4ce5-b13a-ea3b69f0cea2" providerId="ADAL" clId="{CAF591D0-979C-48D2-8FD7-248336A85D5D}" dt="2024-09-12T11:50:20.331" v="11146" actId="167"/>
      <pc:docMkLst>
        <pc:docMk/>
      </pc:docMkLst>
      <pc:sldChg chg="modSp mod">
        <pc:chgData name="ALVARO MENA ALONSO" userId="f8a9b26c-4266-4ce5-b13a-ea3b69f0cea2" providerId="ADAL" clId="{CAF591D0-979C-48D2-8FD7-248336A85D5D}" dt="2024-09-11T15:09:59.594" v="1027" actId="207"/>
        <pc:sldMkLst>
          <pc:docMk/>
          <pc:sldMk cId="275969293" sldId="258"/>
        </pc:sldMkLst>
      </pc:sldChg>
      <pc:sldChg chg="modSp mod">
        <pc:chgData name="ALVARO MENA ALONSO" userId="f8a9b26c-4266-4ce5-b13a-ea3b69f0cea2" providerId="ADAL" clId="{CAF591D0-979C-48D2-8FD7-248336A85D5D}" dt="2024-09-11T14:22:28.496" v="136" actId="207"/>
        <pc:sldMkLst>
          <pc:docMk/>
          <pc:sldMk cId="593929800" sldId="259"/>
        </pc:sldMkLst>
      </pc:sldChg>
      <pc:sldChg chg="modSp mod">
        <pc:chgData name="ALVARO MENA ALONSO" userId="f8a9b26c-4266-4ce5-b13a-ea3b69f0cea2" providerId="ADAL" clId="{CAF591D0-979C-48D2-8FD7-248336A85D5D}" dt="2024-09-12T11:40:18.519" v="10566" actId="207"/>
        <pc:sldMkLst>
          <pc:docMk/>
          <pc:sldMk cId="1526243215" sldId="266"/>
        </pc:sldMkLst>
      </pc:sldChg>
      <pc:sldChg chg="addSp delSp modSp mod">
        <pc:chgData name="ALVARO MENA ALONSO" userId="f8a9b26c-4266-4ce5-b13a-ea3b69f0cea2" providerId="ADAL" clId="{CAF591D0-979C-48D2-8FD7-248336A85D5D}" dt="2024-09-12T07:02:34.060" v="1961" actId="1582"/>
        <pc:sldMkLst>
          <pc:docMk/>
          <pc:sldMk cId="3444461913" sldId="285"/>
        </pc:sldMkLst>
      </pc:sldChg>
      <pc:sldChg chg="addSp delSp modSp mod ord">
        <pc:chgData name="ALVARO MENA ALONSO" userId="f8a9b26c-4266-4ce5-b13a-ea3b69f0cea2" providerId="ADAL" clId="{CAF591D0-979C-48D2-8FD7-248336A85D5D}" dt="2024-09-12T10:43:32.361" v="9105" actId="20577"/>
        <pc:sldMkLst>
          <pc:docMk/>
          <pc:sldMk cId="3792347971" sldId="287"/>
        </pc:sldMkLst>
      </pc:sldChg>
      <pc:sldChg chg="del">
        <pc:chgData name="ALVARO MENA ALONSO" userId="f8a9b26c-4266-4ce5-b13a-ea3b69f0cea2" providerId="ADAL" clId="{CAF591D0-979C-48D2-8FD7-248336A85D5D}" dt="2024-09-12T08:41:07.982" v="5290" actId="47"/>
        <pc:sldMkLst>
          <pc:docMk/>
          <pc:sldMk cId="1068591172" sldId="297"/>
        </pc:sldMkLst>
      </pc:sldChg>
      <pc:sldChg chg="modSp mod ord">
        <pc:chgData name="ALVARO MENA ALONSO" userId="f8a9b26c-4266-4ce5-b13a-ea3b69f0cea2" providerId="ADAL" clId="{CAF591D0-979C-48D2-8FD7-248336A85D5D}" dt="2024-09-12T07:44:52.222" v="2900" actId="207"/>
        <pc:sldMkLst>
          <pc:docMk/>
          <pc:sldMk cId="163418947" sldId="299"/>
        </pc:sldMkLst>
      </pc:sldChg>
      <pc:sldChg chg="del">
        <pc:chgData name="ALVARO MENA ALONSO" userId="f8a9b26c-4266-4ce5-b13a-ea3b69f0cea2" providerId="ADAL" clId="{CAF591D0-979C-48D2-8FD7-248336A85D5D}" dt="2024-09-12T08:41:10.241" v="5291" actId="47"/>
        <pc:sldMkLst>
          <pc:docMk/>
          <pc:sldMk cId="4004550384" sldId="300"/>
        </pc:sldMkLst>
      </pc:sldChg>
      <pc:sldChg chg="modSp mod ord">
        <pc:chgData name="ALVARO MENA ALONSO" userId="f8a9b26c-4266-4ce5-b13a-ea3b69f0cea2" providerId="ADAL" clId="{CAF591D0-979C-48D2-8FD7-248336A85D5D}" dt="2024-09-12T10:20:37.069" v="7679" actId="20577"/>
        <pc:sldMkLst>
          <pc:docMk/>
          <pc:sldMk cId="4104126238" sldId="304"/>
        </pc:sldMkLst>
      </pc:sldChg>
      <pc:sldChg chg="addSp modSp mod">
        <pc:chgData name="ALVARO MENA ALONSO" userId="f8a9b26c-4266-4ce5-b13a-ea3b69f0cea2" providerId="ADAL" clId="{CAF591D0-979C-48D2-8FD7-248336A85D5D}" dt="2024-09-12T11:50:20.331" v="11146" actId="167"/>
        <pc:sldMkLst>
          <pc:docMk/>
          <pc:sldMk cId="3820769167" sldId="313"/>
        </pc:sldMkLst>
      </pc:sldChg>
      <pc:sldChg chg="modSp mod">
        <pc:chgData name="ALVARO MENA ALONSO" userId="f8a9b26c-4266-4ce5-b13a-ea3b69f0cea2" providerId="ADAL" clId="{CAF591D0-979C-48D2-8FD7-248336A85D5D}" dt="2024-09-12T11:39:42.710" v="10558" actId="207"/>
        <pc:sldMkLst>
          <pc:docMk/>
          <pc:sldMk cId="3701834198" sldId="314"/>
        </pc:sldMkLst>
      </pc:sldChg>
      <pc:sldChg chg="del">
        <pc:chgData name="ALVARO MENA ALONSO" userId="f8a9b26c-4266-4ce5-b13a-ea3b69f0cea2" providerId="ADAL" clId="{CAF591D0-979C-48D2-8FD7-248336A85D5D}" dt="2024-09-12T08:41:02.641" v="5288" actId="47"/>
        <pc:sldMkLst>
          <pc:docMk/>
          <pc:sldMk cId="2383806876" sldId="316"/>
        </pc:sldMkLst>
      </pc:sldChg>
      <pc:sldChg chg="del">
        <pc:chgData name="ALVARO MENA ALONSO" userId="f8a9b26c-4266-4ce5-b13a-ea3b69f0cea2" providerId="ADAL" clId="{CAF591D0-979C-48D2-8FD7-248336A85D5D}" dt="2024-09-12T08:41:03.613" v="5289" actId="47"/>
        <pc:sldMkLst>
          <pc:docMk/>
          <pc:sldMk cId="3833121144" sldId="317"/>
        </pc:sldMkLst>
      </pc:sldChg>
      <pc:sldChg chg="del">
        <pc:chgData name="ALVARO MENA ALONSO" userId="f8a9b26c-4266-4ce5-b13a-ea3b69f0cea2" providerId="ADAL" clId="{CAF591D0-979C-48D2-8FD7-248336A85D5D}" dt="2024-09-12T08:41:12.097" v="5292" actId="47"/>
        <pc:sldMkLst>
          <pc:docMk/>
          <pc:sldMk cId="4282261858" sldId="318"/>
        </pc:sldMkLst>
      </pc:sldChg>
      <pc:sldChg chg="del">
        <pc:chgData name="ALVARO MENA ALONSO" userId="f8a9b26c-4266-4ce5-b13a-ea3b69f0cea2" providerId="ADAL" clId="{CAF591D0-979C-48D2-8FD7-248336A85D5D}" dt="2024-09-12T08:41:13.390" v="5293" actId="47"/>
        <pc:sldMkLst>
          <pc:docMk/>
          <pc:sldMk cId="1713154731" sldId="320"/>
        </pc:sldMkLst>
      </pc:sldChg>
      <pc:sldChg chg="del">
        <pc:chgData name="ALVARO MENA ALONSO" userId="f8a9b26c-4266-4ce5-b13a-ea3b69f0cea2" providerId="ADAL" clId="{CAF591D0-979C-48D2-8FD7-248336A85D5D}" dt="2024-09-12T08:41:14.117" v="5294" actId="47"/>
        <pc:sldMkLst>
          <pc:docMk/>
          <pc:sldMk cId="2284804261" sldId="321"/>
        </pc:sldMkLst>
      </pc:sldChg>
      <pc:sldChg chg="del">
        <pc:chgData name="ALVARO MENA ALONSO" userId="f8a9b26c-4266-4ce5-b13a-ea3b69f0cea2" providerId="ADAL" clId="{CAF591D0-979C-48D2-8FD7-248336A85D5D}" dt="2024-09-12T11:39:26.015" v="10548" actId="47"/>
        <pc:sldMkLst>
          <pc:docMk/>
          <pc:sldMk cId="3967873223" sldId="323"/>
        </pc:sldMkLst>
      </pc:sldChg>
      <pc:sldChg chg="del">
        <pc:chgData name="ALVARO MENA ALONSO" userId="f8a9b26c-4266-4ce5-b13a-ea3b69f0cea2" providerId="ADAL" clId="{CAF591D0-979C-48D2-8FD7-248336A85D5D}" dt="2024-09-12T11:39:26.789" v="10549" actId="47"/>
        <pc:sldMkLst>
          <pc:docMk/>
          <pc:sldMk cId="700156899" sldId="324"/>
        </pc:sldMkLst>
      </pc:sldChg>
      <pc:sldChg chg="del">
        <pc:chgData name="ALVARO MENA ALONSO" userId="f8a9b26c-4266-4ce5-b13a-ea3b69f0cea2" providerId="ADAL" clId="{CAF591D0-979C-48D2-8FD7-248336A85D5D}" dt="2024-09-12T11:39:27.896" v="10550" actId="47"/>
        <pc:sldMkLst>
          <pc:docMk/>
          <pc:sldMk cId="1082463608" sldId="325"/>
        </pc:sldMkLst>
      </pc:sldChg>
      <pc:sldChg chg="del">
        <pc:chgData name="ALVARO MENA ALONSO" userId="f8a9b26c-4266-4ce5-b13a-ea3b69f0cea2" providerId="ADAL" clId="{CAF591D0-979C-48D2-8FD7-248336A85D5D}" dt="2024-09-12T11:39:29.017" v="10551" actId="47"/>
        <pc:sldMkLst>
          <pc:docMk/>
          <pc:sldMk cId="150303403" sldId="326"/>
        </pc:sldMkLst>
      </pc:sldChg>
      <pc:sldChg chg="del">
        <pc:chgData name="ALVARO MENA ALONSO" userId="f8a9b26c-4266-4ce5-b13a-ea3b69f0cea2" providerId="ADAL" clId="{CAF591D0-979C-48D2-8FD7-248336A85D5D}" dt="2024-09-12T11:39:31.111" v="10552" actId="47"/>
        <pc:sldMkLst>
          <pc:docMk/>
          <pc:sldMk cId="4127541892" sldId="327"/>
        </pc:sldMkLst>
      </pc:sldChg>
      <pc:sldChg chg="del">
        <pc:chgData name="ALVARO MENA ALONSO" userId="f8a9b26c-4266-4ce5-b13a-ea3b69f0cea2" providerId="ADAL" clId="{CAF591D0-979C-48D2-8FD7-248336A85D5D}" dt="2024-09-12T11:39:32.161" v="10553" actId="47"/>
        <pc:sldMkLst>
          <pc:docMk/>
          <pc:sldMk cId="2128336282" sldId="328"/>
        </pc:sldMkLst>
      </pc:sldChg>
      <pc:sldChg chg="del">
        <pc:chgData name="ALVARO MENA ALONSO" userId="f8a9b26c-4266-4ce5-b13a-ea3b69f0cea2" providerId="ADAL" clId="{CAF591D0-979C-48D2-8FD7-248336A85D5D}" dt="2024-09-12T11:39:33.384" v="10554" actId="47"/>
        <pc:sldMkLst>
          <pc:docMk/>
          <pc:sldMk cId="3488254573" sldId="329"/>
        </pc:sldMkLst>
      </pc:sldChg>
      <pc:sldChg chg="del">
        <pc:chgData name="ALVARO MENA ALONSO" userId="f8a9b26c-4266-4ce5-b13a-ea3b69f0cea2" providerId="ADAL" clId="{CAF591D0-979C-48D2-8FD7-248336A85D5D}" dt="2024-09-12T11:39:34.411" v="10555" actId="47"/>
        <pc:sldMkLst>
          <pc:docMk/>
          <pc:sldMk cId="441420546" sldId="330"/>
        </pc:sldMkLst>
      </pc:sldChg>
      <pc:sldChg chg="del">
        <pc:chgData name="ALVARO MENA ALONSO" userId="f8a9b26c-4266-4ce5-b13a-ea3b69f0cea2" providerId="ADAL" clId="{CAF591D0-979C-48D2-8FD7-248336A85D5D}" dt="2024-09-12T11:39:35.306" v="10556" actId="47"/>
        <pc:sldMkLst>
          <pc:docMk/>
          <pc:sldMk cId="605203711" sldId="331"/>
        </pc:sldMkLst>
      </pc:sldChg>
      <pc:sldChg chg="modSp add del mod">
        <pc:chgData name="ALVARO MENA ALONSO" userId="f8a9b26c-4266-4ce5-b13a-ea3b69f0cea2" providerId="ADAL" clId="{CAF591D0-979C-48D2-8FD7-248336A85D5D}" dt="2024-09-12T08:41:01.275" v="5287" actId="47"/>
        <pc:sldMkLst>
          <pc:docMk/>
          <pc:sldMk cId="770101203" sldId="332"/>
        </pc:sldMkLst>
      </pc:sldChg>
      <pc:sldChg chg="addSp delSp modSp add mod">
        <pc:chgData name="ALVARO MENA ALONSO" userId="f8a9b26c-4266-4ce5-b13a-ea3b69f0cea2" providerId="ADAL" clId="{CAF591D0-979C-48D2-8FD7-248336A85D5D}" dt="2024-09-11T15:36:44.625" v="1469" actId="1076"/>
        <pc:sldMkLst>
          <pc:docMk/>
          <pc:sldMk cId="1201241210" sldId="333"/>
        </pc:sldMkLst>
      </pc:sldChg>
      <pc:sldChg chg="addSp delSp modSp add mod">
        <pc:chgData name="ALVARO MENA ALONSO" userId="f8a9b26c-4266-4ce5-b13a-ea3b69f0cea2" providerId="ADAL" clId="{CAF591D0-979C-48D2-8FD7-248336A85D5D}" dt="2024-09-12T07:09:04.642" v="1990" actId="20577"/>
        <pc:sldMkLst>
          <pc:docMk/>
          <pc:sldMk cId="4145409776" sldId="334"/>
        </pc:sldMkLst>
      </pc:sldChg>
      <pc:sldChg chg="add del">
        <pc:chgData name="ALVARO MENA ALONSO" userId="f8a9b26c-4266-4ce5-b13a-ea3b69f0cea2" providerId="ADAL" clId="{CAF591D0-979C-48D2-8FD7-248336A85D5D}" dt="2024-09-12T08:41:00.394" v="5286" actId="47"/>
        <pc:sldMkLst>
          <pc:docMk/>
          <pc:sldMk cId="2523378303" sldId="335"/>
        </pc:sldMkLst>
      </pc:sldChg>
      <pc:sldChg chg="addSp delSp modSp add mod">
        <pc:chgData name="ALVARO MENA ALONSO" userId="f8a9b26c-4266-4ce5-b13a-ea3b69f0cea2" providerId="ADAL" clId="{CAF591D0-979C-48D2-8FD7-248336A85D5D}" dt="2024-09-12T11:41:45.355" v="10575" actId="20577"/>
        <pc:sldMkLst>
          <pc:docMk/>
          <pc:sldMk cId="3865201818" sldId="336"/>
        </pc:sldMkLst>
      </pc:sldChg>
      <pc:sldChg chg="addSp delSp modSp add mod ord">
        <pc:chgData name="ALVARO MENA ALONSO" userId="f8a9b26c-4266-4ce5-b13a-ea3b69f0cea2" providerId="ADAL" clId="{CAF591D0-979C-48D2-8FD7-248336A85D5D}" dt="2024-09-12T11:41:54.093" v="10577" actId="20577"/>
        <pc:sldMkLst>
          <pc:docMk/>
          <pc:sldMk cId="4277873228" sldId="337"/>
        </pc:sldMkLst>
      </pc:sldChg>
      <pc:sldChg chg="addSp delSp modSp add mod">
        <pc:chgData name="ALVARO MENA ALONSO" userId="f8a9b26c-4266-4ce5-b13a-ea3b69f0cea2" providerId="ADAL" clId="{CAF591D0-979C-48D2-8FD7-248336A85D5D}" dt="2024-09-12T11:42:01.327" v="10579" actId="20577"/>
        <pc:sldMkLst>
          <pc:docMk/>
          <pc:sldMk cId="3548213892" sldId="338"/>
        </pc:sldMkLst>
      </pc:sldChg>
      <pc:sldChg chg="addSp delSp modSp add mod">
        <pc:chgData name="ALVARO MENA ALONSO" userId="f8a9b26c-4266-4ce5-b13a-ea3b69f0cea2" providerId="ADAL" clId="{CAF591D0-979C-48D2-8FD7-248336A85D5D}" dt="2024-09-12T11:42:04.557" v="10580" actId="20577"/>
        <pc:sldMkLst>
          <pc:docMk/>
          <pc:sldMk cId="2725943018" sldId="339"/>
        </pc:sldMkLst>
      </pc:sldChg>
      <pc:sldChg chg="addSp delSp modSp add mod">
        <pc:chgData name="ALVARO MENA ALONSO" userId="f8a9b26c-4266-4ce5-b13a-ea3b69f0cea2" providerId="ADAL" clId="{CAF591D0-979C-48D2-8FD7-248336A85D5D}" dt="2024-09-12T11:42:07.543" v="10581" actId="20577"/>
        <pc:sldMkLst>
          <pc:docMk/>
          <pc:sldMk cId="2583849194" sldId="340"/>
        </pc:sldMkLst>
      </pc:sldChg>
      <pc:sldChg chg="addSp delSp modSp add mod">
        <pc:chgData name="ALVARO MENA ALONSO" userId="f8a9b26c-4266-4ce5-b13a-ea3b69f0cea2" providerId="ADAL" clId="{CAF591D0-979C-48D2-8FD7-248336A85D5D}" dt="2024-09-12T10:44:09.134" v="9154" actId="20577"/>
        <pc:sldMkLst>
          <pc:docMk/>
          <pc:sldMk cId="2419312477" sldId="341"/>
        </pc:sldMkLst>
      </pc:sldChg>
      <pc:sldChg chg="addSp delSp modSp add mod">
        <pc:chgData name="ALVARO MENA ALONSO" userId="f8a9b26c-4266-4ce5-b13a-ea3b69f0cea2" providerId="ADAL" clId="{CAF591D0-979C-48D2-8FD7-248336A85D5D}" dt="2024-09-12T11:42:14.814" v="10582" actId="20577"/>
        <pc:sldMkLst>
          <pc:docMk/>
          <pc:sldMk cId="2970900461" sldId="342"/>
        </pc:sldMkLst>
      </pc:sldChg>
      <pc:sldChg chg="addSp delSp modSp add mod">
        <pc:chgData name="ALVARO MENA ALONSO" userId="f8a9b26c-4266-4ce5-b13a-ea3b69f0cea2" providerId="ADAL" clId="{CAF591D0-979C-48D2-8FD7-248336A85D5D}" dt="2024-09-12T10:01:08.696" v="6558" actId="1035"/>
        <pc:sldMkLst>
          <pc:docMk/>
          <pc:sldMk cId="784171654" sldId="343"/>
        </pc:sldMkLst>
      </pc:sldChg>
      <pc:sldChg chg="addSp delSp modSp add mod">
        <pc:chgData name="ALVARO MENA ALONSO" userId="f8a9b26c-4266-4ce5-b13a-ea3b69f0cea2" providerId="ADAL" clId="{CAF591D0-979C-48D2-8FD7-248336A85D5D}" dt="2024-09-12T11:42:19.094" v="10583" actId="20577"/>
        <pc:sldMkLst>
          <pc:docMk/>
          <pc:sldMk cId="2809340140" sldId="344"/>
        </pc:sldMkLst>
      </pc:sldChg>
      <pc:sldChg chg="addSp delSp modSp add mod">
        <pc:chgData name="ALVARO MENA ALONSO" userId="f8a9b26c-4266-4ce5-b13a-ea3b69f0cea2" providerId="ADAL" clId="{CAF591D0-979C-48D2-8FD7-248336A85D5D}" dt="2024-09-12T11:42:26.362" v="10586" actId="20577"/>
        <pc:sldMkLst>
          <pc:docMk/>
          <pc:sldMk cId="2017844415" sldId="345"/>
        </pc:sldMkLst>
      </pc:sldChg>
      <pc:sldChg chg="addSp delSp modSp add mod">
        <pc:chgData name="ALVARO MENA ALONSO" userId="f8a9b26c-4266-4ce5-b13a-ea3b69f0cea2" providerId="ADAL" clId="{CAF591D0-979C-48D2-8FD7-248336A85D5D}" dt="2024-09-12T10:27:17.767" v="7947" actId="20577"/>
        <pc:sldMkLst>
          <pc:docMk/>
          <pc:sldMk cId="3659646509" sldId="346"/>
        </pc:sldMkLst>
      </pc:sldChg>
      <pc:sldChg chg="addSp delSp modSp add mod">
        <pc:chgData name="ALVARO MENA ALONSO" userId="f8a9b26c-4266-4ce5-b13a-ea3b69f0cea2" providerId="ADAL" clId="{CAF591D0-979C-48D2-8FD7-248336A85D5D}" dt="2024-09-12T11:42:33.221" v="10589" actId="20577"/>
        <pc:sldMkLst>
          <pc:docMk/>
          <pc:sldMk cId="225990215" sldId="347"/>
        </pc:sldMkLst>
      </pc:sldChg>
      <pc:sldChg chg="addSp delSp modSp add mod">
        <pc:chgData name="ALVARO MENA ALONSO" userId="f8a9b26c-4266-4ce5-b13a-ea3b69f0cea2" providerId="ADAL" clId="{CAF591D0-979C-48D2-8FD7-248336A85D5D}" dt="2024-09-12T11:42:39.251" v="10594" actId="20577"/>
        <pc:sldMkLst>
          <pc:docMk/>
          <pc:sldMk cId="2409213665" sldId="348"/>
        </pc:sldMkLst>
      </pc:sldChg>
      <pc:sldChg chg="addSp delSp modSp add mod">
        <pc:chgData name="ALVARO MENA ALONSO" userId="f8a9b26c-4266-4ce5-b13a-ea3b69f0cea2" providerId="ADAL" clId="{CAF591D0-979C-48D2-8FD7-248336A85D5D}" dt="2024-09-12T10:42:22.390" v="9002" actId="1076"/>
        <pc:sldMkLst>
          <pc:docMk/>
          <pc:sldMk cId="3874091123" sldId="349"/>
        </pc:sldMkLst>
      </pc:sldChg>
      <pc:sldChg chg="addSp delSp modSp add mod">
        <pc:chgData name="ALVARO MENA ALONSO" userId="f8a9b26c-4266-4ce5-b13a-ea3b69f0cea2" providerId="ADAL" clId="{CAF591D0-979C-48D2-8FD7-248336A85D5D}" dt="2024-09-12T10:58:25.531" v="9832" actId="113"/>
        <pc:sldMkLst>
          <pc:docMk/>
          <pc:sldMk cId="173297095" sldId="350"/>
        </pc:sldMkLst>
      </pc:sldChg>
      <pc:sldChg chg="addSp delSp modSp add mod">
        <pc:chgData name="ALVARO MENA ALONSO" userId="f8a9b26c-4266-4ce5-b13a-ea3b69f0cea2" providerId="ADAL" clId="{CAF591D0-979C-48D2-8FD7-248336A85D5D}" dt="2024-09-12T11:15:25.397" v="10210" actId="20577"/>
        <pc:sldMkLst>
          <pc:docMk/>
          <pc:sldMk cId="4008533566" sldId="351"/>
        </pc:sldMkLst>
      </pc:sldChg>
      <pc:sldChg chg="addSp delSp modSp add mod">
        <pc:chgData name="ALVARO MENA ALONSO" userId="f8a9b26c-4266-4ce5-b13a-ea3b69f0cea2" providerId="ADAL" clId="{CAF591D0-979C-48D2-8FD7-248336A85D5D}" dt="2024-09-12T11:39:05.329" v="10547" actId="1076"/>
        <pc:sldMkLst>
          <pc:docMk/>
          <pc:sldMk cId="2250834219" sldId="352"/>
        </pc:sldMkLst>
      </pc:sldChg>
    </pc:docChg>
  </pc:docChgLst>
  <pc:docChgLst>
    <pc:chgData name="ALVARO MENA ALONSO" userId="f8a9b26c-4266-4ce5-b13a-ea3b69f0cea2" providerId="ADAL" clId="{8FE9AFD7-1F48-4107-99A2-38AF5A365A55}"/>
    <pc:docChg chg="undo redo custSel addSld delSld modSld modMainMaster">
      <pc:chgData name="ALVARO MENA ALONSO" userId="f8a9b26c-4266-4ce5-b13a-ea3b69f0cea2" providerId="ADAL" clId="{8FE9AFD7-1F48-4107-99A2-38AF5A365A55}" dt="2025-06-11T21:02:52.635" v="1920" actId="1076"/>
      <pc:docMkLst>
        <pc:docMk/>
      </pc:docMkLst>
      <pc:sldChg chg="addSp modSp mod">
        <pc:chgData name="ALVARO MENA ALONSO" userId="f8a9b26c-4266-4ce5-b13a-ea3b69f0cea2" providerId="ADAL" clId="{8FE9AFD7-1F48-4107-99A2-38AF5A365A55}" dt="2025-06-11T17:08:14.553" v="375" actId="255"/>
        <pc:sldMkLst>
          <pc:docMk/>
          <pc:sldMk cId="275969293" sldId="258"/>
        </pc:sldMkLst>
        <pc:spChg chg="add mod">
          <ac:chgData name="ALVARO MENA ALONSO" userId="f8a9b26c-4266-4ce5-b13a-ea3b69f0cea2" providerId="ADAL" clId="{8FE9AFD7-1F48-4107-99A2-38AF5A365A55}" dt="2025-06-11T17:07:28.211" v="366" actId="571"/>
          <ac:spMkLst>
            <pc:docMk/>
            <pc:sldMk cId="275969293" sldId="258"/>
            <ac:spMk id="2" creationId="{49C42995-36E2-623B-2CA1-6563AF3DCE7B}"/>
          </ac:spMkLst>
        </pc:spChg>
        <pc:spChg chg="mod">
          <ac:chgData name="ALVARO MENA ALONSO" userId="f8a9b26c-4266-4ce5-b13a-ea3b69f0cea2" providerId="ADAL" clId="{8FE9AFD7-1F48-4107-99A2-38AF5A365A55}" dt="2025-06-11T17:08:09.263" v="374" actId="14100"/>
          <ac:spMkLst>
            <pc:docMk/>
            <pc:sldMk cId="275969293" sldId="258"/>
            <ac:spMk id="7" creationId="{00000000-0000-0000-0000-000000000000}"/>
          </ac:spMkLst>
        </pc:spChg>
        <pc:spChg chg="mod">
          <ac:chgData name="ALVARO MENA ALONSO" userId="f8a9b26c-4266-4ce5-b13a-ea3b69f0cea2" providerId="ADAL" clId="{8FE9AFD7-1F48-4107-99A2-38AF5A365A55}" dt="2025-06-11T17:08:14.553" v="375" actId="255"/>
          <ac:spMkLst>
            <pc:docMk/>
            <pc:sldMk cId="275969293" sldId="258"/>
            <ac:spMk id="8" creationId="{00000000-0000-0000-0000-000000000000}"/>
          </ac:spMkLst>
        </pc:spChg>
      </pc:sldChg>
      <pc:sldChg chg="addSp delSp modSp mod">
        <pc:chgData name="ALVARO MENA ALONSO" userId="f8a9b26c-4266-4ce5-b13a-ea3b69f0cea2" providerId="ADAL" clId="{8FE9AFD7-1F48-4107-99A2-38AF5A365A55}" dt="2025-06-11T17:17:14.608" v="466" actId="1076"/>
        <pc:sldMkLst>
          <pc:docMk/>
          <pc:sldMk cId="2970900461" sldId="342"/>
        </pc:sldMkLst>
        <pc:spChg chg="mod">
          <ac:chgData name="ALVARO MENA ALONSO" userId="f8a9b26c-4266-4ce5-b13a-ea3b69f0cea2" providerId="ADAL" clId="{8FE9AFD7-1F48-4107-99A2-38AF5A365A55}" dt="2025-06-11T17:15:54.616" v="449" actId="6549"/>
          <ac:spMkLst>
            <pc:docMk/>
            <pc:sldMk cId="2970900461" sldId="342"/>
            <ac:spMk id="3" creationId="{047BAB41-23BF-4CB7-A776-58C439F3676F}"/>
          </ac:spMkLst>
        </pc:spChg>
        <pc:spChg chg="del">
          <ac:chgData name="ALVARO MENA ALONSO" userId="f8a9b26c-4266-4ce5-b13a-ea3b69f0cea2" providerId="ADAL" clId="{8FE9AFD7-1F48-4107-99A2-38AF5A365A55}" dt="2025-06-11T17:15:30.088" v="403" actId="478"/>
          <ac:spMkLst>
            <pc:docMk/>
            <pc:sldMk cId="2970900461" sldId="342"/>
            <ac:spMk id="6" creationId="{129CF849-BF6F-B497-F7AB-A6C95CF21E52}"/>
          </ac:spMkLst>
        </pc:spChg>
        <pc:spChg chg="del">
          <ac:chgData name="ALVARO MENA ALONSO" userId="f8a9b26c-4266-4ce5-b13a-ea3b69f0cea2" providerId="ADAL" clId="{8FE9AFD7-1F48-4107-99A2-38AF5A365A55}" dt="2025-06-11T17:15:26.523" v="402" actId="478"/>
          <ac:spMkLst>
            <pc:docMk/>
            <pc:sldMk cId="2970900461" sldId="342"/>
            <ac:spMk id="10" creationId="{800B7BC2-3AE5-D356-8E7C-2DE29A3D6A4C}"/>
          </ac:spMkLst>
        </pc:spChg>
        <pc:picChg chg="add mod">
          <ac:chgData name="ALVARO MENA ALONSO" userId="f8a9b26c-4266-4ce5-b13a-ea3b69f0cea2" providerId="ADAL" clId="{8FE9AFD7-1F48-4107-99A2-38AF5A365A55}" dt="2025-06-11T17:17:13.464" v="465" actId="1076"/>
          <ac:picMkLst>
            <pc:docMk/>
            <pc:sldMk cId="2970900461" sldId="342"/>
            <ac:picMk id="4" creationId="{3632D093-98E3-1BD4-B5B4-53CC079645CC}"/>
          </ac:picMkLst>
        </pc:picChg>
        <pc:picChg chg="del">
          <ac:chgData name="ALVARO MENA ALONSO" userId="f8a9b26c-4266-4ce5-b13a-ea3b69f0cea2" providerId="ADAL" clId="{8FE9AFD7-1F48-4107-99A2-38AF5A365A55}" dt="2025-06-11T17:15:24.372" v="400" actId="478"/>
          <ac:picMkLst>
            <pc:docMk/>
            <pc:sldMk cId="2970900461" sldId="342"/>
            <ac:picMk id="5" creationId="{0C8F9896-1935-EFD7-8A4D-50096349E34A}"/>
          </ac:picMkLst>
        </pc:picChg>
        <pc:picChg chg="add mod">
          <ac:chgData name="ALVARO MENA ALONSO" userId="f8a9b26c-4266-4ce5-b13a-ea3b69f0cea2" providerId="ADAL" clId="{8FE9AFD7-1F48-4107-99A2-38AF5A365A55}" dt="2025-06-11T17:17:14.608" v="466" actId="1076"/>
          <ac:picMkLst>
            <pc:docMk/>
            <pc:sldMk cId="2970900461" sldId="342"/>
            <ac:picMk id="7" creationId="{D0D7E4FC-E972-367F-B5D3-DD779B5DC9C6}"/>
          </ac:picMkLst>
        </pc:picChg>
        <pc:picChg chg="del">
          <ac:chgData name="ALVARO MENA ALONSO" userId="f8a9b26c-4266-4ce5-b13a-ea3b69f0cea2" providerId="ADAL" clId="{8FE9AFD7-1F48-4107-99A2-38AF5A365A55}" dt="2025-06-11T17:15:24.957" v="401" actId="478"/>
          <ac:picMkLst>
            <pc:docMk/>
            <pc:sldMk cId="2970900461" sldId="342"/>
            <ac:picMk id="8" creationId="{66934937-A5CD-9BA2-19C9-454C4693A6D6}"/>
          </ac:picMkLst>
        </pc:picChg>
      </pc:sldChg>
      <pc:sldChg chg="del">
        <pc:chgData name="ALVARO MENA ALONSO" userId="f8a9b26c-4266-4ce5-b13a-ea3b69f0cea2" providerId="ADAL" clId="{8FE9AFD7-1F48-4107-99A2-38AF5A365A55}" dt="2025-06-11T20:54:15.812" v="1868" actId="47"/>
        <pc:sldMkLst>
          <pc:docMk/>
          <pc:sldMk cId="286499963" sldId="353"/>
        </pc:sldMkLst>
      </pc:sldChg>
      <pc:sldChg chg="del">
        <pc:chgData name="ALVARO MENA ALONSO" userId="f8a9b26c-4266-4ce5-b13a-ea3b69f0cea2" providerId="ADAL" clId="{8FE9AFD7-1F48-4107-99A2-38AF5A365A55}" dt="2025-06-11T20:54:16.369" v="1869" actId="47"/>
        <pc:sldMkLst>
          <pc:docMk/>
          <pc:sldMk cId="2496235452" sldId="354"/>
        </pc:sldMkLst>
      </pc:sldChg>
      <pc:sldChg chg="del">
        <pc:chgData name="ALVARO MENA ALONSO" userId="f8a9b26c-4266-4ce5-b13a-ea3b69f0cea2" providerId="ADAL" clId="{8FE9AFD7-1F48-4107-99A2-38AF5A365A55}" dt="2025-06-11T20:54:16.865" v="1870" actId="47"/>
        <pc:sldMkLst>
          <pc:docMk/>
          <pc:sldMk cId="1477415902" sldId="355"/>
        </pc:sldMkLst>
      </pc:sldChg>
      <pc:sldChg chg="del">
        <pc:chgData name="ALVARO MENA ALONSO" userId="f8a9b26c-4266-4ce5-b13a-ea3b69f0cea2" providerId="ADAL" clId="{8FE9AFD7-1F48-4107-99A2-38AF5A365A55}" dt="2025-06-11T20:54:17.432" v="1871" actId="47"/>
        <pc:sldMkLst>
          <pc:docMk/>
          <pc:sldMk cId="4189571818" sldId="356"/>
        </pc:sldMkLst>
      </pc:sldChg>
      <pc:sldChg chg="del">
        <pc:chgData name="ALVARO MENA ALONSO" userId="f8a9b26c-4266-4ce5-b13a-ea3b69f0cea2" providerId="ADAL" clId="{8FE9AFD7-1F48-4107-99A2-38AF5A365A55}" dt="2025-06-11T20:54:15.224" v="1867" actId="47"/>
        <pc:sldMkLst>
          <pc:docMk/>
          <pc:sldMk cId="2928685541" sldId="357"/>
        </pc:sldMkLst>
      </pc:sldChg>
      <pc:sldChg chg="modSp del mod">
        <pc:chgData name="ALVARO MENA ALONSO" userId="f8a9b26c-4266-4ce5-b13a-ea3b69f0cea2" providerId="ADAL" clId="{8FE9AFD7-1F48-4107-99A2-38AF5A365A55}" dt="2025-06-11T19:28:07.327" v="1561" actId="47"/>
        <pc:sldMkLst>
          <pc:docMk/>
          <pc:sldMk cId="3846151879" sldId="358"/>
        </pc:sldMkLst>
        <pc:spChg chg="mod">
          <ac:chgData name="ALVARO MENA ALONSO" userId="f8a9b26c-4266-4ce5-b13a-ea3b69f0cea2" providerId="ADAL" clId="{8FE9AFD7-1F48-4107-99A2-38AF5A365A55}" dt="2025-06-11T18:55:24.291" v="1196" actId="20577"/>
          <ac:spMkLst>
            <pc:docMk/>
            <pc:sldMk cId="3846151879" sldId="358"/>
            <ac:spMk id="2" creationId="{1C0B2C05-9831-85A8-0BE4-4EF70F1F3C74}"/>
          </ac:spMkLst>
        </pc:spChg>
      </pc:sldChg>
      <pc:sldChg chg="del">
        <pc:chgData name="ALVARO MENA ALONSO" userId="f8a9b26c-4266-4ce5-b13a-ea3b69f0cea2" providerId="ADAL" clId="{8FE9AFD7-1F48-4107-99A2-38AF5A365A55}" dt="2025-06-11T20:54:17.849" v="1872" actId="47"/>
        <pc:sldMkLst>
          <pc:docMk/>
          <pc:sldMk cId="3323634504" sldId="359"/>
        </pc:sldMkLst>
      </pc:sldChg>
      <pc:sldChg chg="del">
        <pc:chgData name="ALVARO MENA ALONSO" userId="f8a9b26c-4266-4ce5-b13a-ea3b69f0cea2" providerId="ADAL" clId="{8FE9AFD7-1F48-4107-99A2-38AF5A365A55}" dt="2025-06-11T20:54:18.282" v="1873" actId="47"/>
        <pc:sldMkLst>
          <pc:docMk/>
          <pc:sldMk cId="55830087" sldId="360"/>
        </pc:sldMkLst>
      </pc:sldChg>
      <pc:sldChg chg="del">
        <pc:chgData name="ALVARO MENA ALONSO" userId="f8a9b26c-4266-4ce5-b13a-ea3b69f0cea2" providerId="ADAL" clId="{8FE9AFD7-1F48-4107-99A2-38AF5A365A55}" dt="2025-06-11T20:54:18.838" v="1874" actId="47"/>
        <pc:sldMkLst>
          <pc:docMk/>
          <pc:sldMk cId="1640813868" sldId="361"/>
        </pc:sldMkLst>
      </pc:sldChg>
      <pc:sldChg chg="del">
        <pc:chgData name="ALVARO MENA ALONSO" userId="f8a9b26c-4266-4ce5-b13a-ea3b69f0cea2" providerId="ADAL" clId="{8FE9AFD7-1F48-4107-99A2-38AF5A365A55}" dt="2025-06-11T20:54:20.199" v="1876" actId="47"/>
        <pc:sldMkLst>
          <pc:docMk/>
          <pc:sldMk cId="3847472046" sldId="362"/>
        </pc:sldMkLst>
      </pc:sldChg>
      <pc:sldChg chg="del">
        <pc:chgData name="ALVARO MENA ALONSO" userId="f8a9b26c-4266-4ce5-b13a-ea3b69f0cea2" providerId="ADAL" clId="{8FE9AFD7-1F48-4107-99A2-38AF5A365A55}" dt="2025-06-11T20:54:19.251" v="1875" actId="47"/>
        <pc:sldMkLst>
          <pc:docMk/>
          <pc:sldMk cId="1373536036" sldId="363"/>
        </pc:sldMkLst>
      </pc:sldChg>
      <pc:sldChg chg="del">
        <pc:chgData name="ALVARO MENA ALONSO" userId="f8a9b26c-4266-4ce5-b13a-ea3b69f0cea2" providerId="ADAL" clId="{8FE9AFD7-1F48-4107-99A2-38AF5A365A55}" dt="2025-06-11T18:54:58.166" v="1164" actId="47"/>
        <pc:sldMkLst>
          <pc:docMk/>
          <pc:sldMk cId="1530127391" sldId="364"/>
        </pc:sldMkLst>
      </pc:sldChg>
      <pc:sldChg chg="del">
        <pc:chgData name="ALVARO MENA ALONSO" userId="f8a9b26c-4266-4ce5-b13a-ea3b69f0cea2" providerId="ADAL" clId="{8FE9AFD7-1F48-4107-99A2-38AF5A365A55}" dt="2025-06-11T19:28:09.061" v="1563" actId="47"/>
        <pc:sldMkLst>
          <pc:docMk/>
          <pc:sldMk cId="2179212402" sldId="365"/>
        </pc:sldMkLst>
      </pc:sldChg>
      <pc:sldChg chg="del">
        <pc:chgData name="ALVARO MENA ALONSO" userId="f8a9b26c-4266-4ce5-b13a-ea3b69f0cea2" providerId="ADAL" clId="{8FE9AFD7-1F48-4107-99A2-38AF5A365A55}" dt="2025-06-11T19:28:10.034" v="1564" actId="47"/>
        <pc:sldMkLst>
          <pc:docMk/>
          <pc:sldMk cId="3132550333" sldId="366"/>
        </pc:sldMkLst>
      </pc:sldChg>
      <pc:sldChg chg="del">
        <pc:chgData name="ALVARO MENA ALONSO" userId="f8a9b26c-4266-4ce5-b13a-ea3b69f0cea2" providerId="ADAL" clId="{8FE9AFD7-1F48-4107-99A2-38AF5A365A55}" dt="2025-06-11T19:28:11.609" v="1565" actId="47"/>
        <pc:sldMkLst>
          <pc:docMk/>
          <pc:sldMk cId="3426159182" sldId="367"/>
        </pc:sldMkLst>
      </pc:sldChg>
      <pc:sldChg chg="modSp add del mod">
        <pc:chgData name="ALVARO MENA ALONSO" userId="f8a9b26c-4266-4ce5-b13a-ea3b69f0cea2" providerId="ADAL" clId="{8FE9AFD7-1F48-4107-99A2-38AF5A365A55}" dt="2025-06-11T18:54:56.605" v="1163" actId="47"/>
        <pc:sldMkLst>
          <pc:docMk/>
          <pc:sldMk cId="1955420600" sldId="368"/>
        </pc:sldMkLst>
        <pc:spChg chg="mod">
          <ac:chgData name="ALVARO MENA ALONSO" userId="f8a9b26c-4266-4ce5-b13a-ea3b69f0cea2" providerId="ADAL" clId="{8FE9AFD7-1F48-4107-99A2-38AF5A365A55}" dt="2025-06-11T18:16:08.512" v="768" actId="20577"/>
          <ac:spMkLst>
            <pc:docMk/>
            <pc:sldMk cId="1955420600" sldId="368"/>
            <ac:spMk id="6" creationId="{517385D8-B8D0-27A4-C7BC-F83748A11597}"/>
          </ac:spMkLst>
        </pc:spChg>
      </pc:sldChg>
      <pc:sldChg chg="addSp delSp modSp add mod">
        <pc:chgData name="ALVARO MENA ALONSO" userId="f8a9b26c-4266-4ce5-b13a-ea3b69f0cea2" providerId="ADAL" clId="{8FE9AFD7-1F48-4107-99A2-38AF5A365A55}" dt="2025-06-11T18:05:14.245" v="525" actId="20577"/>
        <pc:sldMkLst>
          <pc:docMk/>
          <pc:sldMk cId="2716447386" sldId="369"/>
        </pc:sldMkLst>
        <pc:spChg chg="mod">
          <ac:chgData name="ALVARO MENA ALONSO" userId="f8a9b26c-4266-4ce5-b13a-ea3b69f0cea2" providerId="ADAL" clId="{8FE9AFD7-1F48-4107-99A2-38AF5A365A55}" dt="2025-06-11T18:05:14.245" v="525" actId="20577"/>
          <ac:spMkLst>
            <pc:docMk/>
            <pc:sldMk cId="2716447386" sldId="369"/>
            <ac:spMk id="3" creationId="{5B22DE38-ABA8-045E-34A6-6D6F8C618A92}"/>
          </ac:spMkLst>
        </pc:spChg>
        <pc:picChg chg="del">
          <ac:chgData name="ALVARO MENA ALONSO" userId="f8a9b26c-4266-4ce5-b13a-ea3b69f0cea2" providerId="ADAL" clId="{8FE9AFD7-1F48-4107-99A2-38AF5A365A55}" dt="2025-06-11T17:24:24.029" v="471" actId="478"/>
          <ac:picMkLst>
            <pc:docMk/>
            <pc:sldMk cId="2716447386" sldId="369"/>
            <ac:picMk id="4" creationId="{815E506F-CFB5-A539-46E1-905BF5944D0D}"/>
          </ac:picMkLst>
        </pc:picChg>
        <pc:picChg chg="add del mod">
          <ac:chgData name="ALVARO MENA ALONSO" userId="f8a9b26c-4266-4ce5-b13a-ea3b69f0cea2" providerId="ADAL" clId="{8FE9AFD7-1F48-4107-99A2-38AF5A365A55}" dt="2025-06-11T17:25:10.651" v="480" actId="478"/>
          <ac:picMkLst>
            <pc:docMk/>
            <pc:sldMk cId="2716447386" sldId="369"/>
            <ac:picMk id="5" creationId="{E0ADDC2B-9F34-3F38-8F89-66408D1D0F5B}"/>
          </ac:picMkLst>
        </pc:picChg>
        <pc:picChg chg="del">
          <ac:chgData name="ALVARO MENA ALONSO" userId="f8a9b26c-4266-4ce5-b13a-ea3b69f0cea2" providerId="ADAL" clId="{8FE9AFD7-1F48-4107-99A2-38AF5A365A55}" dt="2025-06-11T17:24:23.541" v="470" actId="478"/>
          <ac:picMkLst>
            <pc:docMk/>
            <pc:sldMk cId="2716447386" sldId="369"/>
            <ac:picMk id="7" creationId="{E5808EF8-5734-9E65-B1F6-2CC45A4946F5}"/>
          </ac:picMkLst>
        </pc:picChg>
        <pc:picChg chg="add mod">
          <ac:chgData name="ALVARO MENA ALONSO" userId="f8a9b26c-4266-4ce5-b13a-ea3b69f0cea2" providerId="ADAL" clId="{8FE9AFD7-1F48-4107-99A2-38AF5A365A55}" dt="2025-06-11T17:26:26.176" v="496" actId="1076"/>
          <ac:picMkLst>
            <pc:docMk/>
            <pc:sldMk cId="2716447386" sldId="369"/>
            <ac:picMk id="8" creationId="{647BD4E5-9585-E135-466D-BAA44B3A2824}"/>
          </ac:picMkLst>
        </pc:picChg>
        <pc:picChg chg="add mod modCrop">
          <ac:chgData name="ALVARO MENA ALONSO" userId="f8a9b26c-4266-4ce5-b13a-ea3b69f0cea2" providerId="ADAL" clId="{8FE9AFD7-1F48-4107-99A2-38AF5A365A55}" dt="2025-06-11T17:26:31.132" v="497" actId="1076"/>
          <ac:picMkLst>
            <pc:docMk/>
            <pc:sldMk cId="2716447386" sldId="369"/>
            <ac:picMk id="9" creationId="{DA65F01A-79BA-1010-9569-8A96E1122D73}"/>
          </ac:picMkLst>
        </pc:picChg>
      </pc:sldChg>
      <pc:sldChg chg="addSp delSp modSp add mod">
        <pc:chgData name="ALVARO MENA ALONSO" userId="f8a9b26c-4266-4ce5-b13a-ea3b69f0cea2" providerId="ADAL" clId="{8FE9AFD7-1F48-4107-99A2-38AF5A365A55}" dt="2025-06-11T18:16:13.817" v="769"/>
        <pc:sldMkLst>
          <pc:docMk/>
          <pc:sldMk cId="3223460673" sldId="370"/>
        </pc:sldMkLst>
        <pc:spChg chg="mod">
          <ac:chgData name="ALVARO MENA ALONSO" userId="f8a9b26c-4266-4ce5-b13a-ea3b69f0cea2" providerId="ADAL" clId="{8FE9AFD7-1F48-4107-99A2-38AF5A365A55}" dt="2025-06-11T18:12:38.783" v="600" actId="115"/>
          <ac:spMkLst>
            <pc:docMk/>
            <pc:sldMk cId="3223460673" sldId="370"/>
            <ac:spMk id="3" creationId="{B56A67BE-B243-C74F-E4D3-10D25C322CD4}"/>
          </ac:spMkLst>
        </pc:spChg>
        <pc:spChg chg="add mod">
          <ac:chgData name="ALVARO MENA ALONSO" userId="f8a9b26c-4266-4ce5-b13a-ea3b69f0cea2" providerId="ADAL" clId="{8FE9AFD7-1F48-4107-99A2-38AF5A365A55}" dt="2025-06-11T18:16:13.817" v="769"/>
          <ac:spMkLst>
            <pc:docMk/>
            <pc:sldMk cId="3223460673" sldId="370"/>
            <ac:spMk id="7" creationId="{FF9A48A7-B876-89CF-FCC0-4324AA93C320}"/>
          </ac:spMkLst>
        </pc:spChg>
        <pc:picChg chg="add mod modCrop">
          <ac:chgData name="ALVARO MENA ALONSO" userId="f8a9b26c-4266-4ce5-b13a-ea3b69f0cea2" providerId="ADAL" clId="{8FE9AFD7-1F48-4107-99A2-38AF5A365A55}" dt="2025-06-11T18:14:58.967" v="622" actId="1076"/>
          <ac:picMkLst>
            <pc:docMk/>
            <pc:sldMk cId="3223460673" sldId="370"/>
            <ac:picMk id="4" creationId="{870D5479-464F-9A3D-DD0F-287CC13F8955}"/>
          </ac:picMkLst>
        </pc:picChg>
        <pc:picChg chg="add mod">
          <ac:chgData name="ALVARO MENA ALONSO" userId="f8a9b26c-4266-4ce5-b13a-ea3b69f0cea2" providerId="ADAL" clId="{8FE9AFD7-1F48-4107-99A2-38AF5A365A55}" dt="2025-06-11T18:15:26.832" v="628" actId="1076"/>
          <ac:picMkLst>
            <pc:docMk/>
            <pc:sldMk cId="3223460673" sldId="370"/>
            <ac:picMk id="5" creationId="{0C238D54-BCB6-7FFE-5C6E-A44847F1D714}"/>
          </ac:picMkLst>
        </pc:picChg>
        <pc:picChg chg="add mod">
          <ac:chgData name="ALVARO MENA ALONSO" userId="f8a9b26c-4266-4ce5-b13a-ea3b69f0cea2" providerId="ADAL" clId="{8FE9AFD7-1F48-4107-99A2-38AF5A365A55}" dt="2025-06-11T18:15:18.618" v="626" actId="1076"/>
          <ac:picMkLst>
            <pc:docMk/>
            <pc:sldMk cId="3223460673" sldId="370"/>
            <ac:picMk id="6" creationId="{AAB4C212-D89A-2B46-64CF-E20A6A4DBFF4}"/>
          </ac:picMkLst>
        </pc:picChg>
        <pc:picChg chg="del">
          <ac:chgData name="ALVARO MENA ALONSO" userId="f8a9b26c-4266-4ce5-b13a-ea3b69f0cea2" providerId="ADAL" clId="{8FE9AFD7-1F48-4107-99A2-38AF5A365A55}" dt="2025-06-11T18:12:21.959" v="598" actId="478"/>
          <ac:picMkLst>
            <pc:docMk/>
            <pc:sldMk cId="3223460673" sldId="370"/>
            <ac:picMk id="8" creationId="{FAC7FECD-E890-E623-04F4-6A84ED6D0E4A}"/>
          </ac:picMkLst>
        </pc:picChg>
        <pc:picChg chg="del">
          <ac:chgData name="ALVARO MENA ALONSO" userId="f8a9b26c-4266-4ce5-b13a-ea3b69f0cea2" providerId="ADAL" clId="{8FE9AFD7-1F48-4107-99A2-38AF5A365A55}" dt="2025-06-11T18:12:21.598" v="597" actId="478"/>
          <ac:picMkLst>
            <pc:docMk/>
            <pc:sldMk cId="3223460673" sldId="370"/>
            <ac:picMk id="9" creationId="{5F2E0282-17BF-C577-F25D-C88FFC8BECE1}"/>
          </ac:picMkLst>
        </pc:picChg>
        <pc:picChg chg="add del mod">
          <ac:chgData name="ALVARO MENA ALONSO" userId="f8a9b26c-4266-4ce5-b13a-ea3b69f0cea2" providerId="ADAL" clId="{8FE9AFD7-1F48-4107-99A2-38AF5A365A55}" dt="2025-06-11T18:15:28.231" v="629" actId="478"/>
          <ac:picMkLst>
            <pc:docMk/>
            <pc:sldMk cId="3223460673" sldId="370"/>
            <ac:picMk id="1026" creationId="{7D35670D-6B6E-E7FF-4EFF-B34DB6CCA78B}"/>
          </ac:picMkLst>
        </pc:picChg>
      </pc:sldChg>
      <pc:sldChg chg="addSp delSp modSp add mod">
        <pc:chgData name="ALVARO MENA ALONSO" userId="f8a9b26c-4266-4ce5-b13a-ea3b69f0cea2" providerId="ADAL" clId="{8FE9AFD7-1F48-4107-99A2-38AF5A365A55}" dt="2025-06-11T20:53:20.985" v="1846" actId="27614"/>
        <pc:sldMkLst>
          <pc:docMk/>
          <pc:sldMk cId="156720606" sldId="371"/>
        </pc:sldMkLst>
        <pc:spChg chg="mod">
          <ac:chgData name="ALVARO MENA ALONSO" userId="f8a9b26c-4266-4ce5-b13a-ea3b69f0cea2" providerId="ADAL" clId="{8FE9AFD7-1F48-4107-99A2-38AF5A365A55}" dt="2025-06-11T18:18:29.444" v="799"/>
          <ac:spMkLst>
            <pc:docMk/>
            <pc:sldMk cId="156720606" sldId="371"/>
            <ac:spMk id="2" creationId="{00E1635A-7EDE-A250-BEDA-63B00B248904}"/>
          </ac:spMkLst>
        </pc:spChg>
        <pc:spChg chg="mod">
          <ac:chgData name="ALVARO MENA ALONSO" userId="f8a9b26c-4266-4ce5-b13a-ea3b69f0cea2" providerId="ADAL" clId="{8FE9AFD7-1F48-4107-99A2-38AF5A365A55}" dt="2025-06-11T18:28:14.314" v="976" actId="115"/>
          <ac:spMkLst>
            <pc:docMk/>
            <pc:sldMk cId="156720606" sldId="371"/>
            <ac:spMk id="3" creationId="{4CB48C8A-275C-9958-1F39-DFBB96A97E17}"/>
          </ac:spMkLst>
        </pc:spChg>
        <pc:spChg chg="del">
          <ac:chgData name="ALVARO MENA ALONSO" userId="f8a9b26c-4266-4ce5-b13a-ea3b69f0cea2" providerId="ADAL" clId="{8FE9AFD7-1F48-4107-99A2-38AF5A365A55}" dt="2025-06-11T18:19:24.731" v="802" actId="478"/>
          <ac:spMkLst>
            <pc:docMk/>
            <pc:sldMk cId="156720606" sldId="371"/>
            <ac:spMk id="7" creationId="{6AE28D70-624D-4140-004A-3F64C1127AD7}"/>
          </ac:spMkLst>
        </pc:spChg>
        <pc:spChg chg="add del mod">
          <ac:chgData name="ALVARO MENA ALONSO" userId="f8a9b26c-4266-4ce5-b13a-ea3b69f0cea2" providerId="ADAL" clId="{8FE9AFD7-1F48-4107-99A2-38AF5A365A55}" dt="2025-06-11T18:25:54.266" v="865" actId="478"/>
          <ac:spMkLst>
            <pc:docMk/>
            <pc:sldMk cId="156720606" sldId="371"/>
            <ac:spMk id="9" creationId="{836237EA-42F9-1287-C8B2-9AD11C05F31D}"/>
          </ac:spMkLst>
        </pc:spChg>
        <pc:spChg chg="add mod">
          <ac:chgData name="ALVARO MENA ALONSO" userId="f8a9b26c-4266-4ce5-b13a-ea3b69f0cea2" providerId="ADAL" clId="{8FE9AFD7-1F48-4107-99A2-38AF5A365A55}" dt="2025-06-11T18:27:37.388" v="972" actId="1076"/>
          <ac:spMkLst>
            <pc:docMk/>
            <pc:sldMk cId="156720606" sldId="371"/>
            <ac:spMk id="10" creationId="{81C29B61-BB2C-0E61-31C1-1B6EDCDB31DA}"/>
          </ac:spMkLst>
        </pc:spChg>
        <pc:spChg chg="add mod">
          <ac:chgData name="ALVARO MENA ALONSO" userId="f8a9b26c-4266-4ce5-b13a-ea3b69f0cea2" providerId="ADAL" clId="{8FE9AFD7-1F48-4107-99A2-38AF5A365A55}" dt="2025-06-11T18:27:44.064" v="974" actId="1076"/>
          <ac:spMkLst>
            <pc:docMk/>
            <pc:sldMk cId="156720606" sldId="371"/>
            <ac:spMk id="11" creationId="{918D1EFE-81F9-C50D-D95E-6E71CF47C4D9}"/>
          </ac:spMkLst>
        </pc:spChg>
        <pc:picChg chg="del">
          <ac:chgData name="ALVARO MENA ALONSO" userId="f8a9b26c-4266-4ce5-b13a-ea3b69f0cea2" providerId="ADAL" clId="{8FE9AFD7-1F48-4107-99A2-38AF5A365A55}" dt="2025-06-11T18:19:25.201" v="803" actId="478"/>
          <ac:picMkLst>
            <pc:docMk/>
            <pc:sldMk cId="156720606" sldId="371"/>
            <ac:picMk id="4" creationId="{CE98D7B0-D1FB-7388-AEAC-03025E74A92D}"/>
          </ac:picMkLst>
        </pc:picChg>
        <pc:picChg chg="del">
          <ac:chgData name="ALVARO MENA ALONSO" userId="f8a9b26c-4266-4ce5-b13a-ea3b69f0cea2" providerId="ADAL" clId="{8FE9AFD7-1F48-4107-99A2-38AF5A365A55}" dt="2025-06-11T18:19:23.442" v="801" actId="478"/>
          <ac:picMkLst>
            <pc:docMk/>
            <pc:sldMk cId="156720606" sldId="371"/>
            <ac:picMk id="5" creationId="{7B1D64D9-4999-AA5A-608D-127C92FF9286}"/>
          </ac:picMkLst>
        </pc:picChg>
        <pc:picChg chg="add del">
          <ac:chgData name="ALVARO MENA ALONSO" userId="f8a9b26c-4266-4ce5-b13a-ea3b69f0cea2" providerId="ADAL" clId="{8FE9AFD7-1F48-4107-99A2-38AF5A365A55}" dt="2025-06-11T20:52:35.027" v="1843" actId="22"/>
          <ac:picMkLst>
            <pc:docMk/>
            <pc:sldMk cId="156720606" sldId="371"/>
            <ac:picMk id="5" creationId="{8A9BCFFC-3F10-154E-6499-48DFFFDC22BB}"/>
          </ac:picMkLst>
        </pc:picChg>
        <pc:picChg chg="del">
          <ac:chgData name="ALVARO MENA ALONSO" userId="f8a9b26c-4266-4ce5-b13a-ea3b69f0cea2" providerId="ADAL" clId="{8FE9AFD7-1F48-4107-99A2-38AF5A365A55}" dt="2025-06-11T18:19:22.863" v="800" actId="478"/>
          <ac:picMkLst>
            <pc:docMk/>
            <pc:sldMk cId="156720606" sldId="371"/>
            <ac:picMk id="6" creationId="{38352BA4-FA1E-F3A3-9E4F-99F34AEB3285}"/>
          </ac:picMkLst>
        </pc:picChg>
        <pc:picChg chg="add mod">
          <ac:chgData name="ALVARO MENA ALONSO" userId="f8a9b26c-4266-4ce5-b13a-ea3b69f0cea2" providerId="ADAL" clId="{8FE9AFD7-1F48-4107-99A2-38AF5A365A55}" dt="2025-06-11T20:53:20.985" v="1846" actId="27614"/>
          <ac:picMkLst>
            <pc:docMk/>
            <pc:sldMk cId="156720606" sldId="371"/>
            <ac:picMk id="7" creationId="{01BB01E2-0A58-B1CF-1C7E-F06436326ADD}"/>
          </ac:picMkLst>
        </pc:picChg>
        <pc:picChg chg="add mod">
          <ac:chgData name="ALVARO MENA ALONSO" userId="f8a9b26c-4266-4ce5-b13a-ea3b69f0cea2" providerId="ADAL" clId="{8FE9AFD7-1F48-4107-99A2-38AF5A365A55}" dt="2025-06-11T18:27:39.742" v="973" actId="1076"/>
          <ac:picMkLst>
            <pc:docMk/>
            <pc:sldMk cId="156720606" sldId="371"/>
            <ac:picMk id="8" creationId="{5D6BF6DA-053D-C9B2-EC2F-1EBE8BE0D840}"/>
          </ac:picMkLst>
        </pc:picChg>
        <pc:picChg chg="add mod">
          <ac:chgData name="ALVARO MENA ALONSO" userId="f8a9b26c-4266-4ce5-b13a-ea3b69f0cea2" providerId="ADAL" clId="{8FE9AFD7-1F48-4107-99A2-38AF5A365A55}" dt="2025-06-11T18:27:46.722" v="975" actId="1076"/>
          <ac:picMkLst>
            <pc:docMk/>
            <pc:sldMk cId="156720606" sldId="371"/>
            <ac:picMk id="2050" creationId="{03BE9482-CEC7-D4B3-DFB7-752241BB7BB9}"/>
          </ac:picMkLst>
        </pc:picChg>
      </pc:sldChg>
      <pc:sldChg chg="addSp delSp modSp add mod">
        <pc:chgData name="ALVARO MENA ALONSO" userId="f8a9b26c-4266-4ce5-b13a-ea3b69f0cea2" providerId="ADAL" clId="{8FE9AFD7-1F48-4107-99A2-38AF5A365A55}" dt="2025-06-11T18:38:34.997" v="1052" actId="20577"/>
        <pc:sldMkLst>
          <pc:docMk/>
          <pc:sldMk cId="2218103342" sldId="372"/>
        </pc:sldMkLst>
        <pc:spChg chg="mod">
          <ac:chgData name="ALVARO MENA ALONSO" userId="f8a9b26c-4266-4ce5-b13a-ea3b69f0cea2" providerId="ADAL" clId="{8FE9AFD7-1F48-4107-99A2-38AF5A365A55}" dt="2025-06-11T18:37:13.050" v="1021" actId="6549"/>
          <ac:spMkLst>
            <pc:docMk/>
            <pc:sldMk cId="2218103342" sldId="372"/>
            <ac:spMk id="3" creationId="{5EF541BC-B20D-6839-CC8A-4C287ABF368E}"/>
          </ac:spMkLst>
        </pc:spChg>
        <pc:spChg chg="add mod">
          <ac:chgData name="ALVARO MENA ALONSO" userId="f8a9b26c-4266-4ce5-b13a-ea3b69f0cea2" providerId="ADAL" clId="{8FE9AFD7-1F48-4107-99A2-38AF5A365A55}" dt="2025-06-11T18:38:34.997" v="1052" actId="20577"/>
          <ac:spMkLst>
            <pc:docMk/>
            <pc:sldMk cId="2218103342" sldId="372"/>
            <ac:spMk id="5" creationId="{6BB296C0-E03E-C5AA-E691-AB3F466884E5}"/>
          </ac:spMkLst>
        </pc:spChg>
        <pc:picChg chg="add del mod">
          <ac:chgData name="ALVARO MENA ALONSO" userId="f8a9b26c-4266-4ce5-b13a-ea3b69f0cea2" providerId="ADAL" clId="{8FE9AFD7-1F48-4107-99A2-38AF5A365A55}" dt="2025-06-11T18:37:33.964" v="1029" actId="478"/>
          <ac:picMkLst>
            <pc:docMk/>
            <pc:sldMk cId="2218103342" sldId="372"/>
            <ac:picMk id="4" creationId="{5EB97532-27CC-DDC8-C364-91039F00DEFA}"/>
          </ac:picMkLst>
        </pc:picChg>
        <pc:picChg chg="add mod">
          <ac:chgData name="ALVARO MENA ALONSO" userId="f8a9b26c-4266-4ce5-b13a-ea3b69f0cea2" providerId="ADAL" clId="{8FE9AFD7-1F48-4107-99A2-38AF5A365A55}" dt="2025-06-11T18:37:48.407" v="1033" actId="1076"/>
          <ac:picMkLst>
            <pc:docMk/>
            <pc:sldMk cId="2218103342" sldId="372"/>
            <ac:picMk id="3074" creationId="{2C4758E4-44EB-BD0C-852B-BDD8C80083BA}"/>
          </ac:picMkLst>
        </pc:picChg>
      </pc:sldChg>
      <pc:sldChg chg="addSp delSp modSp add mod">
        <pc:chgData name="ALVARO MENA ALONSO" userId="f8a9b26c-4266-4ce5-b13a-ea3b69f0cea2" providerId="ADAL" clId="{8FE9AFD7-1F48-4107-99A2-38AF5A365A55}" dt="2025-06-11T18:43:04.567" v="1098" actId="1076"/>
        <pc:sldMkLst>
          <pc:docMk/>
          <pc:sldMk cId="1623241456" sldId="373"/>
        </pc:sldMkLst>
        <pc:spChg chg="mod">
          <ac:chgData name="ALVARO MENA ALONSO" userId="f8a9b26c-4266-4ce5-b13a-ea3b69f0cea2" providerId="ADAL" clId="{8FE9AFD7-1F48-4107-99A2-38AF5A365A55}" dt="2025-06-11T18:39:41.795" v="1060" actId="115"/>
          <ac:spMkLst>
            <pc:docMk/>
            <pc:sldMk cId="1623241456" sldId="373"/>
            <ac:spMk id="3" creationId="{B0544E7E-6EE3-AD32-E224-F82D29C508A7}"/>
          </ac:spMkLst>
        </pc:spChg>
        <pc:spChg chg="del">
          <ac:chgData name="ALVARO MENA ALONSO" userId="f8a9b26c-4266-4ce5-b13a-ea3b69f0cea2" providerId="ADAL" clId="{8FE9AFD7-1F48-4107-99A2-38AF5A365A55}" dt="2025-06-11T18:39:14.568" v="1054" actId="478"/>
          <ac:spMkLst>
            <pc:docMk/>
            <pc:sldMk cId="1623241456" sldId="373"/>
            <ac:spMk id="5" creationId="{205E0933-73E3-DE75-D0E8-C5A779EA6DF9}"/>
          </ac:spMkLst>
        </pc:spChg>
        <pc:spChg chg="add mod">
          <ac:chgData name="ALVARO MENA ALONSO" userId="f8a9b26c-4266-4ce5-b13a-ea3b69f0cea2" providerId="ADAL" clId="{8FE9AFD7-1F48-4107-99A2-38AF5A365A55}" dt="2025-06-11T18:43:04.567" v="1098" actId="1076"/>
          <ac:spMkLst>
            <pc:docMk/>
            <pc:sldMk cId="1623241456" sldId="373"/>
            <ac:spMk id="7" creationId="{F0C15A95-378A-ABEA-27FA-2DC127B323BD}"/>
          </ac:spMkLst>
        </pc:spChg>
        <pc:spChg chg="add mod">
          <ac:chgData name="ALVARO MENA ALONSO" userId="f8a9b26c-4266-4ce5-b13a-ea3b69f0cea2" providerId="ADAL" clId="{8FE9AFD7-1F48-4107-99A2-38AF5A365A55}" dt="2025-06-11T18:42:21.304" v="1074" actId="1076"/>
          <ac:spMkLst>
            <pc:docMk/>
            <pc:sldMk cId="1623241456" sldId="373"/>
            <ac:spMk id="8" creationId="{D10BBF1F-55D3-415B-E1B1-FDFEBB497DB8}"/>
          </ac:spMkLst>
        </pc:spChg>
        <pc:picChg chg="add mod">
          <ac:chgData name="ALVARO MENA ALONSO" userId="f8a9b26c-4266-4ce5-b13a-ea3b69f0cea2" providerId="ADAL" clId="{8FE9AFD7-1F48-4107-99A2-38AF5A365A55}" dt="2025-06-11T18:42:36.462" v="1091" actId="1076"/>
          <ac:picMkLst>
            <pc:docMk/>
            <pc:sldMk cId="1623241456" sldId="373"/>
            <ac:picMk id="4" creationId="{C69AC47E-67AA-FC61-B185-0417E33E8481}"/>
          </ac:picMkLst>
        </pc:picChg>
        <pc:picChg chg="add mod">
          <ac:chgData name="ALVARO MENA ALONSO" userId="f8a9b26c-4266-4ce5-b13a-ea3b69f0cea2" providerId="ADAL" clId="{8FE9AFD7-1F48-4107-99A2-38AF5A365A55}" dt="2025-06-11T18:42:38.303" v="1092" actId="1076"/>
          <ac:picMkLst>
            <pc:docMk/>
            <pc:sldMk cId="1623241456" sldId="373"/>
            <ac:picMk id="6" creationId="{E46CC2C1-C182-BAEA-0519-A05B98F18B42}"/>
          </ac:picMkLst>
        </pc:picChg>
        <pc:picChg chg="del">
          <ac:chgData name="ALVARO MENA ALONSO" userId="f8a9b26c-4266-4ce5-b13a-ea3b69f0cea2" providerId="ADAL" clId="{8FE9AFD7-1F48-4107-99A2-38AF5A365A55}" dt="2025-06-11T18:39:14.946" v="1055" actId="478"/>
          <ac:picMkLst>
            <pc:docMk/>
            <pc:sldMk cId="1623241456" sldId="373"/>
            <ac:picMk id="3074" creationId="{19001F15-2DAB-E4DC-90C1-6FE1D81CF835}"/>
          </ac:picMkLst>
        </pc:picChg>
      </pc:sldChg>
      <pc:sldChg chg="addSp delSp modSp add mod">
        <pc:chgData name="ALVARO MENA ALONSO" userId="f8a9b26c-4266-4ce5-b13a-ea3b69f0cea2" providerId="ADAL" clId="{8FE9AFD7-1F48-4107-99A2-38AF5A365A55}" dt="2025-06-11T18:54:21.056" v="1162" actId="1076"/>
        <pc:sldMkLst>
          <pc:docMk/>
          <pc:sldMk cId="1111353265" sldId="374"/>
        </pc:sldMkLst>
        <pc:spChg chg="mod">
          <ac:chgData name="ALVARO MENA ALONSO" userId="f8a9b26c-4266-4ce5-b13a-ea3b69f0cea2" providerId="ADAL" clId="{8FE9AFD7-1F48-4107-99A2-38AF5A365A55}" dt="2025-06-11T18:51:00.737" v="1147" actId="115"/>
          <ac:spMkLst>
            <pc:docMk/>
            <pc:sldMk cId="1111353265" sldId="374"/>
            <ac:spMk id="3" creationId="{99AE3C21-28D0-3023-89D2-361800967AC9}"/>
          </ac:spMkLst>
        </pc:spChg>
        <pc:spChg chg="add">
          <ac:chgData name="ALVARO MENA ALONSO" userId="f8a9b26c-4266-4ce5-b13a-ea3b69f0cea2" providerId="ADAL" clId="{8FE9AFD7-1F48-4107-99A2-38AF5A365A55}" dt="2025-06-11T18:51:47.331" v="1148"/>
          <ac:spMkLst>
            <pc:docMk/>
            <pc:sldMk cId="1111353265" sldId="374"/>
            <ac:spMk id="5" creationId="{4EF8AAF9-2494-11F3-9E83-94A64BF21FDA}"/>
          </ac:spMkLst>
        </pc:spChg>
        <pc:spChg chg="del">
          <ac:chgData name="ALVARO MENA ALONSO" userId="f8a9b26c-4266-4ce5-b13a-ea3b69f0cea2" providerId="ADAL" clId="{8FE9AFD7-1F48-4107-99A2-38AF5A365A55}" dt="2025-06-11T18:43:40.099" v="1126" actId="478"/>
          <ac:spMkLst>
            <pc:docMk/>
            <pc:sldMk cId="1111353265" sldId="374"/>
            <ac:spMk id="7" creationId="{F32C417C-DA43-037A-6189-26F808C76DCD}"/>
          </ac:spMkLst>
        </pc:spChg>
        <pc:spChg chg="del">
          <ac:chgData name="ALVARO MENA ALONSO" userId="f8a9b26c-4266-4ce5-b13a-ea3b69f0cea2" providerId="ADAL" clId="{8FE9AFD7-1F48-4107-99A2-38AF5A365A55}" dt="2025-06-11T18:43:38.972" v="1124" actId="478"/>
          <ac:spMkLst>
            <pc:docMk/>
            <pc:sldMk cId="1111353265" sldId="374"/>
            <ac:spMk id="8" creationId="{A7ED0FAB-16EB-C06D-24A6-26B946FCF72E}"/>
          </ac:spMkLst>
        </pc:spChg>
        <pc:picChg chg="del">
          <ac:chgData name="ALVARO MENA ALONSO" userId="f8a9b26c-4266-4ce5-b13a-ea3b69f0cea2" providerId="ADAL" clId="{8FE9AFD7-1F48-4107-99A2-38AF5A365A55}" dt="2025-06-11T18:43:39.435" v="1125" actId="478"/>
          <ac:picMkLst>
            <pc:docMk/>
            <pc:sldMk cId="1111353265" sldId="374"/>
            <ac:picMk id="4" creationId="{5DBFEE38-FF09-BBF1-FAAA-5A597E71AE1A}"/>
          </ac:picMkLst>
        </pc:picChg>
        <pc:picChg chg="del">
          <ac:chgData name="ALVARO MENA ALONSO" userId="f8a9b26c-4266-4ce5-b13a-ea3b69f0cea2" providerId="ADAL" clId="{8FE9AFD7-1F48-4107-99A2-38AF5A365A55}" dt="2025-06-11T18:43:40.770" v="1127" actId="478"/>
          <ac:picMkLst>
            <pc:docMk/>
            <pc:sldMk cId="1111353265" sldId="374"/>
            <ac:picMk id="6" creationId="{F9D76622-95BE-27A1-6D80-F926AD64B671}"/>
          </ac:picMkLst>
        </pc:picChg>
        <pc:picChg chg="add mod modCrop">
          <ac:chgData name="ALVARO MENA ALONSO" userId="f8a9b26c-4266-4ce5-b13a-ea3b69f0cea2" providerId="ADAL" clId="{8FE9AFD7-1F48-4107-99A2-38AF5A365A55}" dt="2025-06-11T18:54:21.056" v="1162" actId="1076"/>
          <ac:picMkLst>
            <pc:docMk/>
            <pc:sldMk cId="1111353265" sldId="374"/>
            <ac:picMk id="10" creationId="{1AD06977-1D6E-4C95-D1FD-F4A6C8A2DBD7}"/>
          </ac:picMkLst>
        </pc:picChg>
        <pc:picChg chg="add mod">
          <ac:chgData name="ALVARO MENA ALONSO" userId="f8a9b26c-4266-4ce5-b13a-ea3b69f0cea2" providerId="ADAL" clId="{8FE9AFD7-1F48-4107-99A2-38AF5A365A55}" dt="2025-06-11T18:54:19.992" v="1161" actId="1076"/>
          <ac:picMkLst>
            <pc:docMk/>
            <pc:sldMk cId="1111353265" sldId="374"/>
            <ac:picMk id="12" creationId="{BE56141D-DD0A-C414-E7FB-85B4F19F5BE9}"/>
          </ac:picMkLst>
        </pc:picChg>
      </pc:sldChg>
      <pc:sldChg chg="add del">
        <pc:chgData name="ALVARO MENA ALONSO" userId="f8a9b26c-4266-4ce5-b13a-ea3b69f0cea2" providerId="ADAL" clId="{8FE9AFD7-1F48-4107-99A2-38AF5A365A55}" dt="2025-06-11T19:28:08.168" v="1562" actId="47"/>
        <pc:sldMkLst>
          <pc:docMk/>
          <pc:sldMk cId="2958035686" sldId="375"/>
        </pc:sldMkLst>
      </pc:sldChg>
      <pc:sldChg chg="addSp delSp modSp add mod">
        <pc:chgData name="ALVARO MENA ALONSO" userId="f8a9b26c-4266-4ce5-b13a-ea3b69f0cea2" providerId="ADAL" clId="{8FE9AFD7-1F48-4107-99A2-38AF5A365A55}" dt="2025-06-11T19:07:19.171" v="1325" actId="1076"/>
        <pc:sldMkLst>
          <pc:docMk/>
          <pc:sldMk cId="2307267646" sldId="376"/>
        </pc:sldMkLst>
        <pc:spChg chg="mod">
          <ac:chgData name="ALVARO MENA ALONSO" userId="f8a9b26c-4266-4ce5-b13a-ea3b69f0cea2" providerId="ADAL" clId="{8FE9AFD7-1F48-4107-99A2-38AF5A365A55}" dt="2025-06-11T19:00:28.069" v="1230" actId="20577"/>
          <ac:spMkLst>
            <pc:docMk/>
            <pc:sldMk cId="2307267646" sldId="376"/>
            <ac:spMk id="2" creationId="{7D33CFE9-D1AA-0549-21CD-58CCA514DDB5}"/>
          </ac:spMkLst>
        </pc:spChg>
        <pc:spChg chg="mod">
          <ac:chgData name="ALVARO MENA ALONSO" userId="f8a9b26c-4266-4ce5-b13a-ea3b69f0cea2" providerId="ADAL" clId="{8FE9AFD7-1F48-4107-99A2-38AF5A365A55}" dt="2025-06-11T19:04:56.607" v="1291" actId="20577"/>
          <ac:spMkLst>
            <pc:docMk/>
            <pc:sldMk cId="2307267646" sldId="376"/>
            <ac:spMk id="3" creationId="{44AC9E25-03A3-9676-6629-1916BA5EDE4A}"/>
          </ac:spMkLst>
        </pc:spChg>
        <pc:picChg chg="add del mod">
          <ac:chgData name="ALVARO MENA ALONSO" userId="f8a9b26c-4266-4ce5-b13a-ea3b69f0cea2" providerId="ADAL" clId="{8FE9AFD7-1F48-4107-99A2-38AF5A365A55}" dt="2025-06-11T19:06:35.671" v="1304" actId="478"/>
          <ac:picMkLst>
            <pc:docMk/>
            <pc:sldMk cId="2307267646" sldId="376"/>
            <ac:picMk id="5" creationId="{8A34F45C-0AB2-2ED6-81C2-69EA625F1B02}"/>
          </ac:picMkLst>
        </pc:picChg>
        <pc:picChg chg="add mod">
          <ac:chgData name="ALVARO MENA ALONSO" userId="f8a9b26c-4266-4ce5-b13a-ea3b69f0cea2" providerId="ADAL" clId="{8FE9AFD7-1F48-4107-99A2-38AF5A365A55}" dt="2025-06-11T19:07:10.523" v="1324" actId="1036"/>
          <ac:picMkLst>
            <pc:docMk/>
            <pc:sldMk cId="2307267646" sldId="376"/>
            <ac:picMk id="7" creationId="{0EA8149E-3463-6AE6-EF50-AD212DF253E8}"/>
          </ac:picMkLst>
        </pc:picChg>
        <pc:picChg chg="del">
          <ac:chgData name="ALVARO MENA ALONSO" userId="f8a9b26c-4266-4ce5-b13a-ea3b69f0cea2" providerId="ADAL" clId="{8FE9AFD7-1F48-4107-99A2-38AF5A365A55}" dt="2025-06-11T19:00:19.678" v="1198" actId="478"/>
          <ac:picMkLst>
            <pc:docMk/>
            <pc:sldMk cId="2307267646" sldId="376"/>
            <ac:picMk id="10" creationId="{5219B4EA-593C-E974-0FBA-C534728B45AA}"/>
          </ac:picMkLst>
        </pc:picChg>
        <pc:picChg chg="del">
          <ac:chgData name="ALVARO MENA ALONSO" userId="f8a9b26c-4266-4ce5-b13a-ea3b69f0cea2" providerId="ADAL" clId="{8FE9AFD7-1F48-4107-99A2-38AF5A365A55}" dt="2025-06-11T19:00:20.023" v="1199" actId="478"/>
          <ac:picMkLst>
            <pc:docMk/>
            <pc:sldMk cId="2307267646" sldId="376"/>
            <ac:picMk id="12" creationId="{8045C148-DC2B-062A-4E01-76DAAB51B2CA}"/>
          </ac:picMkLst>
        </pc:picChg>
        <pc:picChg chg="add mod">
          <ac:chgData name="ALVARO MENA ALONSO" userId="f8a9b26c-4266-4ce5-b13a-ea3b69f0cea2" providerId="ADAL" clId="{8FE9AFD7-1F48-4107-99A2-38AF5A365A55}" dt="2025-06-11T19:07:19.171" v="1325" actId="1076"/>
          <ac:picMkLst>
            <pc:docMk/>
            <pc:sldMk cId="2307267646" sldId="376"/>
            <ac:picMk id="6146" creationId="{BD28EEB1-6D3E-AC4B-C0A3-A7B33CA8CD86}"/>
          </ac:picMkLst>
        </pc:picChg>
      </pc:sldChg>
      <pc:sldChg chg="addSp delSp modSp add mod">
        <pc:chgData name="ALVARO MENA ALONSO" userId="f8a9b26c-4266-4ce5-b13a-ea3b69f0cea2" providerId="ADAL" clId="{8FE9AFD7-1F48-4107-99A2-38AF5A365A55}" dt="2025-06-11T19:14:19.355" v="1402" actId="1076"/>
        <pc:sldMkLst>
          <pc:docMk/>
          <pc:sldMk cId="3291556640" sldId="377"/>
        </pc:sldMkLst>
        <pc:spChg chg="mod">
          <ac:chgData name="ALVARO MENA ALONSO" userId="f8a9b26c-4266-4ce5-b13a-ea3b69f0cea2" providerId="ADAL" clId="{8FE9AFD7-1F48-4107-99A2-38AF5A365A55}" dt="2025-06-11T19:12:17.229" v="1359" actId="255"/>
          <ac:spMkLst>
            <pc:docMk/>
            <pc:sldMk cId="3291556640" sldId="377"/>
            <ac:spMk id="3" creationId="{CFF30341-995A-CA32-E198-BAE6C931A89B}"/>
          </ac:spMkLst>
        </pc:spChg>
        <pc:picChg chg="add mod">
          <ac:chgData name="ALVARO MENA ALONSO" userId="f8a9b26c-4266-4ce5-b13a-ea3b69f0cea2" providerId="ADAL" clId="{8FE9AFD7-1F48-4107-99A2-38AF5A365A55}" dt="2025-06-11T19:14:03.762" v="1398" actId="1076"/>
          <ac:picMkLst>
            <pc:docMk/>
            <pc:sldMk cId="3291556640" sldId="377"/>
            <ac:picMk id="4" creationId="{BE21E9A1-B117-487B-2C47-E33B3B96DD55}"/>
          </ac:picMkLst>
        </pc:picChg>
        <pc:picChg chg="add mod">
          <ac:chgData name="ALVARO MENA ALONSO" userId="f8a9b26c-4266-4ce5-b13a-ea3b69f0cea2" providerId="ADAL" clId="{8FE9AFD7-1F48-4107-99A2-38AF5A365A55}" dt="2025-06-11T19:14:17.671" v="1401" actId="1076"/>
          <ac:picMkLst>
            <pc:docMk/>
            <pc:sldMk cId="3291556640" sldId="377"/>
            <ac:picMk id="5" creationId="{9DE9D980-B943-2152-7DDB-3732EC774A3B}"/>
          </ac:picMkLst>
        </pc:picChg>
        <pc:picChg chg="add mod">
          <ac:chgData name="ALVARO MENA ALONSO" userId="f8a9b26c-4266-4ce5-b13a-ea3b69f0cea2" providerId="ADAL" clId="{8FE9AFD7-1F48-4107-99A2-38AF5A365A55}" dt="2025-06-11T19:14:19.355" v="1402" actId="1076"/>
          <ac:picMkLst>
            <pc:docMk/>
            <pc:sldMk cId="3291556640" sldId="377"/>
            <ac:picMk id="6" creationId="{87EC8C03-1894-922F-34A6-E4C57746A1A8}"/>
          </ac:picMkLst>
        </pc:picChg>
        <pc:picChg chg="del">
          <ac:chgData name="ALVARO MENA ALONSO" userId="f8a9b26c-4266-4ce5-b13a-ea3b69f0cea2" providerId="ADAL" clId="{8FE9AFD7-1F48-4107-99A2-38AF5A365A55}" dt="2025-06-11T19:07:32.727" v="1327" actId="478"/>
          <ac:picMkLst>
            <pc:docMk/>
            <pc:sldMk cId="3291556640" sldId="377"/>
            <ac:picMk id="7" creationId="{7D330C7F-FBC6-8BB7-CE5F-933BB54A6A0D}"/>
          </ac:picMkLst>
        </pc:picChg>
        <pc:picChg chg="add mod">
          <ac:chgData name="ALVARO MENA ALONSO" userId="f8a9b26c-4266-4ce5-b13a-ea3b69f0cea2" providerId="ADAL" clId="{8FE9AFD7-1F48-4107-99A2-38AF5A365A55}" dt="2025-06-11T19:14:12.453" v="1400" actId="1076"/>
          <ac:picMkLst>
            <pc:docMk/>
            <pc:sldMk cId="3291556640" sldId="377"/>
            <ac:picMk id="8" creationId="{3819B872-78E5-F1CB-A51A-75F4C3A28167}"/>
          </ac:picMkLst>
        </pc:picChg>
        <pc:picChg chg="del">
          <ac:chgData name="ALVARO MENA ALONSO" userId="f8a9b26c-4266-4ce5-b13a-ea3b69f0cea2" providerId="ADAL" clId="{8FE9AFD7-1F48-4107-99A2-38AF5A365A55}" dt="2025-06-11T19:07:33.175" v="1328" actId="478"/>
          <ac:picMkLst>
            <pc:docMk/>
            <pc:sldMk cId="3291556640" sldId="377"/>
            <ac:picMk id="6146" creationId="{D6C40689-DD6C-B3B1-ECA5-0F91006C1F88}"/>
          </ac:picMkLst>
        </pc:picChg>
      </pc:sldChg>
      <pc:sldChg chg="delSp modSp add mod">
        <pc:chgData name="ALVARO MENA ALONSO" userId="f8a9b26c-4266-4ce5-b13a-ea3b69f0cea2" providerId="ADAL" clId="{8FE9AFD7-1F48-4107-99A2-38AF5A365A55}" dt="2025-06-11T19:17:18.728" v="1534" actId="20577"/>
        <pc:sldMkLst>
          <pc:docMk/>
          <pc:sldMk cId="1300378933" sldId="378"/>
        </pc:sldMkLst>
        <pc:spChg chg="mod">
          <ac:chgData name="ALVARO MENA ALONSO" userId="f8a9b26c-4266-4ce5-b13a-ea3b69f0cea2" providerId="ADAL" clId="{8FE9AFD7-1F48-4107-99A2-38AF5A365A55}" dt="2025-06-11T19:17:18.728" v="1534" actId="20577"/>
          <ac:spMkLst>
            <pc:docMk/>
            <pc:sldMk cId="1300378933" sldId="378"/>
            <ac:spMk id="3" creationId="{AD5F350A-A7E8-B1D1-C4DC-38A99CA0F0FA}"/>
          </ac:spMkLst>
        </pc:spChg>
        <pc:picChg chg="del">
          <ac:chgData name="ALVARO MENA ALONSO" userId="f8a9b26c-4266-4ce5-b13a-ea3b69f0cea2" providerId="ADAL" clId="{8FE9AFD7-1F48-4107-99A2-38AF5A365A55}" dt="2025-06-11T19:15:35.699" v="1405" actId="478"/>
          <ac:picMkLst>
            <pc:docMk/>
            <pc:sldMk cId="1300378933" sldId="378"/>
            <ac:picMk id="4" creationId="{F7D602CA-D777-4037-A1B1-01F9DA423628}"/>
          </ac:picMkLst>
        </pc:picChg>
        <pc:picChg chg="del">
          <ac:chgData name="ALVARO MENA ALONSO" userId="f8a9b26c-4266-4ce5-b13a-ea3b69f0cea2" providerId="ADAL" clId="{8FE9AFD7-1F48-4107-99A2-38AF5A365A55}" dt="2025-06-11T19:15:36.582" v="1407" actId="478"/>
          <ac:picMkLst>
            <pc:docMk/>
            <pc:sldMk cId="1300378933" sldId="378"/>
            <ac:picMk id="5" creationId="{8C65784A-45B2-58EA-DF67-FDBB04B9D0FD}"/>
          </ac:picMkLst>
        </pc:picChg>
        <pc:picChg chg="del">
          <ac:chgData name="ALVARO MENA ALONSO" userId="f8a9b26c-4266-4ce5-b13a-ea3b69f0cea2" providerId="ADAL" clId="{8FE9AFD7-1F48-4107-99A2-38AF5A365A55}" dt="2025-06-11T19:15:36.163" v="1406" actId="478"/>
          <ac:picMkLst>
            <pc:docMk/>
            <pc:sldMk cId="1300378933" sldId="378"/>
            <ac:picMk id="6" creationId="{CD019D55-CFD8-5248-19C5-B179DBE4A428}"/>
          </ac:picMkLst>
        </pc:picChg>
        <pc:picChg chg="del">
          <ac:chgData name="ALVARO MENA ALONSO" userId="f8a9b26c-4266-4ce5-b13a-ea3b69f0cea2" providerId="ADAL" clId="{8FE9AFD7-1F48-4107-99A2-38AF5A365A55}" dt="2025-06-11T19:15:35.343" v="1404" actId="478"/>
          <ac:picMkLst>
            <pc:docMk/>
            <pc:sldMk cId="1300378933" sldId="378"/>
            <ac:picMk id="8" creationId="{7A688E95-5683-F01D-AB00-7A925A257A43}"/>
          </ac:picMkLst>
        </pc:picChg>
      </pc:sldChg>
      <pc:sldChg chg="addSp modSp add mod modAnim">
        <pc:chgData name="ALVARO MENA ALONSO" userId="f8a9b26c-4266-4ce5-b13a-ea3b69f0cea2" providerId="ADAL" clId="{8FE9AFD7-1F48-4107-99A2-38AF5A365A55}" dt="2025-06-11T20:36:02.111" v="1614"/>
        <pc:sldMkLst>
          <pc:docMk/>
          <pc:sldMk cId="36507610" sldId="379"/>
        </pc:sldMkLst>
        <pc:spChg chg="mod">
          <ac:chgData name="ALVARO MENA ALONSO" userId="f8a9b26c-4266-4ce5-b13a-ea3b69f0cea2" providerId="ADAL" clId="{8FE9AFD7-1F48-4107-99A2-38AF5A365A55}" dt="2025-06-11T19:20:28.079" v="1545" actId="20577"/>
          <ac:spMkLst>
            <pc:docMk/>
            <pc:sldMk cId="36507610" sldId="379"/>
            <ac:spMk id="2" creationId="{B20E9E98-7B56-4F38-F147-0B3120FF16F5}"/>
          </ac:spMkLst>
        </pc:spChg>
        <pc:spChg chg="mod">
          <ac:chgData name="ALVARO MENA ALONSO" userId="f8a9b26c-4266-4ce5-b13a-ea3b69f0cea2" providerId="ADAL" clId="{8FE9AFD7-1F48-4107-99A2-38AF5A365A55}" dt="2025-06-11T20:34:09.196" v="1580" actId="21"/>
          <ac:spMkLst>
            <pc:docMk/>
            <pc:sldMk cId="36507610" sldId="379"/>
            <ac:spMk id="3" creationId="{80700A94-B7DA-3609-3409-6F011246AE22}"/>
          </ac:spMkLst>
        </pc:spChg>
        <pc:spChg chg="add mod">
          <ac:chgData name="ALVARO MENA ALONSO" userId="f8a9b26c-4266-4ce5-b13a-ea3b69f0cea2" providerId="ADAL" clId="{8FE9AFD7-1F48-4107-99A2-38AF5A365A55}" dt="2025-06-11T20:34:49.034" v="1607" actId="1076"/>
          <ac:spMkLst>
            <pc:docMk/>
            <pc:sldMk cId="36507610" sldId="379"/>
            <ac:spMk id="6" creationId="{426A2F51-62D8-7F6F-3061-881CF60051EE}"/>
          </ac:spMkLst>
        </pc:spChg>
        <pc:spChg chg="add mod">
          <ac:chgData name="ALVARO MENA ALONSO" userId="f8a9b26c-4266-4ce5-b13a-ea3b69f0cea2" providerId="ADAL" clId="{8FE9AFD7-1F48-4107-99A2-38AF5A365A55}" dt="2025-06-11T20:35:46.559" v="1613" actId="1582"/>
          <ac:spMkLst>
            <pc:docMk/>
            <pc:sldMk cId="36507610" sldId="379"/>
            <ac:spMk id="7" creationId="{1FFF6B0E-D1FE-07B9-CDE5-A575A15AE817}"/>
          </ac:spMkLst>
        </pc:spChg>
        <pc:picChg chg="add mod">
          <ac:chgData name="ALVARO MENA ALONSO" userId="f8a9b26c-4266-4ce5-b13a-ea3b69f0cea2" providerId="ADAL" clId="{8FE9AFD7-1F48-4107-99A2-38AF5A365A55}" dt="2025-06-11T20:34:46.900" v="1606" actId="1076"/>
          <ac:picMkLst>
            <pc:docMk/>
            <pc:sldMk cId="36507610" sldId="379"/>
            <ac:picMk id="5" creationId="{E1329E61-CAE5-BA3E-F8AB-A0B24D72E13E}"/>
          </ac:picMkLst>
        </pc:picChg>
      </pc:sldChg>
      <pc:sldChg chg="addSp delSp modSp add mod delAnim">
        <pc:chgData name="ALVARO MENA ALONSO" userId="f8a9b26c-4266-4ce5-b13a-ea3b69f0cea2" providerId="ADAL" clId="{8FE9AFD7-1F48-4107-99A2-38AF5A365A55}" dt="2025-06-11T20:37:44.183" v="1660" actId="1076"/>
        <pc:sldMkLst>
          <pc:docMk/>
          <pc:sldMk cId="4128145109" sldId="380"/>
        </pc:sldMkLst>
        <pc:spChg chg="mod">
          <ac:chgData name="ALVARO MENA ALONSO" userId="f8a9b26c-4266-4ce5-b13a-ea3b69f0cea2" providerId="ADAL" clId="{8FE9AFD7-1F48-4107-99A2-38AF5A365A55}" dt="2025-06-11T20:36:52.634" v="1621" actId="20577"/>
          <ac:spMkLst>
            <pc:docMk/>
            <pc:sldMk cId="4128145109" sldId="380"/>
            <ac:spMk id="3" creationId="{31037DF1-C75F-10E3-482E-1DB84417D07D}"/>
          </ac:spMkLst>
        </pc:spChg>
        <pc:spChg chg="del">
          <ac:chgData name="ALVARO MENA ALONSO" userId="f8a9b26c-4266-4ce5-b13a-ea3b69f0cea2" providerId="ADAL" clId="{8FE9AFD7-1F48-4107-99A2-38AF5A365A55}" dt="2025-06-11T20:36:48.392" v="1618" actId="478"/>
          <ac:spMkLst>
            <pc:docMk/>
            <pc:sldMk cId="4128145109" sldId="380"/>
            <ac:spMk id="6" creationId="{DD0C333D-0E87-F053-3B1D-315AE0A330C6}"/>
          </ac:spMkLst>
        </pc:spChg>
        <pc:spChg chg="del">
          <ac:chgData name="ALVARO MENA ALONSO" userId="f8a9b26c-4266-4ce5-b13a-ea3b69f0cea2" providerId="ADAL" clId="{8FE9AFD7-1F48-4107-99A2-38AF5A365A55}" dt="2025-06-11T20:36:46.939" v="1617" actId="478"/>
          <ac:spMkLst>
            <pc:docMk/>
            <pc:sldMk cId="4128145109" sldId="380"/>
            <ac:spMk id="7" creationId="{010DB3AE-ECBE-A706-4DD6-CCF775B229D1}"/>
          </ac:spMkLst>
        </pc:spChg>
        <pc:picChg chg="del">
          <ac:chgData name="ALVARO MENA ALONSO" userId="f8a9b26c-4266-4ce5-b13a-ea3b69f0cea2" providerId="ADAL" clId="{8FE9AFD7-1F48-4107-99A2-38AF5A365A55}" dt="2025-06-11T20:36:46.195" v="1616" actId="478"/>
          <ac:picMkLst>
            <pc:docMk/>
            <pc:sldMk cId="4128145109" sldId="380"/>
            <ac:picMk id="5" creationId="{071507DE-BED5-D306-90FA-0FFE2F0378C9}"/>
          </ac:picMkLst>
        </pc:picChg>
        <pc:picChg chg="add mod">
          <ac:chgData name="ALVARO MENA ALONSO" userId="f8a9b26c-4266-4ce5-b13a-ea3b69f0cea2" providerId="ADAL" clId="{8FE9AFD7-1F48-4107-99A2-38AF5A365A55}" dt="2025-06-11T20:37:44.183" v="1660" actId="1076"/>
          <ac:picMkLst>
            <pc:docMk/>
            <pc:sldMk cId="4128145109" sldId="380"/>
            <ac:picMk id="8" creationId="{09AEF82B-C127-507F-473F-B916C1A9099F}"/>
          </ac:picMkLst>
        </pc:picChg>
      </pc:sldChg>
      <pc:sldChg chg="addSp delSp modSp add mod">
        <pc:chgData name="ALVARO MENA ALONSO" userId="f8a9b26c-4266-4ce5-b13a-ea3b69f0cea2" providerId="ADAL" clId="{8FE9AFD7-1F48-4107-99A2-38AF5A365A55}" dt="2025-06-11T20:42:57.524" v="1747" actId="1076"/>
        <pc:sldMkLst>
          <pc:docMk/>
          <pc:sldMk cId="867086695" sldId="381"/>
        </pc:sldMkLst>
        <pc:spChg chg="mod">
          <ac:chgData name="ALVARO MENA ALONSO" userId="f8a9b26c-4266-4ce5-b13a-ea3b69f0cea2" providerId="ADAL" clId="{8FE9AFD7-1F48-4107-99A2-38AF5A365A55}" dt="2025-06-11T20:41:31.516" v="1714" actId="21"/>
          <ac:spMkLst>
            <pc:docMk/>
            <pc:sldMk cId="867086695" sldId="381"/>
            <ac:spMk id="3" creationId="{407B83D8-8C9B-EFC7-35DA-8844EE135391}"/>
          </ac:spMkLst>
        </pc:spChg>
        <pc:spChg chg="add mod">
          <ac:chgData name="ALVARO MENA ALONSO" userId="f8a9b26c-4266-4ce5-b13a-ea3b69f0cea2" providerId="ADAL" clId="{8FE9AFD7-1F48-4107-99A2-38AF5A365A55}" dt="2025-06-11T20:42:57.524" v="1747" actId="1076"/>
          <ac:spMkLst>
            <pc:docMk/>
            <pc:sldMk cId="867086695" sldId="381"/>
            <ac:spMk id="4" creationId="{225E8DCE-CA7C-8438-D06F-91D3856946B5}"/>
          </ac:spMkLst>
        </pc:spChg>
        <pc:picChg chg="add mod">
          <ac:chgData name="ALVARO MENA ALONSO" userId="f8a9b26c-4266-4ce5-b13a-ea3b69f0cea2" providerId="ADAL" clId="{8FE9AFD7-1F48-4107-99A2-38AF5A365A55}" dt="2025-06-11T20:42:54.550" v="1746" actId="1076"/>
          <ac:picMkLst>
            <pc:docMk/>
            <pc:sldMk cId="867086695" sldId="381"/>
            <ac:picMk id="6" creationId="{0559C3C4-25DD-79A3-2927-60AC1A330617}"/>
          </ac:picMkLst>
        </pc:picChg>
        <pc:picChg chg="del">
          <ac:chgData name="ALVARO MENA ALONSO" userId="f8a9b26c-4266-4ce5-b13a-ea3b69f0cea2" providerId="ADAL" clId="{8FE9AFD7-1F48-4107-99A2-38AF5A365A55}" dt="2025-06-11T20:38:33.251" v="1662" actId="478"/>
          <ac:picMkLst>
            <pc:docMk/>
            <pc:sldMk cId="867086695" sldId="381"/>
            <ac:picMk id="8" creationId="{03FCE622-3B01-552C-3733-F54261B26F60}"/>
          </ac:picMkLst>
        </pc:picChg>
      </pc:sldChg>
      <pc:sldChg chg="addSp delSp modSp add mod">
        <pc:chgData name="ALVARO MENA ALONSO" userId="f8a9b26c-4266-4ce5-b13a-ea3b69f0cea2" providerId="ADAL" clId="{8FE9AFD7-1F48-4107-99A2-38AF5A365A55}" dt="2025-06-11T20:47:53.149" v="1796" actId="170"/>
        <pc:sldMkLst>
          <pc:docMk/>
          <pc:sldMk cId="2989713741" sldId="382"/>
        </pc:sldMkLst>
        <pc:spChg chg="mod">
          <ac:chgData name="ALVARO MENA ALONSO" userId="f8a9b26c-4266-4ce5-b13a-ea3b69f0cea2" providerId="ADAL" clId="{8FE9AFD7-1F48-4107-99A2-38AF5A365A55}" dt="2025-06-11T20:46:46.568" v="1765" actId="6549"/>
          <ac:spMkLst>
            <pc:docMk/>
            <pc:sldMk cId="2989713741" sldId="382"/>
            <ac:spMk id="3" creationId="{B25A3979-5472-8B22-CDD2-F0DE83F4C657}"/>
          </ac:spMkLst>
        </pc:spChg>
        <pc:spChg chg="del">
          <ac:chgData name="ALVARO MENA ALONSO" userId="f8a9b26c-4266-4ce5-b13a-ea3b69f0cea2" providerId="ADAL" clId="{8FE9AFD7-1F48-4107-99A2-38AF5A365A55}" dt="2025-06-11T20:45:37.512" v="1752" actId="478"/>
          <ac:spMkLst>
            <pc:docMk/>
            <pc:sldMk cId="2989713741" sldId="382"/>
            <ac:spMk id="4" creationId="{79F82CDF-F038-ECB7-4EDE-0AF1DDCB455A}"/>
          </ac:spMkLst>
        </pc:spChg>
        <pc:spChg chg="add mod">
          <ac:chgData name="ALVARO MENA ALONSO" userId="f8a9b26c-4266-4ce5-b13a-ea3b69f0cea2" providerId="ADAL" clId="{8FE9AFD7-1F48-4107-99A2-38AF5A365A55}" dt="2025-06-11T20:47:50.961" v="1795" actId="1076"/>
          <ac:spMkLst>
            <pc:docMk/>
            <pc:sldMk cId="2989713741" sldId="382"/>
            <ac:spMk id="8" creationId="{26946DF1-2A1C-2489-BA3D-ECBD0C264854}"/>
          </ac:spMkLst>
        </pc:spChg>
        <pc:spChg chg="add mod">
          <ac:chgData name="ALVARO MENA ALONSO" userId="f8a9b26c-4266-4ce5-b13a-ea3b69f0cea2" providerId="ADAL" clId="{8FE9AFD7-1F48-4107-99A2-38AF5A365A55}" dt="2025-06-11T20:46:24.712" v="1759"/>
          <ac:spMkLst>
            <pc:docMk/>
            <pc:sldMk cId="2989713741" sldId="382"/>
            <ac:spMk id="9" creationId="{2ADB9F35-077F-7035-AAEC-6C461FD51704}"/>
          </ac:spMkLst>
        </pc:spChg>
        <pc:picChg chg="del">
          <ac:chgData name="ALVARO MENA ALONSO" userId="f8a9b26c-4266-4ce5-b13a-ea3b69f0cea2" providerId="ADAL" clId="{8FE9AFD7-1F48-4107-99A2-38AF5A365A55}" dt="2025-06-11T20:45:38.062" v="1753" actId="478"/>
          <ac:picMkLst>
            <pc:docMk/>
            <pc:sldMk cId="2989713741" sldId="382"/>
            <ac:picMk id="6" creationId="{037EABD4-851C-A96E-4215-EBEFC73D7935}"/>
          </ac:picMkLst>
        </pc:picChg>
        <pc:picChg chg="add mod ord">
          <ac:chgData name="ALVARO MENA ALONSO" userId="f8a9b26c-4266-4ce5-b13a-ea3b69f0cea2" providerId="ADAL" clId="{8FE9AFD7-1F48-4107-99A2-38AF5A365A55}" dt="2025-06-11T20:47:53.149" v="1796" actId="170"/>
          <ac:picMkLst>
            <pc:docMk/>
            <pc:sldMk cId="2989713741" sldId="382"/>
            <ac:picMk id="7" creationId="{06453D2B-136A-33DD-6B5C-224778C82EA3}"/>
          </ac:picMkLst>
        </pc:picChg>
      </pc:sldChg>
      <pc:sldChg chg="addSp delSp modSp add mod">
        <pc:chgData name="ALVARO MENA ALONSO" userId="f8a9b26c-4266-4ce5-b13a-ea3b69f0cea2" providerId="ADAL" clId="{8FE9AFD7-1F48-4107-99A2-38AF5A365A55}" dt="2025-06-11T20:51:24.921" v="1841" actId="1076"/>
        <pc:sldMkLst>
          <pc:docMk/>
          <pc:sldMk cId="2674057551" sldId="383"/>
        </pc:sldMkLst>
        <pc:spChg chg="mod">
          <ac:chgData name="ALVARO MENA ALONSO" userId="f8a9b26c-4266-4ce5-b13a-ea3b69f0cea2" providerId="ADAL" clId="{8FE9AFD7-1F48-4107-99A2-38AF5A365A55}" dt="2025-06-11T20:50:38.482" v="1801"/>
          <ac:spMkLst>
            <pc:docMk/>
            <pc:sldMk cId="2674057551" sldId="383"/>
            <ac:spMk id="3" creationId="{9AB3B30B-4EA3-7653-787F-17022EB3E443}"/>
          </ac:spMkLst>
        </pc:spChg>
        <pc:spChg chg="del">
          <ac:chgData name="ALVARO MENA ALONSO" userId="f8a9b26c-4266-4ce5-b13a-ea3b69f0cea2" providerId="ADAL" clId="{8FE9AFD7-1F48-4107-99A2-38AF5A365A55}" dt="2025-06-11T20:50:12.971" v="1798" actId="478"/>
          <ac:spMkLst>
            <pc:docMk/>
            <pc:sldMk cId="2674057551" sldId="383"/>
            <ac:spMk id="8" creationId="{C1C39499-A5B0-D1B2-DA28-D544A489CCD3}"/>
          </ac:spMkLst>
        </pc:spChg>
        <pc:picChg chg="add mod">
          <ac:chgData name="ALVARO MENA ALONSO" userId="f8a9b26c-4266-4ce5-b13a-ea3b69f0cea2" providerId="ADAL" clId="{8FE9AFD7-1F48-4107-99A2-38AF5A365A55}" dt="2025-06-11T20:51:24.921" v="1841" actId="1076"/>
          <ac:picMkLst>
            <pc:docMk/>
            <pc:sldMk cId="2674057551" sldId="383"/>
            <ac:picMk id="5" creationId="{011C7FED-E13D-5326-2C35-A607343F7D91}"/>
          </ac:picMkLst>
        </pc:picChg>
        <pc:picChg chg="del">
          <ac:chgData name="ALVARO MENA ALONSO" userId="f8a9b26c-4266-4ce5-b13a-ea3b69f0cea2" providerId="ADAL" clId="{8FE9AFD7-1F48-4107-99A2-38AF5A365A55}" dt="2025-06-11T20:50:13.449" v="1799" actId="478"/>
          <ac:picMkLst>
            <pc:docMk/>
            <pc:sldMk cId="2674057551" sldId="383"/>
            <ac:picMk id="7" creationId="{62AADFF4-E8DD-EF8A-CE94-0B6EC7A8BAEE}"/>
          </ac:picMkLst>
        </pc:picChg>
      </pc:sldChg>
      <pc:sldChg chg="addSp delSp modSp add mod">
        <pc:chgData name="ALVARO MENA ALONSO" userId="f8a9b26c-4266-4ce5-b13a-ea3b69f0cea2" providerId="ADAL" clId="{8FE9AFD7-1F48-4107-99A2-38AF5A365A55}" dt="2025-06-11T21:02:52.635" v="1920" actId="1076"/>
        <pc:sldMkLst>
          <pc:docMk/>
          <pc:sldMk cId="2227821052" sldId="384"/>
        </pc:sldMkLst>
        <pc:spChg chg="mod">
          <ac:chgData name="ALVARO MENA ALONSO" userId="f8a9b26c-4266-4ce5-b13a-ea3b69f0cea2" providerId="ADAL" clId="{8FE9AFD7-1F48-4107-99A2-38AF5A365A55}" dt="2025-06-11T20:54:06.764" v="1863" actId="20577"/>
          <ac:spMkLst>
            <pc:docMk/>
            <pc:sldMk cId="2227821052" sldId="384"/>
            <ac:spMk id="2" creationId="{F35B2C8C-7F3A-D561-4830-62A407D305A0}"/>
          </ac:spMkLst>
        </pc:spChg>
        <pc:spChg chg="mod">
          <ac:chgData name="ALVARO MENA ALONSO" userId="f8a9b26c-4266-4ce5-b13a-ea3b69f0cea2" providerId="ADAL" clId="{8FE9AFD7-1F48-4107-99A2-38AF5A365A55}" dt="2025-06-11T21:02:38.799" v="1901" actId="20577"/>
          <ac:spMkLst>
            <pc:docMk/>
            <pc:sldMk cId="2227821052" sldId="384"/>
            <ac:spMk id="3" creationId="{7369B1CA-28E2-0496-7E9F-BA7C55D7F37A}"/>
          </ac:spMkLst>
        </pc:spChg>
        <pc:picChg chg="add del">
          <ac:chgData name="ALVARO MENA ALONSO" userId="f8a9b26c-4266-4ce5-b13a-ea3b69f0cea2" providerId="ADAL" clId="{8FE9AFD7-1F48-4107-99A2-38AF5A365A55}" dt="2025-06-11T21:00:01.449" v="1882" actId="478"/>
          <ac:picMkLst>
            <pc:docMk/>
            <pc:sldMk cId="2227821052" sldId="384"/>
            <ac:picMk id="4" creationId="{D1DC4BA8-B488-A016-0A28-48BEEB26BC7B}"/>
          </ac:picMkLst>
        </pc:picChg>
        <pc:picChg chg="del mod">
          <ac:chgData name="ALVARO MENA ALONSO" userId="f8a9b26c-4266-4ce5-b13a-ea3b69f0cea2" providerId="ADAL" clId="{8FE9AFD7-1F48-4107-99A2-38AF5A365A55}" dt="2025-06-11T20:54:08.477" v="1865" actId="478"/>
          <ac:picMkLst>
            <pc:docMk/>
            <pc:sldMk cId="2227821052" sldId="384"/>
            <ac:picMk id="5" creationId="{1FE50E18-25F2-B51A-61E1-B3D53B01253D}"/>
          </ac:picMkLst>
        </pc:picChg>
        <pc:picChg chg="add del mod">
          <ac:chgData name="ALVARO MENA ALONSO" userId="f8a9b26c-4266-4ce5-b13a-ea3b69f0cea2" providerId="ADAL" clId="{8FE9AFD7-1F48-4107-99A2-38AF5A365A55}" dt="2025-06-11T21:00:55.019" v="1896" actId="478"/>
          <ac:picMkLst>
            <pc:docMk/>
            <pc:sldMk cId="2227821052" sldId="384"/>
            <ac:picMk id="6" creationId="{ED74E090-EB51-9704-E0F1-043555A7DC05}"/>
          </ac:picMkLst>
        </pc:picChg>
        <pc:picChg chg="add mod">
          <ac:chgData name="ALVARO MENA ALONSO" userId="f8a9b26c-4266-4ce5-b13a-ea3b69f0cea2" providerId="ADAL" clId="{8FE9AFD7-1F48-4107-99A2-38AF5A365A55}" dt="2025-06-11T21:02:52.635" v="1920" actId="1076"/>
          <ac:picMkLst>
            <pc:docMk/>
            <pc:sldMk cId="2227821052" sldId="384"/>
            <ac:picMk id="8" creationId="{3499A040-1B4E-3B0A-9DDF-0929EE7BBFAF}"/>
          </ac:picMkLst>
        </pc:picChg>
      </pc:sldChg>
      <pc:sldMasterChg chg="modSldLayout">
        <pc:chgData name="ALVARO MENA ALONSO" userId="f8a9b26c-4266-4ce5-b13a-ea3b69f0cea2" providerId="ADAL" clId="{8FE9AFD7-1F48-4107-99A2-38AF5A365A55}" dt="2025-06-11T17:04:34.622" v="84" actId="1076"/>
        <pc:sldMasterMkLst>
          <pc:docMk/>
          <pc:sldMasterMk cId="1539704916" sldId="2147483648"/>
        </pc:sldMasterMkLst>
        <pc:sldLayoutChg chg="addSp delSp modSp mod">
          <pc:chgData name="ALVARO MENA ALONSO" userId="f8a9b26c-4266-4ce5-b13a-ea3b69f0cea2" providerId="ADAL" clId="{8FE9AFD7-1F48-4107-99A2-38AF5A365A55}" dt="2025-06-11T17:03:37.293" v="69" actId="1076"/>
          <pc:sldLayoutMkLst>
            <pc:docMk/>
            <pc:sldMasterMk cId="1539704916" sldId="2147483648"/>
            <pc:sldLayoutMk cId="1793890752" sldId="2147483671"/>
          </pc:sldLayoutMkLst>
          <pc:spChg chg="mod">
            <ac:chgData name="ALVARO MENA ALONSO" userId="f8a9b26c-4266-4ce5-b13a-ea3b69f0cea2" providerId="ADAL" clId="{8FE9AFD7-1F48-4107-99A2-38AF5A365A55}" dt="2025-06-11T17:02:30.337" v="64" actId="20577"/>
            <ac:spMkLst>
              <pc:docMk/>
              <pc:sldMasterMk cId="1539704916" sldId="2147483648"/>
              <pc:sldLayoutMk cId="1793890752" sldId="2147483671"/>
              <ac:spMk id="18" creationId="{00000000-0000-0000-0000-000000000000}"/>
            </ac:spMkLst>
          </pc:spChg>
          <pc:picChg chg="add mod">
            <ac:chgData name="ALVARO MENA ALONSO" userId="f8a9b26c-4266-4ce5-b13a-ea3b69f0cea2" providerId="ADAL" clId="{8FE9AFD7-1F48-4107-99A2-38AF5A365A55}" dt="2025-06-11T17:00:38.969" v="15" actId="1076"/>
            <ac:picMkLst>
              <pc:docMk/>
              <pc:sldMasterMk cId="1539704916" sldId="2147483648"/>
              <pc:sldLayoutMk cId="1793890752" sldId="2147483671"/>
              <ac:picMk id="4" creationId="{A045777F-7A33-120A-2230-6ADBC023FC51}"/>
            </ac:picMkLst>
          </pc:picChg>
          <pc:picChg chg="add mod">
            <ac:chgData name="ALVARO MENA ALONSO" userId="f8a9b26c-4266-4ce5-b13a-ea3b69f0cea2" providerId="ADAL" clId="{8FE9AFD7-1F48-4107-99A2-38AF5A365A55}" dt="2025-06-11T17:03:37.293" v="69" actId="1076"/>
            <ac:picMkLst>
              <pc:docMk/>
              <pc:sldMasterMk cId="1539704916" sldId="2147483648"/>
              <pc:sldLayoutMk cId="1793890752" sldId="2147483671"/>
              <ac:picMk id="8" creationId="{78FD901D-C5CD-6323-9EDD-BECA6423AF3C}"/>
            </ac:picMkLst>
          </pc:picChg>
          <pc:picChg chg="add del">
            <ac:chgData name="ALVARO MENA ALONSO" userId="f8a9b26c-4266-4ce5-b13a-ea3b69f0cea2" providerId="ADAL" clId="{8FE9AFD7-1F48-4107-99A2-38AF5A365A55}" dt="2025-06-11T17:00:19.748" v="2" actId="478"/>
            <ac:picMkLst>
              <pc:docMk/>
              <pc:sldMasterMk cId="1539704916" sldId="2147483648"/>
              <pc:sldLayoutMk cId="1793890752" sldId="2147483671"/>
              <ac:picMk id="9" creationId="{668284F1-58BA-4C9C-3BD8-0552703F6624}"/>
            </ac:picMkLst>
          </pc:picChg>
        </pc:sldLayoutChg>
        <pc:sldLayoutChg chg="addSp delSp modSp mod">
          <pc:chgData name="ALVARO MENA ALONSO" userId="f8a9b26c-4266-4ce5-b13a-ea3b69f0cea2" providerId="ADAL" clId="{8FE9AFD7-1F48-4107-99A2-38AF5A365A55}" dt="2025-06-11T17:04:34.622" v="84" actId="1076"/>
          <pc:sldLayoutMkLst>
            <pc:docMk/>
            <pc:sldMasterMk cId="1539704916" sldId="2147483648"/>
            <pc:sldLayoutMk cId="851073948" sldId="2147483674"/>
          </pc:sldLayoutMkLst>
          <pc:spChg chg="mod">
            <ac:chgData name="ALVARO MENA ALONSO" userId="f8a9b26c-4266-4ce5-b13a-ea3b69f0cea2" providerId="ADAL" clId="{8FE9AFD7-1F48-4107-99A2-38AF5A365A55}" dt="2025-06-11T17:04:23.481" v="81" actId="1076"/>
            <ac:spMkLst>
              <pc:docMk/>
              <pc:sldMasterMk cId="1539704916" sldId="2147483648"/>
              <pc:sldLayoutMk cId="851073948" sldId="2147483674"/>
              <ac:spMk id="6" creationId="{00000000-0000-0000-0000-000000000000}"/>
            </ac:spMkLst>
          </pc:spChg>
          <pc:picChg chg="del">
            <ac:chgData name="ALVARO MENA ALONSO" userId="f8a9b26c-4266-4ce5-b13a-ea3b69f0cea2" providerId="ADAL" clId="{8FE9AFD7-1F48-4107-99A2-38AF5A365A55}" dt="2025-06-11T17:03:24.184" v="67" actId="478"/>
            <ac:picMkLst>
              <pc:docMk/>
              <pc:sldMasterMk cId="1539704916" sldId="2147483648"/>
              <pc:sldLayoutMk cId="851073948" sldId="2147483674"/>
              <ac:picMk id="2" creationId="{1DDA7450-4A90-914F-8537-14D90CDDA6E0}"/>
            </ac:picMkLst>
          </pc:picChg>
          <pc:picChg chg="add mod">
            <ac:chgData name="ALVARO MENA ALONSO" userId="f8a9b26c-4266-4ce5-b13a-ea3b69f0cea2" providerId="ADAL" clId="{8FE9AFD7-1F48-4107-99A2-38AF5A365A55}" dt="2025-06-11T17:04:24.752" v="83" actId="1076"/>
            <ac:picMkLst>
              <pc:docMk/>
              <pc:sldMasterMk cId="1539704916" sldId="2147483648"/>
              <pc:sldLayoutMk cId="851073948" sldId="2147483674"/>
              <ac:picMk id="4" creationId="{576101CF-7664-3C91-16A5-FC2E3771114A}"/>
            </ac:picMkLst>
          </pc:picChg>
          <pc:picChg chg="add mod">
            <ac:chgData name="ALVARO MENA ALONSO" userId="f8a9b26c-4266-4ce5-b13a-ea3b69f0cea2" providerId="ADAL" clId="{8FE9AFD7-1F48-4107-99A2-38AF5A365A55}" dt="2025-06-11T17:04:34.622" v="84" actId="1076"/>
            <ac:picMkLst>
              <pc:docMk/>
              <pc:sldMasterMk cId="1539704916" sldId="2147483648"/>
              <pc:sldLayoutMk cId="851073948" sldId="2147483674"/>
              <ac:picMk id="5" creationId="{D55F2726-6429-659C-4086-3BD82618D7EE}"/>
            </ac:picMkLst>
          </pc:picChg>
        </pc:sldLayoutChg>
        <pc:sldLayoutChg chg="addSp delSp modSp mod">
          <pc:chgData name="ALVARO MENA ALONSO" userId="f8a9b26c-4266-4ce5-b13a-ea3b69f0cea2" providerId="ADAL" clId="{8FE9AFD7-1F48-4107-99A2-38AF5A365A55}" dt="2025-06-11T17:03:58.144" v="75" actId="1076"/>
          <pc:sldLayoutMkLst>
            <pc:docMk/>
            <pc:sldMasterMk cId="1539704916" sldId="2147483648"/>
            <pc:sldLayoutMk cId="1093544092" sldId="2147483677"/>
          </pc:sldLayoutMkLst>
          <pc:picChg chg="add del mod">
            <ac:chgData name="ALVARO MENA ALONSO" userId="f8a9b26c-4266-4ce5-b13a-ea3b69f0cea2" providerId="ADAL" clId="{8FE9AFD7-1F48-4107-99A2-38AF5A365A55}" dt="2025-06-11T17:03:43.383" v="70" actId="478"/>
            <ac:picMkLst>
              <pc:docMk/>
              <pc:sldMasterMk cId="1539704916" sldId="2147483648"/>
              <pc:sldLayoutMk cId="1093544092" sldId="2147483677"/>
              <ac:picMk id="3" creationId="{8AE96025-AB32-231C-775B-93E381106548}"/>
            </ac:picMkLst>
          </pc:picChg>
          <pc:picChg chg="mod">
            <ac:chgData name="ALVARO MENA ALONSO" userId="f8a9b26c-4266-4ce5-b13a-ea3b69f0cea2" providerId="ADAL" clId="{8FE9AFD7-1F48-4107-99A2-38AF5A365A55}" dt="2025-06-11T17:03:58.144" v="75" actId="1076"/>
            <ac:picMkLst>
              <pc:docMk/>
              <pc:sldMasterMk cId="1539704916" sldId="2147483648"/>
              <pc:sldLayoutMk cId="1093544092" sldId="2147483677"/>
              <ac:picMk id="4" creationId="{00000000-0000-0000-0000-000000000000}"/>
            </ac:picMkLst>
          </pc:picChg>
          <pc:picChg chg="del">
            <ac:chgData name="ALVARO MENA ALONSO" userId="f8a9b26c-4266-4ce5-b13a-ea3b69f0cea2" providerId="ADAL" clId="{8FE9AFD7-1F48-4107-99A2-38AF5A365A55}" dt="2025-06-11T17:02:45.003" v="65" actId="478"/>
            <ac:picMkLst>
              <pc:docMk/>
              <pc:sldMasterMk cId="1539704916" sldId="2147483648"/>
              <pc:sldLayoutMk cId="1093544092" sldId="2147483677"/>
              <ac:picMk id="5" creationId="{9A0980D1-3212-26BC-BB1E-9A5AFDEDFAB0}"/>
            </ac:picMkLst>
          </pc:picChg>
          <pc:picChg chg="add del mod">
            <ac:chgData name="ALVARO MENA ALONSO" userId="f8a9b26c-4266-4ce5-b13a-ea3b69f0cea2" providerId="ADAL" clId="{8FE9AFD7-1F48-4107-99A2-38AF5A365A55}" dt="2025-06-11T17:03:44.393" v="71" actId="478"/>
            <ac:picMkLst>
              <pc:docMk/>
              <pc:sldMasterMk cId="1539704916" sldId="2147483648"/>
              <pc:sldLayoutMk cId="1093544092" sldId="2147483677"/>
              <ac:picMk id="6" creationId="{6D5E4C4A-73A7-58FD-3EB0-281B2D3485F3}"/>
            </ac:picMkLst>
          </pc:picChg>
          <pc:picChg chg="add mod">
            <ac:chgData name="ALVARO MENA ALONSO" userId="f8a9b26c-4266-4ce5-b13a-ea3b69f0cea2" providerId="ADAL" clId="{8FE9AFD7-1F48-4107-99A2-38AF5A365A55}" dt="2025-06-11T17:03:45.248" v="72"/>
            <ac:picMkLst>
              <pc:docMk/>
              <pc:sldMasterMk cId="1539704916" sldId="2147483648"/>
              <pc:sldLayoutMk cId="1093544092" sldId="2147483677"/>
              <ac:picMk id="8" creationId="{E84E74DE-597F-B975-6090-3812D84DE233}"/>
            </ac:picMkLst>
          </pc:picChg>
          <pc:picChg chg="add mod">
            <ac:chgData name="ALVARO MENA ALONSO" userId="f8a9b26c-4266-4ce5-b13a-ea3b69f0cea2" providerId="ADAL" clId="{8FE9AFD7-1F48-4107-99A2-38AF5A365A55}" dt="2025-06-11T17:03:56.094" v="74" actId="1076"/>
            <ac:picMkLst>
              <pc:docMk/>
              <pc:sldMasterMk cId="1539704916" sldId="2147483648"/>
              <pc:sldLayoutMk cId="1093544092" sldId="2147483677"/>
              <ac:picMk id="9" creationId="{C433432A-1143-650A-3263-887B21E4AAC9}"/>
            </ac:picMkLst>
          </pc:picChg>
        </pc:sldLayoutChg>
      </pc:sldMasterChg>
    </pc:docChg>
  </pc:docChgLst>
  <pc:docChgLst>
    <pc:chgData name="ALVARO MENA ALONSO" userId="f8a9b26c-4266-4ce5-b13a-ea3b69f0cea2" providerId="ADAL" clId="{3EE73416-0C5B-4F87-B417-0C289049E800}"/>
    <pc:docChg chg="undo redo custSel addSld delSld modSld sldOrd modMainMaster">
      <pc:chgData name="ALVARO MENA ALONSO" userId="f8a9b26c-4266-4ce5-b13a-ea3b69f0cea2" providerId="ADAL" clId="{3EE73416-0C5B-4F87-B417-0C289049E800}" dt="2025-04-24T09:23:25.589" v="3883" actId="1076"/>
      <pc:docMkLst>
        <pc:docMk/>
      </pc:docMkLst>
      <pc:sldChg chg="modSp mod">
        <pc:chgData name="ALVARO MENA ALONSO" userId="f8a9b26c-4266-4ce5-b13a-ea3b69f0cea2" providerId="ADAL" clId="{3EE73416-0C5B-4F87-B417-0C289049E800}" dt="2025-04-23T06:44:26.915" v="302" actId="20577"/>
        <pc:sldMkLst>
          <pc:docMk/>
          <pc:sldMk cId="275969293" sldId="258"/>
        </pc:sldMkLst>
        <pc:spChg chg="mod">
          <ac:chgData name="ALVARO MENA ALONSO" userId="f8a9b26c-4266-4ce5-b13a-ea3b69f0cea2" providerId="ADAL" clId="{3EE73416-0C5B-4F87-B417-0C289049E800}" dt="2025-04-23T06:43:57.263" v="238" actId="20577"/>
          <ac:spMkLst>
            <pc:docMk/>
            <pc:sldMk cId="275969293" sldId="258"/>
            <ac:spMk id="7" creationId="{00000000-0000-0000-0000-000000000000}"/>
          </ac:spMkLst>
        </pc:spChg>
        <pc:spChg chg="mod">
          <ac:chgData name="ALVARO MENA ALONSO" userId="f8a9b26c-4266-4ce5-b13a-ea3b69f0cea2" providerId="ADAL" clId="{3EE73416-0C5B-4F87-B417-0C289049E800}" dt="2025-04-23T06:44:26.915" v="302" actId="20577"/>
          <ac:spMkLst>
            <pc:docMk/>
            <pc:sldMk cId="275969293" sldId="258"/>
            <ac:spMk id="8" creationId="{00000000-0000-0000-0000-000000000000}"/>
          </ac:spMkLst>
        </pc:spChg>
      </pc:sldChg>
      <pc:sldChg chg="modSp del">
        <pc:chgData name="ALVARO MENA ALONSO" userId="f8a9b26c-4266-4ce5-b13a-ea3b69f0cea2" providerId="ADAL" clId="{3EE73416-0C5B-4F87-B417-0C289049E800}" dt="2025-04-23T06:45:23.648" v="307" actId="47"/>
        <pc:sldMkLst>
          <pc:docMk/>
          <pc:sldMk cId="593929800" sldId="259"/>
        </pc:sldMkLst>
      </pc:sldChg>
      <pc:sldChg chg="del ord">
        <pc:chgData name="ALVARO MENA ALONSO" userId="f8a9b26c-4266-4ce5-b13a-ea3b69f0cea2" providerId="ADAL" clId="{3EE73416-0C5B-4F87-B417-0C289049E800}" dt="2025-04-23T09:52:03.697" v="2010" actId="47"/>
        <pc:sldMkLst>
          <pc:docMk/>
          <pc:sldMk cId="3444461913" sldId="285"/>
        </pc:sldMkLst>
      </pc:sldChg>
      <pc:sldChg chg="del">
        <pc:chgData name="ALVARO MENA ALONSO" userId="f8a9b26c-4266-4ce5-b13a-ea3b69f0cea2" providerId="ADAL" clId="{3EE73416-0C5B-4F87-B417-0C289049E800}" dt="2025-04-23T09:52:05.376" v="2014" actId="47"/>
        <pc:sldMkLst>
          <pc:docMk/>
          <pc:sldMk cId="3792347971" sldId="287"/>
        </pc:sldMkLst>
      </pc:sldChg>
      <pc:sldChg chg="del">
        <pc:chgData name="ALVARO MENA ALONSO" userId="f8a9b26c-4266-4ce5-b13a-ea3b69f0cea2" providerId="ADAL" clId="{3EE73416-0C5B-4F87-B417-0C289049E800}" dt="2025-04-23T09:52:05.040" v="2013" actId="47"/>
        <pc:sldMkLst>
          <pc:docMk/>
          <pc:sldMk cId="163418947" sldId="299"/>
        </pc:sldMkLst>
      </pc:sldChg>
      <pc:sldChg chg="del">
        <pc:chgData name="ALVARO MENA ALONSO" userId="f8a9b26c-4266-4ce5-b13a-ea3b69f0cea2" providerId="ADAL" clId="{3EE73416-0C5B-4F87-B417-0C289049E800}" dt="2025-04-23T09:52:06.677" v="2021" actId="47"/>
        <pc:sldMkLst>
          <pc:docMk/>
          <pc:sldMk cId="4104126238" sldId="304"/>
        </pc:sldMkLst>
      </pc:sldChg>
      <pc:sldChg chg="del">
        <pc:chgData name="ALVARO MENA ALONSO" userId="f8a9b26c-4266-4ce5-b13a-ea3b69f0cea2" providerId="ADAL" clId="{3EE73416-0C5B-4F87-B417-0C289049E800}" dt="2025-04-23T09:52:12.798" v="2033" actId="47"/>
        <pc:sldMkLst>
          <pc:docMk/>
          <pc:sldMk cId="3820769167" sldId="313"/>
        </pc:sldMkLst>
      </pc:sldChg>
      <pc:sldChg chg="del">
        <pc:chgData name="ALVARO MENA ALONSO" userId="f8a9b26c-4266-4ce5-b13a-ea3b69f0cea2" providerId="ADAL" clId="{3EE73416-0C5B-4F87-B417-0C289049E800}" dt="2025-04-23T09:52:11.797" v="2032" actId="47"/>
        <pc:sldMkLst>
          <pc:docMk/>
          <pc:sldMk cId="3701834198" sldId="314"/>
        </pc:sldMkLst>
      </pc:sldChg>
      <pc:sldChg chg="del">
        <pc:chgData name="ALVARO MENA ALONSO" userId="f8a9b26c-4266-4ce5-b13a-ea3b69f0cea2" providerId="ADAL" clId="{3EE73416-0C5B-4F87-B417-0C289049E800}" dt="2025-04-23T09:52:04.076" v="2011" actId="47"/>
        <pc:sldMkLst>
          <pc:docMk/>
          <pc:sldMk cId="1201241210" sldId="333"/>
        </pc:sldMkLst>
      </pc:sldChg>
      <pc:sldChg chg="del">
        <pc:chgData name="ALVARO MENA ALONSO" userId="f8a9b26c-4266-4ce5-b13a-ea3b69f0cea2" providerId="ADAL" clId="{3EE73416-0C5B-4F87-B417-0C289049E800}" dt="2025-04-23T09:52:04.514" v="2012" actId="47"/>
        <pc:sldMkLst>
          <pc:docMk/>
          <pc:sldMk cId="4145409776" sldId="334"/>
        </pc:sldMkLst>
      </pc:sldChg>
      <pc:sldChg chg="del">
        <pc:chgData name="ALVARO MENA ALONSO" userId="f8a9b26c-4266-4ce5-b13a-ea3b69f0cea2" providerId="ADAL" clId="{3EE73416-0C5B-4F87-B417-0C289049E800}" dt="2025-04-23T09:52:05.634" v="2015" actId="47"/>
        <pc:sldMkLst>
          <pc:docMk/>
          <pc:sldMk cId="3865201818" sldId="336"/>
        </pc:sldMkLst>
      </pc:sldChg>
      <pc:sldChg chg="del">
        <pc:chgData name="ALVARO MENA ALONSO" userId="f8a9b26c-4266-4ce5-b13a-ea3b69f0cea2" providerId="ADAL" clId="{3EE73416-0C5B-4F87-B417-0C289049E800}" dt="2025-04-23T09:52:05.678" v="2016" actId="47"/>
        <pc:sldMkLst>
          <pc:docMk/>
          <pc:sldMk cId="4277873228" sldId="337"/>
        </pc:sldMkLst>
      </pc:sldChg>
      <pc:sldChg chg="del">
        <pc:chgData name="ALVARO MENA ALONSO" userId="f8a9b26c-4266-4ce5-b13a-ea3b69f0cea2" providerId="ADAL" clId="{3EE73416-0C5B-4F87-B417-0C289049E800}" dt="2025-04-23T09:52:05.887" v="2017" actId="47"/>
        <pc:sldMkLst>
          <pc:docMk/>
          <pc:sldMk cId="3548213892" sldId="338"/>
        </pc:sldMkLst>
      </pc:sldChg>
      <pc:sldChg chg="del">
        <pc:chgData name="ALVARO MENA ALONSO" userId="f8a9b26c-4266-4ce5-b13a-ea3b69f0cea2" providerId="ADAL" clId="{3EE73416-0C5B-4F87-B417-0C289049E800}" dt="2025-04-23T09:52:05.934" v="2018" actId="47"/>
        <pc:sldMkLst>
          <pc:docMk/>
          <pc:sldMk cId="2725943018" sldId="339"/>
        </pc:sldMkLst>
      </pc:sldChg>
      <pc:sldChg chg="del">
        <pc:chgData name="ALVARO MENA ALONSO" userId="f8a9b26c-4266-4ce5-b13a-ea3b69f0cea2" providerId="ADAL" clId="{3EE73416-0C5B-4F87-B417-0C289049E800}" dt="2025-04-23T09:52:06.057" v="2019" actId="47"/>
        <pc:sldMkLst>
          <pc:docMk/>
          <pc:sldMk cId="2583849194" sldId="340"/>
        </pc:sldMkLst>
      </pc:sldChg>
      <pc:sldChg chg="del">
        <pc:chgData name="ALVARO MENA ALONSO" userId="f8a9b26c-4266-4ce5-b13a-ea3b69f0cea2" providerId="ADAL" clId="{3EE73416-0C5B-4F87-B417-0C289049E800}" dt="2025-04-23T09:52:06.223" v="2020" actId="47"/>
        <pc:sldMkLst>
          <pc:docMk/>
          <pc:sldMk cId="2419312477" sldId="341"/>
        </pc:sldMkLst>
      </pc:sldChg>
      <pc:sldChg chg="addSp delSp modSp mod ord">
        <pc:chgData name="ALVARO MENA ALONSO" userId="f8a9b26c-4266-4ce5-b13a-ea3b69f0cea2" providerId="ADAL" clId="{3EE73416-0C5B-4F87-B417-0C289049E800}" dt="2025-04-24T08:08:32.839" v="2221" actId="1076"/>
        <pc:sldMkLst>
          <pc:docMk/>
          <pc:sldMk cId="2970900461" sldId="342"/>
        </pc:sldMkLst>
        <pc:spChg chg="mod">
          <ac:chgData name="ALVARO MENA ALONSO" userId="f8a9b26c-4266-4ce5-b13a-ea3b69f0cea2" providerId="ADAL" clId="{3EE73416-0C5B-4F87-B417-0C289049E800}" dt="2025-04-23T08:51:04.601" v="1420" actId="20577"/>
          <ac:spMkLst>
            <pc:docMk/>
            <pc:sldMk cId="2970900461" sldId="342"/>
            <ac:spMk id="2" creationId="{791B5D9B-9529-4C2C-8C9F-369D64D85AC6}"/>
          </ac:spMkLst>
        </pc:spChg>
        <pc:spChg chg="mod">
          <ac:chgData name="ALVARO MENA ALONSO" userId="f8a9b26c-4266-4ce5-b13a-ea3b69f0cea2" providerId="ADAL" clId="{3EE73416-0C5B-4F87-B417-0C289049E800}" dt="2025-04-24T07:56:41.256" v="2139" actId="20577"/>
          <ac:spMkLst>
            <pc:docMk/>
            <pc:sldMk cId="2970900461" sldId="342"/>
            <ac:spMk id="3" creationId="{047BAB41-23BF-4CB7-A776-58C439F3676F}"/>
          </ac:spMkLst>
        </pc:spChg>
      </pc:sldChg>
      <pc:sldChg chg="del">
        <pc:chgData name="ALVARO MENA ALONSO" userId="f8a9b26c-4266-4ce5-b13a-ea3b69f0cea2" providerId="ADAL" clId="{3EE73416-0C5B-4F87-B417-0C289049E800}" dt="2025-04-23T09:52:07.156" v="2022" actId="47"/>
        <pc:sldMkLst>
          <pc:docMk/>
          <pc:sldMk cId="784171654" sldId="343"/>
        </pc:sldMkLst>
      </pc:sldChg>
      <pc:sldChg chg="del">
        <pc:chgData name="ALVARO MENA ALONSO" userId="f8a9b26c-4266-4ce5-b13a-ea3b69f0cea2" providerId="ADAL" clId="{3EE73416-0C5B-4F87-B417-0C289049E800}" dt="2025-04-23T09:52:07.652" v="2023" actId="47"/>
        <pc:sldMkLst>
          <pc:docMk/>
          <pc:sldMk cId="2809340140" sldId="344"/>
        </pc:sldMkLst>
      </pc:sldChg>
      <pc:sldChg chg="del">
        <pc:chgData name="ALVARO MENA ALONSO" userId="f8a9b26c-4266-4ce5-b13a-ea3b69f0cea2" providerId="ADAL" clId="{3EE73416-0C5B-4F87-B417-0C289049E800}" dt="2025-04-23T09:52:07.965" v="2024" actId="47"/>
        <pc:sldMkLst>
          <pc:docMk/>
          <pc:sldMk cId="2017844415" sldId="345"/>
        </pc:sldMkLst>
      </pc:sldChg>
      <pc:sldChg chg="del">
        <pc:chgData name="ALVARO MENA ALONSO" userId="f8a9b26c-4266-4ce5-b13a-ea3b69f0cea2" providerId="ADAL" clId="{3EE73416-0C5B-4F87-B417-0C289049E800}" dt="2025-04-23T09:52:08.422" v="2025" actId="47"/>
        <pc:sldMkLst>
          <pc:docMk/>
          <pc:sldMk cId="3659646509" sldId="346"/>
        </pc:sldMkLst>
      </pc:sldChg>
      <pc:sldChg chg="del">
        <pc:chgData name="ALVARO MENA ALONSO" userId="f8a9b26c-4266-4ce5-b13a-ea3b69f0cea2" providerId="ADAL" clId="{3EE73416-0C5B-4F87-B417-0C289049E800}" dt="2025-04-23T09:52:08.822" v="2026" actId="47"/>
        <pc:sldMkLst>
          <pc:docMk/>
          <pc:sldMk cId="225990215" sldId="347"/>
        </pc:sldMkLst>
      </pc:sldChg>
      <pc:sldChg chg="del">
        <pc:chgData name="ALVARO MENA ALONSO" userId="f8a9b26c-4266-4ce5-b13a-ea3b69f0cea2" providerId="ADAL" clId="{3EE73416-0C5B-4F87-B417-0C289049E800}" dt="2025-04-23T09:52:09.189" v="2027" actId="47"/>
        <pc:sldMkLst>
          <pc:docMk/>
          <pc:sldMk cId="2409213665" sldId="348"/>
        </pc:sldMkLst>
      </pc:sldChg>
      <pc:sldChg chg="del">
        <pc:chgData name="ALVARO MENA ALONSO" userId="f8a9b26c-4266-4ce5-b13a-ea3b69f0cea2" providerId="ADAL" clId="{3EE73416-0C5B-4F87-B417-0C289049E800}" dt="2025-04-23T09:52:09.715" v="2028" actId="47"/>
        <pc:sldMkLst>
          <pc:docMk/>
          <pc:sldMk cId="3874091123" sldId="349"/>
        </pc:sldMkLst>
      </pc:sldChg>
      <pc:sldChg chg="del">
        <pc:chgData name="ALVARO MENA ALONSO" userId="f8a9b26c-4266-4ce5-b13a-ea3b69f0cea2" providerId="ADAL" clId="{3EE73416-0C5B-4F87-B417-0C289049E800}" dt="2025-04-23T09:52:10.158" v="2029" actId="47"/>
        <pc:sldMkLst>
          <pc:docMk/>
          <pc:sldMk cId="173297095" sldId="350"/>
        </pc:sldMkLst>
      </pc:sldChg>
      <pc:sldChg chg="del">
        <pc:chgData name="ALVARO MENA ALONSO" userId="f8a9b26c-4266-4ce5-b13a-ea3b69f0cea2" providerId="ADAL" clId="{3EE73416-0C5B-4F87-B417-0C289049E800}" dt="2025-04-23T09:52:10.687" v="2030" actId="47"/>
        <pc:sldMkLst>
          <pc:docMk/>
          <pc:sldMk cId="4008533566" sldId="351"/>
        </pc:sldMkLst>
      </pc:sldChg>
      <pc:sldChg chg="del">
        <pc:chgData name="ALVARO MENA ALONSO" userId="f8a9b26c-4266-4ce5-b13a-ea3b69f0cea2" providerId="ADAL" clId="{3EE73416-0C5B-4F87-B417-0C289049E800}" dt="2025-04-23T09:52:11.292" v="2031" actId="47"/>
        <pc:sldMkLst>
          <pc:docMk/>
          <pc:sldMk cId="2250834219" sldId="352"/>
        </pc:sldMkLst>
      </pc:sldChg>
      <pc:sldChg chg="addSp delSp modSp add mod">
        <pc:chgData name="ALVARO MENA ALONSO" userId="f8a9b26c-4266-4ce5-b13a-ea3b69f0cea2" providerId="ADAL" clId="{3EE73416-0C5B-4F87-B417-0C289049E800}" dt="2025-04-23T07:38:47.214" v="639" actId="1076"/>
        <pc:sldMkLst>
          <pc:docMk/>
          <pc:sldMk cId="286499963" sldId="353"/>
        </pc:sldMkLst>
      </pc:sldChg>
      <pc:sldChg chg="addSp delSp modSp add mod">
        <pc:chgData name="ALVARO MENA ALONSO" userId="f8a9b26c-4266-4ce5-b13a-ea3b69f0cea2" providerId="ADAL" clId="{3EE73416-0C5B-4F87-B417-0C289049E800}" dt="2025-04-23T08:21:56.355" v="848"/>
        <pc:sldMkLst>
          <pc:docMk/>
          <pc:sldMk cId="2496235452" sldId="354"/>
        </pc:sldMkLst>
      </pc:sldChg>
      <pc:sldChg chg="addSp delSp modSp add mod modNotesTx">
        <pc:chgData name="ALVARO MENA ALONSO" userId="f8a9b26c-4266-4ce5-b13a-ea3b69f0cea2" providerId="ADAL" clId="{3EE73416-0C5B-4F87-B417-0C289049E800}" dt="2025-04-23T08:50:26.356" v="1399" actId="1076"/>
        <pc:sldMkLst>
          <pc:docMk/>
          <pc:sldMk cId="1477415902" sldId="355"/>
        </pc:sldMkLst>
      </pc:sldChg>
      <pc:sldChg chg="addSp delSp modSp add mod modNotesTx">
        <pc:chgData name="ALVARO MENA ALONSO" userId="f8a9b26c-4266-4ce5-b13a-ea3b69f0cea2" providerId="ADAL" clId="{3EE73416-0C5B-4F87-B417-0C289049E800}" dt="2025-04-23T09:00:21.085" v="1489" actId="6549"/>
        <pc:sldMkLst>
          <pc:docMk/>
          <pc:sldMk cId="4189571818" sldId="356"/>
        </pc:sldMkLst>
      </pc:sldChg>
      <pc:sldChg chg="add del">
        <pc:chgData name="ALVARO MENA ALONSO" userId="f8a9b26c-4266-4ce5-b13a-ea3b69f0cea2" providerId="ADAL" clId="{3EE73416-0C5B-4F87-B417-0C289049E800}" dt="2025-04-23T08:47:18.009" v="1387" actId="47"/>
        <pc:sldMkLst>
          <pc:docMk/>
          <pc:sldMk cId="1950283279" sldId="357"/>
        </pc:sldMkLst>
      </pc:sldChg>
      <pc:sldChg chg="add">
        <pc:chgData name="ALVARO MENA ALONSO" userId="f8a9b26c-4266-4ce5-b13a-ea3b69f0cea2" providerId="ADAL" clId="{3EE73416-0C5B-4F87-B417-0C289049E800}" dt="2025-04-23T08:50:55.733" v="1404" actId="2890"/>
        <pc:sldMkLst>
          <pc:docMk/>
          <pc:sldMk cId="2928685541" sldId="357"/>
        </pc:sldMkLst>
      </pc:sldChg>
      <pc:sldChg chg="addSp delSp modSp add mod">
        <pc:chgData name="ALVARO MENA ALONSO" userId="f8a9b26c-4266-4ce5-b13a-ea3b69f0cea2" providerId="ADAL" clId="{3EE73416-0C5B-4F87-B417-0C289049E800}" dt="2025-04-24T08:31:23.914" v="2752" actId="20577"/>
        <pc:sldMkLst>
          <pc:docMk/>
          <pc:sldMk cId="3846151879" sldId="358"/>
        </pc:sldMkLst>
      </pc:sldChg>
      <pc:sldChg chg="add del">
        <pc:chgData name="ALVARO MENA ALONSO" userId="f8a9b26c-4266-4ce5-b13a-ea3b69f0cea2" providerId="ADAL" clId="{3EE73416-0C5B-4F87-B417-0C289049E800}" dt="2025-04-23T08:51:18.332" v="1432" actId="47"/>
        <pc:sldMkLst>
          <pc:docMk/>
          <pc:sldMk cId="3913660799" sldId="358"/>
        </pc:sldMkLst>
      </pc:sldChg>
      <pc:sldChg chg="addSp delSp modSp add mod modNotesTx">
        <pc:chgData name="ALVARO MENA ALONSO" userId="f8a9b26c-4266-4ce5-b13a-ea3b69f0cea2" providerId="ADAL" clId="{3EE73416-0C5B-4F87-B417-0C289049E800}" dt="2025-04-23T09:12:03.235" v="1575" actId="1076"/>
        <pc:sldMkLst>
          <pc:docMk/>
          <pc:sldMk cId="3323634504" sldId="359"/>
        </pc:sldMkLst>
      </pc:sldChg>
      <pc:sldChg chg="addSp delSp modSp add mod">
        <pc:chgData name="ALVARO MENA ALONSO" userId="f8a9b26c-4266-4ce5-b13a-ea3b69f0cea2" providerId="ADAL" clId="{3EE73416-0C5B-4F87-B417-0C289049E800}" dt="2025-04-23T09:23:55.583" v="1605" actId="1076"/>
        <pc:sldMkLst>
          <pc:docMk/>
          <pc:sldMk cId="55830087" sldId="360"/>
        </pc:sldMkLst>
      </pc:sldChg>
      <pc:sldChg chg="addSp delSp modSp add mod">
        <pc:chgData name="ALVARO MENA ALONSO" userId="f8a9b26c-4266-4ce5-b13a-ea3b69f0cea2" providerId="ADAL" clId="{3EE73416-0C5B-4F87-B417-0C289049E800}" dt="2025-04-24T07:38:03.174" v="2117" actId="27107"/>
        <pc:sldMkLst>
          <pc:docMk/>
          <pc:sldMk cId="1640813868" sldId="361"/>
        </pc:sldMkLst>
      </pc:sldChg>
      <pc:sldChg chg="delSp modSp add mod">
        <pc:chgData name="ALVARO MENA ALONSO" userId="f8a9b26c-4266-4ce5-b13a-ea3b69f0cea2" providerId="ADAL" clId="{3EE73416-0C5B-4F87-B417-0C289049E800}" dt="2025-04-23T09:59:56.923" v="2075" actId="20577"/>
        <pc:sldMkLst>
          <pc:docMk/>
          <pc:sldMk cId="3847472046" sldId="362"/>
        </pc:sldMkLst>
      </pc:sldChg>
      <pc:sldChg chg="delSp modSp add mod">
        <pc:chgData name="ALVARO MENA ALONSO" userId="f8a9b26c-4266-4ce5-b13a-ea3b69f0cea2" providerId="ADAL" clId="{3EE73416-0C5B-4F87-B417-0C289049E800}" dt="2025-04-24T07:37:41.389" v="2115"/>
        <pc:sldMkLst>
          <pc:docMk/>
          <pc:sldMk cId="1373536036" sldId="363"/>
        </pc:sldMkLst>
      </pc:sldChg>
      <pc:sldChg chg="addSp delSp modSp add mod">
        <pc:chgData name="ALVARO MENA ALONSO" userId="f8a9b26c-4266-4ce5-b13a-ea3b69f0cea2" providerId="ADAL" clId="{3EE73416-0C5B-4F87-B417-0C289049E800}" dt="2025-04-24T08:15:54.249" v="2304" actId="1076"/>
        <pc:sldMkLst>
          <pc:docMk/>
          <pc:sldMk cId="1530127391" sldId="364"/>
        </pc:sldMkLst>
      </pc:sldChg>
      <pc:sldChg chg="addSp delSp modSp add mod">
        <pc:chgData name="ALVARO MENA ALONSO" userId="f8a9b26c-4266-4ce5-b13a-ea3b69f0cea2" providerId="ADAL" clId="{3EE73416-0C5B-4F87-B417-0C289049E800}" dt="2025-04-24T09:01:05.304" v="3149" actId="1076"/>
        <pc:sldMkLst>
          <pc:docMk/>
          <pc:sldMk cId="2179212402" sldId="365"/>
        </pc:sldMkLst>
      </pc:sldChg>
      <pc:sldChg chg="addSp delSp modSp add mod">
        <pc:chgData name="ALVARO MENA ALONSO" userId="f8a9b26c-4266-4ce5-b13a-ea3b69f0cea2" providerId="ADAL" clId="{3EE73416-0C5B-4F87-B417-0C289049E800}" dt="2025-04-24T09:07:20.665" v="3402" actId="1076"/>
        <pc:sldMkLst>
          <pc:docMk/>
          <pc:sldMk cId="3132550333" sldId="366"/>
        </pc:sldMkLst>
      </pc:sldChg>
      <pc:sldChg chg="addSp delSp modSp add mod">
        <pc:chgData name="ALVARO MENA ALONSO" userId="f8a9b26c-4266-4ce5-b13a-ea3b69f0cea2" providerId="ADAL" clId="{3EE73416-0C5B-4F87-B417-0C289049E800}" dt="2025-04-24T09:23:25.589" v="3883" actId="1076"/>
        <pc:sldMkLst>
          <pc:docMk/>
          <pc:sldMk cId="3426159182" sldId="367"/>
        </pc:sldMkLst>
      </pc:sldChg>
      <pc:sldMasterChg chg="modSldLayout">
        <pc:chgData name="ALVARO MENA ALONSO" userId="f8a9b26c-4266-4ce5-b13a-ea3b69f0cea2" providerId="ADAL" clId="{3EE73416-0C5B-4F87-B417-0C289049E800}" dt="2025-04-23T06:42:48.871" v="15"/>
        <pc:sldMasterMkLst>
          <pc:docMk/>
          <pc:sldMasterMk cId="1539704916" sldId="2147483648"/>
        </pc:sldMasterMkLst>
        <pc:sldLayoutChg chg="addSp delSp modSp mod">
          <pc:chgData name="ALVARO MENA ALONSO" userId="f8a9b26c-4266-4ce5-b13a-ea3b69f0cea2" providerId="ADAL" clId="{3EE73416-0C5B-4F87-B417-0C289049E800}" dt="2025-04-23T06:42:08.413" v="9"/>
          <pc:sldLayoutMkLst>
            <pc:docMk/>
            <pc:sldMasterMk cId="1539704916" sldId="2147483648"/>
            <pc:sldLayoutMk cId="1793890752" sldId="2147483671"/>
          </pc:sldLayoutMkLst>
          <pc:spChg chg="mod">
            <ac:chgData name="ALVARO MENA ALONSO" userId="f8a9b26c-4266-4ce5-b13a-ea3b69f0cea2" providerId="ADAL" clId="{3EE73416-0C5B-4F87-B417-0C289049E800}" dt="2025-04-23T06:42:08.413" v="9"/>
            <ac:spMkLst>
              <pc:docMk/>
              <pc:sldMasterMk cId="1539704916" sldId="2147483648"/>
              <pc:sldLayoutMk cId="1793890752" sldId="2147483671"/>
              <ac:spMk id="18" creationId="{00000000-0000-0000-0000-000000000000}"/>
            </ac:spMkLst>
          </pc:spChg>
        </pc:sldLayoutChg>
        <pc:sldLayoutChg chg="addSp delSp modSp mod">
          <pc:chgData name="ALVARO MENA ALONSO" userId="f8a9b26c-4266-4ce5-b13a-ea3b69f0cea2" providerId="ADAL" clId="{3EE73416-0C5B-4F87-B417-0C289049E800}" dt="2025-04-23T06:42:29.401" v="13" actId="1076"/>
          <pc:sldLayoutMkLst>
            <pc:docMk/>
            <pc:sldMasterMk cId="1539704916" sldId="2147483648"/>
            <pc:sldLayoutMk cId="851073948" sldId="2147483674"/>
          </pc:sldLayoutMkLst>
        </pc:sldLayoutChg>
        <pc:sldLayoutChg chg="addSp delSp modSp mod">
          <pc:chgData name="ALVARO MENA ALONSO" userId="f8a9b26c-4266-4ce5-b13a-ea3b69f0cea2" providerId="ADAL" clId="{3EE73416-0C5B-4F87-B417-0C289049E800}" dt="2025-04-23T06:42:48.871" v="15"/>
          <pc:sldLayoutMkLst>
            <pc:docMk/>
            <pc:sldMasterMk cId="1539704916" sldId="2147483648"/>
            <pc:sldLayoutMk cId="1093544092" sldId="214748367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CA2704A-1937-2B16-F4AA-996955A7A2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3568702-CDD8-8E97-6CF7-96DC1EFFD3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5237F-7A88-4538-A149-049295B528A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77CD73-2917-7EAE-3240-FF373FC9AB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EE9BDD4-5B27-7115-E991-2DA56B331E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85C1E-B2C6-42FE-8D89-930CA1DB0C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72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BB32C-FFAF-4FF0-A6AF-808549750047}" type="datetimeFigureOut">
              <a:rPr lang="es-ES" smtClean="0"/>
              <a:t>11/06/2025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F281B-DA54-4127-8958-C690CE7127B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647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F281B-DA54-4127-8958-C690CE7127B2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2962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4CF5B-BFEF-3BC0-1E3A-65FC754A7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A3F76A1-C0CC-2C55-9D89-ED7B11F0A5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F45A1E1-C1B1-4ED6-EE28-02B51CA3B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2124BB4-90B3-5602-C8E8-06E280F2D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F281B-DA54-4127-8958-C690CE7127B2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5004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CE9D4-AEC8-85AE-4439-8E7934C46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98BF677-D1C4-0AE6-5A59-5B9B5968EF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0767E06-43AD-1D94-05D2-E09DF6710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9E8703-C0C5-6B34-BBD3-691BD57D89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F281B-DA54-4127-8958-C690CE7127B2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7497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15B32-921C-2D60-8D24-A92CF066B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28814EB-F8A1-EA86-5C80-0CB63F827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7205349-D48F-3979-01A9-6C67BD059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41F334F-FB4E-1ED1-1119-C0E610AC5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F281B-DA54-4127-8958-C690CE7127B2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6859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64092-C4E4-78E5-7BD8-5490B225E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4B030F7-A0DB-375E-6AFE-2DEA6840C6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5FEA3FD-60B7-2BE3-EC5B-15B767553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1C99AE-6749-CAFF-030B-A18CAB338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F281B-DA54-4127-8958-C690CE7127B2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9598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71D0C-32F5-44DE-C786-CE1664AB3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193188E-95C2-FC9A-4F36-76E5F5C074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CE3D96A-FBB9-FB4F-F528-E30129060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1EC683-D2A3-39F3-DEB4-B0EA988BC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F281B-DA54-4127-8958-C690CE7127B2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2093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70F03-8A0A-DE3C-7C4E-26AD860A4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0ED6A0F-6C9E-A4DA-99FF-1C5B943BA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941054E-F91C-3CB0-6B26-787AB0FBE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E71FF3-AFA0-976C-0529-2C0F19C9F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F281B-DA54-4127-8958-C690CE7127B2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2184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9BAA9-B8C8-298A-B978-68A44B4ED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17DB31E-AE60-19A2-6FEF-0ADA3F1E6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54448FE-354C-A9E4-E695-9B1845637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4B36C2-B9E7-E467-1929-959B047B3D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F281B-DA54-4127-8958-C690CE7127B2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2971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807CF-1038-2A73-4044-2FE32A515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3D3CFDB-C448-AFE2-63BD-5C65945D9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30F9A3E-852C-B292-0412-7BC6B69E5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E0BCEE-084C-C871-8673-85D7E56EEC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F281B-DA54-4127-8958-C690CE7127B2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6925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2D245-C3A6-4460-6C97-94E53C6E2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F3B1668-AEE7-D095-104A-CE0C73442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1889C53-61CB-4124-8C24-470A5207A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4184E7-FD54-F103-B4E1-4E7E179E4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F281B-DA54-4127-8958-C690CE7127B2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1652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A3293-7072-B239-FDF3-4684A2147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711A914-9F19-7744-75E8-240D6D5E8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EB6A9B4-989D-7BCE-7DEE-082114BCA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70047B-3288-243A-931E-5D3A80A90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F281B-DA54-4127-8958-C690CE7127B2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0099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35A5A-0C3A-0BD2-3A1B-0AEB1C154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829460D-7067-3E68-A2E0-EA465CB94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918C60F-CB7A-8862-D666-225221C4C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2235AF9-99B4-0DA4-EC94-94105169C8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F281B-DA54-4127-8958-C690CE7127B2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03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87F7F-DC14-DE97-1892-5666B1DF3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742EA0-9FA6-9171-F700-34448C9348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A4B1D53-39AE-F6CE-796E-FA6185459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69E2E2-2F80-50E2-484D-98E69903F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F281B-DA54-4127-8958-C690CE7127B2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469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4B238-CEF1-B265-E6F8-084B59A43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9DB6B22-E4CF-DA97-4E7B-639A886625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ED46911-8FEF-B95E-834F-FD0867E89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C28C6D-F979-B324-9066-131F2D9030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F281B-DA54-4127-8958-C690CE7127B2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8570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62EE5-ABF6-C170-B26A-542D0BF06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39C76B9-744A-E89D-E19E-13545846E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1AF1504-2C71-489C-6EAD-EE994F1010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DD9092-477F-0E01-22D3-0AFDA0A23E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F281B-DA54-4127-8958-C690CE7127B2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3548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B0F42-FADE-E734-E8D3-3206533DA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17FA6F2-9E2E-D10D-0A33-C14F7242E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C67C793-45F8-F7CF-F10D-EFA8E905D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4F682EC-15E6-3958-5C03-BCED722873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F281B-DA54-4127-8958-C690CE7127B2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6546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u.es/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- PRESENTACIÓN CORPORATIVA - A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ndo_tit_presentacion_ache.jpg"/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480"/>
            <a:ext cx="9144000" cy="3900018"/>
          </a:xfrm>
          <a:prstGeom prst="rect">
            <a:avLst/>
          </a:prstGeom>
        </p:spPr>
      </p:pic>
      <p:sp>
        <p:nvSpPr>
          <p:cNvPr id="15" name="Título 14"/>
          <p:cNvSpPr>
            <a:spLocks noGrp="1"/>
          </p:cNvSpPr>
          <p:nvPr>
            <p:ph type="title" hasCustomPrompt="1"/>
          </p:nvPr>
        </p:nvSpPr>
        <p:spPr>
          <a:xfrm>
            <a:off x="1949450" y="1063625"/>
            <a:ext cx="6673850" cy="1990726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000" b="1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s-ES" dirty="0"/>
              <a:t>Título principal, una línea</a:t>
            </a:r>
            <a:br>
              <a:rPr lang="es-ES_tradnl" dirty="0"/>
            </a:br>
            <a:r>
              <a:rPr lang="es-ES_tradnl" dirty="0"/>
              <a:t>dos líneas</a:t>
            </a:r>
            <a:br>
              <a:rPr lang="es-ES_tradnl" dirty="0"/>
            </a:br>
            <a:r>
              <a:rPr lang="es-ES_tradnl" dirty="0"/>
              <a:t>tres líneas</a:t>
            </a:r>
            <a:endParaRPr lang="es-ES" dirty="0"/>
          </a:p>
        </p:txBody>
      </p:sp>
      <p:sp>
        <p:nvSpPr>
          <p:cNvPr id="18" name="CuadroTexto 17"/>
          <p:cNvSpPr txBox="1"/>
          <p:nvPr userDrawn="1"/>
        </p:nvSpPr>
        <p:spPr>
          <a:xfrm>
            <a:off x="753035" y="4874026"/>
            <a:ext cx="810521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 spc="50" dirty="0">
                <a:solidFill>
                  <a:srgbClr val="005DA1"/>
                </a:solidFill>
                <a:latin typeface="Arial"/>
                <a:cs typeface="Arial"/>
              </a:rPr>
              <a:t>2</a:t>
            </a:r>
            <a:r>
              <a:rPr lang="en-US" sz="900" b="1" spc="50" baseline="30000" dirty="0">
                <a:solidFill>
                  <a:srgbClr val="005DA1"/>
                </a:solidFill>
                <a:latin typeface="Arial"/>
                <a:cs typeface="Arial"/>
              </a:rPr>
              <a:t>nd</a:t>
            </a:r>
            <a:r>
              <a:rPr lang="en-US" sz="900" b="1" spc="50" dirty="0">
                <a:solidFill>
                  <a:srgbClr val="005DA1"/>
                </a:solidFill>
                <a:latin typeface="Arial"/>
                <a:cs typeface="Arial"/>
              </a:rPr>
              <a:t> Olympiad in Engineering Science – OES 2025</a:t>
            </a:r>
            <a:endParaRPr lang="es-ES" sz="900" spc="50" dirty="0">
              <a:solidFill>
                <a:srgbClr val="005DA1"/>
              </a:solidFill>
              <a:latin typeface="Arial"/>
              <a:cs typeface="Arial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1949450" y="3175000"/>
            <a:ext cx="6673850" cy="7747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400" b="0" i="1" baseline="0">
                <a:solidFill>
                  <a:schemeClr val="bg1"/>
                </a:solidFill>
                <a:latin typeface="Arial"/>
              </a:defRPr>
            </a:lvl1pPr>
            <a:lvl2pPr marL="0" indent="0">
              <a:spcBef>
                <a:spcPts val="1536"/>
              </a:spcBef>
              <a:buFontTx/>
              <a:buNone/>
              <a:defRPr sz="1400" baseline="0">
                <a:solidFill>
                  <a:schemeClr val="bg1"/>
                </a:solidFill>
                <a:latin typeface="Arial"/>
              </a:defRPr>
            </a:lvl2pPr>
          </a:lstStyle>
          <a:p>
            <a:pPr lvl="0"/>
            <a:r>
              <a:rPr lang="es-ES" dirty="0"/>
              <a:t>Subtítulo, opcional de hasta dos líneas, una línea dos líneas</a:t>
            </a:r>
            <a:endParaRPr lang="es-ES_tradnl" dirty="0"/>
          </a:p>
        </p:txBody>
      </p:sp>
      <p:sp>
        <p:nvSpPr>
          <p:cNvPr id="11" name="Marcador de fecha 1"/>
          <p:cNvSpPr>
            <a:spLocks noGrp="1"/>
          </p:cNvSpPr>
          <p:nvPr>
            <p:ph type="dt" sz="half" idx="2"/>
          </p:nvPr>
        </p:nvSpPr>
        <p:spPr>
          <a:xfrm>
            <a:off x="6718300" y="184146"/>
            <a:ext cx="2133600" cy="2746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 kern="600" spc="1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B70E38E8-9F02-C741-9843-0A002D5D51A9}" type="datetimeFigureOut">
              <a:rPr lang="es-ES" smtClean="0"/>
              <a:pPr/>
              <a:t>11/06/2025</a:t>
            </a:fld>
            <a:endParaRPr lang="es-ES" dirty="0"/>
          </a:p>
        </p:txBody>
      </p:sp>
      <p:sp>
        <p:nvSpPr>
          <p:cNvPr id="16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1936750" y="4129088"/>
            <a:ext cx="6686550" cy="48101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400" b="0" i="0" baseline="0">
                <a:solidFill>
                  <a:schemeClr val="bg1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Nombre del autor/es de la presentación</a:t>
            </a:r>
          </a:p>
        </p:txBody>
      </p:sp>
      <p:pic>
        <p:nvPicPr>
          <p:cNvPr id="13" name="Imagen 12" descr="Texto&#10;&#10;Descripción generada automáticamente">
            <a:extLst>
              <a:ext uri="{FF2B5EF4-FFF2-40B4-BE49-F238E27FC236}">
                <a16:creationId xmlns:a16="http://schemas.microsoft.com/office/drawing/2014/main" id="{DC891F5B-CA1F-6257-4F0F-6CA420EC4E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9085" y="224783"/>
            <a:ext cx="1330968" cy="504000"/>
          </a:xfrm>
          <a:prstGeom prst="rect">
            <a:avLst/>
          </a:prstGeom>
        </p:spPr>
      </p:pic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EE076F9-EB6A-8021-DE89-AAFD0110B78E}"/>
              </a:ext>
            </a:extLst>
          </p:cNvPr>
          <p:cNvCxnSpPr>
            <a:cxnSpLocks/>
          </p:cNvCxnSpPr>
          <p:nvPr userDrawn="1"/>
        </p:nvCxnSpPr>
        <p:spPr>
          <a:xfrm>
            <a:off x="3130171" y="217766"/>
            <a:ext cx="0" cy="535957"/>
          </a:xfrm>
          <a:prstGeom prst="line">
            <a:avLst/>
          </a:prstGeom>
          <a:ln w="31750">
            <a:solidFill>
              <a:srgbClr val="8B8D8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EEE1051F-288F-B6E7-D6FB-4BA5386EC0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29240" y="204403"/>
            <a:ext cx="1232261" cy="576000"/>
          </a:xfrm>
          <a:prstGeom prst="rect">
            <a:avLst/>
          </a:prstGeom>
        </p:spPr>
      </p:pic>
      <p:pic>
        <p:nvPicPr>
          <p:cNvPr id="4" name="Imagen 3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A045777F-7A33-120A-2230-6ADBC023FC5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63932" y="193544"/>
            <a:ext cx="927755" cy="576000"/>
          </a:xfrm>
          <a:prstGeom prst="rect">
            <a:avLst/>
          </a:prstGeom>
        </p:spPr>
      </p:pic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78FD901D-C5CD-6323-9EDD-BECA6423AF3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45779" y="201360"/>
            <a:ext cx="496678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9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ANEXO I</a:t>
            </a:r>
          </a:p>
        </p:txBody>
      </p:sp>
      <p:sp>
        <p:nvSpPr>
          <p:cNvPr id="4" name="Rectángulo 3"/>
          <p:cNvSpPr/>
          <p:nvPr userDrawn="1"/>
        </p:nvSpPr>
        <p:spPr>
          <a:xfrm>
            <a:off x="3240308" y="988125"/>
            <a:ext cx="272232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800" b="1" dirty="0">
                <a:solidFill>
                  <a:srgbClr val="8B8D8D"/>
                </a:solidFill>
              </a:rPr>
              <a:t>Figura 01</a:t>
            </a:r>
            <a:r>
              <a:rPr lang="fr-FR" sz="800" dirty="0">
                <a:solidFill>
                  <a:srgbClr val="8B8D8D"/>
                </a:solidFill>
              </a:rPr>
              <a:t>. Símbolos a usar. Flechas</a:t>
            </a:r>
            <a:endParaRPr lang="es-ES" sz="800" dirty="0"/>
          </a:p>
        </p:txBody>
      </p:sp>
      <p:sp>
        <p:nvSpPr>
          <p:cNvPr id="5" name="Rectángulo 4"/>
          <p:cNvSpPr/>
          <p:nvPr userDrawn="1"/>
        </p:nvSpPr>
        <p:spPr>
          <a:xfrm>
            <a:off x="1257573" y="628240"/>
            <a:ext cx="6662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rgbClr val="8B8D8D"/>
                </a:solidFill>
                <a:latin typeface="Wingdings"/>
                <a:ea typeface="Wingdings"/>
                <a:cs typeface="Wingdings"/>
              </a:rPr>
              <a:t> </a:t>
            </a:r>
            <a:r>
              <a:rPr lang="es-ES" dirty="0">
                <a:solidFill>
                  <a:srgbClr val="8B8D8D"/>
                </a:solidFill>
                <a:latin typeface="Wingdings"/>
                <a:ea typeface="Wingdings"/>
                <a:cs typeface="Wingdings"/>
                <a:sym typeface="Wingdings"/>
              </a:rPr>
              <a:t>      </a:t>
            </a:r>
            <a:endParaRPr lang="es-ES" dirty="0">
              <a:solidFill>
                <a:srgbClr val="8B8D8D"/>
              </a:solidFill>
            </a:endParaRPr>
          </a:p>
        </p:txBody>
      </p:sp>
      <p:sp>
        <p:nvSpPr>
          <p:cNvPr id="6" name="Rectángulo 5"/>
          <p:cNvSpPr/>
          <p:nvPr userDrawn="1"/>
        </p:nvSpPr>
        <p:spPr>
          <a:xfrm>
            <a:off x="3244050" y="2793662"/>
            <a:ext cx="272232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800" b="1" dirty="0">
                <a:solidFill>
                  <a:srgbClr val="8B8D8D"/>
                </a:solidFill>
              </a:rPr>
              <a:t>Figura 02</a:t>
            </a:r>
            <a:r>
              <a:rPr lang="fr-FR" sz="800" dirty="0">
                <a:solidFill>
                  <a:srgbClr val="8B8D8D"/>
                </a:solidFill>
              </a:rPr>
              <a:t>. Cuadro destacado</a:t>
            </a:r>
            <a:endParaRPr lang="es-ES" sz="800" dirty="0"/>
          </a:p>
        </p:txBody>
      </p:sp>
      <p:sp>
        <p:nvSpPr>
          <p:cNvPr id="7" name="Pentágono 6"/>
          <p:cNvSpPr/>
          <p:nvPr userDrawn="1"/>
        </p:nvSpPr>
        <p:spPr>
          <a:xfrm>
            <a:off x="1621941" y="1316492"/>
            <a:ext cx="2561368" cy="1369558"/>
          </a:xfrm>
          <a:prstGeom prst="homePlate">
            <a:avLst>
              <a:gd name="adj" fmla="val 23874"/>
            </a:avLst>
          </a:prstGeom>
          <a:solidFill>
            <a:srgbClr val="A7A9A4"/>
          </a:solidFill>
          <a:ln>
            <a:solidFill>
              <a:srgbClr val="8B8D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Pentágono 7"/>
          <p:cNvSpPr/>
          <p:nvPr userDrawn="1"/>
        </p:nvSpPr>
        <p:spPr>
          <a:xfrm>
            <a:off x="4988773" y="1316492"/>
            <a:ext cx="2561368" cy="1369558"/>
          </a:xfrm>
          <a:prstGeom prst="homePlate">
            <a:avLst>
              <a:gd name="adj" fmla="val 23874"/>
            </a:avLst>
          </a:prstGeom>
          <a:solidFill>
            <a:srgbClr val="3D68AD"/>
          </a:solidFill>
          <a:ln>
            <a:solidFill>
              <a:srgbClr val="8B8D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Proceso 8"/>
          <p:cNvSpPr/>
          <p:nvPr userDrawn="1"/>
        </p:nvSpPr>
        <p:spPr>
          <a:xfrm>
            <a:off x="1621941" y="3357789"/>
            <a:ext cx="433923" cy="433923"/>
          </a:xfrm>
          <a:prstGeom prst="flowChartProcess">
            <a:avLst/>
          </a:prstGeom>
          <a:solidFill>
            <a:srgbClr val="A7A9A4"/>
          </a:solidFill>
          <a:ln>
            <a:solidFill>
              <a:srgbClr val="8B8D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sp>
        <p:nvSpPr>
          <p:cNvPr id="10" name="Rectángulo 9"/>
          <p:cNvSpPr/>
          <p:nvPr userDrawn="1"/>
        </p:nvSpPr>
        <p:spPr>
          <a:xfrm>
            <a:off x="1257573" y="3961186"/>
            <a:ext cx="666272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800" b="1" dirty="0">
                <a:solidFill>
                  <a:srgbClr val="8B8D8D"/>
                </a:solidFill>
              </a:rPr>
              <a:t>Figura 03</a:t>
            </a:r>
            <a:r>
              <a:rPr lang="fr-FR" sz="800" dirty="0">
                <a:solidFill>
                  <a:srgbClr val="8B8D8D"/>
                </a:solidFill>
              </a:rPr>
              <a:t>. Recursos gráficos</a:t>
            </a:r>
            <a:endParaRPr lang="es-ES" sz="800" dirty="0"/>
          </a:p>
        </p:txBody>
      </p:sp>
      <p:sp>
        <p:nvSpPr>
          <p:cNvPr id="11" name="Conector 10"/>
          <p:cNvSpPr/>
          <p:nvPr userDrawn="1"/>
        </p:nvSpPr>
        <p:spPr>
          <a:xfrm>
            <a:off x="2293995" y="3357789"/>
            <a:ext cx="433923" cy="433923"/>
          </a:xfrm>
          <a:prstGeom prst="flowChartConnector">
            <a:avLst/>
          </a:prstGeom>
          <a:solidFill>
            <a:srgbClr val="A7A9A4"/>
          </a:solidFill>
          <a:ln>
            <a:solidFill>
              <a:srgbClr val="8B8D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sp>
        <p:nvSpPr>
          <p:cNvPr id="12" name="Flecha derecha 11"/>
          <p:cNvSpPr/>
          <p:nvPr userDrawn="1"/>
        </p:nvSpPr>
        <p:spPr>
          <a:xfrm>
            <a:off x="2970679" y="3359362"/>
            <a:ext cx="432350" cy="432350"/>
          </a:xfrm>
          <a:prstGeom prst="rightArrow">
            <a:avLst/>
          </a:prstGeom>
          <a:solidFill>
            <a:srgbClr val="A7A9A4"/>
          </a:solidFill>
          <a:ln>
            <a:solidFill>
              <a:srgbClr val="8B8D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sp>
        <p:nvSpPr>
          <p:cNvPr id="13" name="Flecha izquierda y derecha 12"/>
          <p:cNvSpPr/>
          <p:nvPr userDrawn="1"/>
        </p:nvSpPr>
        <p:spPr>
          <a:xfrm>
            <a:off x="3532425" y="3357788"/>
            <a:ext cx="650884" cy="433923"/>
          </a:xfrm>
          <a:prstGeom prst="leftRightArrow">
            <a:avLst/>
          </a:prstGeom>
          <a:solidFill>
            <a:srgbClr val="A7A9A4"/>
          </a:solidFill>
          <a:ln>
            <a:solidFill>
              <a:srgbClr val="8B8D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sp>
        <p:nvSpPr>
          <p:cNvPr id="14" name="Proceso 13"/>
          <p:cNvSpPr/>
          <p:nvPr userDrawn="1"/>
        </p:nvSpPr>
        <p:spPr>
          <a:xfrm>
            <a:off x="5008679" y="3357789"/>
            <a:ext cx="433923" cy="433923"/>
          </a:xfrm>
          <a:prstGeom prst="flowChartProcess">
            <a:avLst/>
          </a:prstGeom>
          <a:solidFill>
            <a:srgbClr val="3D68AD"/>
          </a:solidFill>
          <a:ln>
            <a:solidFill>
              <a:srgbClr val="8B8D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sp>
        <p:nvSpPr>
          <p:cNvPr id="15" name="Conector 14"/>
          <p:cNvSpPr/>
          <p:nvPr userDrawn="1"/>
        </p:nvSpPr>
        <p:spPr>
          <a:xfrm>
            <a:off x="5680733" y="3357789"/>
            <a:ext cx="433923" cy="433923"/>
          </a:xfrm>
          <a:prstGeom prst="flowChartConnector">
            <a:avLst/>
          </a:prstGeom>
          <a:solidFill>
            <a:srgbClr val="3D68AD"/>
          </a:solidFill>
          <a:ln>
            <a:solidFill>
              <a:srgbClr val="8B8D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sp>
        <p:nvSpPr>
          <p:cNvPr id="16" name="Flecha derecha 15"/>
          <p:cNvSpPr/>
          <p:nvPr userDrawn="1"/>
        </p:nvSpPr>
        <p:spPr>
          <a:xfrm>
            <a:off x="6357417" y="3359362"/>
            <a:ext cx="432350" cy="432350"/>
          </a:xfrm>
          <a:prstGeom prst="rightArrow">
            <a:avLst/>
          </a:prstGeom>
          <a:solidFill>
            <a:srgbClr val="3D68AD"/>
          </a:solidFill>
          <a:ln>
            <a:solidFill>
              <a:srgbClr val="8B8D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sp>
        <p:nvSpPr>
          <p:cNvPr id="17" name="Flecha izquierda y derecha 16"/>
          <p:cNvSpPr/>
          <p:nvPr userDrawn="1"/>
        </p:nvSpPr>
        <p:spPr>
          <a:xfrm>
            <a:off x="6919162" y="3357788"/>
            <a:ext cx="650884" cy="433923"/>
          </a:xfrm>
          <a:prstGeom prst="leftRightArrow">
            <a:avLst/>
          </a:prstGeom>
          <a:solidFill>
            <a:srgbClr val="3D68AD"/>
          </a:solidFill>
          <a:ln>
            <a:solidFill>
              <a:srgbClr val="8B8D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4732756"/>
            <a:ext cx="8216900" cy="4107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CuadroTexto 23"/>
          <p:cNvSpPr txBox="1"/>
          <p:nvPr userDrawn="1"/>
        </p:nvSpPr>
        <p:spPr>
          <a:xfrm>
            <a:off x="283716" y="4836181"/>
            <a:ext cx="23452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000" b="1" spc="200" dirty="0">
                <a:solidFill>
                  <a:schemeClr val="bg1"/>
                </a:solidFill>
                <a:latin typeface="Arial"/>
                <a:cs typeface="Arial"/>
              </a:rPr>
              <a:t>www.e-ache.com</a:t>
            </a:r>
          </a:p>
        </p:txBody>
      </p:sp>
      <p:sp>
        <p:nvSpPr>
          <p:cNvPr id="25" name="CuadroTexto 24"/>
          <p:cNvSpPr txBox="1"/>
          <p:nvPr userDrawn="1"/>
        </p:nvSpPr>
        <p:spPr>
          <a:xfrm>
            <a:off x="2108199" y="4859955"/>
            <a:ext cx="591820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ES" sz="900" b="1" spc="50" dirty="0">
                <a:solidFill>
                  <a:srgbClr val="FFFFFF"/>
                </a:solidFill>
                <a:latin typeface="Arial"/>
                <a:cs typeface="Arial"/>
              </a:rPr>
              <a:t>SESIÓN </a:t>
            </a:r>
            <a:r>
              <a:rPr lang="mr-IN" sz="900" b="1" spc="5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lang="es-ES" sz="900" b="1" spc="50" dirty="0">
                <a:solidFill>
                  <a:srgbClr val="FFFFFF"/>
                </a:solidFill>
                <a:latin typeface="Arial"/>
                <a:cs typeface="Arial"/>
              </a:rPr>
              <a:t> CONGRESO </a:t>
            </a:r>
            <a:r>
              <a:rPr lang="mr-IN" sz="900" b="1" spc="5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lang="es-ES" sz="900" b="1" spc="50" dirty="0">
                <a:solidFill>
                  <a:srgbClr val="FFFFFF"/>
                </a:solidFill>
                <a:latin typeface="Arial"/>
                <a:cs typeface="Arial"/>
              </a:rPr>
              <a:t> FERIA </a:t>
            </a:r>
            <a:r>
              <a:rPr lang="es-ES" sz="900" spc="50" dirty="0">
                <a:solidFill>
                  <a:srgbClr val="FFFFFF"/>
                </a:solidFill>
                <a:latin typeface="Arial"/>
                <a:cs typeface="Arial"/>
              </a:rPr>
              <a:t>… DONDE SE INSERTA ESTA PRESENTACIÓN</a:t>
            </a:r>
          </a:p>
        </p:txBody>
      </p:sp>
      <p:pic>
        <p:nvPicPr>
          <p:cNvPr id="26" name="Imagen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7904" y="4836181"/>
            <a:ext cx="777342" cy="206566"/>
          </a:xfrm>
          <a:prstGeom prst="rect">
            <a:avLst/>
          </a:prstGeom>
        </p:spPr>
      </p:pic>
      <p:cxnSp>
        <p:nvCxnSpPr>
          <p:cNvPr id="27" name="Conector recto 26"/>
          <p:cNvCxnSpPr/>
          <p:nvPr userDrawn="1"/>
        </p:nvCxnSpPr>
        <p:spPr>
          <a:xfrm flipH="1">
            <a:off x="0" y="4734762"/>
            <a:ext cx="9144000" cy="0"/>
          </a:xfrm>
          <a:prstGeom prst="line">
            <a:avLst/>
          </a:prstGeom>
          <a:ln w="12700" cmpd="sng">
            <a:solidFill>
              <a:srgbClr val="3D68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192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 flipV="1">
            <a:off x="-1" y="4732751"/>
            <a:ext cx="6237661" cy="4107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266700" y="349250"/>
            <a:ext cx="8585200" cy="36195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>
              <a:defRPr sz="2000" b="0" i="0" cap="all" baseline="0">
                <a:solidFill>
                  <a:srgbClr val="3D68AD"/>
                </a:solidFill>
                <a:latin typeface="Arial"/>
              </a:defRPr>
            </a:lvl1pPr>
          </a:lstStyle>
          <a:p>
            <a:r>
              <a:rPr lang="es-ES_tradnl" dirty="0"/>
              <a:t>TÍTULO DEL TEXTO</a:t>
            </a:r>
            <a:endParaRPr lang="es-ES" dirty="0"/>
          </a:p>
        </p:txBody>
      </p:sp>
      <p:sp>
        <p:nvSpPr>
          <p:cNvPr id="7" name="Marcador de texto 2"/>
          <p:cNvSpPr>
            <a:spLocks noGrp="1"/>
          </p:cNvSpPr>
          <p:nvPr>
            <p:ph idx="1" hasCustomPrompt="1"/>
          </p:nvPr>
        </p:nvSpPr>
        <p:spPr>
          <a:xfrm>
            <a:off x="273050" y="1533525"/>
            <a:ext cx="8578850" cy="27146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2400" baseline="0">
                <a:solidFill>
                  <a:srgbClr val="8B8D8D"/>
                </a:solidFill>
                <a:latin typeface="Arial"/>
              </a:defRPr>
            </a:lvl1pPr>
          </a:lstStyle>
          <a:p>
            <a:pPr lvl="0"/>
            <a:r>
              <a:rPr lang="es-ES_tradnl" sz="2200" dirty="0">
                <a:solidFill>
                  <a:srgbClr val="8B8D8D"/>
                </a:solidFill>
                <a:latin typeface="Arial"/>
                <a:cs typeface="Arial"/>
              </a:rPr>
              <a:t>Texto explicativo sobre el tema del título superior. Puede ser un texto corrido, en varias líneas, o simplemente una enumeración de epígrafes que se pueden complementar con elementos incluidos en la diapositiva del anexo I de este patrón.</a:t>
            </a:r>
            <a:br>
              <a:rPr lang="es-ES_tradnl" sz="2200" dirty="0">
                <a:solidFill>
                  <a:srgbClr val="8B8D8D"/>
                </a:solidFill>
                <a:latin typeface="Arial"/>
                <a:cs typeface="Arial"/>
              </a:rPr>
            </a:br>
            <a:r>
              <a:rPr lang="es-ES_tradnl" sz="2400" dirty="0">
                <a:solidFill>
                  <a:srgbClr val="8B8D8D"/>
                </a:solidFill>
                <a:latin typeface="Arial"/>
                <a:cs typeface="Arial"/>
              </a:rPr>
              <a:t>Texto explicativo sobre el tema del título superior. Puede ser un texto corrido, en varias líneas, o simplemente una enumeración de epígrafes.</a:t>
            </a:r>
            <a:endParaRPr lang="es-ES_tradnl" sz="2000" dirty="0"/>
          </a:p>
        </p:txBody>
      </p:sp>
      <p:cxnSp>
        <p:nvCxnSpPr>
          <p:cNvPr id="11" name="Conector recto 10"/>
          <p:cNvCxnSpPr/>
          <p:nvPr userDrawn="1"/>
        </p:nvCxnSpPr>
        <p:spPr>
          <a:xfrm flipH="1">
            <a:off x="0" y="4734762"/>
            <a:ext cx="9144000" cy="0"/>
          </a:xfrm>
          <a:prstGeom prst="line">
            <a:avLst/>
          </a:prstGeom>
          <a:ln w="12700" cmpd="sng">
            <a:solidFill>
              <a:srgbClr val="005DA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3CCF6AC6-0C8B-277B-C5BD-BFF3238631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6038" y="4776126"/>
            <a:ext cx="855622" cy="324000"/>
          </a:xfrm>
          <a:prstGeom prst="rect">
            <a:avLst/>
          </a:prstGeom>
        </p:spPr>
      </p:pic>
      <p:pic>
        <p:nvPicPr>
          <p:cNvPr id="4" name="Imagen 3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576101CF-7664-3C91-16A5-FC2E377111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93655" y="4758125"/>
            <a:ext cx="579847" cy="360000"/>
          </a:xfrm>
          <a:prstGeom prst="rect">
            <a:avLst/>
          </a:prstGeom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D55F2726-6429-659C-4086-3BD82618D7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90591" y="4758125"/>
            <a:ext cx="31042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7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UNA IMAGEN + PIE DE FOTO SOBRE LA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4732756"/>
            <a:ext cx="8216900" cy="4107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CuadroTexto 15"/>
          <p:cNvSpPr txBox="1"/>
          <p:nvPr userDrawn="1"/>
        </p:nvSpPr>
        <p:spPr>
          <a:xfrm>
            <a:off x="283716" y="4836181"/>
            <a:ext cx="23452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000" b="1" spc="200" dirty="0">
                <a:solidFill>
                  <a:schemeClr val="bg1"/>
                </a:solidFill>
                <a:latin typeface="Arial"/>
                <a:cs typeface="Arial"/>
              </a:rPr>
              <a:t>www.e-ache.com</a:t>
            </a:r>
          </a:p>
        </p:txBody>
      </p:sp>
      <p:sp>
        <p:nvSpPr>
          <p:cNvPr id="17" name="CuadroTexto 16"/>
          <p:cNvSpPr txBox="1"/>
          <p:nvPr userDrawn="1"/>
        </p:nvSpPr>
        <p:spPr>
          <a:xfrm>
            <a:off x="2108199" y="4859955"/>
            <a:ext cx="591820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ES" sz="900" b="1" spc="50" dirty="0">
                <a:solidFill>
                  <a:srgbClr val="FFFFFF"/>
                </a:solidFill>
                <a:latin typeface="Arial"/>
                <a:cs typeface="Arial"/>
              </a:rPr>
              <a:t>VIII CONGRESO DE LA ASOCIACIÓN ESPAÑOLA DE INGENIERÍA ESTRUCTURAL</a:t>
            </a:r>
            <a:endParaRPr lang="es-ES" sz="900" spc="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7904" y="4836181"/>
            <a:ext cx="777342" cy="206566"/>
          </a:xfrm>
          <a:prstGeom prst="rect">
            <a:avLst/>
          </a:prstGeom>
        </p:spPr>
      </p:pic>
      <p:cxnSp>
        <p:nvCxnSpPr>
          <p:cNvPr id="19" name="Conector recto 18"/>
          <p:cNvCxnSpPr/>
          <p:nvPr userDrawn="1"/>
        </p:nvCxnSpPr>
        <p:spPr>
          <a:xfrm flipH="1">
            <a:off x="0" y="4734762"/>
            <a:ext cx="9144000" cy="0"/>
          </a:xfrm>
          <a:prstGeom prst="line">
            <a:avLst/>
          </a:prstGeom>
          <a:ln w="12700" cmpd="sng">
            <a:solidFill>
              <a:srgbClr val="3D68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096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E - PRESENTACIONES CORPORATI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73050" y="254000"/>
            <a:ext cx="1530350" cy="4273549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1400" baseline="0">
                <a:solidFill>
                  <a:srgbClr val="8B8D8D"/>
                </a:solidFill>
                <a:latin typeface="Arial"/>
              </a:defRPr>
            </a:lvl1pPr>
          </a:lstStyle>
          <a:p>
            <a:r>
              <a:rPr lang="es-ES_tradnl" dirty="0"/>
              <a:t>Pie de foto Núm. 2</a:t>
            </a:r>
            <a:br>
              <a:rPr lang="es-ES_tradnl" dirty="0"/>
            </a:br>
            <a:r>
              <a:rPr lang="es-ES_tradnl" dirty="0"/>
              <a:t>Se trata de una imagen que apare-</a:t>
            </a:r>
            <a:r>
              <a:rPr lang="es-ES_tradnl" dirty="0" err="1"/>
              <a:t>cerá</a:t>
            </a:r>
            <a:r>
              <a:rPr lang="es-ES_tradnl" dirty="0"/>
              <a:t> completa con su pie de foto o explicación al lado.</a:t>
            </a:r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4732756"/>
            <a:ext cx="8216900" cy="4107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CuadroTexto 13"/>
          <p:cNvSpPr txBox="1"/>
          <p:nvPr userDrawn="1"/>
        </p:nvSpPr>
        <p:spPr>
          <a:xfrm>
            <a:off x="283716" y="4836181"/>
            <a:ext cx="23452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000" b="1" spc="200" dirty="0">
                <a:solidFill>
                  <a:schemeClr val="bg1"/>
                </a:solidFill>
                <a:latin typeface="Arial"/>
                <a:cs typeface="Arial"/>
              </a:rPr>
              <a:t>www.e-ache.com</a:t>
            </a:r>
          </a:p>
        </p:txBody>
      </p:sp>
      <p:sp>
        <p:nvSpPr>
          <p:cNvPr id="15" name="CuadroTexto 14"/>
          <p:cNvSpPr txBox="1"/>
          <p:nvPr userDrawn="1"/>
        </p:nvSpPr>
        <p:spPr>
          <a:xfrm>
            <a:off x="2108199" y="4859955"/>
            <a:ext cx="591820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ES" sz="900" b="1" spc="50" dirty="0">
                <a:solidFill>
                  <a:srgbClr val="FFFFFF"/>
                </a:solidFill>
                <a:latin typeface="Arial"/>
                <a:cs typeface="Arial"/>
              </a:rPr>
              <a:t>VIII CONGRESO DE LA ASOCIACIÓN ESPAÑOLA DE INGENIERÍA ESTRUCTURAL</a:t>
            </a:r>
            <a:endParaRPr lang="es-ES" sz="900" spc="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7904" y="4836181"/>
            <a:ext cx="777342" cy="206566"/>
          </a:xfrm>
          <a:prstGeom prst="rect">
            <a:avLst/>
          </a:prstGeom>
        </p:spPr>
      </p:pic>
      <p:cxnSp>
        <p:nvCxnSpPr>
          <p:cNvPr id="17" name="Conector recto 16"/>
          <p:cNvCxnSpPr/>
          <p:nvPr userDrawn="1"/>
        </p:nvCxnSpPr>
        <p:spPr>
          <a:xfrm flipH="1">
            <a:off x="0" y="4734762"/>
            <a:ext cx="9144000" cy="0"/>
          </a:xfrm>
          <a:prstGeom prst="line">
            <a:avLst/>
          </a:prstGeom>
          <a:ln w="12700" cmpd="sng">
            <a:solidFill>
              <a:srgbClr val="3D68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42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j028955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4000"/>
            <a:ext cx="4135884" cy="42619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3050" y="2715765"/>
            <a:ext cx="4178300" cy="1800201"/>
          </a:xfrm>
          <a:prstGeom prst="rect">
            <a:avLst/>
          </a:prstGeom>
        </p:spPr>
      </p:pic>
      <p:sp>
        <p:nvSpPr>
          <p:cNvPr id="5" name="Rectángulo 4"/>
          <p:cNvSpPr/>
          <p:nvPr userDrawn="1"/>
        </p:nvSpPr>
        <p:spPr>
          <a:xfrm>
            <a:off x="348884" y="2841475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8B8D8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s-ES" dirty="0"/>
          </a:p>
        </p:txBody>
      </p:sp>
      <p:sp>
        <p:nvSpPr>
          <p:cNvPr id="10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273050" y="254000"/>
            <a:ext cx="4167164" cy="22479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8B8D8D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z="2200" dirty="0">
                <a:solidFill>
                  <a:srgbClr val="8B8D8D"/>
                </a:solidFill>
                <a:latin typeface="Arial"/>
                <a:cs typeface="Arial"/>
              </a:rPr>
              <a:t>Explicación de algún detalle de la imagen que aparece a la derecha de la diapositiva.</a:t>
            </a:r>
            <a:br>
              <a:rPr lang="es-ES_tradnl" sz="2200" dirty="0">
                <a:solidFill>
                  <a:srgbClr val="8B8D8D"/>
                </a:solidFill>
                <a:latin typeface="Arial"/>
                <a:cs typeface="Arial"/>
              </a:rPr>
            </a:br>
            <a:r>
              <a:rPr lang="es-ES_tradnl" sz="2200" dirty="0">
                <a:solidFill>
                  <a:srgbClr val="8B8D8D"/>
                </a:solidFill>
                <a:latin typeface="Arial"/>
                <a:cs typeface="Arial"/>
              </a:rPr>
              <a:t>Puede ser texto corrido o lista de epígrafes.</a:t>
            </a:r>
            <a:endParaRPr lang="es-ES_tradnl" sz="2400" dirty="0"/>
          </a:p>
        </p:txBody>
      </p:sp>
      <p:sp>
        <p:nvSpPr>
          <p:cNvPr id="13" name="Título vertical 12"/>
          <p:cNvSpPr>
            <a:spLocks noGrp="1"/>
          </p:cNvSpPr>
          <p:nvPr>
            <p:ph type="title" orient="vert" hasCustomPrompt="1"/>
          </p:nvPr>
        </p:nvSpPr>
        <p:spPr>
          <a:xfrm rot="16200000">
            <a:off x="1737681" y="1883731"/>
            <a:ext cx="1571775" cy="3487263"/>
          </a:xfrm>
          <a:prstGeom prst="rect">
            <a:avLst/>
          </a:prstGeom>
        </p:spPr>
        <p:txBody>
          <a:bodyPr vert="eaVert" lIns="0" tIns="0" rIns="0" bIns="0"/>
          <a:lstStyle>
            <a:lvl1pPr algn="l">
              <a:defRPr sz="200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s-ES_tradnl" dirty="0"/>
              <a:t>Pie de foto Número 3</a:t>
            </a:r>
            <a:br>
              <a:rPr lang="es-ES_tradnl" dirty="0"/>
            </a:br>
            <a:r>
              <a:rPr lang="es-ES_tradnl" dirty="0"/>
              <a:t>Es un pie de foto como el </a:t>
            </a:r>
            <a:r>
              <a:rPr lang="es-ES_tradnl" dirty="0" err="1"/>
              <a:t>pri</a:t>
            </a:r>
            <a:r>
              <a:rPr lang="es-ES_tradnl" dirty="0"/>
              <a:t>-mero, pero sin pisar la imagen.</a:t>
            </a:r>
            <a:br>
              <a:rPr lang="es-ES_tradnl" dirty="0"/>
            </a:br>
            <a:r>
              <a:rPr lang="es-ES_tradnl" dirty="0"/>
              <a:t>Puede incluir también objetos para enriquecerlo.</a:t>
            </a:r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0" y="4732756"/>
            <a:ext cx="8216900" cy="4107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CuadroTexto 16"/>
          <p:cNvSpPr txBox="1"/>
          <p:nvPr userDrawn="1"/>
        </p:nvSpPr>
        <p:spPr>
          <a:xfrm>
            <a:off x="283716" y="4836181"/>
            <a:ext cx="23452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000" b="1" spc="200" dirty="0">
                <a:solidFill>
                  <a:schemeClr val="bg1"/>
                </a:solidFill>
                <a:latin typeface="Arial"/>
                <a:cs typeface="Arial"/>
              </a:rPr>
              <a:t>www.e-ache.com</a:t>
            </a:r>
          </a:p>
        </p:txBody>
      </p:sp>
      <p:sp>
        <p:nvSpPr>
          <p:cNvPr id="18" name="CuadroTexto 17"/>
          <p:cNvSpPr txBox="1"/>
          <p:nvPr userDrawn="1"/>
        </p:nvSpPr>
        <p:spPr>
          <a:xfrm>
            <a:off x="2108199" y="4859955"/>
            <a:ext cx="591820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ES" sz="900" b="1" spc="50" dirty="0">
                <a:solidFill>
                  <a:srgbClr val="FFFFFF"/>
                </a:solidFill>
                <a:latin typeface="Arial"/>
                <a:cs typeface="Arial"/>
              </a:rPr>
              <a:t>SESIÓN </a:t>
            </a:r>
            <a:r>
              <a:rPr lang="mr-IN" sz="900" b="1" spc="5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lang="es-ES" sz="900" b="1" spc="50" dirty="0">
                <a:solidFill>
                  <a:srgbClr val="FFFFFF"/>
                </a:solidFill>
                <a:latin typeface="Arial"/>
                <a:cs typeface="Arial"/>
              </a:rPr>
              <a:t> CONGRESO </a:t>
            </a:r>
            <a:r>
              <a:rPr lang="mr-IN" sz="900" b="1" spc="5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lang="es-ES" sz="900" b="1" spc="50" dirty="0">
                <a:solidFill>
                  <a:srgbClr val="FFFFFF"/>
                </a:solidFill>
                <a:latin typeface="Arial"/>
                <a:cs typeface="Arial"/>
              </a:rPr>
              <a:t> FERIA </a:t>
            </a:r>
            <a:r>
              <a:rPr lang="es-ES" sz="900" spc="50" dirty="0">
                <a:solidFill>
                  <a:srgbClr val="FFFFFF"/>
                </a:solidFill>
                <a:latin typeface="Arial"/>
                <a:cs typeface="Arial"/>
              </a:rPr>
              <a:t>… DONDE SE INSERTA ESTA PRESENTACIÓN</a:t>
            </a:r>
          </a:p>
        </p:txBody>
      </p:sp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77904" y="4836181"/>
            <a:ext cx="777342" cy="206566"/>
          </a:xfrm>
          <a:prstGeom prst="rect">
            <a:avLst/>
          </a:prstGeom>
        </p:spPr>
      </p:pic>
      <p:cxnSp>
        <p:nvCxnSpPr>
          <p:cNvPr id="20" name="Conector recto 19"/>
          <p:cNvCxnSpPr/>
          <p:nvPr userDrawn="1"/>
        </p:nvCxnSpPr>
        <p:spPr>
          <a:xfrm flipH="1">
            <a:off x="0" y="4734762"/>
            <a:ext cx="9144000" cy="0"/>
          </a:xfrm>
          <a:prstGeom prst="line">
            <a:avLst/>
          </a:prstGeom>
          <a:ln w="12700" cmpd="sng">
            <a:solidFill>
              <a:srgbClr val="3D68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64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imágenes en diapositiva + pie 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285750" y="3703638"/>
            <a:ext cx="4167164" cy="48101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8B8D8D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Pie de foto Número 4</a:t>
            </a:r>
            <a:br>
              <a:rPr lang="es-ES_tradnl" dirty="0"/>
            </a:br>
            <a:r>
              <a:rPr lang="es-ES_tradnl" dirty="0"/>
              <a:t>Una sola línea, o a lo sumo dos líneas.</a:t>
            </a:r>
          </a:p>
        </p:txBody>
      </p:sp>
      <p:sp>
        <p:nvSpPr>
          <p:cNvPr id="12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724400" y="3703638"/>
            <a:ext cx="4127500" cy="48101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1600" b="0" i="0" baseline="0">
                <a:solidFill>
                  <a:srgbClr val="8B8D8D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Pie de foto Número 4</a:t>
            </a:r>
            <a:br>
              <a:rPr lang="es-ES_tradnl" dirty="0"/>
            </a:br>
            <a:r>
              <a:rPr lang="es-ES_tradnl" dirty="0"/>
              <a:t>Una sola línea, o a lo sumo dos líneas.</a:t>
            </a:r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4732756"/>
            <a:ext cx="8216900" cy="4107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CuadroTexto 15"/>
          <p:cNvSpPr txBox="1"/>
          <p:nvPr userDrawn="1"/>
        </p:nvSpPr>
        <p:spPr>
          <a:xfrm>
            <a:off x="283716" y="4836181"/>
            <a:ext cx="23452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000" b="1" spc="200" dirty="0">
                <a:solidFill>
                  <a:schemeClr val="bg1"/>
                </a:solidFill>
                <a:latin typeface="Arial"/>
                <a:cs typeface="Arial"/>
              </a:rPr>
              <a:t>www.e-ache.com</a:t>
            </a:r>
          </a:p>
        </p:txBody>
      </p:sp>
      <p:sp>
        <p:nvSpPr>
          <p:cNvPr id="17" name="CuadroTexto 16"/>
          <p:cNvSpPr txBox="1"/>
          <p:nvPr userDrawn="1"/>
        </p:nvSpPr>
        <p:spPr>
          <a:xfrm>
            <a:off x="2108199" y="4859955"/>
            <a:ext cx="591820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ES" sz="900" b="1" spc="50" dirty="0">
                <a:solidFill>
                  <a:srgbClr val="FFFFFF"/>
                </a:solidFill>
                <a:latin typeface="Arial"/>
                <a:cs typeface="Arial"/>
              </a:rPr>
              <a:t>VIII CONGRESO DE LA ASOCIACIÓN ESPAÑOLA DE INGENIERÍA ESTRUCTURAL</a:t>
            </a:r>
            <a:endParaRPr lang="es-ES" sz="900" spc="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7904" y="4836181"/>
            <a:ext cx="777342" cy="206566"/>
          </a:xfrm>
          <a:prstGeom prst="rect">
            <a:avLst/>
          </a:prstGeom>
        </p:spPr>
      </p:pic>
      <p:cxnSp>
        <p:nvCxnSpPr>
          <p:cNvPr id="19" name="Conector recto 18"/>
          <p:cNvCxnSpPr/>
          <p:nvPr userDrawn="1"/>
        </p:nvCxnSpPr>
        <p:spPr>
          <a:xfrm flipH="1">
            <a:off x="0" y="4734762"/>
            <a:ext cx="9144000" cy="0"/>
          </a:xfrm>
          <a:prstGeom prst="line">
            <a:avLst/>
          </a:prstGeom>
          <a:ln w="12700" cmpd="sng">
            <a:solidFill>
              <a:srgbClr val="3D68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015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4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j030926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245532"/>
            <a:ext cx="2498724" cy="2053167"/>
          </a:xfrm>
          <a:prstGeom prst="rect">
            <a:avLst/>
          </a:prstGeom>
        </p:spPr>
      </p:pic>
      <p:sp>
        <p:nvSpPr>
          <p:cNvPr id="9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266700" y="254000"/>
            <a:ext cx="1530350" cy="204366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 b="0" i="0" baseline="0">
                <a:solidFill>
                  <a:srgbClr val="8B8D8D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Pie de foto N. 5. Puede extender-se las líneas necesarias.</a:t>
            </a:r>
          </a:p>
        </p:txBody>
      </p:sp>
      <p:pic>
        <p:nvPicPr>
          <p:cNvPr id="14" name="Imagen 13" descr="j030926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45532"/>
            <a:ext cx="2498724" cy="2053167"/>
          </a:xfrm>
          <a:prstGeom prst="rect">
            <a:avLst/>
          </a:prstGeom>
        </p:spPr>
      </p:pic>
      <p:sp>
        <p:nvSpPr>
          <p:cNvPr id="15" name="Marcador de texto 2"/>
          <p:cNvSpPr>
            <a:spLocks noGrp="1"/>
          </p:cNvSpPr>
          <p:nvPr>
            <p:ph type="body" idx="11" hasCustomPrompt="1"/>
          </p:nvPr>
        </p:nvSpPr>
        <p:spPr>
          <a:xfrm>
            <a:off x="4727550" y="254000"/>
            <a:ext cx="1530350" cy="204366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 b="0" i="0" baseline="0">
                <a:solidFill>
                  <a:srgbClr val="8B8D8D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Pie de foto N. 5. Puede extender-se las líneas necesarias.</a:t>
            </a:r>
          </a:p>
        </p:txBody>
      </p:sp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0" y="4732756"/>
            <a:ext cx="8216900" cy="4107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CuadroTexto 21"/>
          <p:cNvSpPr txBox="1"/>
          <p:nvPr userDrawn="1"/>
        </p:nvSpPr>
        <p:spPr>
          <a:xfrm>
            <a:off x="283716" y="4836181"/>
            <a:ext cx="23452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000" b="1" spc="200" dirty="0">
                <a:solidFill>
                  <a:schemeClr val="bg1"/>
                </a:solidFill>
                <a:latin typeface="Arial"/>
                <a:cs typeface="Arial"/>
              </a:rPr>
              <a:t>www.e-ache.com</a:t>
            </a:r>
          </a:p>
        </p:txBody>
      </p:sp>
      <p:sp>
        <p:nvSpPr>
          <p:cNvPr id="23" name="CuadroTexto 22"/>
          <p:cNvSpPr txBox="1"/>
          <p:nvPr userDrawn="1"/>
        </p:nvSpPr>
        <p:spPr>
          <a:xfrm>
            <a:off x="2108199" y="4859955"/>
            <a:ext cx="591820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ES" sz="900" b="1" spc="50" dirty="0">
                <a:solidFill>
                  <a:srgbClr val="FFFFFF"/>
                </a:solidFill>
                <a:latin typeface="Arial"/>
                <a:cs typeface="Arial"/>
              </a:rPr>
              <a:t>SESIÓN </a:t>
            </a:r>
            <a:r>
              <a:rPr lang="mr-IN" sz="900" b="1" spc="5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lang="es-ES" sz="900" b="1" spc="50" dirty="0">
                <a:solidFill>
                  <a:srgbClr val="FFFFFF"/>
                </a:solidFill>
                <a:latin typeface="Arial"/>
                <a:cs typeface="Arial"/>
              </a:rPr>
              <a:t> CONGRESO </a:t>
            </a:r>
            <a:r>
              <a:rPr lang="mr-IN" sz="900" b="1" spc="5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lang="es-ES" sz="900" b="1" spc="50" dirty="0">
                <a:solidFill>
                  <a:srgbClr val="FFFFFF"/>
                </a:solidFill>
                <a:latin typeface="Arial"/>
                <a:cs typeface="Arial"/>
              </a:rPr>
              <a:t> FERIA </a:t>
            </a:r>
            <a:r>
              <a:rPr lang="es-ES" sz="900" spc="50" dirty="0">
                <a:solidFill>
                  <a:srgbClr val="FFFFFF"/>
                </a:solidFill>
                <a:latin typeface="Arial"/>
                <a:cs typeface="Arial"/>
              </a:rPr>
              <a:t>… DONDE SE INSERTA ESTA PRESENTACIÓN</a:t>
            </a:r>
          </a:p>
        </p:txBody>
      </p:sp>
      <p:pic>
        <p:nvPicPr>
          <p:cNvPr id="24" name="Imagen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77904" y="4836181"/>
            <a:ext cx="777342" cy="206566"/>
          </a:xfrm>
          <a:prstGeom prst="rect">
            <a:avLst/>
          </a:prstGeom>
        </p:spPr>
      </p:pic>
      <p:cxnSp>
        <p:nvCxnSpPr>
          <p:cNvPr id="25" name="Conector recto 24"/>
          <p:cNvCxnSpPr/>
          <p:nvPr userDrawn="1"/>
        </p:nvCxnSpPr>
        <p:spPr>
          <a:xfrm flipH="1">
            <a:off x="0" y="4734762"/>
            <a:ext cx="9144000" cy="0"/>
          </a:xfrm>
          <a:prstGeom prst="line">
            <a:avLst/>
          </a:prstGeom>
          <a:ln w="12700" cmpd="sng">
            <a:solidFill>
              <a:srgbClr val="3D68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Imagen 25" descr="j030926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2465834"/>
            <a:ext cx="2498724" cy="2053167"/>
          </a:xfrm>
          <a:prstGeom prst="rect">
            <a:avLst/>
          </a:prstGeom>
        </p:spPr>
      </p:pic>
      <p:sp>
        <p:nvSpPr>
          <p:cNvPr id="27" name="Marcador de texto 2"/>
          <p:cNvSpPr>
            <a:spLocks noGrp="1"/>
          </p:cNvSpPr>
          <p:nvPr>
            <p:ph type="body" idx="12" hasCustomPrompt="1"/>
          </p:nvPr>
        </p:nvSpPr>
        <p:spPr>
          <a:xfrm>
            <a:off x="266700" y="2474302"/>
            <a:ext cx="1530350" cy="204366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 b="0" i="0" baseline="0">
                <a:solidFill>
                  <a:srgbClr val="8B8D8D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Pie de foto N. 5. Puede extender-se las líneas necesarias.</a:t>
            </a:r>
          </a:p>
        </p:txBody>
      </p:sp>
      <p:pic>
        <p:nvPicPr>
          <p:cNvPr id="28" name="Imagen 27" descr="j030926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465834"/>
            <a:ext cx="2498724" cy="2053167"/>
          </a:xfrm>
          <a:prstGeom prst="rect">
            <a:avLst/>
          </a:prstGeom>
        </p:spPr>
      </p:pic>
      <p:sp>
        <p:nvSpPr>
          <p:cNvPr id="29" name="Marcador de texto 2"/>
          <p:cNvSpPr>
            <a:spLocks noGrp="1"/>
          </p:cNvSpPr>
          <p:nvPr>
            <p:ph type="body" idx="13" hasCustomPrompt="1"/>
          </p:nvPr>
        </p:nvSpPr>
        <p:spPr>
          <a:xfrm>
            <a:off x="4727550" y="2474302"/>
            <a:ext cx="1530350" cy="204366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 b="0" i="0" baseline="0">
                <a:solidFill>
                  <a:srgbClr val="8B8D8D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Pie de foto N. 5. Puede extender-se las líneas necesarias.</a:t>
            </a:r>
          </a:p>
        </p:txBody>
      </p:sp>
    </p:spTree>
    <p:extLst>
      <p:ext uri="{BB962C8B-B14F-4D97-AF65-F5344CB8AC3E}">
        <p14:creationId xmlns:p14="http://schemas.microsoft.com/office/powerpoint/2010/main" val="133181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para bibli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73050" y="2254250"/>
            <a:ext cx="8578850" cy="26035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" b="1" i="0" kern="1000" cap="all" spc="170" baseline="0">
                <a:solidFill>
                  <a:srgbClr val="3D68AD"/>
                </a:solidFill>
                <a:latin typeface="Arial"/>
              </a:defRPr>
            </a:lvl1pPr>
          </a:lstStyle>
          <a:p>
            <a:r>
              <a:rPr lang="es-ES_tradnl" dirty="0"/>
              <a:t>Bibliografía / REFERENCIAS</a:t>
            </a:r>
            <a:endParaRPr lang="es-ES" dirty="0"/>
          </a:p>
        </p:txBody>
      </p:sp>
      <p:sp>
        <p:nvSpPr>
          <p:cNvPr id="8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273050" y="2686050"/>
            <a:ext cx="4159250" cy="1866901"/>
          </a:xfrm>
          <a:prstGeom prst="rect">
            <a:avLst/>
          </a:prstGeom>
        </p:spPr>
        <p:txBody>
          <a:bodyPr lIns="0" tIns="0" rIns="0" bIns="0" anchor="t" anchorCtr="0"/>
          <a:lstStyle>
            <a:lvl1pPr marL="2286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 sz="800" b="0" i="0" baseline="0">
                <a:solidFill>
                  <a:srgbClr val="8B8D8D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Referencia 1. Apellido, Inicial, (año), Título de artículo/libro, Nombre de revista, Volumen (Número), </a:t>
            </a:r>
            <a:r>
              <a:rPr lang="es-ES_tradnl" dirty="0" err="1"/>
              <a:t>pág</a:t>
            </a:r>
            <a:r>
              <a:rPr lang="es-ES_tradnl" dirty="0"/>
              <a:t> inicial-</a:t>
            </a:r>
            <a:r>
              <a:rPr lang="es-ES_tradnl" dirty="0" err="1"/>
              <a:t>pág</a:t>
            </a:r>
            <a:r>
              <a:rPr lang="es-ES_tradnl" dirty="0"/>
              <a:t> final. Ciudad, Editorial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s-ES_tradnl" dirty="0"/>
              <a:t>Referencia 2. Apellido, Inicial, (año), Título de artículo/libro, Nombre de revista, Volumen (Número), </a:t>
            </a:r>
            <a:r>
              <a:rPr lang="es-ES_tradnl" dirty="0" err="1"/>
              <a:t>pág</a:t>
            </a:r>
            <a:r>
              <a:rPr lang="es-ES_tradnl" dirty="0"/>
              <a:t> inicial-</a:t>
            </a:r>
            <a:r>
              <a:rPr lang="es-ES_tradnl" dirty="0" err="1"/>
              <a:t>pág</a:t>
            </a:r>
            <a:r>
              <a:rPr lang="es-ES_tradnl" dirty="0"/>
              <a:t> final. Ciudad, Editorial </a:t>
            </a:r>
          </a:p>
          <a:p>
            <a:pPr lvl="0"/>
            <a:r>
              <a:rPr lang="es-ES_tradnl" dirty="0"/>
              <a:t>Referencia 3. Apellido, Inicial, (año), Título de artículo/libro, Nombre de revista, Volumen (Número), </a:t>
            </a:r>
            <a:r>
              <a:rPr lang="es-ES_tradnl" dirty="0" err="1"/>
              <a:t>pág</a:t>
            </a:r>
            <a:r>
              <a:rPr lang="es-ES_tradnl" dirty="0"/>
              <a:t> inicial-</a:t>
            </a:r>
            <a:r>
              <a:rPr lang="es-ES_tradnl" dirty="0" err="1"/>
              <a:t>pág</a:t>
            </a:r>
            <a:r>
              <a:rPr lang="es-ES_tradnl" dirty="0"/>
              <a:t> final. Ciudad, Editorial </a:t>
            </a:r>
          </a:p>
          <a:p>
            <a:pPr lvl="0"/>
            <a:r>
              <a:rPr lang="es-ES_tradnl" dirty="0"/>
              <a:t>Referencia 4. Apellido, Inicial, (año), Título de artículo/libro, Nombre de revista, Volumen (Número), </a:t>
            </a:r>
            <a:r>
              <a:rPr lang="es-ES_tradnl" dirty="0" err="1"/>
              <a:t>pág</a:t>
            </a:r>
            <a:r>
              <a:rPr lang="es-ES_tradnl" dirty="0"/>
              <a:t> inicial-</a:t>
            </a:r>
            <a:r>
              <a:rPr lang="es-ES_tradnl" dirty="0" err="1"/>
              <a:t>pág</a:t>
            </a:r>
            <a:r>
              <a:rPr lang="es-ES_tradnl" dirty="0"/>
              <a:t> final. Ciudad, Editorial </a:t>
            </a: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4732756"/>
            <a:ext cx="8216900" cy="4107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CuadroTexto 12"/>
          <p:cNvSpPr txBox="1"/>
          <p:nvPr userDrawn="1"/>
        </p:nvSpPr>
        <p:spPr>
          <a:xfrm>
            <a:off x="283716" y="4836181"/>
            <a:ext cx="23452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000" b="1" spc="200" dirty="0">
                <a:solidFill>
                  <a:schemeClr val="bg1"/>
                </a:solidFill>
                <a:latin typeface="Arial"/>
                <a:cs typeface="Arial"/>
              </a:rPr>
              <a:t>www.e-ache.com</a:t>
            </a:r>
          </a:p>
        </p:txBody>
      </p:sp>
      <p:sp>
        <p:nvSpPr>
          <p:cNvPr id="14" name="CuadroTexto 13"/>
          <p:cNvSpPr txBox="1"/>
          <p:nvPr userDrawn="1"/>
        </p:nvSpPr>
        <p:spPr>
          <a:xfrm>
            <a:off x="2108199" y="4859955"/>
            <a:ext cx="591820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ES" sz="900" b="1" spc="50" dirty="0">
                <a:solidFill>
                  <a:srgbClr val="FFFFFF"/>
                </a:solidFill>
                <a:latin typeface="Arial"/>
                <a:cs typeface="Arial"/>
              </a:rPr>
              <a:t>VIII CONGRESO DE LA ASOCIACIÓN ESPAÑOLA DE INGENIERÍA ESTRUCTURAL</a:t>
            </a:r>
            <a:endParaRPr lang="es-ES" sz="900" spc="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7904" y="4836181"/>
            <a:ext cx="777342" cy="206566"/>
          </a:xfrm>
          <a:prstGeom prst="rect">
            <a:avLst/>
          </a:prstGeom>
        </p:spPr>
      </p:pic>
      <p:cxnSp>
        <p:nvCxnSpPr>
          <p:cNvPr id="16" name="Conector recto 15"/>
          <p:cNvCxnSpPr/>
          <p:nvPr userDrawn="1"/>
        </p:nvCxnSpPr>
        <p:spPr>
          <a:xfrm flipH="1">
            <a:off x="0" y="4734762"/>
            <a:ext cx="9144000" cy="0"/>
          </a:xfrm>
          <a:prstGeom prst="line">
            <a:avLst/>
          </a:prstGeom>
          <a:ln w="12700" cmpd="sng">
            <a:solidFill>
              <a:srgbClr val="3D68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256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 - Última dia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73050" y="1603375"/>
            <a:ext cx="3219450" cy="19399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00" baseline="0">
                <a:solidFill>
                  <a:srgbClr val="3D68AD"/>
                </a:solidFill>
              </a:defRPr>
            </a:lvl1pPr>
          </a:lstStyle>
          <a:p>
            <a:r>
              <a:rPr lang="es-ES_tradnl" dirty="0"/>
              <a:t>AGRADECIMIENTOS</a:t>
            </a:r>
            <a:br>
              <a:rPr lang="es-ES_tradnl" dirty="0"/>
            </a:br>
            <a:r>
              <a:rPr lang="es-ES_tradnl" dirty="0"/>
              <a:t>Destacar la capacidad, formación y dedicación del equipo y de la Asociación que lo hizo posible. </a:t>
            </a:r>
            <a:br>
              <a:rPr lang="es-ES_tradnl" dirty="0"/>
            </a:br>
            <a:br>
              <a:rPr lang="es-ES_tradnl" dirty="0"/>
            </a:b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427837" y="-85969"/>
            <a:ext cx="5730025" cy="5143500"/>
          </a:xfrm>
          <a:prstGeom prst="rect">
            <a:avLst/>
          </a:prstGeom>
        </p:spPr>
      </p:pic>
      <p:sp>
        <p:nvSpPr>
          <p:cNvPr id="7" name="CuadroTexto 6"/>
          <p:cNvSpPr txBox="1"/>
          <p:nvPr userDrawn="1"/>
        </p:nvSpPr>
        <p:spPr>
          <a:xfrm>
            <a:off x="6506633" y="4776137"/>
            <a:ext cx="23452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ES" sz="1000" b="1" spc="200" dirty="0">
                <a:solidFill>
                  <a:srgbClr val="005DA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www.ubu.es</a:t>
            </a:r>
            <a:endParaRPr lang="es-ES" sz="1000" b="1" spc="200" dirty="0">
              <a:solidFill>
                <a:srgbClr val="005DA1"/>
              </a:solidFill>
              <a:latin typeface="Arial"/>
              <a:cs typeface="Arial"/>
            </a:endParaRP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0"/>
          </p:nvPr>
        </p:nvSpPr>
        <p:spPr>
          <a:xfrm>
            <a:off x="6292850" y="4095750"/>
            <a:ext cx="2559050" cy="4318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buFontTx/>
              <a:buNone/>
              <a:defRPr sz="1200" baseline="0">
                <a:solidFill>
                  <a:srgbClr val="3D68AD"/>
                </a:solidFill>
                <a:latin typeface="Arial"/>
              </a:defRPr>
            </a:lvl1pPr>
          </a:lstStyle>
          <a:p>
            <a:pPr lvl="0"/>
            <a:endParaRPr lang="es-ES" dirty="0"/>
          </a:p>
        </p:txBody>
      </p:sp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D8EBA4A5-25CA-51DD-E8BC-C0AA84C62B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9085" y="224783"/>
            <a:ext cx="1330968" cy="504000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3180C580-6760-C289-D69E-340A33E00A4B}"/>
              </a:ext>
            </a:extLst>
          </p:cNvPr>
          <p:cNvCxnSpPr>
            <a:cxnSpLocks/>
          </p:cNvCxnSpPr>
          <p:nvPr userDrawn="1"/>
        </p:nvCxnSpPr>
        <p:spPr>
          <a:xfrm>
            <a:off x="3130171" y="217766"/>
            <a:ext cx="0" cy="535957"/>
          </a:xfrm>
          <a:prstGeom prst="line">
            <a:avLst/>
          </a:prstGeom>
          <a:ln w="31750">
            <a:solidFill>
              <a:srgbClr val="8B8D8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FE20EEB0-300C-D84C-76AF-8F9316EA25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29240" y="204403"/>
            <a:ext cx="1232261" cy="576000"/>
          </a:xfrm>
          <a:prstGeom prst="rect">
            <a:avLst/>
          </a:prstGeom>
        </p:spPr>
      </p:pic>
      <p:pic>
        <p:nvPicPr>
          <p:cNvPr id="8" name="Imagen 7" descr="Un dibujo de un perro&#10;&#10;El contenido generado por IA puede ser incorrecto.">
            <a:extLst>
              <a:ext uri="{FF2B5EF4-FFF2-40B4-BE49-F238E27FC236}">
                <a16:creationId xmlns:a16="http://schemas.microsoft.com/office/drawing/2014/main" id="{E84E74DE-597F-B975-6090-3812D84DE23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63932" y="193544"/>
            <a:ext cx="927755" cy="576000"/>
          </a:xfrm>
          <a:prstGeom prst="rect">
            <a:avLst/>
          </a:prstGeom>
        </p:spPr>
      </p:pic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C433432A-1143-650A-3263-887B21E4AAC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45779" y="201360"/>
            <a:ext cx="496678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44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2"/>
          </p:nvPr>
        </p:nvSpPr>
        <p:spPr>
          <a:xfrm>
            <a:off x="6718300" y="184146"/>
            <a:ext cx="2133600" cy="2746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 kern="600" spc="1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B70E38E8-9F02-C741-9843-0A002D5D51A9}" type="datetimeFigureOut">
              <a:rPr lang="es-ES" smtClean="0"/>
              <a:pPr/>
              <a:t>11/06/2025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970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4" r:id="rId2"/>
    <p:sldLayoutId id="2147483649" r:id="rId3"/>
    <p:sldLayoutId id="2147483650" r:id="rId4"/>
    <p:sldLayoutId id="2147483675" r:id="rId5"/>
    <p:sldLayoutId id="2147483673" r:id="rId6"/>
    <p:sldLayoutId id="2147483680" r:id="rId7"/>
    <p:sldLayoutId id="2147483679" r:id="rId8"/>
    <p:sldLayoutId id="2147483677" r:id="rId9"/>
    <p:sldLayoutId id="2147483676" r:id="rId10"/>
  </p:sldLayoutIdLst>
  <p:txStyles>
    <p:titleStyle>
      <a:lvl1pPr marL="0" indent="0"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949450" y="1156343"/>
            <a:ext cx="6673850" cy="1523796"/>
          </a:xfrm>
        </p:spPr>
        <p:txBody>
          <a:bodyPr anchor="ctr"/>
          <a:lstStyle/>
          <a:p>
            <a:r>
              <a:rPr lang="en-US" sz="3000" dirty="0"/>
              <a:t>Non-destructive characterization of steel fiber distribution in concrete: CT-scanning vs inductive method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1949450" y="2892972"/>
            <a:ext cx="6673850" cy="1694794"/>
          </a:xfrm>
        </p:spPr>
        <p:txBody>
          <a:bodyPr anchor="ctr"/>
          <a:lstStyle/>
          <a:p>
            <a:r>
              <a:rPr lang="en-US" sz="1600" i="0" dirty="0"/>
              <a:t>Álvaro Mena-Alonso</a:t>
            </a:r>
            <a:r>
              <a:rPr lang="en-US" sz="1600" i="0" baseline="30000" dirty="0"/>
              <a:t>1</a:t>
            </a:r>
            <a:r>
              <a:rPr lang="en-US" sz="1600" i="0" dirty="0"/>
              <a:t>, Guillem Rojas</a:t>
            </a:r>
            <a:r>
              <a:rPr lang="en-US" sz="1600" i="0" baseline="30000" dirty="0"/>
              <a:t>2</a:t>
            </a:r>
            <a:r>
              <a:rPr lang="en-US" sz="1600" i="0" dirty="0"/>
              <a:t>, Álvaro Muñoz</a:t>
            </a:r>
            <a:r>
              <a:rPr lang="en-US" sz="1600" i="0" baseline="30000" dirty="0"/>
              <a:t>3</a:t>
            </a:r>
            <a:r>
              <a:rPr lang="en-US" sz="1600" i="0" dirty="0"/>
              <a:t>, Terje Kanstad</a:t>
            </a:r>
            <a:r>
              <a:rPr lang="en-US" sz="1600" i="0" baseline="30000" dirty="0"/>
              <a:t>2</a:t>
            </a:r>
            <a:r>
              <a:rPr lang="en-US" sz="1600" i="0" dirty="0"/>
              <a:t> and Miguel A. Vicente</a:t>
            </a:r>
            <a:r>
              <a:rPr lang="en-US" sz="1600" i="0" baseline="30000" dirty="0"/>
              <a:t>1</a:t>
            </a:r>
          </a:p>
          <a:p>
            <a:endParaRPr lang="en-US" sz="1200" i="0" dirty="0"/>
          </a:p>
          <a:p>
            <a:r>
              <a:rPr lang="en-US" sz="1200" baseline="30000" dirty="0"/>
              <a:t>1</a:t>
            </a:r>
            <a:r>
              <a:rPr lang="en-US" sz="1200" dirty="0"/>
              <a:t> Department of Civil Engineering, University of Burgos (UBU), Spain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 Department of Structural Engineering, Norwegian University of Science and Technology (NTNU), Norway</a:t>
            </a:r>
          </a:p>
          <a:p>
            <a:r>
              <a:rPr lang="en-US" sz="1200" baseline="30000" dirty="0"/>
              <a:t>3</a:t>
            </a:r>
            <a:r>
              <a:rPr lang="en-US" sz="1200" dirty="0"/>
              <a:t> Stratum Reservoir AS, Norway</a:t>
            </a:r>
          </a:p>
          <a:p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75969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29644-1ED3-8099-F968-8770F62F9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F30341-995A-CA32-E198-BAE6C931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775495"/>
            <a:ext cx="8401844" cy="37519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Specimens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cores are cylindrical, 150 mm in diameter and 150 mm in height.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B1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 cores (P13-4, P13-6, P14-3, and P14-4) were taken from 1.2 × 1.2 × 0.15 m slabs cast in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Rudshøgda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B2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 cores (W1-4, W1-12, W1-28, and W4-30) were taken from 7.0 × 2.5 × 0.20 m walls cast in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Gjøvik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DD55B60-CE2C-9E0D-5720-B55953A7F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349250"/>
            <a:ext cx="8401844" cy="3619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5DA1"/>
                </a:solidFill>
              </a:rPr>
              <a:t>3. Experimental campaign</a:t>
            </a:r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BE21E9A1-B117-487B-2C47-E33B3B96D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83" y="2398218"/>
            <a:ext cx="2876603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9DE9D980-B943-2152-7DDB-3732EC774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97" y="2690859"/>
            <a:ext cx="2159635" cy="162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87EC8C03-1894-922F-34A6-E4C57746A1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09" y="3023026"/>
            <a:ext cx="2159635" cy="1618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3819B872-78E5-F1CB-A51A-75F4C3A281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968" y="3021121"/>
            <a:ext cx="2159635" cy="162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556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A27E8-1B7D-8E1F-B2BA-F47536853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5F350A-A7E8-B1D1-C4DC-38A99CA0F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775495"/>
            <a:ext cx="8401844" cy="37519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Assessment of fiber orientation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specimens underwent inductive method (IM) testing at the NTNU facilities in Trondheim (Norway).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 they were analyzed using computed tomography (CT) at Stratum Reservoir AS in Stavanger (Norway).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specimen was properly identified, clearly indicating its orientation relative to the structural element from which it was extracted.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92F398-2941-F166-9F33-6C02EA23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349250"/>
            <a:ext cx="8401844" cy="3619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5DA1"/>
                </a:solidFill>
              </a:rPr>
              <a:t>3. Experimental campaign</a:t>
            </a:r>
          </a:p>
        </p:txBody>
      </p:sp>
    </p:spTree>
    <p:extLst>
      <p:ext uri="{BB962C8B-B14F-4D97-AF65-F5344CB8AC3E}">
        <p14:creationId xmlns:p14="http://schemas.microsoft.com/office/powerpoint/2010/main" val="1300378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76CD4-A58D-AB6E-C463-09C964A4D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700A94-B7DA-3609-3409-6F011246A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775495"/>
            <a:ext cx="8401844" cy="37519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CT-scanning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scanning yields individual-fiber data for each specimen. From this, the total number of fibers and the mean angles that the fibers make with the coordinate axes can be calculated.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0E9E98-7B56-4F38-F147-0B3120FF1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349250"/>
            <a:ext cx="8401844" cy="3619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5DA1"/>
                </a:solidFill>
              </a:rPr>
              <a:t>4. results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1329E61-CAE5-BA3E-F8AB-A0B24D72E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134" y="2028005"/>
            <a:ext cx="3606451" cy="2340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26A2F51-62D8-7F6F-3061-881CF60051EE}"/>
              </a:ext>
            </a:extLst>
          </p:cNvPr>
          <p:cNvSpPr txBox="1"/>
          <p:nvPr/>
        </p:nvSpPr>
        <p:spPr>
          <a:xfrm>
            <a:off x="4840015" y="2150891"/>
            <a:ext cx="3179954" cy="1600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150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fibers are seen to lie perpendicular to the Z-axis, i.e., perpendicular to the plane of the structural elements.</a:t>
            </a:r>
          </a:p>
          <a:p>
            <a:pPr marL="57150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wall cores (W), the fibers are more strongly aligned within the XY plane.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FFF6B0E-D1FE-07B9-CDE5-A575A15AE817}"/>
              </a:ext>
            </a:extLst>
          </p:cNvPr>
          <p:cNvSpPr/>
          <p:nvPr/>
        </p:nvSpPr>
        <p:spPr>
          <a:xfrm>
            <a:off x="4063562" y="2360886"/>
            <a:ext cx="394138" cy="1911569"/>
          </a:xfrm>
          <a:prstGeom prst="roundRect">
            <a:avLst/>
          </a:prstGeom>
          <a:solidFill>
            <a:srgbClr val="C00000">
              <a:alpha val="20000"/>
            </a:srgbClr>
          </a:solidFill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0A8F8-F7E4-8B69-E180-7B3DCC8BA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037DF1-C75F-10E3-482E-1DB84417D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775495"/>
            <a:ext cx="8401844" cy="37519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CT-scanning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representation of steel fibers in all specimens: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204FD0-825D-C074-E83F-E4A0D33A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349250"/>
            <a:ext cx="8401844" cy="3619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5DA1"/>
                </a:solidFill>
              </a:rPr>
              <a:t>4. results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AEF82B-C127-507F-473F-B916C1A90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173" y="1531690"/>
            <a:ext cx="5557653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45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1D1DE-A143-69BF-84E7-03B51C2E1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7B83D8-8C9B-EFC7-35DA-8844EE135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775495"/>
            <a:ext cx="8401844" cy="37519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Comparison CT-scanning vs Inductive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table below compares the fiber-content and orientation results obtained with CT scanning and the inductive method (IM).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IM, the orientation factors η are calculated from inductance measurements; in CT scanning they are derived from the individual fiber orientations.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A4D492-8502-EA95-3F06-4308B202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349250"/>
            <a:ext cx="8401844" cy="3619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5DA1"/>
                </a:solidFill>
              </a:rPr>
              <a:t>4. results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25E8DCE-CA7C-8438-D06F-91D3856946B5}"/>
              </a:ext>
            </a:extLst>
          </p:cNvPr>
          <p:cNvSpPr txBox="1"/>
          <p:nvPr/>
        </p:nvSpPr>
        <p:spPr>
          <a:xfrm>
            <a:off x="5261741" y="2998636"/>
            <a:ext cx="365759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150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value of η = 1 means all fibers are aligned with the corresponding axis, whereas η = 0 means all fibers are perpendicular to that axis.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559C3C4-25DD-79A3-2927-60AC1A330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99" y="2359690"/>
            <a:ext cx="4654894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8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FE585-A0FF-D189-8761-FCE0E11A7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5A3979-5472-8B22-CDD2-F0DE83F4C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775495"/>
            <a:ext cx="8401844" cy="37519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Comparison CT-scanning vs Inductive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visual comparison, the orientation ellipses obtained from CT scanning and IM can be plotted for each specimen.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9CDBC6-9DCE-1915-F7BB-87551CF86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349250"/>
            <a:ext cx="8401844" cy="3619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5DA1"/>
                </a:solidFill>
              </a:rPr>
              <a:t>4. results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46DF1-2A1C-2489-BA3D-ECBD0C264854}"/>
              </a:ext>
            </a:extLst>
          </p:cNvPr>
          <p:cNvSpPr txBox="1"/>
          <p:nvPr/>
        </p:nvSpPr>
        <p:spPr>
          <a:xfrm>
            <a:off x="7019160" y="2189871"/>
            <a:ext cx="183274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ellipses depict the dominant fiber orientations in the XY plane (the slab or wall plane) through the corresponding orientation factors.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6453D2B-136A-33DD-6B5C-224778C82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38" y="1716857"/>
            <a:ext cx="6383028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13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A052D-4E96-C7E2-0273-76A114323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B3B30B-4EA3-7653-787F-17022EB3E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775495"/>
            <a:ext cx="8401844" cy="37519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Comparison CT-scanning vs Inductive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Finally, correlation plots between the results of both methods—covering both fiber content and orientations—are presented. They show that the correlation level is very high.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93F0A5-C851-7B2A-F5F2-2A62F6602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349250"/>
            <a:ext cx="8401844" cy="3619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5DA1"/>
                </a:solidFill>
              </a:rPr>
              <a:t>4. results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1C7FED-E13D-5326-2C35-A607343F7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75" y="1803496"/>
            <a:ext cx="5575649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57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E0657-BFD0-64D7-83C8-F516D921F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69B1CA-28E2-0496-7E9F-BA7C55D7F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775495"/>
            <a:ext cx="8401844" cy="37519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work validates the inductive method as a reliable technique for assessing fiber orientation when compared with CT scanning (the reference method).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inductive method can be advantageous over CT scanning in many applications.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5B2C8C-7F3A-D561-4830-62A407D3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349250"/>
            <a:ext cx="8401844" cy="3619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5DA1"/>
                </a:solidFill>
              </a:rPr>
              <a:t>5. CONCLUSIONS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99A040-1B4E-3B0A-9DDF-0929EE7BB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595" y="1929924"/>
            <a:ext cx="583481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21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0739AB-31EC-41D6-93C5-28B0F2F75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49" y="1603375"/>
            <a:ext cx="3634582" cy="1939925"/>
          </a:xfrm>
        </p:spPr>
        <p:txBody>
          <a:bodyPr/>
          <a:lstStyle/>
          <a:p>
            <a:r>
              <a:rPr lang="en-US" sz="2200" dirty="0">
                <a:solidFill>
                  <a:srgbClr val="005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  <a:br>
              <a:rPr lang="en-US" sz="2200" dirty="0">
                <a:solidFill>
                  <a:srgbClr val="005DA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rgbClr val="005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  <a:endParaRPr lang="es-ES" sz="2200" dirty="0">
              <a:solidFill>
                <a:srgbClr val="005D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33ED79-59E1-4164-8C66-66EDF641CD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2850" y="3967162"/>
            <a:ext cx="2559050" cy="561975"/>
          </a:xfrm>
        </p:spPr>
        <p:txBody>
          <a:bodyPr/>
          <a:lstStyle/>
          <a:p>
            <a:r>
              <a:rPr lang="es-ES" sz="1600" dirty="0">
                <a:solidFill>
                  <a:srgbClr val="005DA1"/>
                </a:solidFill>
              </a:rPr>
              <a:t>Alvaro Mena-Alonso</a:t>
            </a:r>
          </a:p>
          <a:p>
            <a:r>
              <a:rPr lang="es-ES" sz="1600" dirty="0">
                <a:solidFill>
                  <a:srgbClr val="005DA1"/>
                </a:solidFill>
              </a:rPr>
              <a:t>amena@ubu.es</a:t>
            </a:r>
          </a:p>
        </p:txBody>
      </p:sp>
    </p:spTree>
    <p:extLst>
      <p:ext uri="{BB962C8B-B14F-4D97-AF65-F5344CB8AC3E}">
        <p14:creationId xmlns:p14="http://schemas.microsoft.com/office/powerpoint/2010/main" val="1526243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7BAB41-23BF-4CB7-A776-58C439F36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775495"/>
            <a:ext cx="8401844" cy="37519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fiber-reinforced concrete (FRC)?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is a </a:t>
            </a: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composite material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made of concrete into which small, short, discrete fibers are added during mixing; these fibers are, in principle, randomly distributed throughout the matrix.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fibers increase the material’s residual strength and its toughness after cracking.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1B5D9B-9529-4C2C-8C9F-369D64D85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349250"/>
            <a:ext cx="8401844" cy="3619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5DA1"/>
                </a:solidFill>
              </a:rPr>
              <a:t>1. introduction</a:t>
            </a:r>
          </a:p>
        </p:txBody>
      </p:sp>
      <p:pic>
        <p:nvPicPr>
          <p:cNvPr id="4" name="Imagen 3" descr="Imagen que contiene edificio, exterior, piedra, banqueta&#10;&#10;Descripción generada automáticamente">
            <a:extLst>
              <a:ext uri="{FF2B5EF4-FFF2-40B4-BE49-F238E27FC236}">
                <a16:creationId xmlns:a16="http://schemas.microsoft.com/office/drawing/2014/main" id="{3632D093-98E3-1BD4-B5B4-53CC07964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789" y="2530324"/>
            <a:ext cx="4103305" cy="180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D7E4FC-E972-367F-B5D3-DD779B5DC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546" y="2530324"/>
            <a:ext cx="194279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00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27BDF-FF94-D501-F70C-A382ECB96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2DE38-ABA8-045E-34A6-6D6F8C618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775495"/>
            <a:ext cx="8401844" cy="37519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Flexural strength of FRC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fibers enhance the </a:t>
            </a: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tensile strength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concrete because they enable stress transfer across cracked sections.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improvement in mechanical capacity is particularly significant under flexural loading.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behavior of FRC varies according to parameters such as fiber dosage and fiber type.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80A00C0-F273-7715-7F51-2E1071696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349250"/>
            <a:ext cx="8401844" cy="3619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5DA1"/>
                </a:solidFill>
              </a:rPr>
              <a:t>1. introduction</a:t>
            </a:r>
          </a:p>
        </p:txBody>
      </p:sp>
      <p:pic>
        <p:nvPicPr>
          <p:cNvPr id="8" name="Imagen 7" descr="Diagrama&#10;&#10;El contenido generado por IA puede ser incorrecto.">
            <a:extLst>
              <a:ext uri="{FF2B5EF4-FFF2-40B4-BE49-F238E27FC236}">
                <a16:creationId xmlns:a16="http://schemas.microsoft.com/office/drawing/2014/main" id="{647BD4E5-9585-E135-466D-BAA44B3A2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978" y="2472792"/>
            <a:ext cx="3357910" cy="2232000"/>
          </a:xfrm>
          <a:prstGeom prst="rect">
            <a:avLst/>
          </a:prstGeom>
        </p:spPr>
      </p:pic>
      <p:pic>
        <p:nvPicPr>
          <p:cNvPr id="9" name="Imagen 8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DA65F01A-79BA-1010-9569-8A96E1122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93"/>
          <a:stretch>
            <a:fillRect/>
          </a:stretch>
        </p:blipFill>
        <p:spPr bwMode="auto">
          <a:xfrm>
            <a:off x="1718586" y="2526792"/>
            <a:ext cx="2499901" cy="21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447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85A3D-AAAC-3BB7-419D-868663FA7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6A67BE-B243-C74F-E4D3-10D25C322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775495"/>
            <a:ext cx="8401844" cy="37519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Role of fiber orientation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orientation of fibers inside the concrete is not actually random; it depends on factors such as → mix rheology, casting method, wall effects, the presence of obstacles, etc.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Fiber orientation dictates their </a:t>
            </a: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structural efficiency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→ fibers perpendicular/parallel to the crack plane.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07282D-3BFA-7578-58E1-DBFDEEE5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349250"/>
            <a:ext cx="8401844" cy="3619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5DA1"/>
                </a:solidFill>
              </a:rPr>
              <a:t>1. introduction</a:t>
            </a:r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870D5479-464F-9A3D-DD0F-287CC13F8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3" r="1402"/>
          <a:stretch>
            <a:fillRect/>
          </a:stretch>
        </p:blipFill>
        <p:spPr bwMode="auto">
          <a:xfrm>
            <a:off x="4832134" y="2461617"/>
            <a:ext cx="3989475" cy="153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C238D54-BCB6-7FFE-5C6E-A44847F1D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3"/>
          <a:stretch>
            <a:fillRect/>
          </a:stretch>
        </p:blipFill>
        <p:spPr bwMode="auto">
          <a:xfrm>
            <a:off x="1554061" y="3516377"/>
            <a:ext cx="1692207" cy="107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AB4C212-D89A-2B46-64CF-E20A6A4DB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51"/>
          <a:stretch>
            <a:fillRect/>
          </a:stretch>
        </p:blipFill>
        <p:spPr bwMode="auto">
          <a:xfrm>
            <a:off x="630352" y="2379215"/>
            <a:ext cx="3539627" cy="107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F9A48A7-B876-89CF-FCC0-4324AA93C320}"/>
              </a:ext>
            </a:extLst>
          </p:cNvPr>
          <p:cNvSpPr txBox="1"/>
          <p:nvPr/>
        </p:nvSpPr>
        <p:spPr>
          <a:xfrm>
            <a:off x="3354982" y="4468579"/>
            <a:ext cx="1646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(Kruschwitz et al., 2022)</a:t>
            </a:r>
          </a:p>
        </p:txBody>
      </p:sp>
    </p:spTree>
    <p:extLst>
      <p:ext uri="{BB962C8B-B14F-4D97-AF65-F5344CB8AC3E}">
        <p14:creationId xmlns:p14="http://schemas.microsoft.com/office/powerpoint/2010/main" val="3223460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C1282-F5A8-EA62-6387-C2C199045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B48C8A-275C-9958-1F39-DFBB96A97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775495"/>
            <a:ext cx="8401844" cy="37519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 the above, it follows that </a:t>
            </a: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non-destructive methods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 assessing fiber orientation in FRC structural elements are essential.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Several techniques are available, but two stand out: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this study, the performance of both methods is compared by determining the fiber orientation in the same cores extracted from FRC walls and slabs.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E1635A-7EDE-A250-BEDA-63B00B24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349250"/>
            <a:ext cx="8401844" cy="3619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5DA1"/>
                </a:solidFill>
              </a:rPr>
              <a:t>2. Methods for determining fiber orientation</a:t>
            </a:r>
          </a:p>
        </p:txBody>
      </p:sp>
      <p:pic>
        <p:nvPicPr>
          <p:cNvPr id="8" name="Imagen 7" descr="Imagen que contiene interior, tabla, libro, escritorio&#10;&#10;Descripción generada automáticamente">
            <a:extLst>
              <a:ext uri="{FF2B5EF4-FFF2-40B4-BE49-F238E27FC236}">
                <a16:creationId xmlns:a16="http://schemas.microsoft.com/office/drawing/2014/main" id="{5D6BF6DA-053D-C9B2-EC2F-1EBE8BE0D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428" y="1769167"/>
            <a:ext cx="1795398" cy="1980000"/>
          </a:xfrm>
          <a:prstGeom prst="rect">
            <a:avLst/>
          </a:prstGeom>
        </p:spPr>
      </p:pic>
      <p:pic>
        <p:nvPicPr>
          <p:cNvPr id="2050" name="Picture 2" descr="SmartFibreC - SMART ENG">
            <a:extLst>
              <a:ext uri="{FF2B5EF4-FFF2-40B4-BE49-F238E27FC236}">
                <a16:creationId xmlns:a16="http://schemas.microsoft.com/office/drawing/2014/main" id="{03BE9482-CEC7-D4B3-DFB7-752241BB7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295" y="2036710"/>
            <a:ext cx="2402347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1C29B61-BB2C-0E61-31C1-1B6EDCDB31DA}"/>
              </a:ext>
            </a:extLst>
          </p:cNvPr>
          <p:cNvSpPr txBox="1"/>
          <p:nvPr/>
        </p:nvSpPr>
        <p:spPr>
          <a:xfrm>
            <a:off x="689401" y="2020503"/>
            <a:ext cx="2091595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Computed tomography scanning (CT-scanning)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18D1EFE-81F9-C50D-D95E-6E71CF47C4D9}"/>
              </a:ext>
            </a:extLst>
          </p:cNvPr>
          <p:cNvSpPr txBox="1"/>
          <p:nvPr/>
        </p:nvSpPr>
        <p:spPr>
          <a:xfrm>
            <a:off x="4875637" y="2128225"/>
            <a:ext cx="183725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Inductive Method (IM)</a:t>
            </a:r>
          </a:p>
        </p:txBody>
      </p:sp>
      <p:pic>
        <p:nvPicPr>
          <p:cNvPr id="7" name="Imagen 6" descr="Icono&#10;&#10;El contenido generado por IA puede ser incorrecto.">
            <a:extLst>
              <a:ext uri="{FF2B5EF4-FFF2-40B4-BE49-F238E27FC236}">
                <a16:creationId xmlns:a16="http://schemas.microsoft.com/office/drawing/2014/main" id="{01BB01E2-0A58-B1CF-1C7E-F06436326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170" y="1884309"/>
            <a:ext cx="304802" cy="30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0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D051C-486F-AF2E-7545-0FE410BE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F541BC-B20D-6839-CC8A-4C287ABF3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775495"/>
            <a:ext cx="8401844" cy="37519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CT-scanning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Computed tomography (CT) relies on the attenuation that X-rays undergo as they pass through a material. This attenuation is proportional to the material’s density.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CT system comprises three </a:t>
            </a: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components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ACBD58-D248-A751-F290-359E67370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349250"/>
            <a:ext cx="8401844" cy="3619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5DA1"/>
                </a:solidFill>
              </a:rPr>
              <a:t>2. Methods for determining fiber orientation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B296C0-E03E-C5AA-E691-AB3F466884E5}"/>
              </a:ext>
            </a:extLst>
          </p:cNvPr>
          <p:cNvSpPr txBox="1"/>
          <p:nvPr/>
        </p:nvSpPr>
        <p:spPr>
          <a:xfrm>
            <a:off x="450056" y="2142685"/>
            <a:ext cx="4058882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62865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source → emits the X-ray beam</a:t>
            </a:r>
          </a:p>
          <a:p>
            <a:pPr marL="62865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Rotating stage → holds and spins the specimen</a:t>
            </a:r>
          </a:p>
          <a:p>
            <a:pPr marL="62865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panel → captures the attenuated signal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Principle of XCT with flat panel detector | Download Scientific Diagram">
            <a:extLst>
              <a:ext uri="{FF2B5EF4-FFF2-40B4-BE49-F238E27FC236}">
                <a16:creationId xmlns:a16="http://schemas.microsoft.com/office/drawing/2014/main" id="{2C4758E4-44EB-BD0C-852B-BDD8C8008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47" y="2142685"/>
            <a:ext cx="385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103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DA4FA-AED4-B5AF-3754-C7F45799B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544E7E-6EE3-AD32-E224-F82D29C50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775495"/>
            <a:ext cx="8401844" cy="37519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CT-scanning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tomogram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specimen is actually a set of many radiographs taken at multiple elevations—and, within each elevation, from numerous angles.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practical outcome is a </a:t>
            </a: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3-D grayscale reconstruction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sample: darker voxels correspond to lighter (less-dense) materials, and vice versa.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2AF729-F0D8-24D0-448B-70CC587C5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349250"/>
            <a:ext cx="8401844" cy="3619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5DA1"/>
                </a:solidFill>
              </a:rPr>
              <a:t>2. Methods for determining fiber orientation</a:t>
            </a:r>
          </a:p>
        </p:txBody>
      </p:sp>
      <p:pic>
        <p:nvPicPr>
          <p:cNvPr id="4" name="Imagen 3" descr="Imagen que contiene foto, aire, hombre, tablero&#10;&#10;Descripción generada automáticamente">
            <a:extLst>
              <a:ext uri="{FF2B5EF4-FFF2-40B4-BE49-F238E27FC236}">
                <a16:creationId xmlns:a16="http://schemas.microsoft.com/office/drawing/2014/main" id="{C69AC47E-67AA-FC61-B185-0417E33E84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0" r="7856"/>
          <a:stretch/>
        </p:blipFill>
        <p:spPr>
          <a:xfrm>
            <a:off x="3795123" y="2416440"/>
            <a:ext cx="2289593" cy="1620000"/>
          </a:xfrm>
          <a:prstGeom prst="rect">
            <a:avLst/>
          </a:prstGeom>
        </p:spPr>
      </p:pic>
      <p:pic>
        <p:nvPicPr>
          <p:cNvPr id="6" name="Imagen 5" descr="Fuegos artificiales en el cielo&#10;&#10;El contenido generado por IA puede ser incorrecto.">
            <a:extLst>
              <a:ext uri="{FF2B5EF4-FFF2-40B4-BE49-F238E27FC236}">
                <a16:creationId xmlns:a16="http://schemas.microsoft.com/office/drawing/2014/main" id="{E46CC2C1-C182-BAEA-0519-A05B98F18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758" y="3011996"/>
            <a:ext cx="2879685" cy="1620000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F0C15A95-378A-ABEA-27FA-2DC127B323BD}"/>
              </a:ext>
            </a:extLst>
          </p:cNvPr>
          <p:cNvSpPr/>
          <p:nvPr/>
        </p:nvSpPr>
        <p:spPr>
          <a:xfrm rot="1932994">
            <a:off x="5572719" y="3372238"/>
            <a:ext cx="399540" cy="173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10BBF1F-55D3-415B-E1B1-FDFEBB497DB8}"/>
              </a:ext>
            </a:extLst>
          </p:cNvPr>
          <p:cNvSpPr txBox="1"/>
          <p:nvPr/>
        </p:nvSpPr>
        <p:spPr>
          <a:xfrm>
            <a:off x="484917" y="2651445"/>
            <a:ext cx="3179954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suitable software and segmentation techniques, the fibers can be isolated, and their individual properties can be extracted: centroid position, orientations, and so on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3241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66C70-DC88-6CF8-52D6-AFBCDC770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E3C21-28D0-3023-89D2-361800967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775495"/>
            <a:ext cx="8401844" cy="37519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Inductive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consists of applying an </a:t>
            </a: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electromagnetic field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FRC specimen.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principle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the equivalent inductance L</a:t>
            </a:r>
            <a:r>
              <a:rPr lang="en-US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increases linearly with the fiber content C</a:t>
            </a:r>
            <a:r>
              <a:rPr lang="en-US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C</a:t>
            </a:r>
            <a:r>
              <a:rPr lang="en-US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β·L</a:t>
            </a:r>
            <a:r>
              <a:rPr lang="en-US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(β is calibrated once by crushing reference specimens; recalibration is required only if the fiber type changes).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inductances L</a:t>
            </a:r>
            <a:r>
              <a:rPr lang="en-US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measured along predefined directions, the </a:t>
            </a: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 factors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η</a:t>
            </a:r>
            <a:r>
              <a:rPr lang="en-US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η</a:t>
            </a:r>
            <a:r>
              <a:rPr lang="en-US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η</a:t>
            </a:r>
            <a:r>
              <a:rPr lang="en-US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obtained.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8D93E2-6083-0F01-60A9-43A570411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349250"/>
            <a:ext cx="8401844" cy="3619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5DA1"/>
                </a:solidFill>
              </a:rPr>
              <a:t>2. Methods for determining fiber orientation</a:t>
            </a:r>
          </a:p>
        </p:txBody>
      </p:sp>
      <p:pic>
        <p:nvPicPr>
          <p:cNvPr id="10" name="Imagen 9" descr="Diagrama&#10;&#10;El contenido generado por IA puede ser incorrecto.">
            <a:extLst>
              <a:ext uri="{FF2B5EF4-FFF2-40B4-BE49-F238E27FC236}">
                <a16:creationId xmlns:a16="http://schemas.microsoft.com/office/drawing/2014/main" id="{1AD06977-1D6E-4C95-D1FD-F4A6C8A2DB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b="6790"/>
          <a:stretch>
            <a:fillRect/>
          </a:stretch>
        </p:blipFill>
        <p:spPr>
          <a:xfrm>
            <a:off x="3669423" y="2727395"/>
            <a:ext cx="1640313" cy="1800000"/>
          </a:xfrm>
          <a:prstGeom prst="rect">
            <a:avLst/>
          </a:prstGeom>
        </p:spPr>
      </p:pic>
      <p:pic>
        <p:nvPicPr>
          <p:cNvPr id="12" name="Imagen 11" descr="Gráfico, Gráfico radial&#10;&#10;El contenido generado por IA puede ser incorrecto.">
            <a:extLst>
              <a:ext uri="{FF2B5EF4-FFF2-40B4-BE49-F238E27FC236}">
                <a16:creationId xmlns:a16="http://schemas.microsoft.com/office/drawing/2014/main" id="{BE56141D-DD0A-C414-E7FB-85B4F19F5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403" y="2727395"/>
            <a:ext cx="188233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53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93C7D-EF35-6D64-1323-2BB7367CD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AC9E25-03A3-9676-6629-1916BA5ED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775495"/>
            <a:ext cx="8401844" cy="37519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Mix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 were extracted from structural elements produced in two experimental programs, B1 and B2, each with a different mix design.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fiber content was identical in both programs: 35 kg/m</a:t>
            </a: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fibers used were hooked-end type, 60 mm in length and 0.9 mm in diameter.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33CFE9-D1AA-0549-21CD-58CCA514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349250"/>
            <a:ext cx="8401844" cy="3619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5DA1"/>
                </a:solidFill>
              </a:rPr>
              <a:t>3. Experimental campaign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A8149E-3463-6AE6-EF50-AD212DF25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968" y="2366148"/>
            <a:ext cx="2519580" cy="234000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BD28EEB1-6D3E-AC4B-C0A3-A7B33CA8C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098" y="2420148"/>
            <a:ext cx="3146159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267646"/>
      </p:ext>
    </p:extLst>
  </p:cSld>
  <p:clrMapOvr>
    <a:masterClrMapping/>
  </p:clrMapOvr>
</p:sld>
</file>

<file path=ppt/theme/theme1.xml><?xml version="1.0" encoding="utf-8"?>
<a:theme xmlns:a="http://schemas.openxmlformats.org/drawingml/2006/main" name="ACHE - PRESENTACIONES CORPORATIVA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3020</TotalTime>
  <Words>1095</Words>
  <Application>Microsoft Office PowerPoint</Application>
  <PresentationFormat>Presentación en pantalla (16:9)</PresentationFormat>
  <Paragraphs>107</Paragraphs>
  <Slides>18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Aptos</vt:lpstr>
      <vt:lpstr>Arial</vt:lpstr>
      <vt:lpstr>Calibri</vt:lpstr>
      <vt:lpstr>Courier New</vt:lpstr>
      <vt:lpstr>Wingdings</vt:lpstr>
      <vt:lpstr>ACHE - PRESENTACIONES CORPORATIVAS</vt:lpstr>
      <vt:lpstr>Non-destructive characterization of steel fiber distribution in concrete: CT-scanning vs inductive method</vt:lpstr>
      <vt:lpstr>1. introduction</vt:lpstr>
      <vt:lpstr>1. introduction</vt:lpstr>
      <vt:lpstr>1. introduction</vt:lpstr>
      <vt:lpstr>2. Methods for determining fiber orientation</vt:lpstr>
      <vt:lpstr>2. Methods for determining fiber orientation</vt:lpstr>
      <vt:lpstr>2. Methods for determining fiber orientation</vt:lpstr>
      <vt:lpstr>2. Methods for determining fiber orientation</vt:lpstr>
      <vt:lpstr>3. Experimental campaign</vt:lpstr>
      <vt:lpstr>3. Experimental campaign</vt:lpstr>
      <vt:lpstr>3. Experimental campaign</vt:lpstr>
      <vt:lpstr>4. results</vt:lpstr>
      <vt:lpstr>4. results</vt:lpstr>
      <vt:lpstr>4. results</vt:lpstr>
      <vt:lpstr>4. results</vt:lpstr>
      <vt:lpstr>4. results</vt:lpstr>
      <vt:lpstr>5. CONCLUSIONS</vt:lpstr>
      <vt:lpstr>Thank you for your attention! Any questions?</vt:lpstr>
    </vt:vector>
  </TitlesOfParts>
  <Manager/>
  <Company>mgrafico.com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 ACHE</dc:title>
  <dc:subject/>
  <dc:creator>Manuel Gil</dc:creator>
  <cp:keywords/>
  <dc:description/>
  <cp:lastModifiedBy>ALVARO MENA ALONSO</cp:lastModifiedBy>
  <cp:revision>153</cp:revision>
  <dcterms:created xsi:type="dcterms:W3CDTF">2020-05-12T15:59:46Z</dcterms:created>
  <dcterms:modified xsi:type="dcterms:W3CDTF">2025-06-11T21:03:03Z</dcterms:modified>
  <cp:category/>
</cp:coreProperties>
</file>