
<file path=[Content_Types].xml><?xml version="1.0" encoding="utf-8"?>
<Types xmlns="http://schemas.openxmlformats.org/package/2006/content-types">
  <Default Extension="jpeg" ContentType="image/jpeg"/>
  <Default Extension="jpg" ContentType="image/pn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notesMasterIdLst>
    <p:notesMasterId r:id="rId18"/>
  </p:notesMasterIdLst>
  <p:handoutMasterIdLst>
    <p:handoutMasterId r:id="rId19"/>
  </p:handoutMasterIdLst>
  <p:sldIdLst>
    <p:sldId id="256" r:id="rId2"/>
    <p:sldId id="259" r:id="rId3"/>
    <p:sldId id="404" r:id="rId4"/>
    <p:sldId id="417" r:id="rId5"/>
    <p:sldId id="405" r:id="rId6"/>
    <p:sldId id="406" r:id="rId7"/>
    <p:sldId id="407" r:id="rId8"/>
    <p:sldId id="414" r:id="rId9"/>
    <p:sldId id="409" r:id="rId10"/>
    <p:sldId id="416" r:id="rId11"/>
    <p:sldId id="410" r:id="rId12"/>
    <p:sldId id="411" r:id="rId13"/>
    <p:sldId id="412" r:id="rId14"/>
    <p:sldId id="413" r:id="rId15"/>
    <p:sldId id="415" r:id="rId16"/>
    <p:sldId id="276" r:id="rId1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674BCB"/>
    <a:srgbClr val="C5E473"/>
    <a:srgbClr val="31B1AB"/>
    <a:srgbClr val="8FDB6D"/>
    <a:srgbClr val="43C386"/>
    <a:srgbClr val="40C04E"/>
    <a:srgbClr val="3BBB49"/>
    <a:srgbClr val="445EC4"/>
    <a:srgbClr val="7357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A9D729-6709-4C33-B854-0E67972A185A}" v="1" dt="2025-06-10T20:19:42.775"/>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中度样式 4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F2DE63D5-997A-4646-A377-4702673A728D}" styleName="浅色样式 2 - 强调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46F890A9-2807-4EBB-B81D-B2AA78EC7F39}" styleName="深色样式 2 - 强调 5/强调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616DA210-FB5B-4158-B5E0-FEB733F419BA}" styleName="浅色样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440" autoAdjust="0"/>
  </p:normalViewPr>
  <p:slideViewPr>
    <p:cSldViewPr snapToGrid="0">
      <p:cViewPr varScale="1">
        <p:scale>
          <a:sx n="69" d="100"/>
          <a:sy n="69" d="100"/>
        </p:scale>
        <p:origin x="765" y="24"/>
      </p:cViewPr>
      <p:guideLst/>
    </p:cSldViewPr>
  </p:slideViewPr>
  <p:notesTextViewPr>
    <p:cViewPr>
      <p:scale>
        <a:sx n="1" d="1"/>
        <a:sy n="1" d="1"/>
      </p:scale>
      <p:origin x="0" y="0"/>
    </p:cViewPr>
  </p:notesTextViewPr>
  <p:notesViewPr>
    <p:cSldViewPr snapToGrid="0">
      <p:cViewPr>
        <p:scale>
          <a:sx n="1" d="2"/>
          <a:sy n="1" d="2"/>
        </p:scale>
        <p:origin x="3988" y="10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ehao Ye (PhD Dept of Civil Eng FT)" userId="d827c302-4605-4336-ac8f-67ae5ff568c8" providerId="ADAL" clId="{B6F27B08-F912-4774-B067-073BD2BA4E02}"/>
    <pc:docChg chg="undo custSel addSld delSld modSld sldOrd">
      <pc:chgData name="Zehao Ye (PhD Dept of Civil Eng FT)" userId="d827c302-4605-4336-ac8f-67ae5ff568c8" providerId="ADAL" clId="{B6F27B08-F912-4774-B067-073BD2BA4E02}" dt="2023-08-17T13:50:58.647" v="3721" actId="1076"/>
      <pc:docMkLst>
        <pc:docMk/>
      </pc:docMkLst>
      <pc:sldChg chg="modSp mod">
        <pc:chgData name="Zehao Ye (PhD Dept of Civil Eng FT)" userId="d827c302-4605-4336-ac8f-67ae5ff568c8" providerId="ADAL" clId="{B6F27B08-F912-4774-B067-073BD2BA4E02}" dt="2023-08-16T15:06:15.590" v="2" actId="20577"/>
        <pc:sldMkLst>
          <pc:docMk/>
          <pc:sldMk cId="239893239" sldId="256"/>
        </pc:sldMkLst>
      </pc:sldChg>
      <pc:sldChg chg="modSp mod">
        <pc:chgData name="Zehao Ye (PhD Dept of Civil Eng FT)" userId="d827c302-4605-4336-ac8f-67ae5ff568c8" providerId="ADAL" clId="{B6F27B08-F912-4774-B067-073BD2BA4E02}" dt="2023-08-16T23:13:45.603" v="3184" actId="20577"/>
        <pc:sldMkLst>
          <pc:docMk/>
          <pc:sldMk cId="1267901478" sldId="281"/>
        </pc:sldMkLst>
      </pc:sldChg>
      <pc:sldChg chg="addSp modSp add mod">
        <pc:chgData name="Zehao Ye (PhD Dept of Civil Eng FT)" userId="d827c302-4605-4336-ac8f-67ae5ff568c8" providerId="ADAL" clId="{B6F27B08-F912-4774-B067-073BD2BA4E02}" dt="2023-08-17T11:33:27.457" v="3238" actId="1076"/>
        <pc:sldMkLst>
          <pc:docMk/>
          <pc:sldMk cId="2852927137" sldId="289"/>
        </pc:sldMkLst>
      </pc:sldChg>
      <pc:sldChg chg="modSp mod">
        <pc:chgData name="Zehao Ye (PhD Dept of Civil Eng FT)" userId="d827c302-4605-4336-ac8f-67ae5ff568c8" providerId="ADAL" clId="{B6F27B08-F912-4774-B067-073BD2BA4E02}" dt="2023-08-16T20:27:16.978" v="1008" actId="1076"/>
        <pc:sldMkLst>
          <pc:docMk/>
          <pc:sldMk cId="3304697462" sldId="290"/>
        </pc:sldMkLst>
      </pc:sldChg>
      <pc:sldChg chg="addSp modSp mod">
        <pc:chgData name="Zehao Ye (PhD Dept of Civil Eng FT)" userId="d827c302-4605-4336-ac8f-67ae5ff568c8" providerId="ADAL" clId="{B6F27B08-F912-4774-B067-073BD2BA4E02}" dt="2023-08-16T20:30:10.468" v="1121" actId="1076"/>
        <pc:sldMkLst>
          <pc:docMk/>
          <pc:sldMk cId="392847934" sldId="291"/>
        </pc:sldMkLst>
      </pc:sldChg>
      <pc:sldChg chg="modSp mod">
        <pc:chgData name="Zehao Ye (PhD Dept of Civil Eng FT)" userId="d827c302-4605-4336-ac8f-67ae5ff568c8" providerId="ADAL" clId="{B6F27B08-F912-4774-B067-073BD2BA4E02}" dt="2023-08-16T20:30:52.198" v="1136" actId="20577"/>
        <pc:sldMkLst>
          <pc:docMk/>
          <pc:sldMk cId="3355849855" sldId="292"/>
        </pc:sldMkLst>
      </pc:sldChg>
      <pc:sldChg chg="del">
        <pc:chgData name="Zehao Ye (PhD Dept of Civil Eng FT)" userId="d827c302-4605-4336-ac8f-67ae5ff568c8" providerId="ADAL" clId="{B6F27B08-F912-4774-B067-073BD2BA4E02}" dt="2023-08-16T20:21:41.568" v="748" actId="47"/>
        <pc:sldMkLst>
          <pc:docMk/>
          <pc:sldMk cId="1371784932" sldId="293"/>
        </pc:sldMkLst>
      </pc:sldChg>
      <pc:sldChg chg="del">
        <pc:chgData name="Zehao Ye (PhD Dept of Civil Eng FT)" userId="d827c302-4605-4336-ac8f-67ae5ff568c8" providerId="ADAL" clId="{B6F27B08-F912-4774-B067-073BD2BA4E02}" dt="2023-08-16T20:21:46.006" v="749" actId="47"/>
        <pc:sldMkLst>
          <pc:docMk/>
          <pc:sldMk cId="3464933327" sldId="294"/>
        </pc:sldMkLst>
      </pc:sldChg>
      <pc:sldChg chg="modSp mod ord">
        <pc:chgData name="Zehao Ye (PhD Dept of Civil Eng FT)" userId="d827c302-4605-4336-ac8f-67ae5ff568c8" providerId="ADAL" clId="{B6F27B08-F912-4774-B067-073BD2BA4E02}" dt="2023-08-16T19:40:18.991" v="735" actId="20577"/>
        <pc:sldMkLst>
          <pc:docMk/>
          <pc:sldMk cId="1237569517" sldId="295"/>
        </pc:sldMkLst>
      </pc:sldChg>
      <pc:sldChg chg="modSp mod ord">
        <pc:chgData name="Zehao Ye (PhD Dept of Civil Eng FT)" userId="d827c302-4605-4336-ac8f-67ae5ff568c8" providerId="ADAL" clId="{B6F27B08-F912-4774-B067-073BD2BA4E02}" dt="2023-08-16T22:08:39.779" v="2088"/>
        <pc:sldMkLst>
          <pc:docMk/>
          <pc:sldMk cId="487807536" sldId="296"/>
        </pc:sldMkLst>
      </pc:sldChg>
      <pc:sldChg chg="modSp mod ord">
        <pc:chgData name="Zehao Ye (PhD Dept of Civil Eng FT)" userId="d827c302-4605-4336-ac8f-67ae5ff568c8" providerId="ADAL" clId="{B6F27B08-F912-4774-B067-073BD2BA4E02}" dt="2023-08-16T15:35:49.314" v="111" actId="1076"/>
        <pc:sldMkLst>
          <pc:docMk/>
          <pc:sldMk cId="2987063247" sldId="297"/>
        </pc:sldMkLst>
      </pc:sldChg>
      <pc:sldChg chg="del ord">
        <pc:chgData name="Zehao Ye (PhD Dept of Civil Eng FT)" userId="d827c302-4605-4336-ac8f-67ae5ff568c8" providerId="ADAL" clId="{B6F27B08-F912-4774-B067-073BD2BA4E02}" dt="2023-08-16T19:06:40.833" v="296" actId="47"/>
        <pc:sldMkLst>
          <pc:docMk/>
          <pc:sldMk cId="1115797715" sldId="298"/>
        </pc:sldMkLst>
      </pc:sldChg>
      <pc:sldChg chg="addSp delSp modSp mod ord">
        <pc:chgData name="Zehao Ye (PhD Dept of Civil Eng FT)" userId="d827c302-4605-4336-ac8f-67ae5ff568c8" providerId="ADAL" clId="{B6F27B08-F912-4774-B067-073BD2BA4E02}" dt="2023-08-16T19:15:10.758" v="444" actId="14100"/>
        <pc:sldMkLst>
          <pc:docMk/>
          <pc:sldMk cId="1549162072" sldId="299"/>
        </pc:sldMkLst>
      </pc:sldChg>
      <pc:sldChg chg="addSp delSp modSp mod">
        <pc:chgData name="Zehao Ye (PhD Dept of Civil Eng FT)" userId="d827c302-4605-4336-ac8f-67ae5ff568c8" providerId="ADAL" clId="{B6F27B08-F912-4774-B067-073BD2BA4E02}" dt="2023-08-17T13:40:59.719" v="3352" actId="1076"/>
        <pc:sldMkLst>
          <pc:docMk/>
          <pc:sldMk cId="3526471794" sldId="300"/>
        </pc:sldMkLst>
      </pc:sldChg>
      <pc:sldChg chg="addSp delSp modSp add mod modAnim">
        <pc:chgData name="Zehao Ye (PhD Dept of Civil Eng FT)" userId="d827c302-4605-4336-ac8f-67ae5ff568c8" providerId="ADAL" clId="{B6F27B08-F912-4774-B067-073BD2BA4E02}" dt="2023-08-16T15:45:40.425" v="248" actId="1076"/>
        <pc:sldMkLst>
          <pc:docMk/>
          <pc:sldMk cId="203841381" sldId="301"/>
        </pc:sldMkLst>
      </pc:sldChg>
      <pc:sldChg chg="addSp delSp modSp add mod">
        <pc:chgData name="Zehao Ye (PhD Dept of Civil Eng FT)" userId="d827c302-4605-4336-ac8f-67ae5ff568c8" providerId="ADAL" clId="{B6F27B08-F912-4774-B067-073BD2BA4E02}" dt="2023-08-16T19:37:22.166" v="675" actId="313"/>
        <pc:sldMkLst>
          <pc:docMk/>
          <pc:sldMk cId="98615128" sldId="302"/>
        </pc:sldMkLst>
      </pc:sldChg>
      <pc:sldChg chg="addSp delSp modSp add mod ord">
        <pc:chgData name="Zehao Ye (PhD Dept of Civil Eng FT)" userId="d827c302-4605-4336-ac8f-67ae5ff568c8" providerId="ADAL" clId="{B6F27B08-F912-4774-B067-073BD2BA4E02}" dt="2023-08-16T23:07:39.695" v="3088" actId="1076"/>
        <pc:sldMkLst>
          <pc:docMk/>
          <pc:sldMk cId="3159557323" sldId="303"/>
        </pc:sldMkLst>
      </pc:sldChg>
      <pc:sldChg chg="addSp delSp modSp add mod">
        <pc:chgData name="Zehao Ye (PhD Dept of Civil Eng FT)" userId="d827c302-4605-4336-ac8f-67ae5ff568c8" providerId="ADAL" clId="{B6F27B08-F912-4774-B067-073BD2BA4E02}" dt="2023-08-17T13:50:58.647" v="3721" actId="1076"/>
        <pc:sldMkLst>
          <pc:docMk/>
          <pc:sldMk cId="2627683115" sldId="304"/>
        </pc:sldMkLst>
      </pc:sldChg>
      <pc:sldChg chg="addSp delSp modSp add mod">
        <pc:chgData name="Zehao Ye (PhD Dept of Civil Eng FT)" userId="d827c302-4605-4336-ac8f-67ae5ff568c8" providerId="ADAL" clId="{B6F27B08-F912-4774-B067-073BD2BA4E02}" dt="2023-08-17T10:24:35.918" v="3232" actId="20577"/>
        <pc:sldMkLst>
          <pc:docMk/>
          <pc:sldMk cId="413145128" sldId="305"/>
        </pc:sldMkLst>
      </pc:sldChg>
    </pc:docChg>
  </pc:docChgLst>
  <pc:docChgLst>
    <pc:chgData name="Zehao Ye (PhD Dept of Civil Eng FT)" userId="d827c302-4605-4336-ac8f-67ae5ff568c8" providerId="ADAL" clId="{3818DE0D-4B27-4AB2-90C9-E263F9653595}"/>
    <pc:docChg chg="undo custSel addSld delSld modSld">
      <pc:chgData name="Zehao Ye (PhD Dept of Civil Eng FT)" userId="d827c302-4605-4336-ac8f-67ae5ff568c8" providerId="ADAL" clId="{3818DE0D-4B27-4AB2-90C9-E263F9653595}" dt="2024-03-21T14:16:08.690" v="2675" actId="2711"/>
      <pc:docMkLst>
        <pc:docMk/>
      </pc:docMkLst>
      <pc:sldChg chg="del">
        <pc:chgData name="Zehao Ye (PhD Dept of Civil Eng FT)" userId="d827c302-4605-4336-ac8f-67ae5ff568c8" providerId="ADAL" clId="{3818DE0D-4B27-4AB2-90C9-E263F9653595}" dt="2024-03-20T19:46:18.697" v="0" actId="47"/>
        <pc:sldMkLst>
          <pc:docMk/>
          <pc:sldMk cId="3670227241" sldId="319"/>
        </pc:sldMkLst>
      </pc:sldChg>
      <pc:sldChg chg="addSp delSp modSp mod">
        <pc:chgData name="Zehao Ye (PhD Dept of Civil Eng FT)" userId="d827c302-4605-4336-ac8f-67ae5ff568c8" providerId="ADAL" clId="{3818DE0D-4B27-4AB2-90C9-E263F9653595}" dt="2024-03-21T14:16:08.690" v="2675" actId="2711"/>
        <pc:sldMkLst>
          <pc:docMk/>
          <pc:sldMk cId="1206804472" sldId="320"/>
        </pc:sldMkLst>
      </pc:sldChg>
      <pc:sldChg chg="addSp delSp modSp add mod">
        <pc:chgData name="Zehao Ye (PhD Dept of Civil Eng FT)" userId="d827c302-4605-4336-ac8f-67ae5ff568c8" providerId="ADAL" clId="{3818DE0D-4B27-4AB2-90C9-E263F9653595}" dt="2024-03-20T22:34:47.767" v="2559" actId="5793"/>
        <pc:sldMkLst>
          <pc:docMk/>
          <pc:sldMk cId="2635951633" sldId="321"/>
        </pc:sldMkLst>
      </pc:sldChg>
      <pc:sldChg chg="addSp delSp modSp add mod">
        <pc:chgData name="Zehao Ye (PhD Dept of Civil Eng FT)" userId="d827c302-4605-4336-ac8f-67ae5ff568c8" providerId="ADAL" clId="{3818DE0D-4B27-4AB2-90C9-E263F9653595}" dt="2024-03-20T22:34:19.185" v="2530" actId="313"/>
        <pc:sldMkLst>
          <pc:docMk/>
          <pc:sldMk cId="1054583220" sldId="322"/>
        </pc:sldMkLst>
      </pc:sldChg>
      <pc:sldChg chg="addSp delSp modSp add mod">
        <pc:chgData name="Zehao Ye (PhD Dept of Civil Eng FT)" userId="d827c302-4605-4336-ac8f-67ae5ff568c8" providerId="ADAL" clId="{3818DE0D-4B27-4AB2-90C9-E263F9653595}" dt="2024-03-20T21:46:01.854" v="1878" actId="20577"/>
        <pc:sldMkLst>
          <pc:docMk/>
          <pc:sldMk cId="3000710800" sldId="323"/>
        </pc:sldMkLst>
      </pc:sldChg>
      <pc:sldChg chg="addSp delSp modSp add mod">
        <pc:chgData name="Zehao Ye (PhD Dept of Civil Eng FT)" userId="d827c302-4605-4336-ac8f-67ae5ff568c8" providerId="ADAL" clId="{3818DE0D-4B27-4AB2-90C9-E263F9653595}" dt="2024-03-20T22:10:42.116" v="2466" actId="20577"/>
        <pc:sldMkLst>
          <pc:docMk/>
          <pc:sldMk cId="2190753222" sldId="324"/>
        </pc:sldMkLst>
      </pc:sldChg>
      <pc:sldChg chg="del">
        <pc:chgData name="Zehao Ye (PhD Dept of Civil Eng FT)" userId="d827c302-4605-4336-ac8f-67ae5ff568c8" providerId="ADAL" clId="{3818DE0D-4B27-4AB2-90C9-E263F9653595}" dt="2024-03-20T19:46:19.665" v="1" actId="47"/>
        <pc:sldMkLst>
          <pc:docMk/>
          <pc:sldMk cId="3080531757" sldId="324"/>
        </pc:sldMkLst>
      </pc:sldChg>
      <pc:sldChg chg="addSp delSp modSp add mod">
        <pc:chgData name="Zehao Ye (PhD Dept of Civil Eng FT)" userId="d827c302-4605-4336-ac8f-67ae5ff568c8" providerId="ADAL" clId="{3818DE0D-4B27-4AB2-90C9-E263F9653595}" dt="2024-03-20T22:44:05.259" v="2673" actId="1076"/>
        <pc:sldMkLst>
          <pc:docMk/>
          <pc:sldMk cId="151412146" sldId="325"/>
        </pc:sldMkLst>
      </pc:sldChg>
      <pc:sldChg chg="del">
        <pc:chgData name="Zehao Ye (PhD Dept of Civil Eng FT)" userId="d827c302-4605-4336-ac8f-67ae5ff568c8" providerId="ADAL" clId="{3818DE0D-4B27-4AB2-90C9-E263F9653595}" dt="2024-03-20T19:46:23.482" v="2" actId="47"/>
        <pc:sldMkLst>
          <pc:docMk/>
          <pc:sldMk cId="2291375189" sldId="325"/>
        </pc:sldMkLst>
      </pc:sldChg>
      <pc:sldChg chg="del">
        <pc:chgData name="Zehao Ye (PhD Dept of Civil Eng FT)" userId="d827c302-4605-4336-ac8f-67ae5ff568c8" providerId="ADAL" clId="{3818DE0D-4B27-4AB2-90C9-E263F9653595}" dt="2024-03-20T19:46:24.527" v="3" actId="47"/>
        <pc:sldMkLst>
          <pc:docMk/>
          <pc:sldMk cId="458405320" sldId="326"/>
        </pc:sldMkLst>
      </pc:sldChg>
    </pc:docChg>
  </pc:docChgLst>
  <pc:docChgLst>
    <pc:chgData name="Zehao Ye (PhD Dept of Civil Eng FT)" userId="d827c302-4605-4336-ac8f-67ae5ff568c8" providerId="ADAL" clId="{D8464BF9-F8C8-4370-97A3-5F0CFFAF2BE8}"/>
    <pc:docChg chg="undo custSel addSld delSld modSld">
      <pc:chgData name="Zehao Ye (PhD Dept of Civil Eng FT)" userId="d827c302-4605-4336-ac8f-67ae5ff568c8" providerId="ADAL" clId="{D8464BF9-F8C8-4370-97A3-5F0CFFAF2BE8}" dt="2023-12-23T14:27:45.542" v="2045" actId="20577"/>
      <pc:docMkLst>
        <pc:docMk/>
      </pc:docMkLst>
      <pc:sldChg chg="addSp delSp modSp mod">
        <pc:chgData name="Zehao Ye (PhD Dept of Civil Eng FT)" userId="d827c302-4605-4336-ac8f-67ae5ff568c8" providerId="ADAL" clId="{D8464BF9-F8C8-4370-97A3-5F0CFFAF2BE8}" dt="2023-12-21T13:26:33.617" v="2031" actId="20577"/>
        <pc:sldMkLst>
          <pc:docMk/>
          <pc:sldMk cId="3344901610" sldId="310"/>
        </pc:sldMkLst>
      </pc:sldChg>
      <pc:sldChg chg="addSp delSp modSp mod">
        <pc:chgData name="Zehao Ye (PhD Dept of Civil Eng FT)" userId="d827c302-4605-4336-ac8f-67ae5ff568c8" providerId="ADAL" clId="{D8464BF9-F8C8-4370-97A3-5F0CFFAF2BE8}" dt="2023-12-20T12:14:43.159" v="1902" actId="20577"/>
        <pc:sldMkLst>
          <pc:docMk/>
          <pc:sldMk cId="185463840" sldId="311"/>
        </pc:sldMkLst>
      </pc:sldChg>
      <pc:sldChg chg="addSp delSp modSp add mod">
        <pc:chgData name="Zehao Ye (PhD Dept of Civil Eng FT)" userId="d827c302-4605-4336-ac8f-67ae5ff568c8" providerId="ADAL" clId="{D8464BF9-F8C8-4370-97A3-5F0CFFAF2BE8}" dt="2023-12-20T02:01:30.984" v="1178" actId="20577"/>
        <pc:sldMkLst>
          <pc:docMk/>
          <pc:sldMk cId="713121276" sldId="312"/>
        </pc:sldMkLst>
      </pc:sldChg>
      <pc:sldChg chg="del">
        <pc:chgData name="Zehao Ye (PhD Dept of Civil Eng FT)" userId="d827c302-4605-4336-ac8f-67ae5ff568c8" providerId="ADAL" clId="{D8464BF9-F8C8-4370-97A3-5F0CFFAF2BE8}" dt="2023-12-20T01:42:36.128" v="861" actId="47"/>
        <pc:sldMkLst>
          <pc:docMk/>
          <pc:sldMk cId="2883601710" sldId="312"/>
        </pc:sldMkLst>
      </pc:sldChg>
      <pc:sldChg chg="addSp delSp modSp add mod">
        <pc:chgData name="Zehao Ye (PhD Dept of Civil Eng FT)" userId="d827c302-4605-4336-ac8f-67ae5ff568c8" providerId="ADAL" clId="{D8464BF9-F8C8-4370-97A3-5F0CFFAF2BE8}" dt="2023-12-23T14:27:45.542" v="2045" actId="20577"/>
        <pc:sldMkLst>
          <pc:docMk/>
          <pc:sldMk cId="855575604" sldId="313"/>
        </pc:sldMkLst>
      </pc:sldChg>
      <pc:sldChg chg="add del">
        <pc:chgData name="Zehao Ye (PhD Dept of Civil Eng FT)" userId="d827c302-4605-4336-ac8f-67ae5ff568c8" providerId="ADAL" clId="{D8464BF9-F8C8-4370-97A3-5F0CFFAF2BE8}" dt="2023-12-20T01:53:20.690" v="1029" actId="47"/>
        <pc:sldMkLst>
          <pc:docMk/>
          <pc:sldMk cId="2053776580" sldId="313"/>
        </pc:sldMkLst>
      </pc:sldChg>
      <pc:sldChg chg="del">
        <pc:chgData name="Zehao Ye (PhD Dept of Civil Eng FT)" userId="d827c302-4605-4336-ac8f-67ae5ff568c8" providerId="ADAL" clId="{D8464BF9-F8C8-4370-97A3-5F0CFFAF2BE8}" dt="2023-12-20T01:42:38.875" v="862" actId="47"/>
        <pc:sldMkLst>
          <pc:docMk/>
          <pc:sldMk cId="2525018884" sldId="313"/>
        </pc:sldMkLst>
      </pc:sldChg>
      <pc:sldChg chg="addSp delSp modSp add mod">
        <pc:chgData name="Zehao Ye (PhD Dept of Civil Eng FT)" userId="d827c302-4605-4336-ac8f-67ae5ff568c8" providerId="ADAL" clId="{D8464BF9-F8C8-4370-97A3-5F0CFFAF2BE8}" dt="2023-12-20T10:07:45.269" v="1877" actId="20577"/>
        <pc:sldMkLst>
          <pc:docMk/>
          <pc:sldMk cId="1148448638" sldId="314"/>
        </pc:sldMkLst>
      </pc:sldChg>
      <pc:sldChg chg="del">
        <pc:chgData name="Zehao Ye (PhD Dept of Civil Eng FT)" userId="d827c302-4605-4336-ac8f-67ae5ff568c8" providerId="ADAL" clId="{D8464BF9-F8C8-4370-97A3-5F0CFFAF2BE8}" dt="2023-12-20T01:42:31.349" v="860" actId="47"/>
        <pc:sldMkLst>
          <pc:docMk/>
          <pc:sldMk cId="3187106190" sldId="314"/>
        </pc:sldMkLst>
      </pc:sldChg>
      <pc:sldChg chg="addSp delSp modSp add mod">
        <pc:chgData name="Zehao Ye (PhD Dept of Civil Eng FT)" userId="d827c302-4605-4336-ac8f-67ae5ff568c8" providerId="ADAL" clId="{D8464BF9-F8C8-4370-97A3-5F0CFFAF2BE8}" dt="2023-12-20T13:18:57.774" v="2001" actId="20577"/>
        <pc:sldMkLst>
          <pc:docMk/>
          <pc:sldMk cId="1134624846" sldId="315"/>
        </pc:sldMkLst>
      </pc:sldChg>
      <pc:sldChg chg="del">
        <pc:chgData name="Zehao Ye (PhD Dept of Civil Eng FT)" userId="d827c302-4605-4336-ac8f-67ae5ff568c8" providerId="ADAL" clId="{D8464BF9-F8C8-4370-97A3-5F0CFFAF2BE8}" dt="2023-12-20T23:41:07.346" v="2002" actId="47"/>
        <pc:sldMkLst>
          <pc:docMk/>
          <pc:sldMk cId="489850579" sldId="316"/>
        </pc:sldMkLst>
      </pc:sldChg>
    </pc:docChg>
  </pc:docChgLst>
  <pc:docChgLst>
    <pc:chgData name="Zehao Ye (PhD Dept of Civil Eng FT)" userId="d827c302-4605-4336-ac8f-67ae5ff568c8" providerId="ADAL" clId="{0759994F-AA4A-4970-AB0B-FE895707EE2B}"/>
    <pc:docChg chg="undo custSel addSld delSld modSld">
      <pc:chgData name="Zehao Ye (PhD Dept of Civil Eng FT)" userId="d827c302-4605-4336-ac8f-67ae5ff568c8" providerId="ADAL" clId="{0759994F-AA4A-4970-AB0B-FE895707EE2B}" dt="2023-09-21T17:39:23.182" v="2827" actId="20577"/>
      <pc:docMkLst>
        <pc:docMk/>
      </pc:docMkLst>
      <pc:sldChg chg="modSp mod">
        <pc:chgData name="Zehao Ye (PhD Dept of Civil Eng FT)" userId="d827c302-4605-4336-ac8f-67ae5ff568c8" providerId="ADAL" clId="{0759994F-AA4A-4970-AB0B-FE895707EE2B}" dt="2023-09-21T17:38:45.781" v="2807" actId="1076"/>
        <pc:sldMkLst>
          <pc:docMk/>
          <pc:sldMk cId="1267901478" sldId="281"/>
        </pc:sldMkLst>
      </pc:sldChg>
      <pc:sldChg chg="del">
        <pc:chgData name="Zehao Ye (PhD Dept of Civil Eng FT)" userId="d827c302-4605-4336-ac8f-67ae5ff568c8" providerId="ADAL" clId="{0759994F-AA4A-4970-AB0B-FE895707EE2B}" dt="2023-09-21T11:46:23.105" v="0" actId="47"/>
        <pc:sldMkLst>
          <pc:docMk/>
          <pc:sldMk cId="2627683115" sldId="304"/>
        </pc:sldMkLst>
      </pc:sldChg>
      <pc:sldChg chg="del">
        <pc:chgData name="Zehao Ye (PhD Dept of Civil Eng FT)" userId="d827c302-4605-4336-ac8f-67ae5ff568c8" providerId="ADAL" clId="{0759994F-AA4A-4970-AB0B-FE895707EE2B}" dt="2023-09-21T11:46:23.760" v="1" actId="47"/>
        <pc:sldMkLst>
          <pc:docMk/>
          <pc:sldMk cId="3861237456" sldId="305"/>
        </pc:sldMkLst>
      </pc:sldChg>
      <pc:sldChg chg="delSp modSp add del mod">
        <pc:chgData name="Zehao Ye (PhD Dept of Civil Eng FT)" userId="d827c302-4605-4336-ac8f-67ae5ff568c8" providerId="ADAL" clId="{0759994F-AA4A-4970-AB0B-FE895707EE2B}" dt="2023-09-21T16:10:53.058" v="724" actId="114"/>
        <pc:sldMkLst>
          <pc:docMk/>
          <pc:sldMk cId="2754814758" sldId="306"/>
        </pc:sldMkLst>
      </pc:sldChg>
      <pc:sldChg chg="del">
        <pc:chgData name="Zehao Ye (PhD Dept of Civil Eng FT)" userId="d827c302-4605-4336-ac8f-67ae5ff568c8" providerId="ADAL" clId="{0759994F-AA4A-4970-AB0B-FE895707EE2B}" dt="2023-09-21T11:46:24.637" v="2" actId="47"/>
        <pc:sldMkLst>
          <pc:docMk/>
          <pc:sldMk cId="273360986" sldId="307"/>
        </pc:sldMkLst>
      </pc:sldChg>
      <pc:sldChg chg="addSp modSp add mod">
        <pc:chgData name="Zehao Ye (PhD Dept of Civil Eng FT)" userId="d827c302-4605-4336-ac8f-67ae5ff568c8" providerId="ADAL" clId="{0759994F-AA4A-4970-AB0B-FE895707EE2B}" dt="2023-09-21T16:17:20.099" v="813" actId="1076"/>
        <pc:sldMkLst>
          <pc:docMk/>
          <pc:sldMk cId="3988249497" sldId="307"/>
        </pc:sldMkLst>
      </pc:sldChg>
      <pc:sldChg chg="addSp delSp modSp add mod">
        <pc:chgData name="Zehao Ye (PhD Dept of Civil Eng FT)" userId="d827c302-4605-4336-ac8f-67ae5ff568c8" providerId="ADAL" clId="{0759994F-AA4A-4970-AB0B-FE895707EE2B}" dt="2023-09-21T16:40:01.388" v="1110" actId="20577"/>
        <pc:sldMkLst>
          <pc:docMk/>
          <pc:sldMk cId="4132603766" sldId="308"/>
        </pc:sldMkLst>
      </pc:sldChg>
      <pc:sldChg chg="addSp delSp modSp add mod">
        <pc:chgData name="Zehao Ye (PhD Dept of Civil Eng FT)" userId="d827c302-4605-4336-ac8f-67ae5ff568c8" providerId="ADAL" clId="{0759994F-AA4A-4970-AB0B-FE895707EE2B}" dt="2023-09-21T16:40:48.889" v="1143" actId="14100"/>
        <pc:sldMkLst>
          <pc:docMk/>
          <pc:sldMk cId="3048895627" sldId="309"/>
        </pc:sldMkLst>
      </pc:sldChg>
      <pc:sldChg chg="addSp delSp modSp add mod">
        <pc:chgData name="Zehao Ye (PhD Dept of Civil Eng FT)" userId="d827c302-4605-4336-ac8f-67ae5ff568c8" providerId="ADAL" clId="{0759994F-AA4A-4970-AB0B-FE895707EE2B}" dt="2023-09-21T17:17:15.792" v="2084" actId="20577"/>
        <pc:sldMkLst>
          <pc:docMk/>
          <pc:sldMk cId="3335960323" sldId="310"/>
        </pc:sldMkLst>
      </pc:sldChg>
      <pc:sldChg chg="addSp delSp modSp add mod">
        <pc:chgData name="Zehao Ye (PhD Dept of Civil Eng FT)" userId="d827c302-4605-4336-ac8f-67ae5ff568c8" providerId="ADAL" clId="{0759994F-AA4A-4970-AB0B-FE895707EE2B}" dt="2023-09-21T17:09:58.078" v="1712" actId="1076"/>
        <pc:sldMkLst>
          <pc:docMk/>
          <pc:sldMk cId="3133644935" sldId="311"/>
        </pc:sldMkLst>
      </pc:sldChg>
      <pc:sldChg chg="addSp delSp modSp add mod">
        <pc:chgData name="Zehao Ye (PhD Dept of Civil Eng FT)" userId="d827c302-4605-4336-ac8f-67ae5ff568c8" providerId="ADAL" clId="{0759994F-AA4A-4970-AB0B-FE895707EE2B}" dt="2023-09-21T17:32:21.196" v="2748" actId="20577"/>
        <pc:sldMkLst>
          <pc:docMk/>
          <pc:sldMk cId="789415806" sldId="312"/>
        </pc:sldMkLst>
      </pc:sldChg>
      <pc:sldChg chg="addSp delSp modSp add mod">
        <pc:chgData name="Zehao Ye (PhD Dept of Civil Eng FT)" userId="d827c302-4605-4336-ac8f-67ae5ff568c8" providerId="ADAL" clId="{0759994F-AA4A-4970-AB0B-FE895707EE2B}" dt="2023-09-21T17:39:23.182" v="2827" actId="20577"/>
        <pc:sldMkLst>
          <pc:docMk/>
          <pc:sldMk cId="4115785932" sldId="313"/>
        </pc:sldMkLst>
      </pc:sldChg>
    </pc:docChg>
  </pc:docChgLst>
  <pc:docChgLst>
    <pc:chgData name="Zehao Ye (PhD Dept of Civil Eng FT)" userId="d827c302-4605-4336-ac8f-67ae5ff568c8" providerId="ADAL" clId="{E8764CEB-9643-4DA8-A511-601783BF5AAE}"/>
    <pc:docChg chg="modSld">
      <pc:chgData name="Zehao Ye (PhD Dept of Civil Eng FT)" userId="d827c302-4605-4336-ac8f-67ae5ff568c8" providerId="ADAL" clId="{E8764CEB-9643-4DA8-A511-601783BF5AAE}" dt="2025-03-05T14:59:27.112" v="69" actId="1076"/>
      <pc:docMkLst>
        <pc:docMk/>
      </pc:docMkLst>
      <pc:sldChg chg="addSp modSp mod">
        <pc:chgData name="Zehao Ye (PhD Dept of Civil Eng FT)" userId="d827c302-4605-4336-ac8f-67ae5ff568c8" providerId="ADAL" clId="{E8764CEB-9643-4DA8-A511-601783BF5AAE}" dt="2025-03-05T14:59:27.112" v="69" actId="1076"/>
        <pc:sldMkLst>
          <pc:docMk/>
          <pc:sldMk cId="38979620" sldId="400"/>
        </pc:sldMkLst>
      </pc:sldChg>
    </pc:docChg>
  </pc:docChgLst>
  <pc:docChgLst>
    <pc:chgData name="Zehao Ye (PhD Dept of Civil Eng FT)" userId="d827c302-4605-4336-ac8f-67ae5ff568c8" providerId="ADAL" clId="{F00D7169-67CC-4DD3-8125-DF3C423516D5}"/>
    <pc:docChg chg="custSel addSld modSld sldOrd">
      <pc:chgData name="Zehao Ye (PhD Dept of Civil Eng FT)" userId="d827c302-4605-4336-ac8f-67ae5ff568c8" providerId="ADAL" clId="{F00D7169-67CC-4DD3-8125-DF3C423516D5}" dt="2025-03-14T13:21:42.315" v="29" actId="478"/>
      <pc:docMkLst>
        <pc:docMk/>
      </pc:docMkLst>
      <pc:sldChg chg="addSp delSp modSp mod">
        <pc:chgData name="Zehao Ye (PhD Dept of Civil Eng FT)" userId="d827c302-4605-4336-ac8f-67ae5ff568c8" providerId="ADAL" clId="{F00D7169-67CC-4DD3-8125-DF3C423516D5}" dt="2025-03-14T13:20:34.102" v="16" actId="1076"/>
        <pc:sldMkLst>
          <pc:docMk/>
          <pc:sldMk cId="38979620" sldId="400"/>
        </pc:sldMkLst>
      </pc:sldChg>
      <pc:sldChg chg="addSp delSp modSp mod ord">
        <pc:chgData name="Zehao Ye (PhD Dept of Civil Eng FT)" userId="d827c302-4605-4336-ac8f-67ae5ff568c8" providerId="ADAL" clId="{F00D7169-67CC-4DD3-8125-DF3C423516D5}" dt="2025-03-14T13:21:25.812" v="24" actId="1076"/>
        <pc:sldMkLst>
          <pc:docMk/>
          <pc:sldMk cId="2060631281" sldId="401"/>
        </pc:sldMkLst>
      </pc:sldChg>
      <pc:sldChg chg="delSp mod">
        <pc:chgData name="Zehao Ye (PhD Dept of Civil Eng FT)" userId="d827c302-4605-4336-ac8f-67ae5ff568c8" providerId="ADAL" clId="{F00D7169-67CC-4DD3-8125-DF3C423516D5}" dt="2025-03-14T13:21:40.573" v="27" actId="478"/>
        <pc:sldMkLst>
          <pc:docMk/>
          <pc:sldMk cId="299764883" sldId="402"/>
        </pc:sldMkLst>
      </pc:sldChg>
      <pc:sldChg chg="delSp add mod">
        <pc:chgData name="Zehao Ye (PhD Dept of Civil Eng FT)" userId="d827c302-4605-4336-ac8f-67ae5ff568c8" providerId="ADAL" clId="{F00D7169-67CC-4DD3-8125-DF3C423516D5}" dt="2025-03-14T13:21:42.315" v="29" actId="478"/>
        <pc:sldMkLst>
          <pc:docMk/>
          <pc:sldMk cId="708885489" sldId="403"/>
        </pc:sldMkLst>
      </pc:sldChg>
    </pc:docChg>
  </pc:docChgLst>
  <pc:docChgLst>
    <pc:chgData name="Zehao Ye (PhD Dept of Civil Eng FT)" userId="d827c302-4605-4336-ac8f-67ae5ff568c8" providerId="ADAL" clId="{7DB9A4C2-9469-40A8-AABB-A24721DB808B}"/>
    <pc:docChg chg="undo custSel addSld delSld modSld">
      <pc:chgData name="Zehao Ye (PhD Dept of Civil Eng FT)" userId="d827c302-4605-4336-ac8f-67ae5ff568c8" providerId="ADAL" clId="{7DB9A4C2-9469-40A8-AABB-A24721DB808B}" dt="2023-06-29T18:26:50.200" v="2951" actId="403"/>
      <pc:docMkLst>
        <pc:docMk/>
      </pc:docMkLst>
      <pc:sldChg chg="modSp del mod">
        <pc:chgData name="Zehao Ye (PhD Dept of Civil Eng FT)" userId="d827c302-4605-4336-ac8f-67ae5ff568c8" providerId="ADAL" clId="{7DB9A4C2-9469-40A8-AABB-A24721DB808B}" dt="2023-06-27T22:26:28.648" v="48" actId="47"/>
        <pc:sldMkLst>
          <pc:docMk/>
          <pc:sldMk cId="1229997833" sldId="259"/>
        </pc:sldMkLst>
      </pc:sldChg>
      <pc:sldChg chg="addSp delSp modSp mod">
        <pc:chgData name="Zehao Ye (PhD Dept of Civil Eng FT)" userId="d827c302-4605-4336-ac8f-67ae5ff568c8" providerId="ADAL" clId="{7DB9A4C2-9469-40A8-AABB-A24721DB808B}" dt="2023-06-28T08:49:57.597" v="2855" actId="14100"/>
        <pc:sldMkLst>
          <pc:docMk/>
          <pc:sldMk cId="2191063385" sldId="275"/>
        </pc:sldMkLst>
      </pc:sldChg>
      <pc:sldChg chg="addSp delSp modSp mod">
        <pc:chgData name="Zehao Ye (PhD Dept of Civil Eng FT)" userId="d827c302-4605-4336-ac8f-67ae5ff568c8" providerId="ADAL" clId="{7DB9A4C2-9469-40A8-AABB-A24721DB808B}" dt="2023-06-29T18:26:50.200" v="2951" actId="403"/>
        <pc:sldMkLst>
          <pc:docMk/>
          <pc:sldMk cId="281600785" sldId="277"/>
        </pc:sldMkLst>
      </pc:sldChg>
      <pc:sldChg chg="addSp delSp modSp mod">
        <pc:chgData name="Zehao Ye (PhD Dept of Civil Eng FT)" userId="d827c302-4605-4336-ac8f-67ae5ff568c8" providerId="ADAL" clId="{7DB9A4C2-9469-40A8-AABB-A24721DB808B}" dt="2023-06-27T23:34:11.082" v="994" actId="123"/>
        <pc:sldMkLst>
          <pc:docMk/>
          <pc:sldMk cId="141688172" sldId="278"/>
        </pc:sldMkLst>
      </pc:sldChg>
      <pc:sldChg chg="addSp delSp modSp mod">
        <pc:chgData name="Zehao Ye (PhD Dept of Civil Eng FT)" userId="d827c302-4605-4336-ac8f-67ae5ff568c8" providerId="ADAL" clId="{7DB9A4C2-9469-40A8-AABB-A24721DB808B}" dt="2023-06-28T08:51:21.701" v="2906" actId="14100"/>
        <pc:sldMkLst>
          <pc:docMk/>
          <pc:sldMk cId="3051984375" sldId="279"/>
        </pc:sldMkLst>
      </pc:sldChg>
      <pc:sldChg chg="delSp modSp del mod">
        <pc:chgData name="Zehao Ye (PhD Dept of Civil Eng FT)" userId="d827c302-4605-4336-ac8f-67ae5ff568c8" providerId="ADAL" clId="{7DB9A4C2-9469-40A8-AABB-A24721DB808B}" dt="2023-06-28T00:38:32.513" v="2228" actId="47"/>
        <pc:sldMkLst>
          <pc:docMk/>
          <pc:sldMk cId="2990466111" sldId="280"/>
        </pc:sldMkLst>
      </pc:sldChg>
      <pc:sldChg chg="modSp add mod">
        <pc:chgData name="Zehao Ye (PhD Dept of Civil Eng FT)" userId="d827c302-4605-4336-ac8f-67ae5ff568c8" providerId="ADAL" clId="{7DB9A4C2-9469-40A8-AABB-A24721DB808B}" dt="2023-06-28T08:49:23.908" v="2800" actId="20577"/>
        <pc:sldMkLst>
          <pc:docMk/>
          <pc:sldMk cId="1267901478" sldId="281"/>
        </pc:sldMkLst>
      </pc:sldChg>
      <pc:sldChg chg="addSp delSp modSp add mod">
        <pc:chgData name="Zehao Ye (PhD Dept of Civil Eng FT)" userId="d827c302-4605-4336-ac8f-67ae5ff568c8" providerId="ADAL" clId="{7DB9A4C2-9469-40A8-AABB-A24721DB808B}" dt="2023-06-27T23:29:02.471" v="844" actId="1076"/>
        <pc:sldMkLst>
          <pc:docMk/>
          <pc:sldMk cId="312006980" sldId="282"/>
        </pc:sldMkLst>
      </pc:sldChg>
      <pc:sldChg chg="addSp delSp modSp add mod">
        <pc:chgData name="Zehao Ye (PhD Dept of Civil Eng FT)" userId="d827c302-4605-4336-ac8f-67ae5ff568c8" providerId="ADAL" clId="{7DB9A4C2-9469-40A8-AABB-A24721DB808B}" dt="2023-06-28T00:09:09.959" v="1402" actId="20577"/>
        <pc:sldMkLst>
          <pc:docMk/>
          <pc:sldMk cId="225360677" sldId="283"/>
        </pc:sldMkLst>
      </pc:sldChg>
      <pc:sldChg chg="addSp delSp modSp add mod">
        <pc:chgData name="Zehao Ye (PhD Dept of Civil Eng FT)" userId="d827c302-4605-4336-ac8f-67ae5ff568c8" providerId="ADAL" clId="{7DB9A4C2-9469-40A8-AABB-A24721DB808B}" dt="2023-06-28T00:00:55.161" v="1274" actId="1076"/>
        <pc:sldMkLst>
          <pc:docMk/>
          <pc:sldMk cId="1126340836" sldId="284"/>
        </pc:sldMkLst>
      </pc:sldChg>
      <pc:sldChg chg="delSp modSp add mod">
        <pc:chgData name="Zehao Ye (PhD Dept of Civil Eng FT)" userId="d827c302-4605-4336-ac8f-67ae5ff568c8" providerId="ADAL" clId="{7DB9A4C2-9469-40A8-AABB-A24721DB808B}" dt="2023-06-28T08:48:46.423" v="2762" actId="20577"/>
        <pc:sldMkLst>
          <pc:docMk/>
          <pc:sldMk cId="1875611058" sldId="285"/>
        </pc:sldMkLst>
      </pc:sldChg>
      <pc:sldChg chg="addSp modSp add mod">
        <pc:chgData name="Zehao Ye (PhD Dept of Civil Eng FT)" userId="d827c302-4605-4336-ac8f-67ae5ff568c8" providerId="ADAL" clId="{7DB9A4C2-9469-40A8-AABB-A24721DB808B}" dt="2023-06-28T08:47:35.650" v="2736" actId="20577"/>
        <pc:sldMkLst>
          <pc:docMk/>
          <pc:sldMk cId="2940507124" sldId="286"/>
        </pc:sldMkLst>
      </pc:sldChg>
      <pc:sldChg chg="delSp modSp add mod">
        <pc:chgData name="Zehao Ye (PhD Dept of Civil Eng FT)" userId="d827c302-4605-4336-ac8f-67ae5ff568c8" providerId="ADAL" clId="{7DB9A4C2-9469-40A8-AABB-A24721DB808B}" dt="2023-06-28T08:46:39.058" v="2677" actId="20577"/>
        <pc:sldMkLst>
          <pc:docMk/>
          <pc:sldMk cId="1038422343" sldId="287"/>
        </pc:sldMkLst>
      </pc:sldChg>
    </pc:docChg>
  </pc:docChgLst>
  <pc:docChgLst>
    <pc:chgData name="Zehao Ye (PhD Dept of Civil Eng FT)" userId="d827c302-4605-4336-ac8f-67ae5ff568c8" providerId="ADAL" clId="{5D9F1F4F-9D19-41A2-9498-E8FACDAA6C69}"/>
    <pc:docChg chg="undo custSel addSld delSld modSld">
      <pc:chgData name="Zehao Ye (PhD Dept of Civil Eng FT)" userId="d827c302-4605-4336-ac8f-67ae5ff568c8" providerId="ADAL" clId="{5D9F1F4F-9D19-41A2-9498-E8FACDAA6C69}" dt="2024-01-22T12:31:40.190" v="1516" actId="14100"/>
      <pc:docMkLst>
        <pc:docMk/>
      </pc:docMkLst>
      <pc:sldChg chg="del">
        <pc:chgData name="Zehao Ye (PhD Dept of Civil Eng FT)" userId="d827c302-4605-4336-ac8f-67ae5ff568c8" providerId="ADAL" clId="{5D9F1F4F-9D19-41A2-9498-E8FACDAA6C69}" dt="2024-01-22T11:47:46.362" v="7" actId="47"/>
        <pc:sldMkLst>
          <pc:docMk/>
          <pc:sldMk cId="3344901610" sldId="310"/>
        </pc:sldMkLst>
      </pc:sldChg>
      <pc:sldChg chg="delSp modSp mod">
        <pc:chgData name="Zehao Ye (PhD Dept of Civil Eng FT)" userId="d827c302-4605-4336-ac8f-67ae5ff568c8" providerId="ADAL" clId="{5D9F1F4F-9D19-41A2-9498-E8FACDAA6C69}" dt="2024-01-22T11:54:23.541" v="343" actId="14100"/>
        <pc:sldMkLst>
          <pc:docMk/>
          <pc:sldMk cId="185463840" sldId="311"/>
        </pc:sldMkLst>
      </pc:sldChg>
      <pc:sldChg chg="del">
        <pc:chgData name="Zehao Ye (PhD Dept of Civil Eng FT)" userId="d827c302-4605-4336-ac8f-67ae5ff568c8" providerId="ADAL" clId="{5D9F1F4F-9D19-41A2-9498-E8FACDAA6C69}" dt="2024-01-22T11:47:48.523" v="10" actId="47"/>
        <pc:sldMkLst>
          <pc:docMk/>
          <pc:sldMk cId="713121276" sldId="312"/>
        </pc:sldMkLst>
      </pc:sldChg>
      <pc:sldChg chg="del">
        <pc:chgData name="Zehao Ye (PhD Dept of Civil Eng FT)" userId="d827c302-4605-4336-ac8f-67ae5ff568c8" providerId="ADAL" clId="{5D9F1F4F-9D19-41A2-9498-E8FACDAA6C69}" dt="2024-01-22T11:47:49.372" v="11" actId="47"/>
        <pc:sldMkLst>
          <pc:docMk/>
          <pc:sldMk cId="855575604" sldId="313"/>
        </pc:sldMkLst>
      </pc:sldChg>
      <pc:sldChg chg="del">
        <pc:chgData name="Zehao Ye (PhD Dept of Civil Eng FT)" userId="d827c302-4605-4336-ac8f-67ae5ff568c8" providerId="ADAL" clId="{5D9F1F4F-9D19-41A2-9498-E8FACDAA6C69}" dt="2024-01-22T11:47:47.851" v="9" actId="47"/>
        <pc:sldMkLst>
          <pc:docMk/>
          <pc:sldMk cId="1148448638" sldId="314"/>
        </pc:sldMkLst>
      </pc:sldChg>
      <pc:sldChg chg="addSp delSp modSp mod">
        <pc:chgData name="Zehao Ye (PhD Dept of Civil Eng FT)" userId="d827c302-4605-4336-ac8f-67ae5ff568c8" providerId="ADAL" clId="{5D9F1F4F-9D19-41A2-9498-E8FACDAA6C69}" dt="2024-01-22T12:00:21.393" v="400" actId="20577"/>
        <pc:sldMkLst>
          <pc:docMk/>
          <pc:sldMk cId="1134624846" sldId="315"/>
        </pc:sldMkLst>
      </pc:sldChg>
      <pc:sldChg chg="addSp delSp modSp add mod">
        <pc:chgData name="Zehao Ye (PhD Dept of Civil Eng FT)" userId="d827c302-4605-4336-ac8f-67ae5ff568c8" providerId="ADAL" clId="{5D9F1F4F-9D19-41A2-9498-E8FACDAA6C69}" dt="2024-01-22T12:00:17.874" v="399" actId="20577"/>
        <pc:sldMkLst>
          <pc:docMk/>
          <pc:sldMk cId="3566818299" sldId="316"/>
        </pc:sldMkLst>
      </pc:sldChg>
      <pc:sldChg chg="del">
        <pc:chgData name="Zehao Ye (PhD Dept of Civil Eng FT)" userId="d827c302-4605-4336-ac8f-67ae5ff568c8" providerId="ADAL" clId="{5D9F1F4F-9D19-41A2-9498-E8FACDAA6C69}" dt="2024-01-22T11:47:47.103" v="8" actId="47"/>
        <pc:sldMkLst>
          <pc:docMk/>
          <pc:sldMk cId="1339125710" sldId="317"/>
        </pc:sldMkLst>
      </pc:sldChg>
      <pc:sldChg chg="addSp delSp modSp add mod">
        <pc:chgData name="Zehao Ye (PhD Dept of Civil Eng FT)" userId="d827c302-4605-4336-ac8f-67ae5ff568c8" providerId="ADAL" clId="{5D9F1F4F-9D19-41A2-9498-E8FACDAA6C69}" dt="2024-01-22T12:17:29.375" v="1077" actId="20577"/>
        <pc:sldMkLst>
          <pc:docMk/>
          <pc:sldMk cId="1724942724" sldId="317"/>
        </pc:sldMkLst>
      </pc:sldChg>
      <pc:sldChg chg="addSp delSp modSp add mod">
        <pc:chgData name="Zehao Ye (PhD Dept of Civil Eng FT)" userId="d827c302-4605-4336-ac8f-67ae5ff568c8" providerId="ADAL" clId="{5D9F1F4F-9D19-41A2-9498-E8FACDAA6C69}" dt="2024-01-22T12:21:14.490" v="1176" actId="1076"/>
        <pc:sldMkLst>
          <pc:docMk/>
          <pc:sldMk cId="212699391" sldId="318"/>
        </pc:sldMkLst>
      </pc:sldChg>
      <pc:sldChg chg="addSp delSp modSp add mod">
        <pc:chgData name="Zehao Ye (PhD Dept of Civil Eng FT)" userId="d827c302-4605-4336-ac8f-67ae5ff568c8" providerId="ADAL" clId="{5D9F1F4F-9D19-41A2-9498-E8FACDAA6C69}" dt="2024-01-22T12:31:40.190" v="1516" actId="14100"/>
        <pc:sldMkLst>
          <pc:docMk/>
          <pc:sldMk cId="1198145103" sldId="319"/>
        </pc:sldMkLst>
      </pc:sldChg>
      <pc:sldChg chg="addSp delSp modSp add mod">
        <pc:chgData name="Zehao Ye (PhD Dept of Civil Eng FT)" userId="d827c302-4605-4336-ac8f-67ae5ff568c8" providerId="ADAL" clId="{5D9F1F4F-9D19-41A2-9498-E8FACDAA6C69}" dt="2024-01-22T12:15:28.629" v="885" actId="1076"/>
        <pc:sldMkLst>
          <pc:docMk/>
          <pc:sldMk cId="521162720" sldId="320"/>
        </pc:sldMkLst>
      </pc:sldChg>
      <pc:sldChg chg="new del">
        <pc:chgData name="Zehao Ye (PhD Dept of Civil Eng FT)" userId="d827c302-4605-4336-ac8f-67ae5ff568c8" providerId="ADAL" clId="{5D9F1F4F-9D19-41A2-9498-E8FACDAA6C69}" dt="2024-01-22T12:09:49.168" v="551" actId="47"/>
        <pc:sldMkLst>
          <pc:docMk/>
          <pc:sldMk cId="4053879060" sldId="320"/>
        </pc:sldMkLst>
      </pc:sldChg>
    </pc:docChg>
  </pc:docChgLst>
  <pc:docChgLst>
    <pc:chgData name="Zehao Ye (PhD Dept of Civil Eng FT)" userId="d827c302-4605-4336-ac8f-67ae5ff568c8" providerId="ADAL" clId="{1436ABB3-52AA-44CF-BA46-878E10DB9A3B}"/>
    <pc:docChg chg="undo custSel addSld delSld modSld">
      <pc:chgData name="Zehao Ye (PhD Dept of Civil Eng FT)" userId="d827c302-4605-4336-ac8f-67ae5ff568c8" providerId="ADAL" clId="{1436ABB3-52AA-44CF-BA46-878E10DB9A3B}" dt="2024-02-26T16:17:37.263" v="1945" actId="20577"/>
      <pc:docMkLst>
        <pc:docMk/>
      </pc:docMkLst>
      <pc:sldChg chg="modSp mod">
        <pc:chgData name="Zehao Ye (PhD Dept of Civil Eng FT)" userId="d827c302-4605-4336-ac8f-67ae5ff568c8" providerId="ADAL" clId="{1436ABB3-52AA-44CF-BA46-878E10DB9A3B}" dt="2024-02-26T16:17:37.263" v="1945" actId="20577"/>
        <pc:sldMkLst>
          <pc:docMk/>
          <pc:sldMk cId="185463840" sldId="311"/>
        </pc:sldMkLst>
      </pc:sldChg>
      <pc:sldChg chg="addSp delSp modSp mod">
        <pc:chgData name="Zehao Ye (PhD Dept of Civil Eng FT)" userId="d827c302-4605-4336-ac8f-67ae5ff568c8" providerId="ADAL" clId="{1436ABB3-52AA-44CF-BA46-878E10DB9A3B}" dt="2024-02-26T15:55:43.888" v="1659" actId="22"/>
        <pc:sldMkLst>
          <pc:docMk/>
          <pc:sldMk cId="1134624846" sldId="315"/>
        </pc:sldMkLst>
      </pc:sldChg>
      <pc:sldChg chg="del">
        <pc:chgData name="Zehao Ye (PhD Dept of Civil Eng FT)" userId="d827c302-4605-4336-ac8f-67ae5ff568c8" providerId="ADAL" clId="{1436ABB3-52AA-44CF-BA46-878E10DB9A3B}" dt="2024-02-26T14:59:03.837" v="184" actId="47"/>
        <pc:sldMkLst>
          <pc:docMk/>
          <pc:sldMk cId="3566818299" sldId="316"/>
        </pc:sldMkLst>
      </pc:sldChg>
      <pc:sldChg chg="addSp delSp modSp add mod">
        <pc:chgData name="Zehao Ye (PhD Dept of Civil Eng FT)" userId="d827c302-4605-4336-ac8f-67ae5ff568c8" providerId="ADAL" clId="{1436ABB3-52AA-44CF-BA46-878E10DB9A3B}" dt="2024-02-26T15:28:49.091" v="869" actId="1076"/>
        <pc:sldMkLst>
          <pc:docMk/>
          <pc:sldMk cId="3863697377" sldId="316"/>
        </pc:sldMkLst>
      </pc:sldChg>
      <pc:sldChg chg="del">
        <pc:chgData name="Zehao Ye (PhD Dept of Civil Eng FT)" userId="d827c302-4605-4336-ac8f-67ae5ff568c8" providerId="ADAL" clId="{1436ABB3-52AA-44CF-BA46-878E10DB9A3B}" dt="2024-02-26T14:59:04.537" v="185" actId="47"/>
        <pc:sldMkLst>
          <pc:docMk/>
          <pc:sldMk cId="1724942724" sldId="317"/>
        </pc:sldMkLst>
      </pc:sldChg>
      <pc:sldChg chg="addSp delSp modSp add mod">
        <pc:chgData name="Zehao Ye (PhD Dept of Civil Eng FT)" userId="d827c302-4605-4336-ac8f-67ae5ff568c8" providerId="ADAL" clId="{1436ABB3-52AA-44CF-BA46-878E10DB9A3B}" dt="2024-02-26T15:47:12.609" v="1386" actId="1076"/>
        <pc:sldMkLst>
          <pc:docMk/>
          <pc:sldMk cId="3743956166" sldId="317"/>
        </pc:sldMkLst>
      </pc:sldChg>
      <pc:sldChg chg="addSp delSp modSp add mod">
        <pc:chgData name="Zehao Ye (PhD Dept of Civil Eng FT)" userId="d827c302-4605-4336-ac8f-67ae5ff568c8" providerId="ADAL" clId="{1436ABB3-52AA-44CF-BA46-878E10DB9A3B}" dt="2024-02-26T15:55:13.382" v="1657" actId="14100"/>
        <pc:sldMkLst>
          <pc:docMk/>
          <pc:sldMk cId="127262723" sldId="318"/>
        </pc:sldMkLst>
      </pc:sldChg>
      <pc:sldChg chg="del">
        <pc:chgData name="Zehao Ye (PhD Dept of Civil Eng FT)" userId="d827c302-4605-4336-ac8f-67ae5ff568c8" providerId="ADAL" clId="{1436ABB3-52AA-44CF-BA46-878E10DB9A3B}" dt="2024-02-26T14:59:05.253" v="186" actId="47"/>
        <pc:sldMkLst>
          <pc:docMk/>
          <pc:sldMk cId="212699391" sldId="318"/>
        </pc:sldMkLst>
      </pc:sldChg>
      <pc:sldChg chg="del">
        <pc:chgData name="Zehao Ye (PhD Dept of Civil Eng FT)" userId="d827c302-4605-4336-ac8f-67ae5ff568c8" providerId="ADAL" clId="{1436ABB3-52AA-44CF-BA46-878E10DB9A3B}" dt="2024-02-26T14:59:05.932" v="187" actId="47"/>
        <pc:sldMkLst>
          <pc:docMk/>
          <pc:sldMk cId="1198145103" sldId="319"/>
        </pc:sldMkLst>
      </pc:sldChg>
      <pc:sldChg chg="addSp delSp modSp add mod">
        <pc:chgData name="Zehao Ye (PhD Dept of Civil Eng FT)" userId="d827c302-4605-4336-ac8f-67ae5ff568c8" providerId="ADAL" clId="{1436ABB3-52AA-44CF-BA46-878E10DB9A3B}" dt="2024-02-26T16:02:56.669" v="1941" actId="1076"/>
        <pc:sldMkLst>
          <pc:docMk/>
          <pc:sldMk cId="3670227241" sldId="319"/>
        </pc:sldMkLst>
      </pc:sldChg>
      <pc:sldChg chg="del">
        <pc:chgData name="Zehao Ye (PhD Dept of Civil Eng FT)" userId="d827c302-4605-4336-ac8f-67ae5ff568c8" providerId="ADAL" clId="{1436ABB3-52AA-44CF-BA46-878E10DB9A3B}" dt="2024-02-26T14:59:09.222" v="188" actId="47"/>
        <pc:sldMkLst>
          <pc:docMk/>
          <pc:sldMk cId="521162720" sldId="320"/>
        </pc:sldMkLst>
      </pc:sldChg>
    </pc:docChg>
  </pc:docChgLst>
  <pc:docChgLst>
    <pc:chgData name="Zehao Ye (PhD Dept of Civil Eng FT)" userId="d827c302-4605-4336-ac8f-67ae5ff568c8" providerId="ADAL" clId="{EC1B02EA-FBEC-4FD8-AB9E-577AF7CD1A70}"/>
    <pc:docChg chg="undo custSel addSld delSld modSld">
      <pc:chgData name="Zehao Ye (PhD Dept of Civil Eng FT)" userId="d827c302-4605-4336-ac8f-67ae5ff568c8" providerId="ADAL" clId="{EC1B02EA-FBEC-4FD8-AB9E-577AF7CD1A70}" dt="2024-11-14T11:38:36.022" v="335" actId="1076"/>
      <pc:docMkLst>
        <pc:docMk/>
      </pc:docMkLst>
      <pc:sldChg chg="modSp mod">
        <pc:chgData name="Zehao Ye (PhD Dept of Civil Eng FT)" userId="d827c302-4605-4336-ac8f-67ae5ff568c8" providerId="ADAL" clId="{EC1B02EA-FBEC-4FD8-AB9E-577AF7CD1A70}" dt="2024-11-14T11:12:08.163" v="1" actId="20577"/>
        <pc:sldMkLst>
          <pc:docMk/>
          <pc:sldMk cId="239893239" sldId="256"/>
        </pc:sldMkLst>
      </pc:sldChg>
      <pc:sldChg chg="del">
        <pc:chgData name="Zehao Ye (PhD Dept of Civil Eng FT)" userId="d827c302-4605-4336-ac8f-67ae5ff568c8" providerId="ADAL" clId="{EC1B02EA-FBEC-4FD8-AB9E-577AF7CD1A70}" dt="2024-11-14T11:12:12.432" v="2" actId="47"/>
        <pc:sldMkLst>
          <pc:docMk/>
          <pc:sldMk cId="2209272934" sldId="382"/>
        </pc:sldMkLst>
      </pc:sldChg>
      <pc:sldChg chg="del">
        <pc:chgData name="Zehao Ye (PhD Dept of Civil Eng FT)" userId="d827c302-4605-4336-ac8f-67ae5ff568c8" providerId="ADAL" clId="{EC1B02EA-FBEC-4FD8-AB9E-577AF7CD1A70}" dt="2024-11-14T11:16:53.555" v="87" actId="47"/>
        <pc:sldMkLst>
          <pc:docMk/>
          <pc:sldMk cId="740295945" sldId="390"/>
        </pc:sldMkLst>
      </pc:sldChg>
      <pc:sldChg chg="addSp delSp modSp mod">
        <pc:chgData name="Zehao Ye (PhD Dept of Civil Eng FT)" userId="d827c302-4605-4336-ac8f-67ae5ff568c8" providerId="ADAL" clId="{EC1B02EA-FBEC-4FD8-AB9E-577AF7CD1A70}" dt="2024-11-14T11:16:45.187" v="86" actId="20577"/>
        <pc:sldMkLst>
          <pc:docMk/>
          <pc:sldMk cId="3990992085" sldId="391"/>
        </pc:sldMkLst>
      </pc:sldChg>
      <pc:sldChg chg="addSp delSp modSp mod">
        <pc:chgData name="Zehao Ye (PhD Dept of Civil Eng FT)" userId="d827c302-4605-4336-ac8f-67ae5ff568c8" providerId="ADAL" clId="{EC1B02EA-FBEC-4FD8-AB9E-577AF7CD1A70}" dt="2024-11-14T11:31:01.417" v="279" actId="14100"/>
        <pc:sldMkLst>
          <pc:docMk/>
          <pc:sldMk cId="1415011631" sldId="392"/>
        </pc:sldMkLst>
      </pc:sldChg>
      <pc:sldChg chg="addSp delSp modSp add mod">
        <pc:chgData name="Zehao Ye (PhD Dept of Civil Eng FT)" userId="d827c302-4605-4336-ac8f-67ae5ff568c8" providerId="ADAL" clId="{EC1B02EA-FBEC-4FD8-AB9E-577AF7CD1A70}" dt="2024-11-14T11:17:57.214" v="93" actId="1076"/>
        <pc:sldMkLst>
          <pc:docMk/>
          <pc:sldMk cId="750590490" sldId="393"/>
        </pc:sldMkLst>
      </pc:sldChg>
      <pc:sldChg chg="addSp delSp modSp add mod">
        <pc:chgData name="Zehao Ye (PhD Dept of Civil Eng FT)" userId="d827c302-4605-4336-ac8f-67ae5ff568c8" providerId="ADAL" clId="{EC1B02EA-FBEC-4FD8-AB9E-577AF7CD1A70}" dt="2024-11-14T11:27:05.528" v="128" actId="1076"/>
        <pc:sldMkLst>
          <pc:docMk/>
          <pc:sldMk cId="3874350134" sldId="394"/>
        </pc:sldMkLst>
      </pc:sldChg>
      <pc:sldChg chg="addSp delSp modSp add mod">
        <pc:chgData name="Zehao Ye (PhD Dept of Civil Eng FT)" userId="d827c302-4605-4336-ac8f-67ae5ff568c8" providerId="ADAL" clId="{EC1B02EA-FBEC-4FD8-AB9E-577AF7CD1A70}" dt="2024-11-14T11:38:36.022" v="335" actId="1076"/>
        <pc:sldMkLst>
          <pc:docMk/>
          <pc:sldMk cId="1526438008" sldId="395"/>
        </pc:sldMkLst>
      </pc:sldChg>
    </pc:docChg>
  </pc:docChgLst>
  <pc:docChgLst>
    <pc:chgData name="Zehao Ye (PhD Dept of Civil Eng FT)" userId="d827c302-4605-4336-ac8f-67ae5ff568c8" providerId="ADAL" clId="{D3888929-423D-4492-AB32-10928D6BB135}"/>
    <pc:docChg chg="undo custSel modSld modMainMaster">
      <pc:chgData name="Zehao Ye (PhD Dept of Civil Eng FT)" userId="d827c302-4605-4336-ac8f-67ae5ff568c8" providerId="ADAL" clId="{D3888929-423D-4492-AB32-10928D6BB135}" dt="2025-06-08T21:22:38.590" v="330" actId="1076"/>
      <pc:docMkLst>
        <pc:docMk/>
      </pc:docMkLst>
      <pc:sldChg chg="modSp mod">
        <pc:chgData name="Zehao Ye (PhD Dept of Civil Eng FT)" userId="d827c302-4605-4336-ac8f-67ae5ff568c8" providerId="ADAL" clId="{D3888929-423D-4492-AB32-10928D6BB135}" dt="2025-06-05T10:16:41.819" v="91" actId="20577"/>
        <pc:sldMkLst>
          <pc:docMk/>
          <pc:sldMk cId="239893239" sldId="256"/>
        </pc:sldMkLst>
        <pc:spChg chg="mod">
          <ac:chgData name="Zehao Ye (PhD Dept of Civil Eng FT)" userId="d827c302-4605-4336-ac8f-67ae5ff568c8" providerId="ADAL" clId="{D3888929-423D-4492-AB32-10928D6BB135}" dt="2025-06-05T10:16:41.819" v="91" actId="20577"/>
          <ac:spMkLst>
            <pc:docMk/>
            <pc:sldMk cId="239893239" sldId="256"/>
            <ac:spMk id="28" creationId="{EB0A7AED-B31C-4FEA-B791-EECB801D378A}"/>
          </ac:spMkLst>
        </pc:spChg>
      </pc:sldChg>
      <pc:sldChg chg="addSp modSp mod">
        <pc:chgData name="Zehao Ye (PhD Dept of Civil Eng FT)" userId="d827c302-4605-4336-ac8f-67ae5ff568c8" providerId="ADAL" clId="{D3888929-423D-4492-AB32-10928D6BB135}" dt="2025-06-05T10:16:47.723" v="94" actId="20577"/>
        <pc:sldMkLst>
          <pc:docMk/>
          <pc:sldMk cId="1229997833" sldId="259"/>
        </pc:sldMkLst>
        <pc:spChg chg="mod">
          <ac:chgData name="Zehao Ye (PhD Dept of Civil Eng FT)" userId="d827c302-4605-4336-ac8f-67ae5ff568c8" providerId="ADAL" clId="{D3888929-423D-4492-AB32-10928D6BB135}" dt="2025-06-05T10:16:47.723" v="94" actId="20577"/>
          <ac:spMkLst>
            <pc:docMk/>
            <pc:sldMk cId="1229997833" sldId="259"/>
            <ac:spMk id="5" creationId="{3484827E-F390-47A1-882B-2B118E8FDE44}"/>
          </ac:spMkLst>
        </pc:spChg>
        <pc:picChg chg="add mod">
          <ac:chgData name="Zehao Ye (PhD Dept of Civil Eng FT)" userId="d827c302-4605-4336-ac8f-67ae5ff568c8" providerId="ADAL" clId="{D3888929-423D-4492-AB32-10928D6BB135}" dt="2025-06-05T09:10:33.702" v="0"/>
          <ac:picMkLst>
            <pc:docMk/>
            <pc:sldMk cId="1229997833" sldId="259"/>
            <ac:picMk id="4" creationId="{21E284E5-141D-3184-22BE-C95F6A7D33DB}"/>
          </ac:picMkLst>
        </pc:picChg>
        <pc:picChg chg="add mod">
          <ac:chgData name="Zehao Ye (PhD Dept of Civil Eng FT)" userId="d827c302-4605-4336-ac8f-67ae5ff568c8" providerId="ADAL" clId="{D3888929-423D-4492-AB32-10928D6BB135}" dt="2025-06-05T09:10:33.702" v="0"/>
          <ac:picMkLst>
            <pc:docMk/>
            <pc:sldMk cId="1229997833" sldId="259"/>
            <ac:picMk id="6" creationId="{52E0A96A-00EB-FF4C-475D-6D32551C0995}"/>
          </ac:picMkLst>
        </pc:picChg>
      </pc:sldChg>
      <pc:sldChg chg="addSp delSp modSp mod">
        <pc:chgData name="Zehao Ye (PhD Dept of Civil Eng FT)" userId="d827c302-4605-4336-ac8f-67ae5ff568c8" providerId="ADAL" clId="{D3888929-423D-4492-AB32-10928D6BB135}" dt="2025-06-08T21:22:38.590" v="330" actId="1076"/>
        <pc:sldMkLst>
          <pc:docMk/>
          <pc:sldMk cId="3734547779" sldId="276"/>
        </pc:sldMkLst>
        <pc:spChg chg="mod">
          <ac:chgData name="Zehao Ye (PhD Dept of Civil Eng FT)" userId="d827c302-4605-4336-ac8f-67ae5ff568c8" providerId="ADAL" clId="{D3888929-423D-4492-AB32-10928D6BB135}" dt="2025-06-08T21:20:55.606" v="318"/>
          <ac:spMkLst>
            <pc:docMk/>
            <pc:sldMk cId="3734547779" sldId="276"/>
            <ac:spMk id="5" creationId="{3484827E-F390-47A1-882B-2B118E8FDE44}"/>
          </ac:spMkLst>
        </pc:spChg>
        <pc:spChg chg="add mod">
          <ac:chgData name="Zehao Ye (PhD Dept of Civil Eng FT)" userId="d827c302-4605-4336-ac8f-67ae5ff568c8" providerId="ADAL" clId="{D3888929-423D-4492-AB32-10928D6BB135}" dt="2025-06-08T21:22:28.817" v="329" actId="1076"/>
          <ac:spMkLst>
            <pc:docMk/>
            <pc:sldMk cId="3734547779" sldId="276"/>
            <ac:spMk id="18" creationId="{243AF87E-8B0D-A500-18D9-F7AF1AC36919}"/>
          </ac:spMkLst>
        </pc:spChg>
        <pc:spChg chg="add mod">
          <ac:chgData name="Zehao Ye (PhD Dept of Civil Eng FT)" userId="d827c302-4605-4336-ac8f-67ae5ff568c8" providerId="ADAL" clId="{D3888929-423D-4492-AB32-10928D6BB135}" dt="2025-06-08T21:22:28.817" v="329" actId="1076"/>
          <ac:spMkLst>
            <pc:docMk/>
            <pc:sldMk cId="3734547779" sldId="276"/>
            <ac:spMk id="20" creationId="{1A90A569-A834-F9F4-7BE9-F1B2945F27F4}"/>
          </ac:spMkLst>
        </pc:spChg>
        <pc:spChg chg="add mod">
          <ac:chgData name="Zehao Ye (PhD Dept of Civil Eng FT)" userId="d827c302-4605-4336-ac8f-67ae5ff568c8" providerId="ADAL" clId="{D3888929-423D-4492-AB32-10928D6BB135}" dt="2025-06-08T21:22:28.817" v="329" actId="1076"/>
          <ac:spMkLst>
            <pc:docMk/>
            <pc:sldMk cId="3734547779" sldId="276"/>
            <ac:spMk id="21" creationId="{9F9F3E30-9260-B2F4-12F0-32D6BB1760C1}"/>
          </ac:spMkLst>
        </pc:spChg>
        <pc:spChg chg="add mod">
          <ac:chgData name="Zehao Ye (PhD Dept of Civil Eng FT)" userId="d827c302-4605-4336-ac8f-67ae5ff568c8" providerId="ADAL" clId="{D3888929-423D-4492-AB32-10928D6BB135}" dt="2025-06-08T21:22:38.590" v="330" actId="1076"/>
          <ac:spMkLst>
            <pc:docMk/>
            <pc:sldMk cId="3734547779" sldId="276"/>
            <ac:spMk id="23" creationId="{5E240981-296C-C137-F1BD-897C1FF34CC7}"/>
          </ac:spMkLst>
        </pc:spChg>
        <pc:picChg chg="mod">
          <ac:chgData name="Zehao Ye (PhD Dept of Civil Eng FT)" userId="d827c302-4605-4336-ac8f-67ae5ff568c8" providerId="ADAL" clId="{D3888929-423D-4492-AB32-10928D6BB135}" dt="2025-06-08T21:21:42.835" v="320" actId="1076"/>
          <ac:picMkLst>
            <pc:docMk/>
            <pc:sldMk cId="3734547779" sldId="276"/>
            <ac:picMk id="7" creationId="{55580283-9853-1781-6024-66B7384D143C}"/>
          </ac:picMkLst>
        </pc:picChg>
        <pc:picChg chg="add mod">
          <ac:chgData name="Zehao Ye (PhD Dept of Civil Eng FT)" userId="d827c302-4605-4336-ac8f-67ae5ff568c8" providerId="ADAL" clId="{D3888929-423D-4492-AB32-10928D6BB135}" dt="2025-06-08T21:22:28.817" v="329" actId="1076"/>
          <ac:picMkLst>
            <pc:docMk/>
            <pc:sldMk cId="3734547779" sldId="276"/>
            <ac:picMk id="17" creationId="{0AA1484D-682C-D082-2D47-D66614BC0ACF}"/>
          </ac:picMkLst>
        </pc:picChg>
        <pc:picChg chg="add mod">
          <ac:chgData name="Zehao Ye (PhD Dept of Civil Eng FT)" userId="d827c302-4605-4336-ac8f-67ae5ff568c8" providerId="ADAL" clId="{D3888929-423D-4492-AB32-10928D6BB135}" dt="2025-06-08T21:22:28.817" v="329" actId="1076"/>
          <ac:picMkLst>
            <pc:docMk/>
            <pc:sldMk cId="3734547779" sldId="276"/>
            <ac:picMk id="19" creationId="{8AFAF148-8BA8-6A25-5596-5E529EF12A33}"/>
          </ac:picMkLst>
        </pc:picChg>
        <pc:picChg chg="add mod">
          <ac:chgData name="Zehao Ye (PhD Dept of Civil Eng FT)" userId="d827c302-4605-4336-ac8f-67ae5ff568c8" providerId="ADAL" clId="{D3888929-423D-4492-AB32-10928D6BB135}" dt="2025-06-08T21:22:28.817" v="329" actId="1076"/>
          <ac:picMkLst>
            <pc:docMk/>
            <pc:sldMk cId="3734547779" sldId="276"/>
            <ac:picMk id="22" creationId="{91847EBD-47FA-9A16-18C3-D32347C76D48}"/>
          </ac:picMkLst>
        </pc:picChg>
      </pc:sldChg>
      <pc:sldChg chg="addSp modSp mod">
        <pc:chgData name="Zehao Ye (PhD Dept of Civil Eng FT)" userId="d827c302-4605-4336-ac8f-67ae5ff568c8" providerId="ADAL" clId="{D3888929-423D-4492-AB32-10928D6BB135}" dt="2025-06-05T10:16:57.330" v="97" actId="20577"/>
        <pc:sldMkLst>
          <pc:docMk/>
          <pc:sldMk cId="1360255955" sldId="404"/>
        </pc:sldMkLst>
        <pc:spChg chg="mod">
          <ac:chgData name="Zehao Ye (PhD Dept of Civil Eng FT)" userId="d827c302-4605-4336-ac8f-67ae5ff568c8" providerId="ADAL" clId="{D3888929-423D-4492-AB32-10928D6BB135}" dt="2025-06-05T10:16:57.330" v="97" actId="20577"/>
          <ac:spMkLst>
            <pc:docMk/>
            <pc:sldMk cId="1360255955" sldId="404"/>
            <ac:spMk id="4" creationId="{2C515538-4CA5-C371-C816-19D6C7A6E234}"/>
          </ac:spMkLst>
        </pc:spChg>
        <pc:picChg chg="add mod">
          <ac:chgData name="Zehao Ye (PhD Dept of Civil Eng FT)" userId="d827c302-4605-4336-ac8f-67ae5ff568c8" providerId="ADAL" clId="{D3888929-423D-4492-AB32-10928D6BB135}" dt="2025-06-05T09:10:36.008" v="1"/>
          <ac:picMkLst>
            <pc:docMk/>
            <pc:sldMk cId="1360255955" sldId="404"/>
            <ac:picMk id="2" creationId="{4B56A7B5-D81B-2DF9-76A8-CCE5B30610AB}"/>
          </ac:picMkLst>
        </pc:picChg>
        <pc:picChg chg="add mod">
          <ac:chgData name="Zehao Ye (PhD Dept of Civil Eng FT)" userId="d827c302-4605-4336-ac8f-67ae5ff568c8" providerId="ADAL" clId="{D3888929-423D-4492-AB32-10928D6BB135}" dt="2025-06-05T09:10:36.008" v="1"/>
          <ac:picMkLst>
            <pc:docMk/>
            <pc:sldMk cId="1360255955" sldId="404"/>
            <ac:picMk id="5" creationId="{B40B58BC-E7E2-4D0B-E04E-4CB87D63E0C7}"/>
          </ac:picMkLst>
        </pc:picChg>
      </pc:sldChg>
      <pc:sldChg chg="addSp modSp mod">
        <pc:chgData name="Zehao Ye (PhD Dept of Civil Eng FT)" userId="d827c302-4605-4336-ac8f-67ae5ff568c8" providerId="ADAL" clId="{D3888929-423D-4492-AB32-10928D6BB135}" dt="2025-06-05T10:17:08.911" v="105" actId="20577"/>
        <pc:sldMkLst>
          <pc:docMk/>
          <pc:sldMk cId="1223480290" sldId="405"/>
        </pc:sldMkLst>
        <pc:spChg chg="mod">
          <ac:chgData name="Zehao Ye (PhD Dept of Civil Eng FT)" userId="d827c302-4605-4336-ac8f-67ae5ff568c8" providerId="ADAL" clId="{D3888929-423D-4492-AB32-10928D6BB135}" dt="2025-06-05T10:17:08.911" v="105" actId="20577"/>
          <ac:spMkLst>
            <pc:docMk/>
            <pc:sldMk cId="1223480290" sldId="405"/>
            <ac:spMk id="4" creationId="{EAD58A4C-5214-90F1-E1C3-BC70BAA02B6D}"/>
          </ac:spMkLst>
        </pc:spChg>
        <pc:picChg chg="add mod">
          <ac:chgData name="Zehao Ye (PhD Dept of Civil Eng FT)" userId="d827c302-4605-4336-ac8f-67ae5ff568c8" providerId="ADAL" clId="{D3888929-423D-4492-AB32-10928D6BB135}" dt="2025-06-05T09:10:39.156" v="3"/>
          <ac:picMkLst>
            <pc:docMk/>
            <pc:sldMk cId="1223480290" sldId="405"/>
            <ac:picMk id="2" creationId="{A5E8E50C-D803-E0ED-CB68-E66FCC76E205}"/>
          </ac:picMkLst>
        </pc:picChg>
        <pc:picChg chg="add mod">
          <ac:chgData name="Zehao Ye (PhD Dept of Civil Eng FT)" userId="d827c302-4605-4336-ac8f-67ae5ff568c8" providerId="ADAL" clId="{D3888929-423D-4492-AB32-10928D6BB135}" dt="2025-06-05T09:10:39.156" v="3"/>
          <ac:picMkLst>
            <pc:docMk/>
            <pc:sldMk cId="1223480290" sldId="405"/>
            <ac:picMk id="7" creationId="{50A5BEF4-3617-A64D-245C-ACA9537EAB62}"/>
          </ac:picMkLst>
        </pc:picChg>
      </pc:sldChg>
      <pc:sldChg chg="addSp modSp mod">
        <pc:chgData name="Zehao Ye (PhD Dept of Civil Eng FT)" userId="d827c302-4605-4336-ac8f-67ae5ff568c8" providerId="ADAL" clId="{D3888929-423D-4492-AB32-10928D6BB135}" dt="2025-06-08T21:20:18.163" v="308" actId="20577"/>
        <pc:sldMkLst>
          <pc:docMk/>
          <pc:sldMk cId="2261055851" sldId="406"/>
        </pc:sldMkLst>
        <pc:spChg chg="mod">
          <ac:chgData name="Zehao Ye (PhD Dept of Civil Eng FT)" userId="d827c302-4605-4336-ac8f-67ae5ff568c8" providerId="ADAL" clId="{D3888929-423D-4492-AB32-10928D6BB135}" dt="2025-06-08T21:20:18.163" v="308" actId="20577"/>
          <ac:spMkLst>
            <pc:docMk/>
            <pc:sldMk cId="2261055851" sldId="406"/>
            <ac:spMk id="4" creationId="{3CB41A15-799C-06F3-9891-DC37EC751723}"/>
          </ac:spMkLst>
        </pc:spChg>
        <pc:picChg chg="add mod">
          <ac:chgData name="Zehao Ye (PhD Dept of Civil Eng FT)" userId="d827c302-4605-4336-ac8f-67ae5ff568c8" providerId="ADAL" clId="{D3888929-423D-4492-AB32-10928D6BB135}" dt="2025-06-05T09:10:41.581" v="4"/>
          <ac:picMkLst>
            <pc:docMk/>
            <pc:sldMk cId="2261055851" sldId="406"/>
            <ac:picMk id="6" creationId="{71EBF989-48C8-4B67-DC87-FDF8566D554C}"/>
          </ac:picMkLst>
        </pc:picChg>
        <pc:picChg chg="add mod">
          <ac:chgData name="Zehao Ye (PhD Dept of Civil Eng FT)" userId="d827c302-4605-4336-ac8f-67ae5ff568c8" providerId="ADAL" clId="{D3888929-423D-4492-AB32-10928D6BB135}" dt="2025-06-05T09:10:41.581" v="4"/>
          <ac:picMkLst>
            <pc:docMk/>
            <pc:sldMk cId="2261055851" sldId="406"/>
            <ac:picMk id="8" creationId="{F1D87989-816D-0252-0FE2-EFA3B9BF934D}"/>
          </ac:picMkLst>
        </pc:picChg>
      </pc:sldChg>
      <pc:sldChg chg="addSp modSp mod">
        <pc:chgData name="Zehao Ye (PhD Dept of Civil Eng FT)" userId="d827c302-4605-4336-ac8f-67ae5ff568c8" providerId="ADAL" clId="{D3888929-423D-4492-AB32-10928D6BB135}" dt="2025-06-08T21:20:23.566" v="309"/>
        <pc:sldMkLst>
          <pc:docMk/>
          <pc:sldMk cId="5339145" sldId="407"/>
        </pc:sldMkLst>
        <pc:spChg chg="mod">
          <ac:chgData name="Zehao Ye (PhD Dept of Civil Eng FT)" userId="d827c302-4605-4336-ac8f-67ae5ff568c8" providerId="ADAL" clId="{D3888929-423D-4492-AB32-10928D6BB135}" dt="2025-06-08T21:20:23.566" v="309"/>
          <ac:spMkLst>
            <pc:docMk/>
            <pc:sldMk cId="5339145" sldId="407"/>
            <ac:spMk id="4" creationId="{2A3C5EA1-BD28-8CD9-D6A8-0D938873BBB2}"/>
          </ac:spMkLst>
        </pc:spChg>
        <pc:picChg chg="add mod">
          <ac:chgData name="Zehao Ye (PhD Dept of Civil Eng FT)" userId="d827c302-4605-4336-ac8f-67ae5ff568c8" providerId="ADAL" clId="{D3888929-423D-4492-AB32-10928D6BB135}" dt="2025-06-08T21:05:34.131" v="110" actId="1076"/>
          <ac:picMkLst>
            <pc:docMk/>
            <pc:sldMk cId="5339145" sldId="407"/>
            <ac:picMk id="2" creationId="{B486159C-131B-39F0-209C-4F2BF6E5861C}"/>
          </ac:picMkLst>
        </pc:picChg>
        <pc:picChg chg="add mod">
          <ac:chgData name="Zehao Ye (PhD Dept of Civil Eng FT)" userId="d827c302-4605-4336-ac8f-67ae5ff568c8" providerId="ADAL" clId="{D3888929-423D-4492-AB32-10928D6BB135}" dt="2025-06-05T09:10:47.258" v="6"/>
          <ac:picMkLst>
            <pc:docMk/>
            <pc:sldMk cId="5339145" sldId="407"/>
            <ac:picMk id="8" creationId="{EA78C09E-3FCD-F4F3-0300-99EEBEF5E9F7}"/>
          </ac:picMkLst>
        </pc:picChg>
        <pc:picChg chg="add mod">
          <ac:chgData name="Zehao Ye (PhD Dept of Civil Eng FT)" userId="d827c302-4605-4336-ac8f-67ae5ff568c8" providerId="ADAL" clId="{D3888929-423D-4492-AB32-10928D6BB135}" dt="2025-06-05T09:10:47.258" v="6"/>
          <ac:picMkLst>
            <pc:docMk/>
            <pc:sldMk cId="5339145" sldId="407"/>
            <ac:picMk id="11" creationId="{E7A7A420-5C4C-2CD3-D94B-4F9248E51D4F}"/>
          </ac:picMkLst>
        </pc:picChg>
      </pc:sldChg>
      <pc:sldChg chg="addSp delSp modSp mod">
        <pc:chgData name="Zehao Ye (PhD Dept of Civil Eng FT)" userId="d827c302-4605-4336-ac8f-67ae5ff568c8" providerId="ADAL" clId="{D3888929-423D-4492-AB32-10928D6BB135}" dt="2025-06-08T21:20:29.437" v="311"/>
        <pc:sldMkLst>
          <pc:docMk/>
          <pc:sldMk cId="2237222332" sldId="409"/>
        </pc:sldMkLst>
        <pc:spChg chg="mod">
          <ac:chgData name="Zehao Ye (PhD Dept of Civil Eng FT)" userId="d827c302-4605-4336-ac8f-67ae5ff568c8" providerId="ADAL" clId="{D3888929-423D-4492-AB32-10928D6BB135}" dt="2025-06-08T21:20:29.437" v="311"/>
          <ac:spMkLst>
            <pc:docMk/>
            <pc:sldMk cId="2237222332" sldId="409"/>
            <ac:spMk id="4" creationId="{63A25CEF-27ED-5367-AC14-5944800E7A3C}"/>
          </ac:spMkLst>
        </pc:spChg>
        <pc:spChg chg="mod">
          <ac:chgData name="Zehao Ye (PhD Dept of Civil Eng FT)" userId="d827c302-4605-4336-ac8f-67ae5ff568c8" providerId="ADAL" clId="{D3888929-423D-4492-AB32-10928D6BB135}" dt="2025-06-08T21:17:55.844" v="293" actId="14100"/>
          <ac:spMkLst>
            <pc:docMk/>
            <pc:sldMk cId="2237222332" sldId="409"/>
            <ac:spMk id="7" creationId="{26B4E54F-688E-BC9C-30A8-F8627D1C2241}"/>
          </ac:spMkLst>
        </pc:spChg>
        <pc:spChg chg="mod">
          <ac:chgData name="Zehao Ye (PhD Dept of Civil Eng FT)" userId="d827c302-4605-4336-ac8f-67ae5ff568c8" providerId="ADAL" clId="{D3888929-423D-4492-AB32-10928D6BB135}" dt="2025-06-08T21:18:06.649" v="295" actId="14100"/>
          <ac:spMkLst>
            <pc:docMk/>
            <pc:sldMk cId="2237222332" sldId="409"/>
            <ac:spMk id="11" creationId="{FF3ABBE6-BCA5-9D77-F76E-824CE7416BDC}"/>
          </ac:spMkLst>
        </pc:spChg>
        <pc:graphicFrameChg chg="add mod modGraphic">
          <ac:chgData name="Zehao Ye (PhD Dept of Civil Eng FT)" userId="d827c302-4605-4336-ac8f-67ae5ff568c8" providerId="ADAL" clId="{D3888929-423D-4492-AB32-10928D6BB135}" dt="2025-06-08T21:14:58.130" v="187"/>
          <ac:graphicFrameMkLst>
            <pc:docMk/>
            <pc:sldMk cId="2237222332" sldId="409"/>
            <ac:graphicFrameMk id="10" creationId="{5548986E-E4B9-740C-1206-959C5F6F5B37}"/>
          </ac:graphicFrameMkLst>
        </pc:graphicFrameChg>
        <pc:graphicFrameChg chg="add mod modGraphic">
          <ac:chgData name="Zehao Ye (PhD Dept of Civil Eng FT)" userId="d827c302-4605-4336-ac8f-67ae5ff568c8" providerId="ADAL" clId="{D3888929-423D-4492-AB32-10928D6BB135}" dt="2025-06-08T21:17:41.702" v="290" actId="1076"/>
          <ac:graphicFrameMkLst>
            <pc:docMk/>
            <pc:sldMk cId="2237222332" sldId="409"/>
            <ac:graphicFrameMk id="12" creationId="{E1ABB8D6-A956-CBB6-8511-1D329153B0ED}"/>
          </ac:graphicFrameMkLst>
        </pc:graphicFrameChg>
        <pc:graphicFrameChg chg="add mod modGraphic">
          <ac:chgData name="Zehao Ye (PhD Dept of Civil Eng FT)" userId="d827c302-4605-4336-ac8f-67ae5ff568c8" providerId="ADAL" clId="{D3888929-423D-4492-AB32-10928D6BB135}" dt="2025-06-08T21:17:44.867" v="291" actId="1076"/>
          <ac:graphicFrameMkLst>
            <pc:docMk/>
            <pc:sldMk cId="2237222332" sldId="409"/>
            <ac:graphicFrameMk id="13" creationId="{A7241C14-0B02-9427-9E07-98596DA2AADC}"/>
          </ac:graphicFrameMkLst>
        </pc:graphicFrameChg>
        <pc:graphicFrameChg chg="add mod modGraphic">
          <ac:chgData name="Zehao Ye (PhD Dept of Civil Eng FT)" userId="d827c302-4605-4336-ac8f-67ae5ff568c8" providerId="ADAL" clId="{D3888929-423D-4492-AB32-10928D6BB135}" dt="2025-06-08T21:17:47.615" v="292" actId="1076"/>
          <ac:graphicFrameMkLst>
            <pc:docMk/>
            <pc:sldMk cId="2237222332" sldId="409"/>
            <ac:graphicFrameMk id="14" creationId="{17505E07-0F3E-F04C-66EB-44E361335C0A}"/>
          </ac:graphicFrameMkLst>
        </pc:graphicFrameChg>
        <pc:picChg chg="add mod">
          <ac:chgData name="Zehao Ye (PhD Dept of Civil Eng FT)" userId="d827c302-4605-4336-ac8f-67ae5ff568c8" providerId="ADAL" clId="{D3888929-423D-4492-AB32-10928D6BB135}" dt="2025-06-05T09:10:50.385" v="8"/>
          <ac:picMkLst>
            <pc:docMk/>
            <pc:sldMk cId="2237222332" sldId="409"/>
            <ac:picMk id="6" creationId="{82532EEC-D360-5C11-DF38-00E9E4A0E8B1}"/>
          </ac:picMkLst>
        </pc:picChg>
        <pc:picChg chg="add mod">
          <ac:chgData name="Zehao Ye (PhD Dept of Civil Eng FT)" userId="d827c302-4605-4336-ac8f-67ae5ff568c8" providerId="ADAL" clId="{D3888929-423D-4492-AB32-10928D6BB135}" dt="2025-06-05T09:10:50.385" v="8"/>
          <ac:picMkLst>
            <pc:docMk/>
            <pc:sldMk cId="2237222332" sldId="409"/>
            <ac:picMk id="8" creationId="{B66C95BA-9E27-D22D-689A-041958F630F1}"/>
          </ac:picMkLst>
        </pc:picChg>
      </pc:sldChg>
      <pc:sldChg chg="addSp modSp">
        <pc:chgData name="Zehao Ye (PhD Dept of Civil Eng FT)" userId="d827c302-4605-4336-ac8f-67ae5ff568c8" providerId="ADAL" clId="{D3888929-423D-4492-AB32-10928D6BB135}" dt="2025-06-08T21:20:37.258" v="313"/>
        <pc:sldMkLst>
          <pc:docMk/>
          <pc:sldMk cId="1263098701" sldId="410"/>
        </pc:sldMkLst>
        <pc:spChg chg="mod">
          <ac:chgData name="Zehao Ye (PhD Dept of Civil Eng FT)" userId="d827c302-4605-4336-ac8f-67ae5ff568c8" providerId="ADAL" clId="{D3888929-423D-4492-AB32-10928D6BB135}" dt="2025-06-08T21:20:37.258" v="313"/>
          <ac:spMkLst>
            <pc:docMk/>
            <pc:sldMk cId="1263098701" sldId="410"/>
            <ac:spMk id="4" creationId="{8C61C2D7-D3B6-3C97-7EC0-0E95F35778F2}"/>
          </ac:spMkLst>
        </pc:spChg>
        <pc:picChg chg="add mod">
          <ac:chgData name="Zehao Ye (PhD Dept of Civil Eng FT)" userId="d827c302-4605-4336-ac8f-67ae5ff568c8" providerId="ADAL" clId="{D3888929-423D-4492-AB32-10928D6BB135}" dt="2025-06-05T09:10:53.612" v="10"/>
          <ac:picMkLst>
            <pc:docMk/>
            <pc:sldMk cId="1263098701" sldId="410"/>
            <ac:picMk id="6" creationId="{CB1512FD-B3EC-C15D-E2EC-4385B5697740}"/>
          </ac:picMkLst>
        </pc:picChg>
        <pc:picChg chg="add mod">
          <ac:chgData name="Zehao Ye (PhD Dept of Civil Eng FT)" userId="d827c302-4605-4336-ac8f-67ae5ff568c8" providerId="ADAL" clId="{D3888929-423D-4492-AB32-10928D6BB135}" dt="2025-06-05T09:10:53.612" v="10"/>
          <ac:picMkLst>
            <pc:docMk/>
            <pc:sldMk cId="1263098701" sldId="410"/>
            <ac:picMk id="8" creationId="{A271A918-CAA5-6F02-F56C-02A606194FCA}"/>
          </ac:picMkLst>
        </pc:picChg>
      </pc:sldChg>
      <pc:sldChg chg="addSp modSp">
        <pc:chgData name="Zehao Ye (PhD Dept of Civil Eng FT)" userId="d827c302-4605-4336-ac8f-67ae5ff568c8" providerId="ADAL" clId="{D3888929-423D-4492-AB32-10928D6BB135}" dt="2025-06-08T21:20:41.078" v="314"/>
        <pc:sldMkLst>
          <pc:docMk/>
          <pc:sldMk cId="3255958556" sldId="411"/>
        </pc:sldMkLst>
        <pc:spChg chg="mod">
          <ac:chgData name="Zehao Ye (PhD Dept of Civil Eng FT)" userId="d827c302-4605-4336-ac8f-67ae5ff568c8" providerId="ADAL" clId="{D3888929-423D-4492-AB32-10928D6BB135}" dt="2025-06-08T21:20:41.078" v="314"/>
          <ac:spMkLst>
            <pc:docMk/>
            <pc:sldMk cId="3255958556" sldId="411"/>
            <ac:spMk id="4" creationId="{5E2B55FB-D45F-2047-0E45-408212278E15}"/>
          </ac:spMkLst>
        </pc:spChg>
        <pc:picChg chg="add mod">
          <ac:chgData name="Zehao Ye (PhD Dept of Civil Eng FT)" userId="d827c302-4605-4336-ac8f-67ae5ff568c8" providerId="ADAL" clId="{D3888929-423D-4492-AB32-10928D6BB135}" dt="2025-06-05T09:10:54.748" v="11"/>
          <ac:picMkLst>
            <pc:docMk/>
            <pc:sldMk cId="3255958556" sldId="411"/>
            <ac:picMk id="12" creationId="{DBB5FC99-7AA2-38B7-05B5-D158A358D275}"/>
          </ac:picMkLst>
        </pc:picChg>
        <pc:picChg chg="add mod">
          <ac:chgData name="Zehao Ye (PhD Dept of Civil Eng FT)" userId="d827c302-4605-4336-ac8f-67ae5ff568c8" providerId="ADAL" clId="{D3888929-423D-4492-AB32-10928D6BB135}" dt="2025-06-05T09:10:54.748" v="11"/>
          <ac:picMkLst>
            <pc:docMk/>
            <pc:sldMk cId="3255958556" sldId="411"/>
            <ac:picMk id="19" creationId="{A58D20CC-877C-4E01-41BC-375C1D973A86}"/>
          </ac:picMkLst>
        </pc:picChg>
      </pc:sldChg>
      <pc:sldChg chg="addSp modSp">
        <pc:chgData name="Zehao Ye (PhD Dept of Civil Eng FT)" userId="d827c302-4605-4336-ac8f-67ae5ff568c8" providerId="ADAL" clId="{D3888929-423D-4492-AB32-10928D6BB135}" dt="2025-06-08T21:20:45.895" v="315"/>
        <pc:sldMkLst>
          <pc:docMk/>
          <pc:sldMk cId="2936503351" sldId="412"/>
        </pc:sldMkLst>
        <pc:spChg chg="mod">
          <ac:chgData name="Zehao Ye (PhD Dept of Civil Eng FT)" userId="d827c302-4605-4336-ac8f-67ae5ff568c8" providerId="ADAL" clId="{D3888929-423D-4492-AB32-10928D6BB135}" dt="2025-06-08T21:20:45.895" v="315"/>
          <ac:spMkLst>
            <pc:docMk/>
            <pc:sldMk cId="2936503351" sldId="412"/>
            <ac:spMk id="4" creationId="{9BC33C7E-C32C-7780-5A4F-7A9927ACF7A5}"/>
          </ac:spMkLst>
        </pc:spChg>
        <pc:picChg chg="add mod">
          <ac:chgData name="Zehao Ye (PhD Dept of Civil Eng FT)" userId="d827c302-4605-4336-ac8f-67ae5ff568c8" providerId="ADAL" clId="{D3888929-423D-4492-AB32-10928D6BB135}" dt="2025-06-05T09:10:56.364" v="12"/>
          <ac:picMkLst>
            <pc:docMk/>
            <pc:sldMk cId="2936503351" sldId="412"/>
            <ac:picMk id="2" creationId="{1DC02A7B-2370-E253-0F76-8FC2E70D13F0}"/>
          </ac:picMkLst>
        </pc:picChg>
        <pc:picChg chg="add mod">
          <ac:chgData name="Zehao Ye (PhD Dept of Civil Eng FT)" userId="d827c302-4605-4336-ac8f-67ae5ff568c8" providerId="ADAL" clId="{D3888929-423D-4492-AB32-10928D6BB135}" dt="2025-06-05T09:10:56.364" v="12"/>
          <ac:picMkLst>
            <pc:docMk/>
            <pc:sldMk cId="2936503351" sldId="412"/>
            <ac:picMk id="6" creationId="{1FBF7AE7-0982-0A43-996D-8142EA5AA3CA}"/>
          </ac:picMkLst>
        </pc:picChg>
      </pc:sldChg>
      <pc:sldChg chg="addSp modSp">
        <pc:chgData name="Zehao Ye (PhD Dept of Civil Eng FT)" userId="d827c302-4605-4336-ac8f-67ae5ff568c8" providerId="ADAL" clId="{D3888929-423D-4492-AB32-10928D6BB135}" dt="2025-06-08T21:20:49.740" v="316"/>
        <pc:sldMkLst>
          <pc:docMk/>
          <pc:sldMk cId="2780352889" sldId="413"/>
        </pc:sldMkLst>
        <pc:spChg chg="mod">
          <ac:chgData name="Zehao Ye (PhD Dept of Civil Eng FT)" userId="d827c302-4605-4336-ac8f-67ae5ff568c8" providerId="ADAL" clId="{D3888929-423D-4492-AB32-10928D6BB135}" dt="2025-06-08T21:20:49.740" v="316"/>
          <ac:spMkLst>
            <pc:docMk/>
            <pc:sldMk cId="2780352889" sldId="413"/>
            <ac:spMk id="4" creationId="{EC54C203-290A-7C3F-7145-3D514E69F44E}"/>
          </ac:spMkLst>
        </pc:spChg>
        <pc:picChg chg="add mod">
          <ac:chgData name="Zehao Ye (PhD Dept of Civil Eng FT)" userId="d827c302-4605-4336-ac8f-67ae5ff568c8" providerId="ADAL" clId="{D3888929-423D-4492-AB32-10928D6BB135}" dt="2025-06-05T09:10:58.150" v="13"/>
          <ac:picMkLst>
            <pc:docMk/>
            <pc:sldMk cId="2780352889" sldId="413"/>
            <ac:picMk id="6" creationId="{67D37104-74B5-6740-42A6-AA34C14DCF2F}"/>
          </ac:picMkLst>
        </pc:picChg>
        <pc:picChg chg="add mod">
          <ac:chgData name="Zehao Ye (PhD Dept of Civil Eng FT)" userId="d827c302-4605-4336-ac8f-67ae5ff568c8" providerId="ADAL" clId="{D3888929-423D-4492-AB32-10928D6BB135}" dt="2025-06-05T09:10:58.150" v="13"/>
          <ac:picMkLst>
            <pc:docMk/>
            <pc:sldMk cId="2780352889" sldId="413"/>
            <ac:picMk id="7" creationId="{EE57B5B9-AB2A-E9D7-8BB1-C3FF9A67C9B1}"/>
          </ac:picMkLst>
        </pc:picChg>
      </pc:sldChg>
      <pc:sldChg chg="addSp modSp">
        <pc:chgData name="Zehao Ye (PhD Dept of Civil Eng FT)" userId="d827c302-4605-4336-ac8f-67ae5ff568c8" providerId="ADAL" clId="{D3888929-423D-4492-AB32-10928D6BB135}" dt="2025-06-08T21:20:26.809" v="310"/>
        <pc:sldMkLst>
          <pc:docMk/>
          <pc:sldMk cId="2850219394" sldId="414"/>
        </pc:sldMkLst>
        <pc:spChg chg="mod">
          <ac:chgData name="Zehao Ye (PhD Dept of Civil Eng FT)" userId="d827c302-4605-4336-ac8f-67ae5ff568c8" providerId="ADAL" clId="{D3888929-423D-4492-AB32-10928D6BB135}" dt="2025-06-08T21:20:26.809" v="310"/>
          <ac:spMkLst>
            <pc:docMk/>
            <pc:sldMk cId="2850219394" sldId="414"/>
            <ac:spMk id="4" creationId="{BF0E6744-CCEB-9C1A-C289-F0C1F9B34CDB}"/>
          </ac:spMkLst>
        </pc:spChg>
        <pc:picChg chg="add mod">
          <ac:chgData name="Zehao Ye (PhD Dept of Civil Eng FT)" userId="d827c302-4605-4336-ac8f-67ae5ff568c8" providerId="ADAL" clId="{D3888929-423D-4492-AB32-10928D6BB135}" dt="2025-06-05T09:10:49.312" v="7"/>
          <ac:picMkLst>
            <pc:docMk/>
            <pc:sldMk cId="2850219394" sldId="414"/>
            <ac:picMk id="2" creationId="{ECBF4B5D-E8E0-3B2E-9A22-A0270C21E2C4}"/>
          </ac:picMkLst>
        </pc:picChg>
        <pc:picChg chg="add mod">
          <ac:chgData name="Zehao Ye (PhD Dept of Civil Eng FT)" userId="d827c302-4605-4336-ac8f-67ae5ff568c8" providerId="ADAL" clId="{D3888929-423D-4492-AB32-10928D6BB135}" dt="2025-06-05T09:10:49.312" v="7"/>
          <ac:picMkLst>
            <pc:docMk/>
            <pc:sldMk cId="2850219394" sldId="414"/>
            <ac:picMk id="7" creationId="{C7454156-DDBE-DF62-99D9-8897D14E1257}"/>
          </ac:picMkLst>
        </pc:picChg>
      </pc:sldChg>
      <pc:sldChg chg="addSp modSp">
        <pc:chgData name="Zehao Ye (PhD Dept of Civil Eng FT)" userId="d827c302-4605-4336-ac8f-67ae5ff568c8" providerId="ADAL" clId="{D3888929-423D-4492-AB32-10928D6BB135}" dt="2025-06-08T21:20:52.581" v="317"/>
        <pc:sldMkLst>
          <pc:docMk/>
          <pc:sldMk cId="3696090345" sldId="415"/>
        </pc:sldMkLst>
        <pc:spChg chg="mod">
          <ac:chgData name="Zehao Ye (PhD Dept of Civil Eng FT)" userId="d827c302-4605-4336-ac8f-67ae5ff568c8" providerId="ADAL" clId="{D3888929-423D-4492-AB32-10928D6BB135}" dt="2025-06-08T21:20:52.581" v="317"/>
          <ac:spMkLst>
            <pc:docMk/>
            <pc:sldMk cId="3696090345" sldId="415"/>
            <ac:spMk id="4" creationId="{5523E8DF-3228-D2C6-0B2C-0DC1BF4D2A24}"/>
          </ac:spMkLst>
        </pc:spChg>
        <pc:picChg chg="add mod">
          <ac:chgData name="Zehao Ye (PhD Dept of Civil Eng FT)" userId="d827c302-4605-4336-ac8f-67ae5ff568c8" providerId="ADAL" clId="{D3888929-423D-4492-AB32-10928D6BB135}" dt="2025-06-05T09:10:59.215" v="14"/>
          <ac:picMkLst>
            <pc:docMk/>
            <pc:sldMk cId="3696090345" sldId="415"/>
            <ac:picMk id="2" creationId="{231FF2E4-608E-267D-17EC-1718353962A2}"/>
          </ac:picMkLst>
        </pc:picChg>
        <pc:picChg chg="add mod">
          <ac:chgData name="Zehao Ye (PhD Dept of Civil Eng FT)" userId="d827c302-4605-4336-ac8f-67ae5ff568c8" providerId="ADAL" clId="{D3888929-423D-4492-AB32-10928D6BB135}" dt="2025-06-05T09:10:59.215" v="14"/>
          <ac:picMkLst>
            <pc:docMk/>
            <pc:sldMk cId="3696090345" sldId="415"/>
            <ac:picMk id="6" creationId="{C2B44F20-CE57-E049-55B8-9B1CE476CD45}"/>
          </ac:picMkLst>
        </pc:picChg>
      </pc:sldChg>
      <pc:sldChg chg="addSp modSp mod">
        <pc:chgData name="Zehao Ye (PhD Dept of Civil Eng FT)" userId="d827c302-4605-4336-ac8f-67ae5ff568c8" providerId="ADAL" clId="{D3888929-423D-4492-AB32-10928D6BB135}" dt="2025-06-08T21:20:32.612" v="312"/>
        <pc:sldMkLst>
          <pc:docMk/>
          <pc:sldMk cId="2203838237" sldId="416"/>
        </pc:sldMkLst>
        <pc:spChg chg="mod">
          <ac:chgData name="Zehao Ye (PhD Dept of Civil Eng FT)" userId="d827c302-4605-4336-ac8f-67ae5ff568c8" providerId="ADAL" clId="{D3888929-423D-4492-AB32-10928D6BB135}" dt="2025-06-08T21:20:32.612" v="312"/>
          <ac:spMkLst>
            <pc:docMk/>
            <pc:sldMk cId="2203838237" sldId="416"/>
            <ac:spMk id="4" creationId="{550C2A29-BB94-CF52-C1D9-E29C11D45789}"/>
          </ac:spMkLst>
        </pc:spChg>
        <pc:spChg chg="mod">
          <ac:chgData name="Zehao Ye (PhD Dept of Civil Eng FT)" userId="d827c302-4605-4336-ac8f-67ae5ff568c8" providerId="ADAL" clId="{D3888929-423D-4492-AB32-10928D6BB135}" dt="2025-06-08T21:19:39.494" v="304" actId="6549"/>
          <ac:spMkLst>
            <pc:docMk/>
            <pc:sldMk cId="2203838237" sldId="416"/>
            <ac:spMk id="5" creationId="{0CC40FD0-2D1B-9DC1-669E-2A843EE54D68}"/>
          </ac:spMkLst>
        </pc:spChg>
        <pc:graphicFrameChg chg="modGraphic">
          <ac:chgData name="Zehao Ye (PhD Dept of Civil Eng FT)" userId="d827c302-4605-4336-ac8f-67ae5ff568c8" providerId="ADAL" clId="{D3888929-423D-4492-AB32-10928D6BB135}" dt="2025-06-05T09:59:33.739" v="21" actId="207"/>
          <ac:graphicFrameMkLst>
            <pc:docMk/>
            <pc:sldMk cId="2203838237" sldId="416"/>
            <ac:graphicFrameMk id="6" creationId="{D7A12EF3-6B4D-82F2-9F42-238CDDFC0489}"/>
          </ac:graphicFrameMkLst>
        </pc:graphicFrameChg>
        <pc:picChg chg="add mod">
          <ac:chgData name="Zehao Ye (PhD Dept of Civil Eng FT)" userId="d827c302-4605-4336-ac8f-67ae5ff568c8" providerId="ADAL" clId="{D3888929-423D-4492-AB32-10928D6BB135}" dt="2025-06-05T09:10:51.427" v="9"/>
          <ac:picMkLst>
            <pc:docMk/>
            <pc:sldMk cId="2203838237" sldId="416"/>
            <ac:picMk id="2" creationId="{97C5AF71-642B-2BCC-157B-1744BE54EE57}"/>
          </ac:picMkLst>
        </pc:picChg>
        <pc:picChg chg="add mod">
          <ac:chgData name="Zehao Ye (PhD Dept of Civil Eng FT)" userId="d827c302-4605-4336-ac8f-67ae5ff568c8" providerId="ADAL" clId="{D3888929-423D-4492-AB32-10928D6BB135}" dt="2025-06-05T09:10:51.427" v="9"/>
          <ac:picMkLst>
            <pc:docMk/>
            <pc:sldMk cId="2203838237" sldId="416"/>
            <ac:picMk id="7" creationId="{7A4B2BE0-E22E-703C-E4BC-B5BA4F2280E0}"/>
          </ac:picMkLst>
        </pc:picChg>
      </pc:sldChg>
      <pc:sldChg chg="addSp modSp mod">
        <pc:chgData name="Zehao Ye (PhD Dept of Civil Eng FT)" userId="d827c302-4605-4336-ac8f-67ae5ff568c8" providerId="ADAL" clId="{D3888929-423D-4492-AB32-10928D6BB135}" dt="2025-06-05T10:17:01.911" v="100" actId="20577"/>
        <pc:sldMkLst>
          <pc:docMk/>
          <pc:sldMk cId="1125351650" sldId="417"/>
        </pc:sldMkLst>
        <pc:spChg chg="mod">
          <ac:chgData name="Zehao Ye (PhD Dept of Civil Eng FT)" userId="d827c302-4605-4336-ac8f-67ae5ff568c8" providerId="ADAL" clId="{D3888929-423D-4492-AB32-10928D6BB135}" dt="2025-06-05T10:17:01.911" v="100" actId="20577"/>
          <ac:spMkLst>
            <pc:docMk/>
            <pc:sldMk cId="1125351650" sldId="417"/>
            <ac:spMk id="4" creationId="{4E1D546D-FB43-F1DA-4D83-1B05B116617B}"/>
          </ac:spMkLst>
        </pc:spChg>
        <pc:picChg chg="add mod">
          <ac:chgData name="Zehao Ye (PhD Dept of Civil Eng FT)" userId="d827c302-4605-4336-ac8f-67ae5ff568c8" providerId="ADAL" clId="{D3888929-423D-4492-AB32-10928D6BB135}" dt="2025-06-05T09:10:37.669" v="2"/>
          <ac:picMkLst>
            <pc:docMk/>
            <pc:sldMk cId="1125351650" sldId="417"/>
            <ac:picMk id="5" creationId="{B9FED20C-470C-6428-8353-B11A04B853BB}"/>
          </ac:picMkLst>
        </pc:picChg>
        <pc:picChg chg="add mod">
          <ac:chgData name="Zehao Ye (PhD Dept of Civil Eng FT)" userId="d827c302-4605-4336-ac8f-67ae5ff568c8" providerId="ADAL" clId="{D3888929-423D-4492-AB32-10928D6BB135}" dt="2025-06-05T09:10:37.669" v="2"/>
          <ac:picMkLst>
            <pc:docMk/>
            <pc:sldMk cId="1125351650" sldId="417"/>
            <ac:picMk id="6" creationId="{59CDD1ED-667F-AA24-A218-2921190419FB}"/>
          </ac:picMkLst>
        </pc:picChg>
      </pc:sldChg>
      <pc:sldMasterChg chg="modSp mod setBg modSldLayout">
        <pc:chgData name="Zehao Ye (PhD Dept of Civil Eng FT)" userId="d827c302-4605-4336-ac8f-67ae5ff568c8" providerId="ADAL" clId="{D3888929-423D-4492-AB32-10928D6BB135}" dt="2025-06-05T10:15:50.500" v="88" actId="20577"/>
        <pc:sldMasterMkLst>
          <pc:docMk/>
          <pc:sldMasterMk cId="2464665147" sldId="2147483686"/>
        </pc:sldMasterMkLst>
        <pc:spChg chg="mod">
          <ac:chgData name="Zehao Ye (PhD Dept of Civil Eng FT)" userId="d827c302-4605-4336-ac8f-67ae5ff568c8" providerId="ADAL" clId="{D3888929-423D-4492-AB32-10928D6BB135}" dt="2025-06-05T10:15:50.500" v="88" actId="20577"/>
          <ac:spMkLst>
            <pc:docMk/>
            <pc:sldMasterMk cId="2464665147" sldId="2147483686"/>
            <ac:spMk id="6" creationId="{00000000-0000-0000-0000-000000000000}"/>
          </ac:spMkLst>
        </pc:spChg>
        <pc:spChg chg="mod">
          <ac:chgData name="Zehao Ye (PhD Dept of Civil Eng FT)" userId="d827c302-4605-4336-ac8f-67ae5ff568c8" providerId="ADAL" clId="{D3888929-423D-4492-AB32-10928D6BB135}" dt="2025-06-05T10:15:22.089" v="80" actId="20577"/>
          <ac:spMkLst>
            <pc:docMk/>
            <pc:sldMasterMk cId="2464665147" sldId="2147483686"/>
            <ac:spMk id="10" creationId="{5AA3B2AB-37F2-6BB1-8E75-74D6DFEC00C4}"/>
          </ac:spMkLst>
        </pc:spChg>
        <pc:sldLayoutChg chg="modSp mod">
          <pc:chgData name="Zehao Ye (PhD Dept of Civil Eng FT)" userId="d827c302-4605-4336-ac8f-67ae5ff568c8" providerId="ADAL" clId="{D3888929-423D-4492-AB32-10928D6BB135}" dt="2025-06-05T10:10:47.088" v="52" actId="20577"/>
          <pc:sldLayoutMkLst>
            <pc:docMk/>
            <pc:sldMasterMk cId="2464665147" sldId="2147483686"/>
            <pc:sldLayoutMk cId="252513643" sldId="2147483675"/>
          </pc:sldLayoutMkLst>
          <pc:spChg chg="mod">
            <ac:chgData name="Zehao Ye (PhD Dept of Civil Eng FT)" userId="d827c302-4605-4336-ac8f-67ae5ff568c8" providerId="ADAL" clId="{D3888929-423D-4492-AB32-10928D6BB135}" dt="2025-06-05T10:10:47.088" v="52" actId="20577"/>
            <ac:spMkLst>
              <pc:docMk/>
              <pc:sldMasterMk cId="2464665147" sldId="2147483686"/>
              <pc:sldLayoutMk cId="252513643" sldId="2147483675"/>
              <ac:spMk id="4" creationId="{BE06F857-D2E1-44DD-ABDD-EBB739645B67}"/>
            </ac:spMkLst>
          </pc:spChg>
          <pc:spChg chg="mod">
            <ac:chgData name="Zehao Ye (PhD Dept of Civil Eng FT)" userId="d827c302-4605-4336-ac8f-67ae5ff568c8" providerId="ADAL" clId="{D3888929-423D-4492-AB32-10928D6BB135}" dt="2025-06-05T10:08:20.333" v="22" actId="20577"/>
            <ac:spMkLst>
              <pc:docMk/>
              <pc:sldMasterMk cId="2464665147" sldId="2147483686"/>
              <pc:sldLayoutMk cId="252513643" sldId="2147483675"/>
              <ac:spMk id="10" creationId="{A8E9C91B-7EAD-4562-AB0E-DFB9663AECE3}"/>
            </ac:spMkLst>
          </pc:spChg>
        </pc:sldLayoutChg>
        <pc:sldLayoutChg chg="modSp mod">
          <pc:chgData name="Zehao Ye (PhD Dept of Civil Eng FT)" userId="d827c302-4605-4336-ac8f-67ae5ff568c8" providerId="ADAL" clId="{D3888929-423D-4492-AB32-10928D6BB135}" dt="2025-06-05T10:10:57.077" v="58" actId="20577"/>
          <pc:sldLayoutMkLst>
            <pc:docMk/>
            <pc:sldMasterMk cId="2464665147" sldId="2147483686"/>
            <pc:sldLayoutMk cId="4181789496" sldId="2147483681"/>
          </pc:sldLayoutMkLst>
          <pc:spChg chg="mod">
            <ac:chgData name="Zehao Ye (PhD Dept of Civil Eng FT)" userId="d827c302-4605-4336-ac8f-67ae5ff568c8" providerId="ADAL" clId="{D3888929-423D-4492-AB32-10928D6BB135}" dt="2025-06-05T10:10:57.077" v="58" actId="20577"/>
            <ac:spMkLst>
              <pc:docMk/>
              <pc:sldMasterMk cId="2464665147" sldId="2147483686"/>
              <pc:sldLayoutMk cId="4181789496" sldId="2147483681"/>
              <ac:spMk id="6" creationId="{5FAEB271-5CC0-4759-BC6E-8BE53AB227C0}"/>
            </ac:spMkLst>
          </pc:spChg>
        </pc:sldLayoutChg>
        <pc:sldLayoutChg chg="modSp mod">
          <pc:chgData name="Zehao Ye (PhD Dept of Civil Eng FT)" userId="d827c302-4605-4336-ac8f-67ae5ff568c8" providerId="ADAL" clId="{D3888929-423D-4492-AB32-10928D6BB135}" dt="2025-06-05T10:11:01.197" v="61" actId="20577"/>
          <pc:sldLayoutMkLst>
            <pc:docMk/>
            <pc:sldMasterMk cId="2464665147" sldId="2147483686"/>
            <pc:sldLayoutMk cId="786004992" sldId="2147483682"/>
          </pc:sldLayoutMkLst>
          <pc:spChg chg="mod">
            <ac:chgData name="Zehao Ye (PhD Dept of Civil Eng FT)" userId="d827c302-4605-4336-ac8f-67ae5ff568c8" providerId="ADAL" clId="{D3888929-423D-4492-AB32-10928D6BB135}" dt="2025-06-05T10:11:01.197" v="61" actId="20577"/>
            <ac:spMkLst>
              <pc:docMk/>
              <pc:sldMasterMk cId="2464665147" sldId="2147483686"/>
              <pc:sldLayoutMk cId="786004992" sldId="2147483682"/>
              <ac:spMk id="9" creationId="{C4AAB51D-4141-4682-9375-DAFD5FB9DD10}"/>
            </ac:spMkLst>
          </pc:spChg>
        </pc:sldLayoutChg>
        <pc:sldLayoutChg chg="modSp mod">
          <pc:chgData name="Zehao Ye (PhD Dept of Civil Eng FT)" userId="d827c302-4605-4336-ac8f-67ae5ff568c8" providerId="ADAL" clId="{D3888929-423D-4492-AB32-10928D6BB135}" dt="2025-06-05T10:11:07.702" v="64" actId="20577"/>
          <pc:sldLayoutMkLst>
            <pc:docMk/>
            <pc:sldMasterMk cId="2464665147" sldId="2147483686"/>
            <pc:sldLayoutMk cId="3218636154" sldId="2147483683"/>
          </pc:sldLayoutMkLst>
          <pc:spChg chg="mod">
            <ac:chgData name="Zehao Ye (PhD Dept of Civil Eng FT)" userId="d827c302-4605-4336-ac8f-67ae5ff568c8" providerId="ADAL" clId="{D3888929-423D-4492-AB32-10928D6BB135}" dt="2025-06-05T10:11:07.702" v="64" actId="20577"/>
            <ac:spMkLst>
              <pc:docMk/>
              <pc:sldMasterMk cId="2464665147" sldId="2147483686"/>
              <pc:sldLayoutMk cId="3218636154" sldId="2147483683"/>
              <ac:spMk id="11" creationId="{69C6AFF8-42B4-4D05-969B-9F5FB3355555}"/>
            </ac:spMkLst>
          </pc:spChg>
        </pc:sldLayoutChg>
      </pc:sldMasterChg>
    </pc:docChg>
  </pc:docChgLst>
  <pc:docChgLst>
    <pc:chgData name="Zehao Ye (PhD Dept of Civil Eng FT)" userId="d827c302-4605-4336-ac8f-67ae5ff568c8" providerId="ADAL" clId="{C936839A-509B-4644-BAEC-33C14173D2EF}"/>
    <pc:docChg chg="undo custSel addSld delSld modSld">
      <pc:chgData name="Zehao Ye (PhD Dept of Civil Eng FT)" userId="d827c302-4605-4336-ac8f-67ae5ff568c8" providerId="ADAL" clId="{C936839A-509B-4644-BAEC-33C14173D2EF}" dt="2024-10-04T11:49:31.485" v="23" actId="1076"/>
      <pc:docMkLst>
        <pc:docMk/>
      </pc:docMkLst>
      <pc:sldChg chg="modSp">
        <pc:chgData name="Zehao Ye (PhD Dept of Civil Eng FT)" userId="d827c302-4605-4336-ac8f-67ae5ff568c8" providerId="ADAL" clId="{C936839A-509B-4644-BAEC-33C14173D2EF}" dt="2024-10-02T13:46:55.937" v="4" actId="1076"/>
        <pc:sldMkLst>
          <pc:docMk/>
          <pc:sldMk cId="2172324534" sldId="371"/>
        </pc:sldMkLst>
      </pc:sldChg>
      <pc:sldChg chg="new del">
        <pc:chgData name="Zehao Ye (PhD Dept of Civil Eng FT)" userId="d827c302-4605-4336-ac8f-67ae5ff568c8" providerId="ADAL" clId="{C936839A-509B-4644-BAEC-33C14173D2EF}" dt="2024-10-04T11:47:54.949" v="6" actId="680"/>
        <pc:sldMkLst>
          <pc:docMk/>
          <pc:sldMk cId="2129222988" sldId="375"/>
        </pc:sldMkLst>
      </pc:sldChg>
      <pc:sldChg chg="addSp delSp modSp add mod">
        <pc:chgData name="Zehao Ye (PhD Dept of Civil Eng FT)" userId="d827c302-4605-4336-ac8f-67ae5ff568c8" providerId="ADAL" clId="{C936839A-509B-4644-BAEC-33C14173D2EF}" dt="2024-10-04T11:49:31.485" v="23" actId="1076"/>
        <pc:sldMkLst>
          <pc:docMk/>
          <pc:sldMk cId="3334177701" sldId="375"/>
        </pc:sldMkLst>
      </pc:sldChg>
    </pc:docChg>
  </pc:docChgLst>
  <pc:docChgLst>
    <pc:chgData name="Zehao Ye (PhD Dept of Civil Eng FT)" userId="d827c302-4605-4336-ac8f-67ae5ff568c8" providerId="ADAL" clId="{0E688615-578B-40D6-855A-BD56F98FA058}"/>
    <pc:docChg chg="undo custSel addSld delSld modSld sldOrd">
      <pc:chgData name="Zehao Ye (PhD Dept of Civil Eng FT)" userId="d827c302-4605-4336-ac8f-67ae5ff568c8" providerId="ADAL" clId="{0E688615-578B-40D6-855A-BD56F98FA058}" dt="2023-11-28T19:28:36.824" v="1452" actId="1076"/>
      <pc:docMkLst>
        <pc:docMk/>
      </pc:docMkLst>
      <pc:sldChg chg="modSp mod">
        <pc:chgData name="Zehao Ye (PhD Dept of Civil Eng FT)" userId="d827c302-4605-4336-ac8f-67ae5ff568c8" providerId="ADAL" clId="{0E688615-578B-40D6-855A-BD56F98FA058}" dt="2023-11-28T19:24:27.987" v="1369" actId="12"/>
        <pc:sldMkLst>
          <pc:docMk/>
          <pc:sldMk cId="1267901478" sldId="281"/>
        </pc:sldMkLst>
      </pc:sldChg>
      <pc:sldChg chg="addSp delSp modSp mod">
        <pc:chgData name="Zehao Ye (PhD Dept of Civil Eng FT)" userId="d827c302-4605-4336-ac8f-67ae5ff568c8" providerId="ADAL" clId="{0E688615-578B-40D6-855A-BD56F98FA058}" dt="2023-11-28T19:25:36.672" v="1422" actId="20577"/>
        <pc:sldMkLst>
          <pc:docMk/>
          <pc:sldMk cId="2754814758" sldId="306"/>
        </pc:sldMkLst>
      </pc:sldChg>
      <pc:sldChg chg="addSp delSp modSp mod">
        <pc:chgData name="Zehao Ye (PhD Dept of Civil Eng FT)" userId="d827c302-4605-4336-ac8f-67ae5ff568c8" providerId="ADAL" clId="{0E688615-578B-40D6-855A-BD56F98FA058}" dt="2023-11-28T19:28:16.501" v="1451" actId="14100"/>
        <pc:sldMkLst>
          <pc:docMk/>
          <pc:sldMk cId="2631296129" sldId="307"/>
        </pc:sldMkLst>
      </pc:sldChg>
      <pc:sldChg chg="addSp delSp modSp mod">
        <pc:chgData name="Zehao Ye (PhD Dept of Civil Eng FT)" userId="d827c302-4605-4336-ac8f-67ae5ff568c8" providerId="ADAL" clId="{0E688615-578B-40D6-855A-BD56F98FA058}" dt="2023-11-28T19:26:17.181" v="1425" actId="1076"/>
        <pc:sldMkLst>
          <pc:docMk/>
          <pc:sldMk cId="2367537728" sldId="308"/>
        </pc:sldMkLst>
      </pc:sldChg>
      <pc:sldChg chg="modSp mod ord">
        <pc:chgData name="Zehao Ye (PhD Dept of Civil Eng FT)" userId="d827c302-4605-4336-ac8f-67ae5ff568c8" providerId="ADAL" clId="{0E688615-578B-40D6-855A-BD56F98FA058}" dt="2023-11-28T19:24:55.588" v="1399" actId="20577"/>
        <pc:sldMkLst>
          <pc:docMk/>
          <pc:sldMk cId="3261910046" sldId="309"/>
        </pc:sldMkLst>
      </pc:sldChg>
      <pc:sldChg chg="addSp delSp modSp add mod">
        <pc:chgData name="Zehao Ye (PhD Dept of Civil Eng FT)" userId="d827c302-4605-4336-ac8f-67ae5ff568c8" providerId="ADAL" clId="{0E688615-578B-40D6-855A-BD56F98FA058}" dt="2023-11-28T16:14:12.792" v="271" actId="1076"/>
        <pc:sldMkLst>
          <pc:docMk/>
          <pc:sldMk cId="3344901610" sldId="310"/>
        </pc:sldMkLst>
      </pc:sldChg>
      <pc:sldChg chg="addSp delSp modSp add mod">
        <pc:chgData name="Zehao Ye (PhD Dept of Civil Eng FT)" userId="d827c302-4605-4336-ac8f-67ae5ff568c8" providerId="ADAL" clId="{0E688615-578B-40D6-855A-BD56F98FA058}" dt="2023-11-28T19:26:59.248" v="1436" actId="20577"/>
        <pc:sldMkLst>
          <pc:docMk/>
          <pc:sldMk cId="4160017517" sldId="311"/>
        </pc:sldMkLst>
      </pc:sldChg>
      <pc:sldChg chg="add del">
        <pc:chgData name="Zehao Ye (PhD Dept of Civil Eng FT)" userId="d827c302-4605-4336-ac8f-67ae5ff568c8" providerId="ADAL" clId="{0E688615-578B-40D6-855A-BD56F98FA058}" dt="2023-11-28T17:48:46.501" v="541"/>
        <pc:sldMkLst>
          <pc:docMk/>
          <pc:sldMk cId="2278991651" sldId="312"/>
        </pc:sldMkLst>
      </pc:sldChg>
      <pc:sldChg chg="addSp delSp modSp add mod">
        <pc:chgData name="Zehao Ye (PhD Dept of Civil Eng FT)" userId="d827c302-4605-4336-ac8f-67ae5ff568c8" providerId="ADAL" clId="{0E688615-578B-40D6-855A-BD56F98FA058}" dt="2023-11-28T19:28:36.824" v="1452" actId="1076"/>
        <pc:sldMkLst>
          <pc:docMk/>
          <pc:sldMk cId="3128207437" sldId="312"/>
        </pc:sldMkLst>
      </pc:sldChg>
      <pc:sldChg chg="add">
        <pc:chgData name="Zehao Ye (PhD Dept of Civil Eng FT)" userId="d827c302-4605-4336-ac8f-67ae5ff568c8" providerId="ADAL" clId="{0E688615-578B-40D6-855A-BD56F98FA058}" dt="2023-11-28T19:24:45.521" v="1370"/>
        <pc:sldMkLst>
          <pc:docMk/>
          <pc:sldMk cId="4181450727" sldId="313"/>
        </pc:sldMkLst>
      </pc:sldChg>
      <pc:sldChg chg="modSp add mod">
        <pc:chgData name="Zehao Ye (PhD Dept of Civil Eng FT)" userId="d827c302-4605-4336-ac8f-67ae5ff568c8" providerId="ADAL" clId="{0E688615-578B-40D6-855A-BD56F98FA058}" dt="2023-11-28T19:25:08.890" v="1415" actId="20577"/>
        <pc:sldMkLst>
          <pc:docMk/>
          <pc:sldMk cId="2843816845" sldId="314"/>
        </pc:sldMkLst>
      </pc:sldChg>
    </pc:docChg>
  </pc:docChgLst>
  <pc:docChgLst>
    <pc:chgData name="Zehao Ye (PhD Dept of Civil Eng FT)" userId="d827c302-4605-4336-ac8f-67ae5ff568c8" providerId="ADAL" clId="{94D8BE7D-F0D4-4C4D-9436-D6D326C7B371}"/>
    <pc:docChg chg="undo custSel addSld delSld modSld sldOrd">
      <pc:chgData name="Zehao Ye (PhD Dept of Civil Eng FT)" userId="d827c302-4605-4336-ac8f-67ae5ff568c8" providerId="ADAL" clId="{94D8BE7D-F0D4-4C4D-9436-D6D326C7B371}" dt="2025-05-09T11:51:40.792" v="204" actId="1076"/>
      <pc:docMkLst>
        <pc:docMk/>
      </pc:docMkLst>
      <pc:sldChg chg="modSp mod">
        <pc:chgData name="Zehao Ye (PhD Dept of Civil Eng FT)" userId="d827c302-4605-4336-ac8f-67ae5ff568c8" providerId="ADAL" clId="{94D8BE7D-F0D4-4C4D-9436-D6D326C7B371}" dt="2025-05-09T11:35:13.055" v="6" actId="20577"/>
        <pc:sldMkLst>
          <pc:docMk/>
          <pc:sldMk cId="239893239" sldId="256"/>
        </pc:sldMkLst>
      </pc:sldChg>
      <pc:sldChg chg="del">
        <pc:chgData name="Zehao Ye (PhD Dept of Civil Eng FT)" userId="d827c302-4605-4336-ac8f-67ae5ff568c8" providerId="ADAL" clId="{94D8BE7D-F0D4-4C4D-9436-D6D326C7B371}" dt="2025-05-09T11:35:18.294" v="8" actId="47"/>
        <pc:sldMkLst>
          <pc:docMk/>
          <pc:sldMk cId="38979620" sldId="400"/>
        </pc:sldMkLst>
      </pc:sldChg>
      <pc:sldChg chg="del">
        <pc:chgData name="Zehao Ye (PhD Dept of Civil Eng FT)" userId="d827c302-4605-4336-ac8f-67ae5ff568c8" providerId="ADAL" clId="{94D8BE7D-F0D4-4C4D-9436-D6D326C7B371}" dt="2025-05-09T11:35:17.486" v="7" actId="47"/>
        <pc:sldMkLst>
          <pc:docMk/>
          <pc:sldMk cId="2060631281" sldId="401"/>
        </pc:sldMkLst>
      </pc:sldChg>
      <pc:sldChg chg="addSp delSp modSp mod">
        <pc:chgData name="Zehao Ye (PhD Dept of Civil Eng FT)" userId="d827c302-4605-4336-ac8f-67ae5ff568c8" providerId="ADAL" clId="{94D8BE7D-F0D4-4C4D-9436-D6D326C7B371}" dt="2025-05-09T11:43:06.923" v="124" actId="20577"/>
        <pc:sldMkLst>
          <pc:docMk/>
          <pc:sldMk cId="299764883" sldId="402"/>
        </pc:sldMkLst>
      </pc:sldChg>
      <pc:sldChg chg="del">
        <pc:chgData name="Zehao Ye (PhD Dept of Civil Eng FT)" userId="d827c302-4605-4336-ac8f-67ae5ff568c8" providerId="ADAL" clId="{94D8BE7D-F0D4-4C4D-9436-D6D326C7B371}" dt="2025-05-09T11:35:19.012" v="9" actId="47"/>
        <pc:sldMkLst>
          <pc:docMk/>
          <pc:sldMk cId="708885489" sldId="403"/>
        </pc:sldMkLst>
      </pc:sldChg>
      <pc:sldChg chg="addSp delSp modSp add mod ord">
        <pc:chgData name="Zehao Ye (PhD Dept of Civil Eng FT)" userId="d827c302-4605-4336-ac8f-67ae5ff568c8" providerId="ADAL" clId="{94D8BE7D-F0D4-4C4D-9436-D6D326C7B371}" dt="2025-05-09T11:41:55.066" v="93" actId="20577"/>
        <pc:sldMkLst>
          <pc:docMk/>
          <pc:sldMk cId="3224119474" sldId="403"/>
        </pc:sldMkLst>
      </pc:sldChg>
      <pc:sldChg chg="addSp delSp modSp add mod ord">
        <pc:chgData name="Zehao Ye (PhD Dept of Civil Eng FT)" userId="d827c302-4605-4336-ac8f-67ae5ff568c8" providerId="ADAL" clId="{94D8BE7D-F0D4-4C4D-9436-D6D326C7B371}" dt="2025-05-09T11:51:40.792" v="204" actId="1076"/>
        <pc:sldMkLst>
          <pc:docMk/>
          <pc:sldMk cId="1360255955" sldId="404"/>
        </pc:sldMkLst>
        <pc:spChg chg="mod">
          <ac:chgData name="Zehao Ye (PhD Dept of Civil Eng FT)" userId="d827c302-4605-4336-ac8f-67ae5ff568c8" providerId="ADAL" clId="{94D8BE7D-F0D4-4C4D-9436-D6D326C7B371}" dt="2025-05-09T11:45:59.495" v="149" actId="20577"/>
          <ac:spMkLst>
            <pc:docMk/>
            <pc:sldMk cId="1360255955" sldId="404"/>
            <ac:spMk id="16" creationId="{B724F814-1A3D-1E2D-D013-6866CF37319F}"/>
          </ac:spMkLst>
        </pc:spChg>
      </pc:sldChg>
    </pc:docChg>
  </pc:docChgLst>
  <pc:docChgLst>
    <pc:chgData name="Zehao Ye (PhD Dept of Civil Eng FT)" userId="d827c302-4605-4336-ac8f-67ae5ff568c8" providerId="ADAL" clId="{D69BAF35-59B8-4091-90FF-888E11EA4C0F}"/>
    <pc:docChg chg="undo custSel addSld delSld modSld">
      <pc:chgData name="Zehao Ye (PhD Dept of Civil Eng FT)" userId="d827c302-4605-4336-ac8f-67ae5ff568c8" providerId="ADAL" clId="{D69BAF35-59B8-4091-90FF-888E11EA4C0F}" dt="2024-11-08T14:55:53.527" v="337" actId="20577"/>
      <pc:docMkLst>
        <pc:docMk/>
      </pc:docMkLst>
      <pc:sldChg chg="addSp delSp modSp mod">
        <pc:chgData name="Zehao Ye (PhD Dept of Civil Eng FT)" userId="d827c302-4605-4336-ac8f-67ae5ff568c8" providerId="ADAL" clId="{D69BAF35-59B8-4091-90FF-888E11EA4C0F}" dt="2024-11-08T14:35:03.238" v="18" actId="20577"/>
        <pc:sldMkLst>
          <pc:docMk/>
          <pc:sldMk cId="2209272934" sldId="382"/>
        </pc:sldMkLst>
      </pc:sldChg>
      <pc:sldChg chg="del">
        <pc:chgData name="Zehao Ye (PhD Dept of Civil Eng FT)" userId="d827c302-4605-4336-ac8f-67ae5ff568c8" providerId="ADAL" clId="{D69BAF35-59B8-4091-90FF-888E11EA4C0F}" dt="2024-11-08T14:35:17.313" v="25" actId="47"/>
        <pc:sldMkLst>
          <pc:docMk/>
          <pc:sldMk cId="1694031973" sldId="388"/>
        </pc:sldMkLst>
      </pc:sldChg>
      <pc:sldChg chg="del">
        <pc:chgData name="Zehao Ye (PhD Dept of Civil Eng FT)" userId="d827c302-4605-4336-ac8f-67ae5ff568c8" providerId="ADAL" clId="{D69BAF35-59B8-4091-90FF-888E11EA4C0F}" dt="2024-11-08T14:35:18.111" v="26" actId="47"/>
        <pc:sldMkLst>
          <pc:docMk/>
          <pc:sldMk cId="87884861" sldId="389"/>
        </pc:sldMkLst>
      </pc:sldChg>
      <pc:sldChg chg="addSp delSp modSp mod">
        <pc:chgData name="Zehao Ye (PhD Dept of Civil Eng FT)" userId="d827c302-4605-4336-ac8f-67ae5ff568c8" providerId="ADAL" clId="{D69BAF35-59B8-4091-90FF-888E11EA4C0F}" dt="2024-11-08T14:51:34.759" v="212" actId="20577"/>
        <pc:sldMkLst>
          <pc:docMk/>
          <pc:sldMk cId="740295945" sldId="390"/>
        </pc:sldMkLst>
      </pc:sldChg>
      <pc:sldChg chg="addSp delSp modSp add mod">
        <pc:chgData name="Zehao Ye (PhD Dept of Civil Eng FT)" userId="d827c302-4605-4336-ac8f-67ae5ff568c8" providerId="ADAL" clId="{D69BAF35-59B8-4091-90FF-888E11EA4C0F}" dt="2024-11-08T14:45:29.239" v="149"/>
        <pc:sldMkLst>
          <pc:docMk/>
          <pc:sldMk cId="3990992085" sldId="391"/>
        </pc:sldMkLst>
      </pc:sldChg>
      <pc:sldChg chg="del">
        <pc:chgData name="Zehao Ye (PhD Dept of Civil Eng FT)" userId="d827c302-4605-4336-ac8f-67ae5ff568c8" providerId="ADAL" clId="{D69BAF35-59B8-4091-90FF-888E11EA4C0F}" dt="2024-11-08T14:35:14.256" v="22" actId="47"/>
        <pc:sldMkLst>
          <pc:docMk/>
          <pc:sldMk cId="4144799229" sldId="391"/>
        </pc:sldMkLst>
      </pc:sldChg>
      <pc:sldChg chg="del">
        <pc:chgData name="Zehao Ye (PhD Dept of Civil Eng FT)" userId="d827c302-4605-4336-ac8f-67ae5ff568c8" providerId="ADAL" clId="{D69BAF35-59B8-4091-90FF-888E11EA4C0F}" dt="2024-11-08T14:35:15.118" v="23" actId="47"/>
        <pc:sldMkLst>
          <pc:docMk/>
          <pc:sldMk cId="520166780" sldId="392"/>
        </pc:sldMkLst>
      </pc:sldChg>
      <pc:sldChg chg="addSp delSp modSp add mod">
        <pc:chgData name="Zehao Ye (PhD Dept of Civil Eng FT)" userId="d827c302-4605-4336-ac8f-67ae5ff568c8" providerId="ADAL" clId="{D69BAF35-59B8-4091-90FF-888E11EA4C0F}" dt="2024-11-08T14:55:53.527" v="337" actId="20577"/>
        <pc:sldMkLst>
          <pc:docMk/>
          <pc:sldMk cId="1415011631" sldId="392"/>
        </pc:sldMkLst>
      </pc:sldChg>
      <pc:sldChg chg="del">
        <pc:chgData name="Zehao Ye (PhD Dept of Civil Eng FT)" userId="d827c302-4605-4336-ac8f-67ae5ff568c8" providerId="ADAL" clId="{D69BAF35-59B8-4091-90FF-888E11EA4C0F}" dt="2024-11-08T14:35:16.127" v="24" actId="47"/>
        <pc:sldMkLst>
          <pc:docMk/>
          <pc:sldMk cId="2115005638" sldId="393"/>
        </pc:sldMkLst>
      </pc:sldChg>
      <pc:sldChg chg="del">
        <pc:chgData name="Zehao Ye (PhD Dept of Civil Eng FT)" userId="d827c302-4605-4336-ac8f-67ae5ff568c8" providerId="ADAL" clId="{D69BAF35-59B8-4091-90FF-888E11EA4C0F}" dt="2024-11-08T14:35:19.419" v="27" actId="47"/>
        <pc:sldMkLst>
          <pc:docMk/>
          <pc:sldMk cId="657408758" sldId="394"/>
        </pc:sldMkLst>
      </pc:sldChg>
    </pc:docChg>
  </pc:docChgLst>
  <pc:docChgLst>
    <pc:chgData name="Zehao Ye (PhD Dept of Civil Eng FT)" userId="d827c302-4605-4336-ac8f-67ae5ff568c8" providerId="ADAL" clId="{02720EC4-82E0-48A8-8E33-0BCB20ED8E96}"/>
    <pc:docChg chg="custSel addSld modSld">
      <pc:chgData name="Zehao Ye (PhD Dept of Civil Eng FT)" userId="d827c302-4605-4336-ac8f-67ae5ff568c8" providerId="ADAL" clId="{02720EC4-82E0-48A8-8E33-0BCB20ED8E96}" dt="2023-12-20T11:41:15.179" v="263" actId="14100"/>
      <pc:docMkLst>
        <pc:docMk/>
      </pc:docMkLst>
      <pc:sldChg chg="add">
        <pc:chgData name="Zehao Ye (PhD Dept of Civil Eng FT)" userId="d827c302-4605-4336-ac8f-67ae5ff568c8" providerId="ADAL" clId="{02720EC4-82E0-48A8-8E33-0BCB20ED8E96}" dt="2023-12-20T11:05:40.232" v="0"/>
        <pc:sldMkLst>
          <pc:docMk/>
          <pc:sldMk cId="489850579" sldId="316"/>
        </pc:sldMkLst>
      </pc:sldChg>
      <pc:sldChg chg="addSp delSp modSp add mod">
        <pc:chgData name="Zehao Ye (PhD Dept of Civil Eng FT)" userId="d827c302-4605-4336-ac8f-67ae5ff568c8" providerId="ADAL" clId="{02720EC4-82E0-48A8-8E33-0BCB20ED8E96}" dt="2023-12-20T11:41:15.179" v="263" actId="14100"/>
        <pc:sldMkLst>
          <pc:docMk/>
          <pc:sldMk cId="1339125710" sldId="317"/>
        </pc:sldMkLst>
      </pc:sldChg>
    </pc:docChg>
  </pc:docChgLst>
  <pc:docChgLst>
    <pc:chgData name="Zehao Ye (PhD Dept of Civil Eng FT)" userId="d827c302-4605-4336-ac8f-67ae5ff568c8" providerId="ADAL" clId="{D6227F4C-FDC0-440B-984A-E6B73055B0B0}"/>
    <pc:docChg chg="undo custSel addSld modSld">
      <pc:chgData name="Zehao Ye (PhD Dept of Civil Eng FT)" userId="d827c302-4605-4336-ac8f-67ae5ff568c8" providerId="ADAL" clId="{D6227F4C-FDC0-440B-984A-E6B73055B0B0}" dt="2024-03-27T12:49:16.707" v="131" actId="1076"/>
      <pc:docMkLst>
        <pc:docMk/>
      </pc:docMkLst>
      <pc:sldChg chg="modSp mod">
        <pc:chgData name="Zehao Ye (PhD Dept of Civil Eng FT)" userId="d827c302-4605-4336-ac8f-67ae5ff568c8" providerId="ADAL" clId="{D6227F4C-FDC0-440B-984A-E6B73055B0B0}" dt="2024-03-26T23:33:06.504" v="42" actId="14100"/>
        <pc:sldMkLst>
          <pc:docMk/>
          <pc:sldMk cId="1206804472" sldId="320"/>
        </pc:sldMkLst>
      </pc:sldChg>
      <pc:sldChg chg="addSp modSp mod">
        <pc:chgData name="Zehao Ye (PhD Dept of Civil Eng FT)" userId="d827c302-4605-4336-ac8f-67ae5ff568c8" providerId="ADAL" clId="{D6227F4C-FDC0-440B-984A-E6B73055B0B0}" dt="2024-03-27T12:49:16.707" v="131" actId="1076"/>
        <pc:sldMkLst>
          <pc:docMk/>
          <pc:sldMk cId="2795344435" sldId="331"/>
        </pc:sldMkLst>
      </pc:sldChg>
      <pc:sldChg chg="addSp delSp modSp add mod">
        <pc:chgData name="Zehao Ye (PhD Dept of Civil Eng FT)" userId="d827c302-4605-4336-ac8f-67ae5ff568c8" providerId="ADAL" clId="{D6227F4C-FDC0-440B-984A-E6B73055B0B0}" dt="2024-03-27T11:08:37.313" v="120" actId="1076"/>
        <pc:sldMkLst>
          <pc:docMk/>
          <pc:sldMk cId="3213620406" sldId="333"/>
        </pc:sldMkLst>
      </pc:sldChg>
    </pc:docChg>
  </pc:docChgLst>
  <pc:docChgLst>
    <pc:chgData name="Zehao Ye (PhD Dept of Civil Eng FT)" userId="d827c302-4605-4336-ac8f-67ae5ff568c8" providerId="ADAL" clId="{183E5C56-1AED-4815-8F5F-67943F2C336A}"/>
    <pc:docChg chg="modSld">
      <pc:chgData name="Zehao Ye (PhD Dept of Civil Eng FT)" userId="d827c302-4605-4336-ac8f-67ae5ff568c8" providerId="ADAL" clId="{183E5C56-1AED-4815-8F5F-67943F2C336A}" dt="2024-12-30T23:26:48.454" v="122" actId="20577"/>
      <pc:docMkLst>
        <pc:docMk/>
      </pc:docMkLst>
      <pc:sldChg chg="modSp mod">
        <pc:chgData name="Zehao Ye (PhD Dept of Civil Eng FT)" userId="d827c302-4605-4336-ac8f-67ae5ff568c8" providerId="ADAL" clId="{183E5C56-1AED-4815-8F5F-67943F2C336A}" dt="2024-12-30T23:26:48.454" v="122" actId="20577"/>
        <pc:sldMkLst>
          <pc:docMk/>
          <pc:sldMk cId="3050613959" sldId="398"/>
        </pc:sldMkLst>
      </pc:sldChg>
    </pc:docChg>
  </pc:docChgLst>
  <pc:docChgLst>
    <pc:chgData name="Zehao Ye (PhD Dept of Civil Eng FT)" userId="d827c302-4605-4336-ac8f-67ae5ff568c8" providerId="ADAL" clId="{E024A724-B1FF-405E-8765-776532781D7B}"/>
    <pc:docChg chg="undo custSel addSld delSld modSld">
      <pc:chgData name="Zehao Ye (PhD Dept of Civil Eng FT)" userId="d827c302-4605-4336-ac8f-67ae5ff568c8" providerId="ADAL" clId="{E024A724-B1FF-405E-8765-776532781D7B}" dt="2024-04-18T23:56:04.660" v="501" actId="255"/>
      <pc:docMkLst>
        <pc:docMk/>
      </pc:docMkLst>
      <pc:sldChg chg="addSp delSp modSp add mod">
        <pc:chgData name="Zehao Ye (PhD Dept of Civil Eng FT)" userId="d827c302-4605-4336-ac8f-67ae5ff568c8" providerId="ADAL" clId="{E024A724-B1FF-405E-8765-776532781D7B}" dt="2024-04-18T23:56:04.660" v="501" actId="255"/>
        <pc:sldMkLst>
          <pc:docMk/>
          <pc:sldMk cId="789415806" sldId="312"/>
        </pc:sldMkLst>
      </pc:sldChg>
      <pc:sldChg chg="addSp modSp mod modAnim">
        <pc:chgData name="Zehao Ye (PhD Dept of Civil Eng FT)" userId="d827c302-4605-4336-ac8f-67ae5ff568c8" providerId="ADAL" clId="{E024A724-B1FF-405E-8765-776532781D7B}" dt="2024-04-17T20:33:23.623" v="368" actId="14100"/>
        <pc:sldMkLst>
          <pc:docMk/>
          <pc:sldMk cId="458405320" sldId="326"/>
        </pc:sldMkLst>
      </pc:sldChg>
      <pc:sldChg chg="del">
        <pc:chgData name="Zehao Ye (PhD Dept of Civil Eng FT)" userId="d827c302-4605-4336-ac8f-67ae5ff568c8" providerId="ADAL" clId="{E024A724-B1FF-405E-8765-776532781D7B}" dt="2024-04-17T19:52:53.818" v="23" actId="47"/>
        <pc:sldMkLst>
          <pc:docMk/>
          <pc:sldMk cId="553187118" sldId="327"/>
        </pc:sldMkLst>
      </pc:sldChg>
      <pc:sldChg chg="modSp mod">
        <pc:chgData name="Zehao Ye (PhD Dept of Civil Eng FT)" userId="d827c302-4605-4336-ac8f-67ae5ff568c8" providerId="ADAL" clId="{E024A724-B1FF-405E-8765-776532781D7B}" dt="2024-04-18T23:51:48" v="463" actId="14100"/>
        <pc:sldMkLst>
          <pc:docMk/>
          <pc:sldMk cId="543166549" sldId="328"/>
        </pc:sldMkLst>
      </pc:sldChg>
      <pc:sldChg chg="modSp mod">
        <pc:chgData name="Zehao Ye (PhD Dept of Civil Eng FT)" userId="d827c302-4605-4336-ac8f-67ae5ff568c8" providerId="ADAL" clId="{E024A724-B1FF-405E-8765-776532781D7B}" dt="2024-04-18T23:51:57.235" v="466" actId="20577"/>
        <pc:sldMkLst>
          <pc:docMk/>
          <pc:sldMk cId="4127050049" sldId="329"/>
        </pc:sldMkLst>
      </pc:sldChg>
      <pc:sldChg chg="modSp mod">
        <pc:chgData name="Zehao Ye (PhD Dept of Civil Eng FT)" userId="d827c302-4605-4336-ac8f-67ae5ff568c8" providerId="ADAL" clId="{E024A724-B1FF-405E-8765-776532781D7B}" dt="2024-04-17T20:30:40.147" v="301" actId="14100"/>
        <pc:sldMkLst>
          <pc:docMk/>
          <pc:sldMk cId="2353334077" sldId="330"/>
        </pc:sldMkLst>
      </pc:sldChg>
      <pc:sldChg chg="modSp mod">
        <pc:chgData name="Zehao Ye (PhD Dept of Civil Eng FT)" userId="d827c302-4605-4336-ac8f-67ae5ff568c8" providerId="ADAL" clId="{E024A724-B1FF-405E-8765-776532781D7B}" dt="2024-04-17T20:28:20.919" v="285" actId="14100"/>
        <pc:sldMkLst>
          <pc:docMk/>
          <pc:sldMk cId="2390368154" sldId="332"/>
        </pc:sldMkLst>
      </pc:sldChg>
      <pc:sldChg chg="modSp mod">
        <pc:chgData name="Zehao Ye (PhD Dept of Civil Eng FT)" userId="d827c302-4605-4336-ac8f-67ae5ff568c8" providerId="ADAL" clId="{E024A724-B1FF-405E-8765-776532781D7B}" dt="2024-04-17T20:31:10.951" v="302" actId="14100"/>
        <pc:sldMkLst>
          <pc:docMk/>
          <pc:sldMk cId="3726788744" sldId="333"/>
        </pc:sldMkLst>
      </pc:sldChg>
      <pc:sldChg chg="modSp mod">
        <pc:chgData name="Zehao Ye (PhD Dept of Civil Eng FT)" userId="d827c302-4605-4336-ac8f-67ae5ff568c8" providerId="ADAL" clId="{E024A724-B1FF-405E-8765-776532781D7B}" dt="2024-04-17T20:25:21.161" v="254" actId="1076"/>
        <pc:sldMkLst>
          <pc:docMk/>
          <pc:sldMk cId="2870025519" sldId="334"/>
        </pc:sldMkLst>
      </pc:sldChg>
      <pc:sldChg chg="modSp add del mod">
        <pc:chgData name="Zehao Ye (PhD Dept of Civil Eng FT)" userId="d827c302-4605-4336-ac8f-67ae5ff568c8" providerId="ADAL" clId="{E024A724-B1FF-405E-8765-776532781D7B}" dt="2024-04-17T20:15:07.396" v="86" actId="47"/>
        <pc:sldMkLst>
          <pc:docMk/>
          <pc:sldMk cId="4007055722" sldId="335"/>
        </pc:sldMkLst>
      </pc:sldChg>
    </pc:docChg>
  </pc:docChgLst>
  <pc:docChgLst>
    <pc:chgData name="Zehao Ye (PhD Dept of Civil Eng FT)" userId="d827c302-4605-4336-ac8f-67ae5ff568c8" providerId="ADAL" clId="{A1DC10C7-A626-4B41-AB76-99A33F5C8F4D}"/>
    <pc:docChg chg="undo custSel addSld delSld modSld">
      <pc:chgData name="Zehao Ye (PhD Dept of Civil Eng FT)" userId="d827c302-4605-4336-ac8f-67ae5ff568c8" providerId="ADAL" clId="{A1DC10C7-A626-4B41-AB76-99A33F5C8F4D}" dt="2024-05-03T14:27:56.737" v="1633" actId="1076"/>
      <pc:docMkLst>
        <pc:docMk/>
      </pc:docMkLst>
      <pc:sldChg chg="del">
        <pc:chgData name="Zehao Ye (PhD Dept of Civil Eng FT)" userId="d827c302-4605-4336-ac8f-67ae5ff568c8" providerId="ADAL" clId="{A1DC10C7-A626-4B41-AB76-99A33F5C8F4D}" dt="2024-05-03T12:50:41.995" v="6" actId="47"/>
        <pc:sldMkLst>
          <pc:docMk/>
          <pc:sldMk cId="789415806" sldId="312"/>
        </pc:sldMkLst>
      </pc:sldChg>
      <pc:sldChg chg="del">
        <pc:chgData name="Zehao Ye (PhD Dept of Civil Eng FT)" userId="d827c302-4605-4336-ac8f-67ae5ff568c8" providerId="ADAL" clId="{A1DC10C7-A626-4B41-AB76-99A33F5C8F4D}" dt="2024-05-03T12:50:39.219" v="3" actId="47"/>
        <pc:sldMkLst>
          <pc:docMk/>
          <pc:sldMk cId="458405320" sldId="326"/>
        </pc:sldMkLst>
      </pc:sldChg>
      <pc:sldChg chg="del">
        <pc:chgData name="Zehao Ye (PhD Dept of Civil Eng FT)" userId="d827c302-4605-4336-ac8f-67ae5ff568c8" providerId="ADAL" clId="{A1DC10C7-A626-4B41-AB76-99A33F5C8F4D}" dt="2024-05-03T12:50:40.081" v="4" actId="47"/>
        <pc:sldMkLst>
          <pc:docMk/>
          <pc:sldMk cId="543166549" sldId="328"/>
        </pc:sldMkLst>
      </pc:sldChg>
      <pc:sldChg chg="del">
        <pc:chgData name="Zehao Ye (PhD Dept of Civil Eng FT)" userId="d827c302-4605-4336-ac8f-67ae5ff568c8" providerId="ADAL" clId="{A1DC10C7-A626-4B41-AB76-99A33F5C8F4D}" dt="2024-05-03T12:50:41.021" v="5" actId="47"/>
        <pc:sldMkLst>
          <pc:docMk/>
          <pc:sldMk cId="4127050049" sldId="329"/>
        </pc:sldMkLst>
      </pc:sldChg>
      <pc:sldChg chg="del">
        <pc:chgData name="Zehao Ye (PhD Dept of Civil Eng FT)" userId="d827c302-4605-4336-ac8f-67ae5ff568c8" providerId="ADAL" clId="{A1DC10C7-A626-4B41-AB76-99A33F5C8F4D}" dt="2024-05-03T12:50:36.726" v="0" actId="47"/>
        <pc:sldMkLst>
          <pc:docMk/>
          <pc:sldMk cId="2353334077" sldId="330"/>
        </pc:sldMkLst>
      </pc:sldChg>
      <pc:sldChg chg="del">
        <pc:chgData name="Zehao Ye (PhD Dept of Civil Eng FT)" userId="d827c302-4605-4336-ac8f-67ae5ff568c8" providerId="ADAL" clId="{A1DC10C7-A626-4B41-AB76-99A33F5C8F4D}" dt="2024-05-03T12:50:37.371" v="1" actId="47"/>
        <pc:sldMkLst>
          <pc:docMk/>
          <pc:sldMk cId="2390368154" sldId="332"/>
        </pc:sldMkLst>
      </pc:sldChg>
      <pc:sldChg chg="del">
        <pc:chgData name="Zehao Ye (PhD Dept of Civil Eng FT)" userId="d827c302-4605-4336-ac8f-67ae5ff568c8" providerId="ADAL" clId="{A1DC10C7-A626-4B41-AB76-99A33F5C8F4D}" dt="2024-05-03T12:50:38.446" v="2" actId="47"/>
        <pc:sldMkLst>
          <pc:docMk/>
          <pc:sldMk cId="3726788744" sldId="333"/>
        </pc:sldMkLst>
      </pc:sldChg>
      <pc:sldChg chg="addSp delSp modSp mod modNotesTx">
        <pc:chgData name="Zehao Ye (PhD Dept of Civil Eng FT)" userId="d827c302-4605-4336-ac8f-67ae5ff568c8" providerId="ADAL" clId="{A1DC10C7-A626-4B41-AB76-99A33F5C8F4D}" dt="2024-05-03T12:54:42.551" v="83" actId="20577"/>
        <pc:sldMkLst>
          <pc:docMk/>
          <pc:sldMk cId="2870025519" sldId="334"/>
        </pc:sldMkLst>
      </pc:sldChg>
      <pc:sldChg chg="addSp delSp modSp add mod">
        <pc:chgData name="Zehao Ye (PhD Dept of Civil Eng FT)" userId="d827c302-4605-4336-ac8f-67ae5ff568c8" providerId="ADAL" clId="{A1DC10C7-A626-4B41-AB76-99A33F5C8F4D}" dt="2024-05-03T12:57:41.315" v="118" actId="14100"/>
        <pc:sldMkLst>
          <pc:docMk/>
          <pc:sldMk cId="2465677424" sldId="335"/>
        </pc:sldMkLst>
      </pc:sldChg>
      <pc:sldChg chg="addSp delSp modSp add mod">
        <pc:chgData name="Zehao Ye (PhD Dept of Civil Eng FT)" userId="d827c302-4605-4336-ac8f-67ae5ff568c8" providerId="ADAL" clId="{A1DC10C7-A626-4B41-AB76-99A33F5C8F4D}" dt="2024-05-03T14:23:00.406" v="1565" actId="478"/>
        <pc:sldMkLst>
          <pc:docMk/>
          <pc:sldMk cId="3341605411" sldId="336"/>
        </pc:sldMkLst>
      </pc:sldChg>
      <pc:sldChg chg="addSp modSp add mod">
        <pc:chgData name="Zehao Ye (PhD Dept of Civil Eng FT)" userId="d827c302-4605-4336-ac8f-67ae5ff568c8" providerId="ADAL" clId="{A1DC10C7-A626-4B41-AB76-99A33F5C8F4D}" dt="2024-05-03T14:27:56.737" v="1633" actId="1076"/>
        <pc:sldMkLst>
          <pc:docMk/>
          <pc:sldMk cId="2427407200" sldId="337"/>
        </pc:sldMkLst>
      </pc:sldChg>
    </pc:docChg>
  </pc:docChgLst>
  <pc:docChgLst>
    <pc:chgData name="Zehao Ye (PhD Dept of Civil Eng FT)" userId="d827c302-4605-4336-ac8f-67ae5ff568c8" providerId="ADAL" clId="{EFACEDC4-B5DC-4E0B-8AA0-DA0B5CF4D0A4}"/>
    <pc:docChg chg="undo custSel addSld delSld modSld">
      <pc:chgData name="Zehao Ye (PhD Dept of Civil Eng FT)" userId="d827c302-4605-4336-ac8f-67ae5ff568c8" providerId="ADAL" clId="{EFACEDC4-B5DC-4E0B-8AA0-DA0B5CF4D0A4}" dt="2024-04-17T14:59:49.157" v="2247" actId="20577"/>
      <pc:docMkLst>
        <pc:docMk/>
      </pc:docMkLst>
      <pc:sldChg chg="del">
        <pc:chgData name="Zehao Ye (PhD Dept of Civil Eng FT)" userId="d827c302-4605-4336-ac8f-67ae5ff568c8" providerId="ADAL" clId="{EFACEDC4-B5DC-4E0B-8AA0-DA0B5CF4D0A4}" dt="2024-04-17T13:12:33.012" v="245" actId="47"/>
        <pc:sldMkLst>
          <pc:docMk/>
          <pc:sldMk cId="1206804472" sldId="320"/>
        </pc:sldMkLst>
      </pc:sldChg>
      <pc:sldChg chg="addSp delSp modSp mod modAnim">
        <pc:chgData name="Zehao Ye (PhD Dept of Civil Eng FT)" userId="d827c302-4605-4336-ac8f-67ae5ff568c8" providerId="ADAL" clId="{EFACEDC4-B5DC-4E0B-8AA0-DA0B5CF4D0A4}" dt="2024-04-17T14:47:37.286" v="1759" actId="1076"/>
        <pc:sldMkLst>
          <pc:docMk/>
          <pc:sldMk cId="458405320" sldId="326"/>
        </pc:sldMkLst>
      </pc:sldChg>
      <pc:sldChg chg="addSp delSp modSp mod">
        <pc:chgData name="Zehao Ye (PhD Dept of Civil Eng FT)" userId="d827c302-4605-4336-ac8f-67ae5ff568c8" providerId="ADAL" clId="{EFACEDC4-B5DC-4E0B-8AA0-DA0B5CF4D0A4}" dt="2024-04-17T14:59:34.387" v="2245" actId="1076"/>
        <pc:sldMkLst>
          <pc:docMk/>
          <pc:sldMk cId="553187118" sldId="327"/>
        </pc:sldMkLst>
      </pc:sldChg>
      <pc:sldChg chg="addSp delSp modSp add mod delAnim">
        <pc:chgData name="Zehao Ye (PhD Dept of Civil Eng FT)" userId="d827c302-4605-4336-ac8f-67ae5ff568c8" providerId="ADAL" clId="{EFACEDC4-B5DC-4E0B-8AA0-DA0B5CF4D0A4}" dt="2024-04-17T14:59:49.157" v="2247" actId="20577"/>
        <pc:sldMkLst>
          <pc:docMk/>
          <pc:sldMk cId="543166549" sldId="328"/>
        </pc:sldMkLst>
      </pc:sldChg>
      <pc:sldChg chg="addSp delSp modSp add mod">
        <pc:chgData name="Zehao Ye (PhD Dept of Civil Eng FT)" userId="d827c302-4605-4336-ac8f-67ae5ff568c8" providerId="ADAL" clId="{EFACEDC4-B5DC-4E0B-8AA0-DA0B5CF4D0A4}" dt="2024-04-17T14:51:30.282" v="2101" actId="1076"/>
        <pc:sldMkLst>
          <pc:docMk/>
          <pc:sldMk cId="4127050049" sldId="329"/>
        </pc:sldMkLst>
      </pc:sldChg>
    </pc:docChg>
  </pc:docChgLst>
  <pc:docChgLst>
    <pc:chgData name="Zehao Ye (PhD Dept of Civil Eng FT)" userId="d827c302-4605-4336-ac8f-67ae5ff568c8" providerId="ADAL" clId="{D9D81E7D-CFF0-4EA0-8282-3AB58C6D7C49}"/>
    <pc:docChg chg="undo custSel addSld delSld modSld sldOrd">
      <pc:chgData name="Zehao Ye (PhD Dept of Civil Eng FT)" userId="d827c302-4605-4336-ac8f-67ae5ff568c8" providerId="ADAL" clId="{D9D81E7D-CFF0-4EA0-8282-3AB58C6D7C49}" dt="2024-11-29T13:57:50.108" v="115" actId="478"/>
      <pc:docMkLst>
        <pc:docMk/>
      </pc:docMkLst>
      <pc:sldChg chg="del">
        <pc:chgData name="Zehao Ye (PhD Dept of Civil Eng FT)" userId="d827c302-4605-4336-ac8f-67ae5ff568c8" providerId="ADAL" clId="{D9D81E7D-CFF0-4EA0-8282-3AB58C6D7C49}" dt="2024-11-29T13:17:23.991" v="7" actId="47"/>
        <pc:sldMkLst>
          <pc:docMk/>
          <pc:sldMk cId="1526438008" sldId="395"/>
        </pc:sldMkLst>
      </pc:sldChg>
      <pc:sldChg chg="addSp delSp modSp mod">
        <pc:chgData name="Zehao Ye (PhD Dept of Civil Eng FT)" userId="d827c302-4605-4336-ac8f-67ae5ff568c8" providerId="ADAL" clId="{D9D81E7D-CFF0-4EA0-8282-3AB58C6D7C49}" dt="2024-11-29T13:57:47.893" v="114" actId="1076"/>
        <pc:sldMkLst>
          <pc:docMk/>
          <pc:sldMk cId="2082317661" sldId="396"/>
        </pc:sldMkLst>
      </pc:sldChg>
      <pc:sldChg chg="add ord">
        <pc:chgData name="Zehao Ye (PhD Dept of Civil Eng FT)" userId="d827c302-4605-4336-ac8f-67ae5ff568c8" providerId="ADAL" clId="{D9D81E7D-CFF0-4EA0-8282-3AB58C6D7C49}" dt="2024-11-29T13:49:20.005" v="73"/>
        <pc:sldMkLst>
          <pc:docMk/>
          <pc:sldMk cId="16671371" sldId="397"/>
        </pc:sldMkLst>
      </pc:sldChg>
      <pc:sldChg chg="del">
        <pc:chgData name="Zehao Ye (PhD Dept of Civil Eng FT)" userId="d827c302-4605-4336-ac8f-67ae5ff568c8" providerId="ADAL" clId="{D9D81E7D-CFF0-4EA0-8282-3AB58C6D7C49}" dt="2024-11-29T13:17:25.412" v="8" actId="47"/>
        <pc:sldMkLst>
          <pc:docMk/>
          <pc:sldMk cId="4099049348" sldId="397"/>
        </pc:sldMkLst>
      </pc:sldChg>
      <pc:sldChg chg="del">
        <pc:chgData name="Zehao Ye (PhD Dept of Civil Eng FT)" userId="d827c302-4605-4336-ac8f-67ae5ff568c8" providerId="ADAL" clId="{D9D81E7D-CFF0-4EA0-8282-3AB58C6D7C49}" dt="2024-11-29T13:17:26.175" v="9" actId="47"/>
        <pc:sldMkLst>
          <pc:docMk/>
          <pc:sldMk cId="2682344594" sldId="398"/>
        </pc:sldMkLst>
      </pc:sldChg>
      <pc:sldChg chg="addSp delSp modSp add mod">
        <pc:chgData name="Zehao Ye (PhD Dept of Civil Eng FT)" userId="d827c302-4605-4336-ac8f-67ae5ff568c8" providerId="ADAL" clId="{D9D81E7D-CFF0-4EA0-8282-3AB58C6D7C49}" dt="2024-11-29T13:50:59.851" v="109" actId="1076"/>
        <pc:sldMkLst>
          <pc:docMk/>
          <pc:sldMk cId="4199433029" sldId="398"/>
        </pc:sldMkLst>
      </pc:sldChg>
      <pc:sldChg chg="addSp delSp modSp add mod ord">
        <pc:chgData name="Zehao Ye (PhD Dept of Civil Eng FT)" userId="d827c302-4605-4336-ac8f-67ae5ff568c8" providerId="ADAL" clId="{D9D81E7D-CFF0-4EA0-8282-3AB58C6D7C49}" dt="2024-11-29T13:49:50.159" v="82" actId="1076"/>
        <pc:sldMkLst>
          <pc:docMk/>
          <pc:sldMk cId="1029666325" sldId="399"/>
        </pc:sldMkLst>
      </pc:sldChg>
      <pc:sldChg chg="delSp add mod">
        <pc:chgData name="Zehao Ye (PhD Dept of Civil Eng FT)" userId="d827c302-4605-4336-ac8f-67ae5ff568c8" providerId="ADAL" clId="{D9D81E7D-CFF0-4EA0-8282-3AB58C6D7C49}" dt="2024-11-29T13:57:50.108" v="115" actId="478"/>
        <pc:sldMkLst>
          <pc:docMk/>
          <pc:sldMk cId="54016402" sldId="400"/>
        </pc:sldMkLst>
      </pc:sldChg>
    </pc:docChg>
  </pc:docChgLst>
  <pc:docChgLst>
    <pc:chgData name="Zehao Ye (PhD Dept of Civil Eng FT)" userId="d827c302-4605-4336-ac8f-67ae5ff568c8" providerId="ADAL" clId="{C8529897-35B0-4648-A7A7-22FE887B2169}"/>
    <pc:docChg chg="custSel modSld">
      <pc:chgData name="Zehao Ye (PhD Dept of Civil Eng FT)" userId="d827c302-4605-4336-ac8f-67ae5ff568c8" providerId="ADAL" clId="{C8529897-35B0-4648-A7A7-22FE887B2169}" dt="2024-10-25T11:21:42.760" v="331" actId="14100"/>
      <pc:docMkLst>
        <pc:docMk/>
      </pc:docMkLst>
      <pc:sldChg chg="modSp mod">
        <pc:chgData name="Zehao Ye (PhD Dept of Civil Eng FT)" userId="d827c302-4605-4336-ac8f-67ae5ff568c8" providerId="ADAL" clId="{C8529897-35B0-4648-A7A7-22FE887B2169}" dt="2024-10-23T10:41:17.921" v="105" actId="1076"/>
        <pc:sldMkLst>
          <pc:docMk/>
          <pc:sldMk cId="2209272934" sldId="382"/>
        </pc:sldMkLst>
      </pc:sldChg>
      <pc:sldChg chg="modSp mod">
        <pc:chgData name="Zehao Ye (PhD Dept of Civil Eng FT)" userId="d827c302-4605-4336-ac8f-67ae5ff568c8" providerId="ADAL" clId="{C8529897-35B0-4648-A7A7-22FE887B2169}" dt="2024-10-25T11:21:42.760" v="331" actId="14100"/>
        <pc:sldMkLst>
          <pc:docMk/>
          <pc:sldMk cId="1055004959" sldId="383"/>
        </pc:sldMkLst>
      </pc:sldChg>
      <pc:sldChg chg="modAnim">
        <pc:chgData name="Zehao Ye (PhD Dept of Civil Eng FT)" userId="d827c302-4605-4336-ac8f-67ae5ff568c8" providerId="ADAL" clId="{C8529897-35B0-4648-A7A7-22FE887B2169}" dt="2024-10-25T11:16:11.035" v="330"/>
        <pc:sldMkLst>
          <pc:docMk/>
          <pc:sldMk cId="2582109122" sldId="387"/>
        </pc:sldMkLst>
      </pc:sldChg>
      <pc:sldChg chg="addSp modSp mod">
        <pc:chgData name="Zehao Ye (PhD Dept of Civil Eng FT)" userId="d827c302-4605-4336-ac8f-67ae5ff568c8" providerId="ADAL" clId="{C8529897-35B0-4648-A7A7-22FE887B2169}" dt="2024-10-25T11:06:31.768" v="299" actId="20577"/>
        <pc:sldMkLst>
          <pc:docMk/>
          <pc:sldMk cId="1694031973" sldId="388"/>
        </pc:sldMkLst>
      </pc:sldChg>
    </pc:docChg>
  </pc:docChgLst>
  <pc:docChgLst>
    <pc:chgData name="Zehao Ye (PhD Dept of Civil Eng FT)" userId="d827c302-4605-4336-ac8f-67ae5ff568c8" providerId="ADAL" clId="{D6A9D729-6709-4C33-B854-0E67972A185A}"/>
    <pc:docChg chg="custSel modSld">
      <pc:chgData name="Zehao Ye (PhD Dept of Civil Eng FT)" userId="d827c302-4605-4336-ac8f-67ae5ff568c8" providerId="ADAL" clId="{D6A9D729-6709-4C33-B854-0E67972A185A}" dt="2025-06-10T20:23:26.296" v="8" actId="1076"/>
      <pc:docMkLst>
        <pc:docMk/>
      </pc:docMkLst>
      <pc:sldChg chg="delSp modSp mod">
        <pc:chgData name="Zehao Ye (PhD Dept of Civil Eng FT)" userId="d827c302-4605-4336-ac8f-67ae5ff568c8" providerId="ADAL" clId="{D6A9D729-6709-4C33-B854-0E67972A185A}" dt="2025-06-10T20:16:17.950" v="1" actId="478"/>
        <pc:sldMkLst>
          <pc:docMk/>
          <pc:sldMk cId="3734547779" sldId="276"/>
        </pc:sldMkLst>
        <pc:spChg chg="del mod">
          <ac:chgData name="Zehao Ye (PhD Dept of Civil Eng FT)" userId="d827c302-4605-4336-ac8f-67ae5ff568c8" providerId="ADAL" clId="{D6A9D729-6709-4C33-B854-0E67972A185A}" dt="2025-06-10T20:16:17.950" v="1" actId="478"/>
          <ac:spMkLst>
            <pc:docMk/>
            <pc:sldMk cId="3734547779" sldId="276"/>
            <ac:spMk id="8" creationId="{C8AD4B47-18FB-5422-03E4-E6A31579143C}"/>
          </ac:spMkLst>
        </pc:spChg>
      </pc:sldChg>
      <pc:sldChg chg="modSp mod">
        <pc:chgData name="Zehao Ye (PhD Dept of Civil Eng FT)" userId="d827c302-4605-4336-ac8f-67ae5ff568c8" providerId="ADAL" clId="{D6A9D729-6709-4C33-B854-0E67972A185A}" dt="2025-06-10T20:19:49.429" v="3" actId="1076"/>
        <pc:sldMkLst>
          <pc:docMk/>
          <pc:sldMk cId="1360255955" sldId="404"/>
        </pc:sldMkLst>
        <pc:picChg chg="mod">
          <ac:chgData name="Zehao Ye (PhD Dept of Civil Eng FT)" userId="d827c302-4605-4336-ac8f-67ae5ff568c8" providerId="ADAL" clId="{D6A9D729-6709-4C33-B854-0E67972A185A}" dt="2025-06-10T20:19:49.429" v="3" actId="1076"/>
          <ac:picMkLst>
            <pc:docMk/>
            <pc:sldMk cId="1360255955" sldId="404"/>
            <ac:picMk id="22" creationId="{1F802B3B-8936-349F-59EB-DF8B52044EC1}"/>
          </ac:picMkLst>
        </pc:picChg>
        <pc:picChg chg="mod">
          <ac:chgData name="Zehao Ye (PhD Dept of Civil Eng FT)" userId="d827c302-4605-4336-ac8f-67ae5ff568c8" providerId="ADAL" clId="{D6A9D729-6709-4C33-B854-0E67972A185A}" dt="2025-06-10T20:19:42.774" v="2" actId="14100"/>
          <ac:picMkLst>
            <pc:docMk/>
            <pc:sldMk cId="1360255955" sldId="404"/>
            <ac:picMk id="27" creationId="{48999641-F7D0-9963-B24C-BED10C7CC17F}"/>
          </ac:picMkLst>
        </pc:picChg>
      </pc:sldChg>
      <pc:sldChg chg="modSp mod">
        <pc:chgData name="Zehao Ye (PhD Dept of Civil Eng FT)" userId="d827c302-4605-4336-ac8f-67ae5ff568c8" providerId="ADAL" clId="{D6A9D729-6709-4C33-B854-0E67972A185A}" dt="2025-06-10T20:23:26.296" v="8" actId="1076"/>
        <pc:sldMkLst>
          <pc:docMk/>
          <pc:sldMk cId="2261055851" sldId="406"/>
        </pc:sldMkLst>
        <pc:picChg chg="mod">
          <ac:chgData name="Zehao Ye (PhD Dept of Civil Eng FT)" userId="d827c302-4605-4336-ac8f-67ae5ff568c8" providerId="ADAL" clId="{D6A9D729-6709-4C33-B854-0E67972A185A}" dt="2025-06-10T20:23:26.296" v="8" actId="1076"/>
          <ac:picMkLst>
            <pc:docMk/>
            <pc:sldMk cId="2261055851" sldId="406"/>
            <ac:picMk id="2" creationId="{8481FCD2-5B8D-6EB1-952C-8EDCFD7EA220}"/>
          </ac:picMkLst>
        </pc:picChg>
      </pc:sldChg>
      <pc:sldChg chg="modSp mod">
        <pc:chgData name="Zehao Ye (PhD Dept of Civil Eng FT)" userId="d827c302-4605-4336-ac8f-67ae5ff568c8" providerId="ADAL" clId="{D6A9D729-6709-4C33-B854-0E67972A185A}" dt="2025-06-10T20:22:58.948" v="7" actId="207"/>
        <pc:sldMkLst>
          <pc:docMk/>
          <pc:sldMk cId="1125351650" sldId="417"/>
        </pc:sldMkLst>
        <pc:spChg chg="mod">
          <ac:chgData name="Zehao Ye (PhD Dept of Civil Eng FT)" userId="d827c302-4605-4336-ac8f-67ae5ff568c8" providerId="ADAL" clId="{D6A9D729-6709-4C33-B854-0E67972A185A}" dt="2025-06-10T20:22:58.948" v="7" actId="207"/>
          <ac:spMkLst>
            <pc:docMk/>
            <pc:sldMk cId="1125351650" sldId="417"/>
            <ac:spMk id="2" creationId="{DEA3AE91-6FDC-D1B5-B6DF-23088A7A1300}"/>
          </ac:spMkLst>
        </pc:spChg>
      </pc:sldChg>
    </pc:docChg>
  </pc:docChgLst>
  <pc:docChgLst>
    <pc:chgData name="Zehao Ye (PhD Dept of Civil Eng FT)" userId="d827c302-4605-4336-ac8f-67ae5ff568c8" providerId="ADAL" clId="{75697545-8EA1-4A86-92CE-3FABB90FBA11}"/>
    <pc:docChg chg="undo custSel addSld delSld modSld">
      <pc:chgData name="Zehao Ye (PhD Dept of Civil Eng FT)" userId="d827c302-4605-4336-ac8f-67ae5ff568c8" providerId="ADAL" clId="{75697545-8EA1-4A86-92CE-3FABB90FBA11}" dt="2023-11-24T12:37:31.324" v="1867" actId="20577"/>
      <pc:docMkLst>
        <pc:docMk/>
      </pc:docMkLst>
      <pc:sldChg chg="modSp mod">
        <pc:chgData name="Zehao Ye (PhD Dept of Civil Eng FT)" userId="d827c302-4605-4336-ac8f-67ae5ff568c8" providerId="ADAL" clId="{75697545-8EA1-4A86-92CE-3FABB90FBA11}" dt="2023-11-24T11:14:56.044" v="866" actId="1076"/>
        <pc:sldMkLst>
          <pc:docMk/>
          <pc:sldMk cId="1267901478" sldId="281"/>
        </pc:sldMkLst>
      </pc:sldChg>
      <pc:sldChg chg="addSp delSp modSp mod">
        <pc:chgData name="Zehao Ye (PhD Dept of Civil Eng FT)" userId="d827c302-4605-4336-ac8f-67ae5ff568c8" providerId="ADAL" clId="{75697545-8EA1-4A86-92CE-3FABB90FBA11}" dt="2023-11-24T11:59:14.937" v="1852" actId="20577"/>
        <pc:sldMkLst>
          <pc:docMk/>
          <pc:sldMk cId="2754814758" sldId="306"/>
        </pc:sldMkLst>
      </pc:sldChg>
      <pc:sldChg chg="addSp delSp modSp add mod">
        <pc:chgData name="Zehao Ye (PhD Dept of Civil Eng FT)" userId="d827c302-4605-4336-ac8f-67ae5ff568c8" providerId="ADAL" clId="{75697545-8EA1-4A86-92CE-3FABB90FBA11}" dt="2023-11-24T12:36:08.710" v="1859" actId="14100"/>
        <pc:sldMkLst>
          <pc:docMk/>
          <pc:sldMk cId="2631296129" sldId="307"/>
        </pc:sldMkLst>
      </pc:sldChg>
      <pc:sldChg chg="del">
        <pc:chgData name="Zehao Ye (PhD Dept of Civil Eng FT)" userId="d827c302-4605-4336-ac8f-67ae5ff568c8" providerId="ADAL" clId="{75697545-8EA1-4A86-92CE-3FABB90FBA11}" dt="2023-11-24T10:48:07.070" v="25" actId="47"/>
        <pc:sldMkLst>
          <pc:docMk/>
          <pc:sldMk cId="3988249497" sldId="307"/>
        </pc:sldMkLst>
      </pc:sldChg>
      <pc:sldChg chg="addSp delSp modSp add mod">
        <pc:chgData name="Zehao Ye (PhD Dept of Civil Eng FT)" userId="d827c302-4605-4336-ac8f-67ae5ff568c8" providerId="ADAL" clId="{75697545-8EA1-4A86-92CE-3FABB90FBA11}" dt="2023-11-24T11:58:12.796" v="1793" actId="14100"/>
        <pc:sldMkLst>
          <pc:docMk/>
          <pc:sldMk cId="2367537728" sldId="308"/>
        </pc:sldMkLst>
      </pc:sldChg>
      <pc:sldChg chg="del">
        <pc:chgData name="Zehao Ye (PhD Dept of Civil Eng FT)" userId="d827c302-4605-4336-ac8f-67ae5ff568c8" providerId="ADAL" clId="{75697545-8EA1-4A86-92CE-3FABB90FBA11}" dt="2023-11-24T10:48:06.143" v="24" actId="47"/>
        <pc:sldMkLst>
          <pc:docMk/>
          <pc:sldMk cId="4132603766" sldId="308"/>
        </pc:sldMkLst>
      </pc:sldChg>
      <pc:sldChg chg="del">
        <pc:chgData name="Zehao Ye (PhD Dept of Civil Eng FT)" userId="d827c302-4605-4336-ac8f-67ae5ff568c8" providerId="ADAL" clId="{75697545-8EA1-4A86-92CE-3FABB90FBA11}" dt="2023-11-24T10:48:03.799" v="23" actId="47"/>
        <pc:sldMkLst>
          <pc:docMk/>
          <pc:sldMk cId="3048895627" sldId="309"/>
        </pc:sldMkLst>
      </pc:sldChg>
      <pc:sldChg chg="delSp modSp add mod">
        <pc:chgData name="Zehao Ye (PhD Dept of Civil Eng FT)" userId="d827c302-4605-4336-ac8f-67ae5ff568c8" providerId="ADAL" clId="{75697545-8EA1-4A86-92CE-3FABB90FBA11}" dt="2023-11-24T12:37:31.324" v="1867" actId="20577"/>
        <pc:sldMkLst>
          <pc:docMk/>
          <pc:sldMk cId="3261910046" sldId="309"/>
        </pc:sldMkLst>
      </pc:sldChg>
      <pc:sldChg chg="del">
        <pc:chgData name="Zehao Ye (PhD Dept of Civil Eng FT)" userId="d827c302-4605-4336-ac8f-67ae5ff568c8" providerId="ADAL" clId="{75697545-8EA1-4A86-92CE-3FABB90FBA11}" dt="2023-11-24T10:48:02.375" v="21" actId="47"/>
        <pc:sldMkLst>
          <pc:docMk/>
          <pc:sldMk cId="3335960323" sldId="310"/>
        </pc:sldMkLst>
      </pc:sldChg>
      <pc:sldChg chg="del">
        <pc:chgData name="Zehao Ye (PhD Dept of Civil Eng FT)" userId="d827c302-4605-4336-ac8f-67ae5ff568c8" providerId="ADAL" clId="{75697545-8EA1-4A86-92CE-3FABB90FBA11}" dt="2023-11-24T10:47:57.699" v="18" actId="47"/>
        <pc:sldMkLst>
          <pc:docMk/>
          <pc:sldMk cId="3133644935" sldId="311"/>
        </pc:sldMkLst>
      </pc:sldChg>
      <pc:sldChg chg="del">
        <pc:chgData name="Zehao Ye (PhD Dept of Civil Eng FT)" userId="d827c302-4605-4336-ac8f-67ae5ff568c8" providerId="ADAL" clId="{75697545-8EA1-4A86-92CE-3FABB90FBA11}" dt="2023-11-24T10:47:54.041" v="14" actId="47"/>
        <pc:sldMkLst>
          <pc:docMk/>
          <pc:sldMk cId="789415806" sldId="312"/>
        </pc:sldMkLst>
      </pc:sldChg>
      <pc:sldChg chg="del">
        <pc:chgData name="Zehao Ye (PhD Dept of Civil Eng FT)" userId="d827c302-4605-4336-ac8f-67ae5ff568c8" providerId="ADAL" clId="{75697545-8EA1-4A86-92CE-3FABB90FBA11}" dt="2023-11-24T10:47:51.631" v="12" actId="47"/>
        <pc:sldMkLst>
          <pc:docMk/>
          <pc:sldMk cId="4115785932" sldId="313"/>
        </pc:sldMkLst>
      </pc:sldChg>
      <pc:sldChg chg="del">
        <pc:chgData name="Zehao Ye (PhD Dept of Civil Eng FT)" userId="d827c302-4605-4336-ac8f-67ae5ff568c8" providerId="ADAL" clId="{75697545-8EA1-4A86-92CE-3FABB90FBA11}" dt="2023-11-24T10:47:52.521" v="13" actId="47"/>
        <pc:sldMkLst>
          <pc:docMk/>
          <pc:sldMk cId="1682609671" sldId="314"/>
        </pc:sldMkLst>
      </pc:sldChg>
      <pc:sldChg chg="del">
        <pc:chgData name="Zehao Ye (PhD Dept of Civil Eng FT)" userId="d827c302-4605-4336-ac8f-67ae5ff568c8" providerId="ADAL" clId="{75697545-8EA1-4A86-92CE-3FABB90FBA11}" dt="2023-11-24T10:48:03.096" v="22" actId="47"/>
        <pc:sldMkLst>
          <pc:docMk/>
          <pc:sldMk cId="2271325181" sldId="315"/>
        </pc:sldMkLst>
      </pc:sldChg>
      <pc:sldChg chg="del">
        <pc:chgData name="Zehao Ye (PhD Dept of Civil Eng FT)" userId="d827c302-4605-4336-ac8f-67ae5ff568c8" providerId="ADAL" clId="{75697545-8EA1-4A86-92CE-3FABB90FBA11}" dt="2023-11-24T10:48:01.594" v="20" actId="47"/>
        <pc:sldMkLst>
          <pc:docMk/>
          <pc:sldMk cId="2112658223" sldId="316"/>
        </pc:sldMkLst>
      </pc:sldChg>
      <pc:sldChg chg="del">
        <pc:chgData name="Zehao Ye (PhD Dept of Civil Eng FT)" userId="d827c302-4605-4336-ac8f-67ae5ff568c8" providerId="ADAL" clId="{75697545-8EA1-4A86-92CE-3FABB90FBA11}" dt="2023-11-24T10:47:56.903" v="17" actId="47"/>
        <pc:sldMkLst>
          <pc:docMk/>
          <pc:sldMk cId="2910148948" sldId="317"/>
        </pc:sldMkLst>
      </pc:sldChg>
      <pc:sldChg chg="del">
        <pc:chgData name="Zehao Ye (PhD Dept of Civil Eng FT)" userId="d827c302-4605-4336-ac8f-67ae5ff568c8" providerId="ADAL" clId="{75697545-8EA1-4A86-92CE-3FABB90FBA11}" dt="2023-11-24T10:47:58.440" v="19" actId="47"/>
        <pc:sldMkLst>
          <pc:docMk/>
          <pc:sldMk cId="552031103" sldId="318"/>
        </pc:sldMkLst>
      </pc:sldChg>
      <pc:sldChg chg="del">
        <pc:chgData name="Zehao Ye (PhD Dept of Civil Eng FT)" userId="d827c302-4605-4336-ac8f-67ae5ff568c8" providerId="ADAL" clId="{75697545-8EA1-4A86-92CE-3FABB90FBA11}" dt="2023-11-24T10:47:55.083" v="15" actId="47"/>
        <pc:sldMkLst>
          <pc:docMk/>
          <pc:sldMk cId="1159738158" sldId="319"/>
        </pc:sldMkLst>
      </pc:sldChg>
      <pc:sldChg chg="del">
        <pc:chgData name="Zehao Ye (PhD Dept of Civil Eng FT)" userId="d827c302-4605-4336-ac8f-67ae5ff568c8" providerId="ADAL" clId="{75697545-8EA1-4A86-92CE-3FABB90FBA11}" dt="2023-11-24T10:47:55.778" v="16" actId="47"/>
        <pc:sldMkLst>
          <pc:docMk/>
          <pc:sldMk cId="3455170744" sldId="320"/>
        </pc:sldMkLst>
      </pc:sldChg>
    </pc:docChg>
  </pc:docChgLst>
  <pc:docChgLst>
    <pc:chgData name="Zehao Ye (PhD Dept of Civil Eng FT)" userId="d827c302-4605-4336-ac8f-67ae5ff568c8" providerId="ADAL" clId="{AC6E25A5-C9F1-4395-9C92-D8C73FF27C9B}"/>
    <pc:docChg chg="undo custSel addSld delSld modSld sldOrd modMainMaster">
      <pc:chgData name="Zehao Ye (PhD Dept of Civil Eng FT)" userId="d827c302-4605-4336-ac8f-67ae5ff568c8" providerId="ADAL" clId="{AC6E25A5-C9F1-4395-9C92-D8C73FF27C9B}" dt="2023-07-14T11:40:59.877" v="3572" actId="20577"/>
      <pc:docMkLst>
        <pc:docMk/>
      </pc:docMkLst>
      <pc:sldChg chg="addSp delSp modSp mod">
        <pc:chgData name="Zehao Ye (PhD Dept of Civil Eng FT)" userId="d827c302-4605-4336-ac8f-67ae5ff568c8" providerId="ADAL" clId="{AC6E25A5-C9F1-4395-9C92-D8C73FF27C9B}" dt="2023-07-13T21:02:33.634" v="1407" actId="1440"/>
        <pc:sldMkLst>
          <pc:docMk/>
          <pc:sldMk cId="2191063385" sldId="275"/>
        </pc:sldMkLst>
      </pc:sldChg>
      <pc:sldChg chg="addSp delSp modSp mod">
        <pc:chgData name="Zehao Ye (PhD Dept of Civil Eng FT)" userId="d827c302-4605-4336-ac8f-67ae5ff568c8" providerId="ADAL" clId="{AC6E25A5-C9F1-4395-9C92-D8C73FF27C9B}" dt="2023-07-14T11:40:16.822" v="3503"/>
        <pc:sldMkLst>
          <pc:docMk/>
          <pc:sldMk cId="3734547779" sldId="276"/>
        </pc:sldMkLst>
      </pc:sldChg>
      <pc:sldChg chg="del">
        <pc:chgData name="Zehao Ye (PhD Dept of Civil Eng FT)" userId="d827c302-4605-4336-ac8f-67ae5ff568c8" providerId="ADAL" clId="{AC6E25A5-C9F1-4395-9C92-D8C73FF27C9B}" dt="2023-07-13T11:01:32.395" v="51" actId="47"/>
        <pc:sldMkLst>
          <pc:docMk/>
          <pc:sldMk cId="281600785" sldId="277"/>
        </pc:sldMkLst>
      </pc:sldChg>
      <pc:sldChg chg="del">
        <pc:chgData name="Zehao Ye (PhD Dept of Civil Eng FT)" userId="d827c302-4605-4336-ac8f-67ae5ff568c8" providerId="ADAL" clId="{AC6E25A5-C9F1-4395-9C92-D8C73FF27C9B}" dt="2023-07-13T11:01:34.030" v="53" actId="47"/>
        <pc:sldMkLst>
          <pc:docMk/>
          <pc:sldMk cId="141688172" sldId="278"/>
        </pc:sldMkLst>
      </pc:sldChg>
      <pc:sldChg chg="del">
        <pc:chgData name="Zehao Ye (PhD Dept of Civil Eng FT)" userId="d827c302-4605-4336-ac8f-67ae5ff568c8" providerId="ADAL" clId="{AC6E25A5-C9F1-4395-9C92-D8C73FF27C9B}" dt="2023-07-13T11:01:37.157" v="57" actId="47"/>
        <pc:sldMkLst>
          <pc:docMk/>
          <pc:sldMk cId="3051984375" sldId="279"/>
        </pc:sldMkLst>
      </pc:sldChg>
      <pc:sldChg chg="modSp mod">
        <pc:chgData name="Zehao Ye (PhD Dept of Civil Eng FT)" userId="d827c302-4605-4336-ac8f-67ae5ff568c8" providerId="ADAL" clId="{AC6E25A5-C9F1-4395-9C92-D8C73FF27C9B}" dt="2023-07-14T09:02:57.861" v="3459" actId="20577"/>
        <pc:sldMkLst>
          <pc:docMk/>
          <pc:sldMk cId="1267901478" sldId="281"/>
        </pc:sldMkLst>
      </pc:sldChg>
      <pc:sldChg chg="del">
        <pc:chgData name="Zehao Ye (PhD Dept of Civil Eng FT)" userId="d827c302-4605-4336-ac8f-67ae5ff568c8" providerId="ADAL" clId="{AC6E25A5-C9F1-4395-9C92-D8C73FF27C9B}" dt="2023-07-13T11:01:33.312" v="52" actId="47"/>
        <pc:sldMkLst>
          <pc:docMk/>
          <pc:sldMk cId="312006980" sldId="282"/>
        </pc:sldMkLst>
      </pc:sldChg>
      <pc:sldChg chg="addSp delSp modSp add mod">
        <pc:chgData name="Zehao Ye (PhD Dept of Civil Eng FT)" userId="d827c302-4605-4336-ac8f-67ae5ff568c8" providerId="ADAL" clId="{AC6E25A5-C9F1-4395-9C92-D8C73FF27C9B}" dt="2023-07-13T21:59:12.684" v="1432" actId="20577"/>
        <pc:sldMkLst>
          <pc:docMk/>
          <pc:sldMk cId="1930390290" sldId="282"/>
        </pc:sldMkLst>
      </pc:sldChg>
      <pc:sldChg chg="del">
        <pc:chgData name="Zehao Ye (PhD Dept of Civil Eng FT)" userId="d827c302-4605-4336-ac8f-67ae5ff568c8" providerId="ADAL" clId="{AC6E25A5-C9F1-4395-9C92-D8C73FF27C9B}" dt="2023-07-13T11:01:34.708" v="54" actId="47"/>
        <pc:sldMkLst>
          <pc:docMk/>
          <pc:sldMk cId="225360677" sldId="283"/>
        </pc:sldMkLst>
      </pc:sldChg>
      <pc:sldChg chg="addSp delSp modSp add mod">
        <pc:chgData name="Zehao Ye (PhD Dept of Civil Eng FT)" userId="d827c302-4605-4336-ac8f-67ae5ff568c8" providerId="ADAL" clId="{AC6E25A5-C9F1-4395-9C92-D8C73FF27C9B}" dt="2023-07-13T21:58:49.072" v="1422" actId="1076"/>
        <pc:sldMkLst>
          <pc:docMk/>
          <pc:sldMk cId="2850527681" sldId="283"/>
        </pc:sldMkLst>
      </pc:sldChg>
      <pc:sldChg chg="addSp delSp modSp add mod ord">
        <pc:chgData name="Zehao Ye (PhD Dept of Civil Eng FT)" userId="d827c302-4605-4336-ac8f-67ae5ff568c8" providerId="ADAL" clId="{AC6E25A5-C9F1-4395-9C92-D8C73FF27C9B}" dt="2023-07-13T22:51:39.649" v="1992" actId="947"/>
        <pc:sldMkLst>
          <pc:docMk/>
          <pc:sldMk cId="616831819" sldId="284"/>
        </pc:sldMkLst>
      </pc:sldChg>
      <pc:sldChg chg="del">
        <pc:chgData name="Zehao Ye (PhD Dept of Civil Eng FT)" userId="d827c302-4605-4336-ac8f-67ae5ff568c8" providerId="ADAL" clId="{AC6E25A5-C9F1-4395-9C92-D8C73FF27C9B}" dt="2023-07-13T11:01:35.474" v="55" actId="47"/>
        <pc:sldMkLst>
          <pc:docMk/>
          <pc:sldMk cId="1126340836" sldId="284"/>
        </pc:sldMkLst>
      </pc:sldChg>
      <pc:sldChg chg="addSp delSp modSp add mod ord modAnim">
        <pc:chgData name="Zehao Ye (PhD Dept of Civil Eng FT)" userId="d827c302-4605-4336-ac8f-67ae5ff568c8" providerId="ADAL" clId="{AC6E25A5-C9F1-4395-9C92-D8C73FF27C9B}" dt="2023-07-14T09:15:32.978" v="3491"/>
        <pc:sldMkLst>
          <pc:docMk/>
          <pc:sldMk cId="484584721" sldId="285"/>
        </pc:sldMkLst>
      </pc:sldChg>
      <pc:sldChg chg="del">
        <pc:chgData name="Zehao Ye (PhD Dept of Civil Eng FT)" userId="d827c302-4605-4336-ac8f-67ae5ff568c8" providerId="ADAL" clId="{AC6E25A5-C9F1-4395-9C92-D8C73FF27C9B}" dt="2023-07-13T11:01:36.321" v="56" actId="47"/>
        <pc:sldMkLst>
          <pc:docMk/>
          <pc:sldMk cId="1875611058" sldId="285"/>
        </pc:sldMkLst>
      </pc:sldChg>
      <pc:sldChg chg="del">
        <pc:chgData name="Zehao Ye (PhD Dept of Civil Eng FT)" userId="d827c302-4605-4336-ac8f-67ae5ff568c8" providerId="ADAL" clId="{AC6E25A5-C9F1-4395-9C92-D8C73FF27C9B}" dt="2023-07-13T11:01:37.896" v="58" actId="47"/>
        <pc:sldMkLst>
          <pc:docMk/>
          <pc:sldMk cId="2940507124" sldId="286"/>
        </pc:sldMkLst>
      </pc:sldChg>
      <pc:sldChg chg="addSp delSp modSp add mod">
        <pc:chgData name="Zehao Ye (PhD Dept of Civil Eng FT)" userId="d827c302-4605-4336-ac8f-67ae5ff568c8" providerId="ADAL" clId="{AC6E25A5-C9F1-4395-9C92-D8C73FF27C9B}" dt="2023-07-13T22:28:47.984" v="1783" actId="20577"/>
        <pc:sldMkLst>
          <pc:docMk/>
          <pc:sldMk cId="3371804812" sldId="286"/>
        </pc:sldMkLst>
      </pc:sldChg>
      <pc:sldChg chg="delSp add del mod">
        <pc:chgData name="Zehao Ye (PhD Dept of Civil Eng FT)" userId="d827c302-4605-4336-ac8f-67ae5ff568c8" providerId="ADAL" clId="{AC6E25A5-C9F1-4395-9C92-D8C73FF27C9B}" dt="2023-07-13T16:30:40.174" v="1404" actId="47"/>
        <pc:sldMkLst>
          <pc:docMk/>
          <pc:sldMk cId="852654301" sldId="287"/>
        </pc:sldMkLst>
      </pc:sldChg>
      <pc:sldChg chg="del">
        <pc:chgData name="Zehao Ye (PhD Dept of Civil Eng FT)" userId="d827c302-4605-4336-ac8f-67ae5ff568c8" providerId="ADAL" clId="{AC6E25A5-C9F1-4395-9C92-D8C73FF27C9B}" dt="2023-07-13T11:01:39.479" v="59" actId="47"/>
        <pc:sldMkLst>
          <pc:docMk/>
          <pc:sldMk cId="1038422343" sldId="287"/>
        </pc:sldMkLst>
      </pc:sldChg>
      <pc:sldChg chg="addSp delSp modSp add mod">
        <pc:chgData name="Zehao Ye (PhD Dept of Civil Eng FT)" userId="d827c302-4605-4336-ac8f-67ae5ff568c8" providerId="ADAL" clId="{AC6E25A5-C9F1-4395-9C92-D8C73FF27C9B}" dt="2023-07-14T08:53:10.730" v="3286" actId="20577"/>
        <pc:sldMkLst>
          <pc:docMk/>
          <pc:sldMk cId="685361917" sldId="288"/>
        </pc:sldMkLst>
      </pc:sldChg>
      <pc:sldChg chg="addSp delSp modSp add mod">
        <pc:chgData name="Zehao Ye (PhD Dept of Civil Eng FT)" userId="d827c302-4605-4336-ac8f-67ae5ff568c8" providerId="ADAL" clId="{AC6E25A5-C9F1-4395-9C92-D8C73FF27C9B}" dt="2023-07-14T11:39:33.812" v="3500" actId="20577"/>
        <pc:sldMkLst>
          <pc:docMk/>
          <pc:sldMk cId="2852927137" sldId="289"/>
        </pc:sldMkLst>
      </pc:sldChg>
      <pc:sldChg chg="delSp modSp add mod">
        <pc:chgData name="Zehao Ye (PhD Dept of Civil Eng FT)" userId="d827c302-4605-4336-ac8f-67ae5ff568c8" providerId="ADAL" clId="{AC6E25A5-C9F1-4395-9C92-D8C73FF27C9B}" dt="2023-07-14T11:40:59.877" v="3572" actId="20577"/>
        <pc:sldMkLst>
          <pc:docMk/>
          <pc:sldMk cId="3304697462" sldId="290"/>
        </pc:sldMkLst>
      </pc:sldChg>
      <pc:sldMasterChg chg="addSp modSp">
        <pc:chgData name="Zehao Ye (PhD Dept of Civil Eng FT)" userId="d827c302-4605-4336-ac8f-67ae5ff568c8" providerId="ADAL" clId="{AC6E25A5-C9F1-4395-9C92-D8C73FF27C9B}" dt="2023-07-13T11:01:21.020" v="50" actId="14100"/>
        <pc:sldMasterMkLst>
          <pc:docMk/>
          <pc:sldMasterMk cId="2464665147" sldId="2147483686"/>
        </pc:sldMasterMkLst>
      </pc:sldMasterChg>
    </pc:docChg>
  </pc:docChgLst>
  <pc:docChgLst>
    <pc:chgData name="Zehao Ye (PhD Dept of Civil Eng FT)" userId="d827c302-4605-4336-ac8f-67ae5ff568c8" providerId="ADAL" clId="{569E7FA5-2255-4BD2-AD53-57D65D420717}"/>
    <pc:docChg chg="undo custSel addSld delSld modSld">
      <pc:chgData name="Zehao Ye (PhD Dept of Civil Eng FT)" userId="d827c302-4605-4336-ac8f-67ae5ff568c8" providerId="ADAL" clId="{569E7FA5-2255-4BD2-AD53-57D65D420717}" dt="2024-06-12T12:25:48.659" v="1310" actId="1076"/>
      <pc:docMkLst>
        <pc:docMk/>
      </pc:docMkLst>
      <pc:sldChg chg="addSp delSp modSp mod">
        <pc:chgData name="Zehao Ye (PhD Dept of Civil Eng FT)" userId="d827c302-4605-4336-ac8f-67ae5ff568c8" providerId="ADAL" clId="{569E7FA5-2255-4BD2-AD53-57D65D420717}" dt="2024-06-11T16:51:49.511" v="1050" actId="20577"/>
        <pc:sldMkLst>
          <pc:docMk/>
          <pc:sldMk cId="776163743" sldId="339"/>
        </pc:sldMkLst>
      </pc:sldChg>
      <pc:sldChg chg="addSp modSp add mod">
        <pc:chgData name="Zehao Ye (PhD Dept of Civil Eng FT)" userId="d827c302-4605-4336-ac8f-67ae5ff568c8" providerId="ADAL" clId="{569E7FA5-2255-4BD2-AD53-57D65D420717}" dt="2024-06-11T15:59:53.633" v="164" actId="1076"/>
        <pc:sldMkLst>
          <pc:docMk/>
          <pc:sldMk cId="2759906449" sldId="340"/>
        </pc:sldMkLst>
      </pc:sldChg>
      <pc:sldChg chg="del">
        <pc:chgData name="Zehao Ye (PhD Dept of Civil Eng FT)" userId="d827c302-4605-4336-ac8f-67ae5ff568c8" providerId="ADAL" clId="{569E7FA5-2255-4BD2-AD53-57D65D420717}" dt="2024-06-10T13:13:19.349" v="3" actId="47"/>
        <pc:sldMkLst>
          <pc:docMk/>
          <pc:sldMk cId="3165464712" sldId="340"/>
        </pc:sldMkLst>
      </pc:sldChg>
      <pc:sldChg chg="addSp delSp modSp add mod">
        <pc:chgData name="Zehao Ye (PhD Dept of Civil Eng FT)" userId="d827c302-4605-4336-ac8f-67ae5ff568c8" providerId="ADAL" clId="{569E7FA5-2255-4BD2-AD53-57D65D420717}" dt="2024-06-12T12:25:48.659" v="1310" actId="1076"/>
        <pc:sldMkLst>
          <pc:docMk/>
          <pc:sldMk cId="314888670" sldId="341"/>
        </pc:sldMkLst>
      </pc:sldChg>
      <pc:sldChg chg="del">
        <pc:chgData name="Zehao Ye (PhD Dept of Civil Eng FT)" userId="d827c302-4605-4336-ac8f-67ae5ff568c8" providerId="ADAL" clId="{569E7FA5-2255-4BD2-AD53-57D65D420717}" dt="2024-06-10T13:13:20.873" v="4" actId="47"/>
        <pc:sldMkLst>
          <pc:docMk/>
          <pc:sldMk cId="1355457529" sldId="341"/>
        </pc:sldMkLst>
      </pc:sldChg>
      <pc:sldChg chg="add del">
        <pc:chgData name="Zehao Ye (PhD Dept of Civil Eng FT)" userId="d827c302-4605-4336-ac8f-67ae5ff568c8" providerId="ADAL" clId="{569E7FA5-2255-4BD2-AD53-57D65D420717}" dt="2024-06-11T16:00:28.810" v="174"/>
        <pc:sldMkLst>
          <pc:docMk/>
          <pc:sldMk cId="1471360191" sldId="342"/>
        </pc:sldMkLst>
      </pc:sldChg>
      <pc:sldChg chg="del">
        <pc:chgData name="Zehao Ye (PhD Dept of Civil Eng FT)" userId="d827c302-4605-4336-ac8f-67ae5ff568c8" providerId="ADAL" clId="{569E7FA5-2255-4BD2-AD53-57D65D420717}" dt="2024-06-10T13:13:21.557" v="5" actId="47"/>
        <pc:sldMkLst>
          <pc:docMk/>
          <pc:sldMk cId="2726681207" sldId="342"/>
        </pc:sldMkLst>
      </pc:sldChg>
      <pc:sldChg chg="delSp modSp add mod">
        <pc:chgData name="Zehao Ye (PhD Dept of Civil Eng FT)" userId="d827c302-4605-4336-ac8f-67ae5ff568c8" providerId="ADAL" clId="{569E7FA5-2255-4BD2-AD53-57D65D420717}" dt="2024-06-12T12:24:40.324" v="1305" actId="20577"/>
        <pc:sldMkLst>
          <pc:docMk/>
          <pc:sldMk cId="2875416023" sldId="342"/>
        </pc:sldMkLst>
      </pc:sldChg>
      <pc:sldChg chg="modSp mod">
        <pc:chgData name="Zehao Ye (PhD Dept of Civil Eng FT)" userId="d827c302-4605-4336-ac8f-67ae5ff568c8" providerId="ADAL" clId="{569E7FA5-2255-4BD2-AD53-57D65D420717}" dt="2024-06-12T12:12:13.280" v="1057" actId="313"/>
        <pc:sldMkLst>
          <pc:docMk/>
          <pc:sldMk cId="4026326296" sldId="345"/>
        </pc:sldMkLst>
      </pc:sldChg>
      <pc:sldChg chg="addSp delSp modSp add mod delAnim">
        <pc:chgData name="Zehao Ye (PhD Dept of Civil Eng FT)" userId="d827c302-4605-4336-ac8f-67ae5ff568c8" providerId="ADAL" clId="{569E7FA5-2255-4BD2-AD53-57D65D420717}" dt="2024-06-12T12:19:34.660" v="1187" actId="1076"/>
        <pc:sldMkLst>
          <pc:docMk/>
          <pc:sldMk cId="1980282545" sldId="348"/>
        </pc:sldMkLst>
      </pc:sldChg>
    </pc:docChg>
  </pc:docChgLst>
  <pc:docChgLst>
    <pc:chgData name="Zehao Ye (PhD Dept of Civil Eng FT)" userId="d827c302-4605-4336-ac8f-67ae5ff568c8" providerId="ADAL" clId="{D5BE312A-EDF5-4976-97F8-44B8225481EA}"/>
    <pc:docChg chg="custSel modSld">
      <pc:chgData name="Zehao Ye (PhD Dept of Civil Eng FT)" userId="d827c302-4605-4336-ac8f-67ae5ff568c8" providerId="ADAL" clId="{D5BE312A-EDF5-4976-97F8-44B8225481EA}" dt="2025-03-14T13:51:10.209" v="639" actId="20577"/>
      <pc:docMkLst>
        <pc:docMk/>
      </pc:docMkLst>
      <pc:sldChg chg="modSp mod">
        <pc:chgData name="Zehao Ye (PhD Dept of Civil Eng FT)" userId="d827c302-4605-4336-ac8f-67ae5ff568c8" providerId="ADAL" clId="{D5BE312A-EDF5-4976-97F8-44B8225481EA}" dt="2025-03-14T13:51:10.209" v="639" actId="20577"/>
        <pc:sldMkLst>
          <pc:docMk/>
          <pc:sldMk cId="38979620" sldId="400"/>
        </pc:sldMkLst>
      </pc:sldChg>
      <pc:sldChg chg="addSp delSp modSp mod">
        <pc:chgData name="Zehao Ye (PhD Dept of Civil Eng FT)" userId="d827c302-4605-4336-ac8f-67ae5ff568c8" providerId="ADAL" clId="{D5BE312A-EDF5-4976-97F8-44B8225481EA}" dt="2025-03-14T13:50:56.031" v="595" actId="20577"/>
        <pc:sldMkLst>
          <pc:docMk/>
          <pc:sldMk cId="2060631281" sldId="401"/>
        </pc:sldMkLst>
      </pc:sldChg>
      <pc:sldChg chg="addSp delSp modSp mod">
        <pc:chgData name="Zehao Ye (PhD Dept of Civil Eng FT)" userId="d827c302-4605-4336-ac8f-67ae5ff568c8" providerId="ADAL" clId="{D5BE312A-EDF5-4976-97F8-44B8225481EA}" dt="2025-03-14T13:49:27.572" v="578"/>
        <pc:sldMkLst>
          <pc:docMk/>
          <pc:sldMk cId="299764883" sldId="402"/>
        </pc:sldMkLst>
      </pc:sldChg>
      <pc:sldChg chg="addSp delSp modSp mod">
        <pc:chgData name="Zehao Ye (PhD Dept of Civil Eng FT)" userId="d827c302-4605-4336-ac8f-67ae5ff568c8" providerId="ADAL" clId="{D5BE312A-EDF5-4976-97F8-44B8225481EA}" dt="2025-03-14T13:48:30.233" v="545" actId="1076"/>
        <pc:sldMkLst>
          <pc:docMk/>
          <pc:sldMk cId="708885489" sldId="403"/>
        </pc:sldMkLst>
      </pc:sldChg>
    </pc:docChg>
  </pc:docChgLst>
  <pc:docChgLst>
    <pc:chgData name="Zehao Ye (PhD Dept of Civil Eng FT)" userId="d827c302-4605-4336-ac8f-67ae5ff568c8" providerId="ADAL" clId="{EBC13312-E183-4A80-BB59-06B72B27E371}"/>
    <pc:docChg chg="undo custSel addSld delSld modSld">
      <pc:chgData name="Zehao Ye (PhD Dept of Civil Eng FT)" userId="d827c302-4605-4336-ac8f-67ae5ff568c8" providerId="ADAL" clId="{EBC13312-E183-4A80-BB59-06B72B27E371}" dt="2024-05-29T10:23:08.018" v="276" actId="20577"/>
      <pc:docMkLst>
        <pc:docMk/>
      </pc:docMkLst>
      <pc:sldChg chg="del">
        <pc:chgData name="Zehao Ye (PhD Dept of Civil Eng FT)" userId="d827c302-4605-4336-ac8f-67ae5ff568c8" providerId="ADAL" clId="{EBC13312-E183-4A80-BB59-06B72B27E371}" dt="2024-05-28T23:24:43.049" v="0" actId="47"/>
        <pc:sldMkLst>
          <pc:docMk/>
          <pc:sldMk cId="2870025519" sldId="334"/>
        </pc:sldMkLst>
      </pc:sldChg>
      <pc:sldChg chg="del">
        <pc:chgData name="Zehao Ye (PhD Dept of Civil Eng FT)" userId="d827c302-4605-4336-ac8f-67ae5ff568c8" providerId="ADAL" clId="{EBC13312-E183-4A80-BB59-06B72B27E371}" dt="2024-05-28T23:24:45.677" v="1" actId="47"/>
        <pc:sldMkLst>
          <pc:docMk/>
          <pc:sldMk cId="757861990" sldId="335"/>
        </pc:sldMkLst>
      </pc:sldChg>
      <pc:sldChg chg="del">
        <pc:chgData name="Zehao Ye (PhD Dept of Civil Eng FT)" userId="d827c302-4605-4336-ac8f-67ae5ff568c8" providerId="ADAL" clId="{EBC13312-E183-4A80-BB59-06B72B27E371}" dt="2024-05-28T23:24:46.424" v="2" actId="47"/>
        <pc:sldMkLst>
          <pc:docMk/>
          <pc:sldMk cId="2535795164" sldId="336"/>
        </pc:sldMkLst>
      </pc:sldChg>
      <pc:sldChg chg="del">
        <pc:chgData name="Zehao Ye (PhD Dept of Civil Eng FT)" userId="d827c302-4605-4336-ac8f-67ae5ff568c8" providerId="ADAL" clId="{EBC13312-E183-4A80-BB59-06B72B27E371}" dt="2024-05-28T23:24:47.155" v="3" actId="47"/>
        <pc:sldMkLst>
          <pc:docMk/>
          <pc:sldMk cId="2331099471" sldId="337"/>
        </pc:sldMkLst>
      </pc:sldChg>
      <pc:sldChg chg="del">
        <pc:chgData name="Zehao Ye (PhD Dept of Civil Eng FT)" userId="d827c302-4605-4336-ac8f-67ae5ff568c8" providerId="ADAL" clId="{EBC13312-E183-4A80-BB59-06B72B27E371}" dt="2024-05-28T23:24:48.149" v="4" actId="47"/>
        <pc:sldMkLst>
          <pc:docMk/>
          <pc:sldMk cId="760441929" sldId="338"/>
        </pc:sldMkLst>
      </pc:sldChg>
      <pc:sldChg chg="addSp delSp modSp mod">
        <pc:chgData name="Zehao Ye (PhD Dept of Civil Eng FT)" userId="d827c302-4605-4336-ac8f-67ae5ff568c8" providerId="ADAL" clId="{EBC13312-E183-4A80-BB59-06B72B27E371}" dt="2024-05-28T23:29:10.068" v="162" actId="1076"/>
        <pc:sldMkLst>
          <pc:docMk/>
          <pc:sldMk cId="776163743" sldId="339"/>
        </pc:sldMkLst>
      </pc:sldChg>
      <pc:sldChg chg="addSp delSp modSp add mod">
        <pc:chgData name="Zehao Ye (PhD Dept of Civil Eng FT)" userId="d827c302-4605-4336-ac8f-67ae5ff568c8" providerId="ADAL" clId="{EBC13312-E183-4A80-BB59-06B72B27E371}" dt="2024-05-28T23:34:15.361" v="256" actId="208"/>
        <pc:sldMkLst>
          <pc:docMk/>
          <pc:sldMk cId="3165464712" sldId="340"/>
        </pc:sldMkLst>
      </pc:sldChg>
      <pc:sldChg chg="addSp delSp modSp add mod">
        <pc:chgData name="Zehao Ye (PhD Dept of Civil Eng FT)" userId="d827c302-4605-4336-ac8f-67ae5ff568c8" providerId="ADAL" clId="{EBC13312-E183-4A80-BB59-06B72B27E371}" dt="2024-05-28T23:34:38.799" v="263" actId="14100"/>
        <pc:sldMkLst>
          <pc:docMk/>
          <pc:sldMk cId="1355457529" sldId="341"/>
        </pc:sldMkLst>
      </pc:sldChg>
      <pc:sldChg chg="addSp delSp modSp add mod">
        <pc:chgData name="Zehao Ye (PhD Dept of Civil Eng FT)" userId="d827c302-4605-4336-ac8f-67ae5ff568c8" providerId="ADAL" clId="{EBC13312-E183-4A80-BB59-06B72B27E371}" dt="2024-05-28T23:35:37.330" v="272" actId="20577"/>
        <pc:sldMkLst>
          <pc:docMk/>
          <pc:sldMk cId="2726681207" sldId="342"/>
        </pc:sldMkLst>
      </pc:sldChg>
    </pc:docChg>
  </pc:docChgLst>
  <pc:docChgLst>
    <pc:chgData name="Zehao Ye (PhD Dept of Civil Eng FT)" userId="d827c302-4605-4336-ac8f-67ae5ff568c8" providerId="ADAL" clId="{66C6C02B-DDA3-4314-BFF5-B802BFE7E917}"/>
    <pc:docChg chg="undo custSel addSld delSld modSld sldOrd">
      <pc:chgData name="Zehao Ye (PhD Dept of Civil Eng FT)" userId="d827c302-4605-4336-ac8f-67ae5ff568c8" providerId="ADAL" clId="{66C6C02B-DDA3-4314-BFF5-B802BFE7E917}" dt="2024-03-26T17:45:38.938" v="429" actId="14100"/>
      <pc:docMkLst>
        <pc:docMk/>
      </pc:docMkLst>
      <pc:sldChg chg="add">
        <pc:chgData name="Zehao Ye (PhD Dept of Civil Eng FT)" userId="d827c302-4605-4336-ac8f-67ae5ff568c8" providerId="ADAL" clId="{66C6C02B-DDA3-4314-BFF5-B802BFE7E917}" dt="2024-03-26T17:24:40.356" v="148"/>
        <pc:sldMkLst>
          <pc:docMk/>
          <pc:sldMk cId="3670227241" sldId="319"/>
        </pc:sldMkLst>
      </pc:sldChg>
      <pc:sldChg chg="modSp mod">
        <pc:chgData name="Zehao Ye (PhD Dept of Civil Eng FT)" userId="d827c302-4605-4336-ac8f-67ae5ff568c8" providerId="ADAL" clId="{66C6C02B-DDA3-4314-BFF5-B802BFE7E917}" dt="2024-03-26T17:30:55.822" v="191" actId="1076"/>
        <pc:sldMkLst>
          <pc:docMk/>
          <pc:sldMk cId="1206804472" sldId="320"/>
        </pc:sldMkLst>
      </pc:sldChg>
      <pc:sldChg chg="modSp mod">
        <pc:chgData name="Zehao Ye (PhD Dept of Civil Eng FT)" userId="d827c302-4605-4336-ac8f-67ae5ff568c8" providerId="ADAL" clId="{66C6C02B-DDA3-4314-BFF5-B802BFE7E917}" dt="2024-03-26T17:45:38.938" v="429" actId="14100"/>
        <pc:sldMkLst>
          <pc:docMk/>
          <pc:sldMk cId="2190753222" sldId="324"/>
        </pc:sldMkLst>
      </pc:sldChg>
      <pc:sldChg chg="modSp add mod ord">
        <pc:chgData name="Zehao Ye (PhD Dept of Civil Eng FT)" userId="d827c302-4605-4336-ac8f-67ae5ff568c8" providerId="ADAL" clId="{66C6C02B-DDA3-4314-BFF5-B802BFE7E917}" dt="2024-03-26T17:31:29.924" v="204" actId="20577"/>
        <pc:sldMkLst>
          <pc:docMk/>
          <pc:sldMk cId="458405320" sldId="326"/>
        </pc:sldMkLst>
      </pc:sldChg>
      <pc:sldChg chg="modSp add del mod">
        <pc:chgData name="Zehao Ye (PhD Dept of Civil Eng FT)" userId="d827c302-4605-4336-ac8f-67ae5ff568c8" providerId="ADAL" clId="{66C6C02B-DDA3-4314-BFF5-B802BFE7E917}" dt="2024-03-26T17:22:28.696" v="38" actId="47"/>
        <pc:sldMkLst>
          <pc:docMk/>
          <pc:sldMk cId="521446387" sldId="326"/>
        </pc:sldMkLst>
      </pc:sldChg>
      <pc:sldChg chg="add del">
        <pc:chgData name="Zehao Ye (PhD Dept of Civil Eng FT)" userId="d827c302-4605-4336-ac8f-67ae5ff568c8" providerId="ADAL" clId="{66C6C02B-DDA3-4314-BFF5-B802BFE7E917}" dt="2024-03-26T17:20:56.412" v="4"/>
        <pc:sldMkLst>
          <pc:docMk/>
          <pc:sldMk cId="4289496817" sldId="326"/>
        </pc:sldMkLst>
      </pc:sldChg>
      <pc:sldChg chg="modSp add mod ord">
        <pc:chgData name="Zehao Ye (PhD Dept of Civil Eng FT)" userId="d827c302-4605-4336-ac8f-67ae5ff568c8" providerId="ADAL" clId="{66C6C02B-DDA3-4314-BFF5-B802BFE7E917}" dt="2024-03-26T17:29:39.634" v="189" actId="14100"/>
        <pc:sldMkLst>
          <pc:docMk/>
          <pc:sldMk cId="2379485563" sldId="327"/>
        </pc:sldMkLst>
      </pc:sldChg>
      <pc:sldChg chg="add">
        <pc:chgData name="Zehao Ye (PhD Dept of Civil Eng FT)" userId="d827c302-4605-4336-ac8f-67ae5ff568c8" providerId="ADAL" clId="{66C6C02B-DDA3-4314-BFF5-B802BFE7E917}" dt="2024-03-26T17:24:40.356" v="148"/>
        <pc:sldMkLst>
          <pc:docMk/>
          <pc:sldMk cId="136146636" sldId="328"/>
        </pc:sldMkLst>
      </pc:sldChg>
      <pc:sldChg chg="add">
        <pc:chgData name="Zehao Ye (PhD Dept of Civil Eng FT)" userId="d827c302-4605-4336-ac8f-67ae5ff568c8" providerId="ADAL" clId="{66C6C02B-DDA3-4314-BFF5-B802BFE7E917}" dt="2024-03-26T17:24:40.356" v="148"/>
        <pc:sldMkLst>
          <pc:docMk/>
          <pc:sldMk cId="247020597" sldId="329"/>
        </pc:sldMkLst>
      </pc:sldChg>
      <pc:sldChg chg="addSp delSp modSp add mod">
        <pc:chgData name="Zehao Ye (PhD Dept of Civil Eng FT)" userId="d827c302-4605-4336-ac8f-67ae5ff568c8" providerId="ADAL" clId="{66C6C02B-DDA3-4314-BFF5-B802BFE7E917}" dt="2024-03-26T17:28:26.382" v="183" actId="1076"/>
        <pc:sldMkLst>
          <pc:docMk/>
          <pc:sldMk cId="1097431639" sldId="330"/>
        </pc:sldMkLst>
      </pc:sldChg>
      <pc:sldChg chg="addSp delSp modSp add mod">
        <pc:chgData name="Zehao Ye (PhD Dept of Civil Eng FT)" userId="d827c302-4605-4336-ac8f-67ae5ff568c8" providerId="ADAL" clId="{66C6C02B-DDA3-4314-BFF5-B802BFE7E917}" dt="2024-03-26T17:28:08.678" v="181" actId="1076"/>
        <pc:sldMkLst>
          <pc:docMk/>
          <pc:sldMk cId="2795344435" sldId="331"/>
        </pc:sldMkLst>
      </pc:sldChg>
      <pc:sldChg chg="addSp delSp modSp add mod">
        <pc:chgData name="Zehao Ye (PhD Dept of Civil Eng FT)" userId="d827c302-4605-4336-ac8f-67ae5ff568c8" providerId="ADAL" clId="{66C6C02B-DDA3-4314-BFF5-B802BFE7E917}" dt="2024-03-26T17:44:49.630" v="425" actId="1076"/>
        <pc:sldMkLst>
          <pc:docMk/>
          <pc:sldMk cId="3246077738" sldId="332"/>
        </pc:sldMkLst>
      </pc:sldChg>
    </pc:docChg>
  </pc:docChgLst>
  <pc:docChgLst>
    <pc:chgData name="Zehao Ye (PhD Dept of Civil Eng FT)" userId="d827c302-4605-4336-ac8f-67ae5ff568c8" providerId="ADAL" clId="{5CAF15E7-C59D-4DAF-9BB6-40FFB1C39BA2}"/>
    <pc:docChg chg="undo custSel addSld delSld modSld sldOrd">
      <pc:chgData name="Zehao Ye (PhD Dept of Civil Eng FT)" userId="d827c302-4605-4336-ac8f-67ae5ff568c8" providerId="ADAL" clId="{5CAF15E7-C59D-4DAF-9BB6-40FFB1C39BA2}" dt="2024-07-10T17:14:17.965" v="1082" actId="1076"/>
      <pc:docMkLst>
        <pc:docMk/>
      </pc:docMkLst>
      <pc:sldChg chg="del">
        <pc:chgData name="Zehao Ye (PhD Dept of Civil Eng FT)" userId="d827c302-4605-4336-ac8f-67ae5ff568c8" providerId="ADAL" clId="{5CAF15E7-C59D-4DAF-9BB6-40FFB1C39BA2}" dt="2024-07-10T15:07:24.397" v="16" actId="47"/>
        <pc:sldMkLst>
          <pc:docMk/>
          <pc:sldMk cId="776163743" sldId="339"/>
        </pc:sldMkLst>
      </pc:sldChg>
      <pc:sldChg chg="del">
        <pc:chgData name="Zehao Ye (PhD Dept of Civil Eng FT)" userId="d827c302-4605-4336-ac8f-67ae5ff568c8" providerId="ADAL" clId="{5CAF15E7-C59D-4DAF-9BB6-40FFB1C39BA2}" dt="2024-07-10T15:07:20.855" v="14" actId="47"/>
        <pc:sldMkLst>
          <pc:docMk/>
          <pc:sldMk cId="2759906449" sldId="340"/>
        </pc:sldMkLst>
      </pc:sldChg>
      <pc:sldChg chg="del">
        <pc:chgData name="Zehao Ye (PhD Dept of Civil Eng FT)" userId="d827c302-4605-4336-ac8f-67ae5ff568c8" providerId="ADAL" clId="{5CAF15E7-C59D-4DAF-9BB6-40FFB1C39BA2}" dt="2024-07-10T15:07:28.805" v="21" actId="47"/>
        <pc:sldMkLst>
          <pc:docMk/>
          <pc:sldMk cId="314888670" sldId="341"/>
        </pc:sldMkLst>
      </pc:sldChg>
      <pc:sldChg chg="del">
        <pc:chgData name="Zehao Ye (PhD Dept of Civil Eng FT)" userId="d827c302-4605-4336-ac8f-67ae5ff568c8" providerId="ADAL" clId="{5CAF15E7-C59D-4DAF-9BB6-40FFB1C39BA2}" dt="2024-07-10T15:07:16.849" v="13" actId="47"/>
        <pc:sldMkLst>
          <pc:docMk/>
          <pc:sldMk cId="2875416023" sldId="342"/>
        </pc:sldMkLst>
      </pc:sldChg>
      <pc:sldChg chg="del">
        <pc:chgData name="Zehao Ye (PhD Dept of Civil Eng FT)" userId="d827c302-4605-4336-ac8f-67ae5ff568c8" providerId="ADAL" clId="{5CAF15E7-C59D-4DAF-9BB6-40FFB1C39BA2}" dt="2024-07-10T15:07:25.998" v="18" actId="47"/>
        <pc:sldMkLst>
          <pc:docMk/>
          <pc:sldMk cId="1839913164" sldId="343"/>
        </pc:sldMkLst>
      </pc:sldChg>
      <pc:sldChg chg="del">
        <pc:chgData name="Zehao Ye (PhD Dept of Civil Eng FT)" userId="d827c302-4605-4336-ac8f-67ae5ff568c8" providerId="ADAL" clId="{5CAF15E7-C59D-4DAF-9BB6-40FFB1C39BA2}" dt="2024-07-10T15:07:25.239" v="17" actId="47"/>
        <pc:sldMkLst>
          <pc:docMk/>
          <pc:sldMk cId="3126830281" sldId="344"/>
        </pc:sldMkLst>
      </pc:sldChg>
      <pc:sldChg chg="del">
        <pc:chgData name="Zehao Ye (PhD Dept of Civil Eng FT)" userId="d827c302-4605-4336-ac8f-67ae5ff568c8" providerId="ADAL" clId="{5CAF15E7-C59D-4DAF-9BB6-40FFB1C39BA2}" dt="2024-07-10T15:07:26.810" v="19" actId="47"/>
        <pc:sldMkLst>
          <pc:docMk/>
          <pc:sldMk cId="4026326296" sldId="345"/>
        </pc:sldMkLst>
      </pc:sldChg>
      <pc:sldChg chg="addSp delSp modSp mod modAnim">
        <pc:chgData name="Zehao Ye (PhD Dept of Civil Eng FT)" userId="d827c302-4605-4336-ac8f-67ae5ff568c8" providerId="ADAL" clId="{5CAF15E7-C59D-4DAF-9BB6-40FFB1C39BA2}" dt="2024-07-10T15:10:05.189" v="43"/>
        <pc:sldMkLst>
          <pc:docMk/>
          <pc:sldMk cId="3950412604" sldId="346"/>
        </pc:sldMkLst>
      </pc:sldChg>
      <pc:sldChg chg="del">
        <pc:chgData name="Zehao Ye (PhD Dept of Civil Eng FT)" userId="d827c302-4605-4336-ac8f-67ae5ff568c8" providerId="ADAL" clId="{5CAF15E7-C59D-4DAF-9BB6-40FFB1C39BA2}" dt="2024-07-10T15:07:21.629" v="15" actId="47"/>
        <pc:sldMkLst>
          <pc:docMk/>
          <pc:sldMk cId="256593268" sldId="347"/>
        </pc:sldMkLst>
      </pc:sldChg>
      <pc:sldChg chg="add del">
        <pc:chgData name="Zehao Ye (PhD Dept of Civil Eng FT)" userId="d827c302-4605-4336-ac8f-67ae5ff568c8" providerId="ADAL" clId="{5CAF15E7-C59D-4DAF-9BB6-40FFB1C39BA2}" dt="2024-07-10T15:10:17.748" v="45"/>
        <pc:sldMkLst>
          <pc:docMk/>
          <pc:sldMk cId="3188588808" sldId="347"/>
        </pc:sldMkLst>
      </pc:sldChg>
      <pc:sldChg chg="addSp delSp modSp add mod ord delAnim">
        <pc:chgData name="Zehao Ye (PhD Dept of Civil Eng FT)" userId="d827c302-4605-4336-ac8f-67ae5ff568c8" providerId="ADAL" clId="{5CAF15E7-C59D-4DAF-9BB6-40FFB1C39BA2}" dt="2024-07-10T16:51:12.519" v="491" actId="1076"/>
        <pc:sldMkLst>
          <pc:docMk/>
          <pc:sldMk cId="3962791094" sldId="347"/>
        </pc:sldMkLst>
      </pc:sldChg>
      <pc:sldChg chg="del">
        <pc:chgData name="Zehao Ye (PhD Dept of Civil Eng FT)" userId="d827c302-4605-4336-ac8f-67ae5ff568c8" providerId="ADAL" clId="{5CAF15E7-C59D-4DAF-9BB6-40FFB1C39BA2}" dt="2024-07-10T15:07:27.661" v="20" actId="47"/>
        <pc:sldMkLst>
          <pc:docMk/>
          <pc:sldMk cId="1980282545" sldId="348"/>
        </pc:sldMkLst>
      </pc:sldChg>
      <pc:sldChg chg="addSp delSp modSp add mod delAnim">
        <pc:chgData name="Zehao Ye (PhD Dept of Civil Eng FT)" userId="d827c302-4605-4336-ac8f-67ae5ff568c8" providerId="ADAL" clId="{5CAF15E7-C59D-4DAF-9BB6-40FFB1C39BA2}" dt="2024-07-10T17:11:18.906" v="1066" actId="20577"/>
        <pc:sldMkLst>
          <pc:docMk/>
          <pc:sldMk cId="2685282210" sldId="348"/>
        </pc:sldMkLst>
      </pc:sldChg>
      <pc:sldChg chg="modSp add mod">
        <pc:chgData name="Zehao Ye (PhD Dept of Civil Eng FT)" userId="d827c302-4605-4336-ac8f-67ae5ff568c8" providerId="ADAL" clId="{5CAF15E7-C59D-4DAF-9BB6-40FFB1C39BA2}" dt="2024-07-10T17:14:17.965" v="1082" actId="1076"/>
        <pc:sldMkLst>
          <pc:docMk/>
          <pc:sldMk cId="1350787728" sldId="349"/>
        </pc:sldMkLst>
      </pc:sldChg>
    </pc:docChg>
  </pc:docChgLst>
  <pc:docChgLst>
    <pc:chgData name="Zehao Ye (PhD Dept of Civil Eng FT)" userId="d827c302-4605-4336-ac8f-67ae5ff568c8" providerId="ADAL" clId="{6389D71A-E60E-4DCB-8BEF-8772A7F272AB}"/>
    <pc:docChg chg="undo custSel addSld delSld modSld">
      <pc:chgData name="Zehao Ye (PhD Dept of Civil Eng FT)" userId="d827c302-4605-4336-ac8f-67ae5ff568c8" providerId="ADAL" clId="{6389D71A-E60E-4DCB-8BEF-8772A7F272AB}" dt="2023-05-24T12:03:37.600" v="2388" actId="478"/>
      <pc:docMkLst>
        <pc:docMk/>
      </pc:docMkLst>
      <pc:sldChg chg="modSp mod">
        <pc:chgData name="Zehao Ye (PhD Dept of Civil Eng FT)" userId="d827c302-4605-4336-ac8f-67ae5ff568c8" providerId="ADAL" clId="{6389D71A-E60E-4DCB-8BEF-8772A7F272AB}" dt="2023-05-24T10:15:28.960" v="2242" actId="20577"/>
        <pc:sldMkLst>
          <pc:docMk/>
          <pc:sldMk cId="1229997833" sldId="259"/>
        </pc:sldMkLst>
      </pc:sldChg>
      <pc:sldChg chg="addSp delSp modSp mod">
        <pc:chgData name="Zehao Ye (PhD Dept of Civil Eng FT)" userId="d827c302-4605-4336-ac8f-67ae5ff568c8" providerId="ADAL" clId="{6389D71A-E60E-4DCB-8BEF-8772A7F272AB}" dt="2023-05-24T08:23:57.274" v="588" actId="20577"/>
        <pc:sldMkLst>
          <pc:docMk/>
          <pc:sldMk cId="2191063385" sldId="275"/>
        </pc:sldMkLst>
      </pc:sldChg>
      <pc:sldChg chg="modSp mod">
        <pc:chgData name="Zehao Ye (PhD Dept of Civil Eng FT)" userId="d827c302-4605-4336-ac8f-67ae5ff568c8" providerId="ADAL" clId="{6389D71A-E60E-4DCB-8BEF-8772A7F272AB}" dt="2023-05-24T08:21:07.662" v="574" actId="14100"/>
        <pc:sldMkLst>
          <pc:docMk/>
          <pc:sldMk cId="3734547779" sldId="276"/>
        </pc:sldMkLst>
      </pc:sldChg>
      <pc:sldChg chg="del">
        <pc:chgData name="Zehao Ye (PhD Dept of Civil Eng FT)" userId="d827c302-4605-4336-ac8f-67ae5ff568c8" providerId="ADAL" clId="{6389D71A-E60E-4DCB-8BEF-8772A7F272AB}" dt="2023-05-23T15:31:57.714" v="45" actId="47"/>
        <pc:sldMkLst>
          <pc:docMk/>
          <pc:sldMk cId="108113922" sldId="277"/>
        </pc:sldMkLst>
      </pc:sldChg>
      <pc:sldChg chg="addSp delSp modSp add mod">
        <pc:chgData name="Zehao Ye (PhD Dept of Civil Eng FT)" userId="d827c302-4605-4336-ac8f-67ae5ff568c8" providerId="ADAL" clId="{6389D71A-E60E-4DCB-8BEF-8772A7F272AB}" dt="2023-05-24T09:01:48.902" v="1431" actId="14100"/>
        <pc:sldMkLst>
          <pc:docMk/>
          <pc:sldMk cId="281600785" sldId="277"/>
        </pc:sldMkLst>
      </pc:sldChg>
      <pc:sldChg chg="addSp delSp modSp add mod">
        <pc:chgData name="Zehao Ye (PhD Dept of Civil Eng FT)" userId="d827c302-4605-4336-ac8f-67ae5ff568c8" providerId="ADAL" clId="{6389D71A-E60E-4DCB-8BEF-8772A7F272AB}" dt="2023-05-24T10:18:40.215" v="2258" actId="478"/>
        <pc:sldMkLst>
          <pc:docMk/>
          <pc:sldMk cId="141688172" sldId="278"/>
        </pc:sldMkLst>
      </pc:sldChg>
      <pc:sldChg chg="del">
        <pc:chgData name="Zehao Ye (PhD Dept of Civil Eng FT)" userId="d827c302-4605-4336-ac8f-67ae5ff568c8" providerId="ADAL" clId="{6389D71A-E60E-4DCB-8BEF-8772A7F272AB}" dt="2023-05-23T15:31:54.466" v="41" actId="47"/>
        <pc:sldMkLst>
          <pc:docMk/>
          <pc:sldMk cId="3537638031" sldId="278"/>
        </pc:sldMkLst>
      </pc:sldChg>
      <pc:sldChg chg="del">
        <pc:chgData name="Zehao Ye (PhD Dept of Civil Eng FT)" userId="d827c302-4605-4336-ac8f-67ae5ff568c8" providerId="ADAL" clId="{6389D71A-E60E-4DCB-8BEF-8772A7F272AB}" dt="2023-05-23T15:31:56.065" v="43" actId="47"/>
        <pc:sldMkLst>
          <pc:docMk/>
          <pc:sldMk cId="1357511580" sldId="279"/>
        </pc:sldMkLst>
      </pc:sldChg>
      <pc:sldChg chg="addSp delSp modSp add mod">
        <pc:chgData name="Zehao Ye (PhD Dept of Civil Eng FT)" userId="d827c302-4605-4336-ac8f-67ae5ff568c8" providerId="ADAL" clId="{6389D71A-E60E-4DCB-8BEF-8772A7F272AB}" dt="2023-05-24T11:47:18.804" v="2384" actId="1076"/>
        <pc:sldMkLst>
          <pc:docMk/>
          <pc:sldMk cId="3051984375" sldId="279"/>
        </pc:sldMkLst>
      </pc:sldChg>
      <pc:sldChg chg="delSp modSp add mod">
        <pc:chgData name="Zehao Ye (PhD Dept of Civil Eng FT)" userId="d827c302-4605-4336-ac8f-67ae5ff568c8" providerId="ADAL" clId="{6389D71A-E60E-4DCB-8BEF-8772A7F272AB}" dt="2023-05-24T11:48:28.612" v="2387" actId="113"/>
        <pc:sldMkLst>
          <pc:docMk/>
          <pc:sldMk cId="2990466111" sldId="280"/>
        </pc:sldMkLst>
      </pc:sldChg>
      <pc:sldChg chg="del">
        <pc:chgData name="Zehao Ye (PhD Dept of Civil Eng FT)" userId="d827c302-4605-4336-ac8f-67ae5ff568c8" providerId="ADAL" clId="{6389D71A-E60E-4DCB-8BEF-8772A7F272AB}" dt="2023-05-23T15:31:56.963" v="44" actId="47"/>
        <pc:sldMkLst>
          <pc:docMk/>
          <pc:sldMk cId="3369762000" sldId="280"/>
        </pc:sldMkLst>
      </pc:sldChg>
      <pc:sldChg chg="del">
        <pc:chgData name="Zehao Ye (PhD Dept of Civil Eng FT)" userId="d827c302-4605-4336-ac8f-67ae5ff568c8" providerId="ADAL" clId="{6389D71A-E60E-4DCB-8BEF-8772A7F272AB}" dt="2023-05-23T15:31:55.326" v="42" actId="47"/>
        <pc:sldMkLst>
          <pc:docMk/>
          <pc:sldMk cId="3363493767" sldId="281"/>
        </pc:sldMkLst>
      </pc:sldChg>
      <pc:sldChg chg="del">
        <pc:chgData name="Zehao Ye (PhD Dept of Civil Eng FT)" userId="d827c302-4605-4336-ac8f-67ae5ff568c8" providerId="ADAL" clId="{6389D71A-E60E-4DCB-8BEF-8772A7F272AB}" dt="2023-05-23T15:31:58.569" v="46" actId="47"/>
        <pc:sldMkLst>
          <pc:docMk/>
          <pc:sldMk cId="1987314254" sldId="282"/>
        </pc:sldMkLst>
      </pc:sldChg>
    </pc:docChg>
  </pc:docChgLst>
  <pc:docChgLst>
    <pc:chgData name="Zehao Ye (PhD Dept of Civil Eng FT)" userId="d827c302-4605-4336-ac8f-67ae5ff568c8" providerId="ADAL" clId="{EE54F183-ABF8-455F-BE91-4970F43163F2}"/>
    <pc:docChg chg="undo custSel addSld delSld modSld sldOrd">
      <pc:chgData name="Zehao Ye (PhD Dept of Civil Eng FT)" userId="d827c302-4605-4336-ac8f-67ae5ff568c8" providerId="ADAL" clId="{EE54F183-ABF8-455F-BE91-4970F43163F2}" dt="2024-03-11T14:17:39.851" v="1542" actId="14100"/>
      <pc:docMkLst>
        <pc:docMk/>
      </pc:docMkLst>
      <pc:sldChg chg="modSp mod">
        <pc:chgData name="Zehao Ye (PhD Dept of Civil Eng FT)" userId="d827c302-4605-4336-ac8f-67ae5ff568c8" providerId="ADAL" clId="{EE54F183-ABF8-455F-BE91-4970F43163F2}" dt="2024-03-11T11:46:14.059" v="1" actId="20577"/>
        <pc:sldMkLst>
          <pc:docMk/>
          <pc:sldMk cId="239893239" sldId="256"/>
        </pc:sldMkLst>
      </pc:sldChg>
      <pc:sldChg chg="addSp delSp modSp mod">
        <pc:chgData name="Zehao Ye (PhD Dept of Civil Eng FT)" userId="d827c302-4605-4336-ac8f-67ae5ff568c8" providerId="ADAL" clId="{EE54F183-ABF8-455F-BE91-4970F43163F2}" dt="2024-03-11T13:46:35.506" v="1534" actId="20577"/>
        <pc:sldMkLst>
          <pc:docMk/>
          <pc:sldMk cId="3670227241" sldId="319"/>
        </pc:sldMkLst>
      </pc:sldChg>
      <pc:sldChg chg="addSp delSp modSp mod ord">
        <pc:chgData name="Zehao Ye (PhD Dept of Civil Eng FT)" userId="d827c302-4605-4336-ac8f-67ae5ff568c8" providerId="ADAL" clId="{EE54F183-ABF8-455F-BE91-4970F43163F2}" dt="2024-03-11T12:00:14.583" v="202" actId="20577"/>
        <pc:sldMkLst>
          <pc:docMk/>
          <pc:sldMk cId="1206804472" sldId="320"/>
        </pc:sldMkLst>
      </pc:sldChg>
      <pc:sldChg chg="del">
        <pc:chgData name="Zehao Ye (PhD Dept of Civil Eng FT)" userId="d827c302-4605-4336-ac8f-67ae5ff568c8" providerId="ADAL" clId="{EE54F183-ABF8-455F-BE91-4970F43163F2}" dt="2024-03-11T12:08:43.651" v="406" actId="47"/>
        <pc:sldMkLst>
          <pc:docMk/>
          <pc:sldMk cId="247020597" sldId="321"/>
        </pc:sldMkLst>
      </pc:sldChg>
      <pc:sldChg chg="del">
        <pc:chgData name="Zehao Ye (PhD Dept of Civil Eng FT)" userId="d827c302-4605-4336-ac8f-67ae5ff568c8" providerId="ADAL" clId="{EE54F183-ABF8-455F-BE91-4970F43163F2}" dt="2024-03-11T12:08:44.323" v="407" actId="47"/>
        <pc:sldMkLst>
          <pc:docMk/>
          <pc:sldMk cId="1668992533" sldId="322"/>
        </pc:sldMkLst>
      </pc:sldChg>
      <pc:sldChg chg="addSp delSp modSp mod">
        <pc:chgData name="Zehao Ye (PhD Dept of Civil Eng FT)" userId="d827c302-4605-4336-ac8f-67ae5ff568c8" providerId="ADAL" clId="{EE54F183-ABF8-455F-BE91-4970F43163F2}" dt="2024-03-11T13:24:22.443" v="1302" actId="33524"/>
        <pc:sldMkLst>
          <pc:docMk/>
          <pc:sldMk cId="3080531757" sldId="324"/>
        </pc:sldMkLst>
      </pc:sldChg>
      <pc:sldChg chg="addSp delSp modSp add mod">
        <pc:chgData name="Zehao Ye (PhD Dept of Civil Eng FT)" userId="d827c302-4605-4336-ac8f-67ae5ff568c8" providerId="ADAL" clId="{EE54F183-ABF8-455F-BE91-4970F43163F2}" dt="2024-03-11T12:13:29.560" v="510" actId="22"/>
        <pc:sldMkLst>
          <pc:docMk/>
          <pc:sldMk cId="2291375189" sldId="325"/>
        </pc:sldMkLst>
      </pc:sldChg>
      <pc:sldChg chg="addSp delSp modSp add mod">
        <pc:chgData name="Zehao Ye (PhD Dept of Civil Eng FT)" userId="d827c302-4605-4336-ac8f-67ae5ff568c8" providerId="ADAL" clId="{EE54F183-ABF8-455F-BE91-4970F43163F2}" dt="2024-03-11T14:17:39.851" v="1542" actId="14100"/>
        <pc:sldMkLst>
          <pc:docMk/>
          <pc:sldMk cId="458405320" sldId="326"/>
        </pc:sldMkLst>
      </pc:sldChg>
    </pc:docChg>
  </pc:docChgLst>
  <pc:docChgLst>
    <pc:chgData name="Zehao Ye (PhD Dept of Civil Eng FT)" userId="d827c302-4605-4336-ac8f-67ae5ff568c8" providerId="ADAL" clId="{35F2387B-0B7A-49F5-A922-A11804E6852B}"/>
    <pc:docChg chg="undo custSel addSld delSld modSld sldOrd">
      <pc:chgData name="Zehao Ye (PhD Dept of Civil Eng FT)" userId="d827c302-4605-4336-ac8f-67ae5ff568c8" providerId="ADAL" clId="{35F2387B-0B7A-49F5-A922-A11804E6852B}" dt="2024-09-15T16:12:54.024" v="2938" actId="1076"/>
      <pc:docMkLst>
        <pc:docMk/>
      </pc:docMkLst>
      <pc:sldChg chg="del">
        <pc:chgData name="Zehao Ye (PhD Dept of Civil Eng FT)" userId="d827c302-4605-4336-ac8f-67ae5ff568c8" providerId="ADAL" clId="{35F2387B-0B7A-49F5-A922-A11804E6852B}" dt="2024-09-03T13:10:01.645" v="9" actId="47"/>
        <pc:sldMkLst>
          <pc:docMk/>
          <pc:sldMk cId="3962791094" sldId="347"/>
        </pc:sldMkLst>
      </pc:sldChg>
      <pc:sldChg chg="del">
        <pc:chgData name="Zehao Ye (PhD Dept of Civil Eng FT)" userId="d827c302-4605-4336-ac8f-67ae5ff568c8" providerId="ADAL" clId="{35F2387B-0B7A-49F5-A922-A11804E6852B}" dt="2024-09-03T13:09:51.990" v="4" actId="47"/>
        <pc:sldMkLst>
          <pc:docMk/>
          <pc:sldMk cId="1350787728" sldId="349"/>
        </pc:sldMkLst>
      </pc:sldChg>
      <pc:sldChg chg="del">
        <pc:chgData name="Zehao Ye (PhD Dept of Civil Eng FT)" userId="d827c302-4605-4336-ac8f-67ae5ff568c8" providerId="ADAL" clId="{35F2387B-0B7A-49F5-A922-A11804E6852B}" dt="2024-09-03T13:09:54.781" v="5" actId="47"/>
        <pc:sldMkLst>
          <pc:docMk/>
          <pc:sldMk cId="4095691349" sldId="350"/>
        </pc:sldMkLst>
      </pc:sldChg>
      <pc:sldChg chg="del">
        <pc:chgData name="Zehao Ye (PhD Dept of Civil Eng FT)" userId="d827c302-4605-4336-ac8f-67ae5ff568c8" providerId="ADAL" clId="{35F2387B-0B7A-49F5-A922-A11804E6852B}" dt="2024-09-03T13:09:56.196" v="6" actId="47"/>
        <pc:sldMkLst>
          <pc:docMk/>
          <pc:sldMk cId="1374379948" sldId="351"/>
        </pc:sldMkLst>
      </pc:sldChg>
      <pc:sldChg chg="del">
        <pc:chgData name="Zehao Ye (PhD Dept of Civil Eng FT)" userId="d827c302-4605-4336-ac8f-67ae5ff568c8" providerId="ADAL" clId="{35F2387B-0B7A-49F5-A922-A11804E6852B}" dt="2024-09-03T13:10:00.507" v="8" actId="47"/>
        <pc:sldMkLst>
          <pc:docMk/>
          <pc:sldMk cId="3656012324" sldId="352"/>
        </pc:sldMkLst>
      </pc:sldChg>
      <pc:sldChg chg="addSp delSp modSp add del mod delAnim">
        <pc:chgData name="Zehao Ye (PhD Dept of Civil Eng FT)" userId="d827c302-4605-4336-ac8f-67ae5ff568c8" providerId="ADAL" clId="{35F2387B-0B7A-49F5-A922-A11804E6852B}" dt="2024-09-03T15:27:32.467" v="2375" actId="20577"/>
        <pc:sldMkLst>
          <pc:docMk/>
          <pc:sldMk cId="3455727616" sldId="353"/>
        </pc:sldMkLst>
      </pc:sldChg>
      <pc:sldChg chg="addSp delSp modSp add mod">
        <pc:chgData name="Zehao Ye (PhD Dept of Civil Eng FT)" userId="d827c302-4605-4336-ac8f-67ae5ff568c8" providerId="ADAL" clId="{35F2387B-0B7A-49F5-A922-A11804E6852B}" dt="2024-09-03T15:21:54.212" v="2331" actId="20577"/>
        <pc:sldMkLst>
          <pc:docMk/>
          <pc:sldMk cId="3178269866" sldId="354"/>
        </pc:sldMkLst>
      </pc:sldChg>
      <pc:sldChg chg="del">
        <pc:chgData name="Zehao Ye (PhD Dept of Civil Eng FT)" userId="d827c302-4605-4336-ac8f-67ae5ff568c8" providerId="ADAL" clId="{35F2387B-0B7A-49F5-A922-A11804E6852B}" dt="2024-09-03T13:09:58.622" v="7" actId="47"/>
        <pc:sldMkLst>
          <pc:docMk/>
          <pc:sldMk cId="74667399" sldId="355"/>
        </pc:sldMkLst>
      </pc:sldChg>
      <pc:sldChg chg="addSp delSp modSp add mod ord">
        <pc:chgData name="Zehao Ye (PhD Dept of Civil Eng FT)" userId="d827c302-4605-4336-ac8f-67ae5ff568c8" providerId="ADAL" clId="{35F2387B-0B7A-49F5-A922-A11804E6852B}" dt="2024-09-04T19:54:43.971" v="2922" actId="313"/>
        <pc:sldMkLst>
          <pc:docMk/>
          <pc:sldMk cId="2082158424" sldId="355"/>
        </pc:sldMkLst>
      </pc:sldChg>
      <pc:sldChg chg="addSp delSp modSp add mod">
        <pc:chgData name="Zehao Ye (PhD Dept of Civil Eng FT)" userId="d827c302-4605-4336-ac8f-67ae5ff568c8" providerId="ADAL" clId="{35F2387B-0B7A-49F5-A922-A11804E6852B}" dt="2024-09-03T14:30:12.983" v="1884" actId="6549"/>
        <pc:sldMkLst>
          <pc:docMk/>
          <pc:sldMk cId="498856959" sldId="356"/>
        </pc:sldMkLst>
      </pc:sldChg>
      <pc:sldChg chg="addSp delSp modSp add mod">
        <pc:chgData name="Zehao Ye (PhD Dept of Civil Eng FT)" userId="d827c302-4605-4336-ac8f-67ae5ff568c8" providerId="ADAL" clId="{35F2387B-0B7A-49F5-A922-A11804E6852B}" dt="2024-09-04T09:58:19.417" v="2917" actId="14100"/>
        <pc:sldMkLst>
          <pc:docMk/>
          <pc:sldMk cId="1856771164" sldId="357"/>
        </pc:sldMkLst>
      </pc:sldChg>
      <pc:sldChg chg="addSp delSp modSp add mod">
        <pc:chgData name="Zehao Ye (PhD Dept of Civil Eng FT)" userId="d827c302-4605-4336-ac8f-67ae5ff568c8" providerId="ADAL" clId="{35F2387B-0B7A-49F5-A922-A11804E6852B}" dt="2024-09-03T13:51:22.283" v="1009" actId="14100"/>
        <pc:sldMkLst>
          <pc:docMk/>
          <pc:sldMk cId="1641356890" sldId="358"/>
        </pc:sldMkLst>
      </pc:sldChg>
      <pc:sldChg chg="addSp delSp modSp add mod">
        <pc:chgData name="Zehao Ye (PhD Dept of Civil Eng FT)" userId="d827c302-4605-4336-ac8f-67ae5ff568c8" providerId="ADAL" clId="{35F2387B-0B7A-49F5-A922-A11804E6852B}" dt="2024-09-03T13:51:47.274" v="1014" actId="14100"/>
        <pc:sldMkLst>
          <pc:docMk/>
          <pc:sldMk cId="3391912919" sldId="359"/>
        </pc:sldMkLst>
      </pc:sldChg>
      <pc:sldChg chg="addSp delSp modSp add mod">
        <pc:chgData name="Zehao Ye (PhD Dept of Civil Eng FT)" userId="d827c302-4605-4336-ac8f-67ae5ff568c8" providerId="ADAL" clId="{35F2387B-0B7A-49F5-A922-A11804E6852B}" dt="2024-09-03T13:52:03.882" v="1018" actId="1076"/>
        <pc:sldMkLst>
          <pc:docMk/>
          <pc:sldMk cId="2642240643" sldId="360"/>
        </pc:sldMkLst>
      </pc:sldChg>
      <pc:sldChg chg="addSp delSp modSp add mod">
        <pc:chgData name="Zehao Ye (PhD Dept of Civil Eng FT)" userId="d827c302-4605-4336-ac8f-67ae5ff568c8" providerId="ADAL" clId="{35F2387B-0B7A-49F5-A922-A11804E6852B}" dt="2024-09-03T14:12:31.570" v="1561" actId="14100"/>
        <pc:sldMkLst>
          <pc:docMk/>
          <pc:sldMk cId="3681396589" sldId="361"/>
        </pc:sldMkLst>
      </pc:sldChg>
      <pc:sldChg chg="addSp delSp modSp add mod">
        <pc:chgData name="Zehao Ye (PhD Dept of Civil Eng FT)" userId="d827c302-4605-4336-ac8f-67ae5ff568c8" providerId="ADAL" clId="{35F2387B-0B7A-49F5-A922-A11804E6852B}" dt="2024-09-15T16:12:54.024" v="2938" actId="1076"/>
        <pc:sldMkLst>
          <pc:docMk/>
          <pc:sldMk cId="3419459293" sldId="362"/>
        </pc:sldMkLst>
      </pc:sldChg>
      <pc:sldChg chg="addSp delSp modSp add mod">
        <pc:chgData name="Zehao Ye (PhD Dept of Civil Eng FT)" userId="d827c302-4605-4336-ac8f-67ae5ff568c8" providerId="ADAL" clId="{35F2387B-0B7A-49F5-A922-A11804E6852B}" dt="2024-09-03T14:25:28.395" v="1742" actId="1076"/>
        <pc:sldMkLst>
          <pc:docMk/>
          <pc:sldMk cId="2108455114" sldId="363"/>
        </pc:sldMkLst>
      </pc:sldChg>
      <pc:sldChg chg="addSp delSp modSp add mod">
        <pc:chgData name="Zehao Ye (PhD Dept of Civil Eng FT)" userId="d827c302-4605-4336-ac8f-67ae5ff568c8" providerId="ADAL" clId="{35F2387B-0B7A-49F5-A922-A11804E6852B}" dt="2024-09-03T16:10:09.178" v="2863" actId="1076"/>
        <pc:sldMkLst>
          <pc:docMk/>
          <pc:sldMk cId="2892189019" sldId="364"/>
        </pc:sldMkLst>
      </pc:sldChg>
      <pc:sldChg chg="addSp delSp modSp add mod modAnim">
        <pc:chgData name="Zehao Ye (PhD Dept of Civil Eng FT)" userId="d827c302-4605-4336-ac8f-67ae5ff568c8" providerId="ADAL" clId="{35F2387B-0B7A-49F5-A922-A11804E6852B}" dt="2024-09-03T16:10:58.454" v="2869" actId="20577"/>
        <pc:sldMkLst>
          <pc:docMk/>
          <pc:sldMk cId="3986539019" sldId="365"/>
        </pc:sldMkLst>
      </pc:sldChg>
      <pc:sldChg chg="addSp delSp modSp add mod delAnim">
        <pc:chgData name="Zehao Ye (PhD Dept of Civil Eng FT)" userId="d827c302-4605-4336-ac8f-67ae5ff568c8" providerId="ADAL" clId="{35F2387B-0B7A-49F5-A922-A11804E6852B}" dt="2024-09-03T16:08:25.201" v="2860" actId="14100"/>
        <pc:sldMkLst>
          <pc:docMk/>
          <pc:sldMk cId="1502522950" sldId="366"/>
        </pc:sldMkLst>
      </pc:sldChg>
      <pc:sldChg chg="modSp mod">
        <pc:chgData name="Zehao Ye (PhD Dept of Civil Eng FT)" userId="d827c302-4605-4336-ac8f-67ae5ff568c8" providerId="ADAL" clId="{35F2387B-0B7A-49F5-A922-A11804E6852B}" dt="2024-09-04T19:54:54.430" v="2925" actId="313"/>
        <pc:sldMkLst>
          <pc:docMk/>
          <pc:sldMk cId="342800524" sldId="367"/>
        </pc:sldMkLst>
      </pc:sldChg>
    </pc:docChg>
  </pc:docChgLst>
  <pc:docChgLst>
    <pc:chgData name="Zehao Ye (PhD Dept of Civil Eng FT)" userId="d827c302-4605-4336-ac8f-67ae5ff568c8" providerId="ADAL" clId="{4EFCE097-B05B-4E68-B1C6-AB78810C2CC1}"/>
    <pc:docChg chg="undo custSel addSld delSld modSld modMainMaster">
      <pc:chgData name="Zehao Ye (PhD Dept of Civil Eng FT)" userId="d827c302-4605-4336-ac8f-67ae5ff568c8" providerId="ADAL" clId="{4EFCE097-B05B-4E68-B1C6-AB78810C2CC1}" dt="2023-05-23T15:26:13.072" v="2509" actId="47"/>
      <pc:docMkLst>
        <pc:docMk/>
      </pc:docMkLst>
      <pc:sldChg chg="del">
        <pc:chgData name="Zehao Ye (PhD Dept of Civil Eng FT)" userId="d827c302-4605-4336-ac8f-67ae5ff568c8" providerId="ADAL" clId="{4EFCE097-B05B-4E68-B1C6-AB78810C2CC1}" dt="2023-05-23T13:10:42.528" v="220" actId="47"/>
        <pc:sldMkLst>
          <pc:docMk/>
          <pc:sldMk cId="95458856" sldId="258"/>
        </pc:sldMkLst>
      </pc:sldChg>
      <pc:sldChg chg="delSp modSp mod">
        <pc:chgData name="Zehao Ye (PhD Dept of Civil Eng FT)" userId="d827c302-4605-4336-ac8f-67ae5ff568c8" providerId="ADAL" clId="{4EFCE097-B05B-4E68-B1C6-AB78810C2CC1}" dt="2023-05-23T14:15:27.256" v="1179" actId="1076"/>
        <pc:sldMkLst>
          <pc:docMk/>
          <pc:sldMk cId="1229997833" sldId="259"/>
        </pc:sldMkLst>
      </pc:sldChg>
      <pc:sldChg chg="delSp del mod">
        <pc:chgData name="Zehao Ye (PhD Dept of Civil Eng FT)" userId="d827c302-4605-4336-ac8f-67ae5ff568c8" providerId="ADAL" clId="{4EFCE097-B05B-4E68-B1C6-AB78810C2CC1}" dt="2023-05-23T15:26:13.072" v="2509" actId="47"/>
        <pc:sldMkLst>
          <pc:docMk/>
          <pc:sldMk cId="1380242158" sldId="271"/>
        </pc:sldMkLst>
      </pc:sldChg>
      <pc:sldChg chg="del">
        <pc:chgData name="Zehao Ye (PhD Dept of Civil Eng FT)" userId="d827c302-4605-4336-ac8f-67ae5ff568c8" providerId="ADAL" clId="{4EFCE097-B05B-4E68-B1C6-AB78810C2CC1}" dt="2023-05-23T13:10:35.473" v="218" actId="47"/>
        <pc:sldMkLst>
          <pc:docMk/>
          <pc:sldMk cId="2487538718" sldId="272"/>
        </pc:sldMkLst>
      </pc:sldChg>
      <pc:sldChg chg="del">
        <pc:chgData name="Zehao Ye (PhD Dept of Civil Eng FT)" userId="d827c302-4605-4336-ac8f-67ae5ff568c8" providerId="ADAL" clId="{4EFCE097-B05B-4E68-B1C6-AB78810C2CC1}" dt="2023-05-23T13:10:43.355" v="221" actId="47"/>
        <pc:sldMkLst>
          <pc:docMk/>
          <pc:sldMk cId="3162583781" sldId="273"/>
        </pc:sldMkLst>
      </pc:sldChg>
      <pc:sldChg chg="del">
        <pc:chgData name="Zehao Ye (PhD Dept of Civil Eng FT)" userId="d827c302-4605-4336-ac8f-67ae5ff568c8" providerId="ADAL" clId="{4EFCE097-B05B-4E68-B1C6-AB78810C2CC1}" dt="2023-05-23T13:10:44.075" v="222" actId="47"/>
        <pc:sldMkLst>
          <pc:docMk/>
          <pc:sldMk cId="2146874858" sldId="274"/>
        </pc:sldMkLst>
      </pc:sldChg>
      <pc:sldChg chg="addSp delSp modSp mod">
        <pc:chgData name="Zehao Ye (PhD Dept of Civil Eng FT)" userId="d827c302-4605-4336-ac8f-67ae5ff568c8" providerId="ADAL" clId="{4EFCE097-B05B-4E68-B1C6-AB78810C2CC1}" dt="2023-05-23T13:50:42.706" v="821" actId="1076"/>
        <pc:sldMkLst>
          <pc:docMk/>
          <pc:sldMk cId="2191063385" sldId="275"/>
        </pc:sldMkLst>
      </pc:sldChg>
      <pc:sldChg chg="del">
        <pc:chgData name="Zehao Ye (PhD Dept of Civil Eng FT)" userId="d827c302-4605-4336-ac8f-67ae5ff568c8" providerId="ADAL" clId="{4EFCE097-B05B-4E68-B1C6-AB78810C2CC1}" dt="2023-05-23T13:10:44.866" v="223" actId="47"/>
        <pc:sldMkLst>
          <pc:docMk/>
          <pc:sldMk cId="702429028" sldId="276"/>
        </pc:sldMkLst>
      </pc:sldChg>
      <pc:sldChg chg="addSp delSp modSp add mod">
        <pc:chgData name="Zehao Ye (PhD Dept of Civil Eng FT)" userId="d827c302-4605-4336-ac8f-67ae5ff568c8" providerId="ADAL" clId="{4EFCE097-B05B-4E68-B1C6-AB78810C2CC1}" dt="2023-05-23T13:11:50.035" v="258" actId="1076"/>
        <pc:sldMkLst>
          <pc:docMk/>
          <pc:sldMk cId="3734547779" sldId="276"/>
        </pc:sldMkLst>
      </pc:sldChg>
      <pc:sldChg chg="addSp delSp modSp add mod">
        <pc:chgData name="Zehao Ye (PhD Dept of Civil Eng FT)" userId="d827c302-4605-4336-ac8f-67ae5ff568c8" providerId="ADAL" clId="{4EFCE097-B05B-4E68-B1C6-AB78810C2CC1}" dt="2023-05-23T13:25:15.915" v="429" actId="1076"/>
        <pc:sldMkLst>
          <pc:docMk/>
          <pc:sldMk cId="108113922" sldId="277"/>
        </pc:sldMkLst>
      </pc:sldChg>
      <pc:sldChg chg="del">
        <pc:chgData name="Zehao Ye (PhD Dept of Civil Eng FT)" userId="d827c302-4605-4336-ac8f-67ae5ff568c8" providerId="ADAL" clId="{4EFCE097-B05B-4E68-B1C6-AB78810C2CC1}" dt="2023-05-23T13:10:45.822" v="224" actId="47"/>
        <pc:sldMkLst>
          <pc:docMk/>
          <pc:sldMk cId="1312054363" sldId="277"/>
        </pc:sldMkLst>
      </pc:sldChg>
      <pc:sldChg chg="del">
        <pc:chgData name="Zehao Ye (PhD Dept of Civil Eng FT)" userId="d827c302-4605-4336-ac8f-67ae5ff568c8" providerId="ADAL" clId="{4EFCE097-B05B-4E68-B1C6-AB78810C2CC1}" dt="2023-05-23T13:10:46.656" v="225" actId="47"/>
        <pc:sldMkLst>
          <pc:docMk/>
          <pc:sldMk cId="78203729" sldId="278"/>
        </pc:sldMkLst>
      </pc:sldChg>
      <pc:sldChg chg="delSp modSp add del mod">
        <pc:chgData name="Zehao Ye (PhD Dept of Civil Eng FT)" userId="d827c302-4605-4336-ac8f-67ae5ff568c8" providerId="ADAL" clId="{4EFCE097-B05B-4E68-B1C6-AB78810C2CC1}" dt="2023-05-23T13:29:26.917" v="448" actId="47"/>
        <pc:sldMkLst>
          <pc:docMk/>
          <pc:sldMk cId="3252390946" sldId="278"/>
        </pc:sldMkLst>
      </pc:sldChg>
      <pc:sldChg chg="addSp delSp modSp add mod">
        <pc:chgData name="Zehao Ye (PhD Dept of Civil Eng FT)" userId="d827c302-4605-4336-ac8f-67ae5ff568c8" providerId="ADAL" clId="{4EFCE097-B05B-4E68-B1C6-AB78810C2CC1}" dt="2023-05-23T14:56:10.663" v="2010" actId="1076"/>
        <pc:sldMkLst>
          <pc:docMk/>
          <pc:sldMk cId="3537638031" sldId="278"/>
        </pc:sldMkLst>
      </pc:sldChg>
      <pc:sldChg chg="addSp delSp modSp add mod">
        <pc:chgData name="Zehao Ye (PhD Dept of Civil Eng FT)" userId="d827c302-4605-4336-ac8f-67ae5ff568c8" providerId="ADAL" clId="{4EFCE097-B05B-4E68-B1C6-AB78810C2CC1}" dt="2023-05-23T15:12:47.129" v="2354" actId="1076"/>
        <pc:sldMkLst>
          <pc:docMk/>
          <pc:sldMk cId="1357511580" sldId="279"/>
        </pc:sldMkLst>
      </pc:sldChg>
      <pc:sldChg chg="del">
        <pc:chgData name="Zehao Ye (PhD Dept of Civil Eng FT)" userId="d827c302-4605-4336-ac8f-67ae5ff568c8" providerId="ADAL" clId="{4EFCE097-B05B-4E68-B1C6-AB78810C2CC1}" dt="2023-05-23T13:10:47.392" v="226" actId="47"/>
        <pc:sldMkLst>
          <pc:docMk/>
          <pc:sldMk cId="2775244124" sldId="279"/>
        </pc:sldMkLst>
      </pc:sldChg>
      <pc:sldChg chg="del">
        <pc:chgData name="Zehao Ye (PhD Dept of Civil Eng FT)" userId="d827c302-4605-4336-ac8f-67ae5ff568c8" providerId="ADAL" clId="{4EFCE097-B05B-4E68-B1C6-AB78810C2CC1}" dt="2023-05-23T13:10:48.078" v="227" actId="47"/>
        <pc:sldMkLst>
          <pc:docMk/>
          <pc:sldMk cId="1725045591" sldId="280"/>
        </pc:sldMkLst>
      </pc:sldChg>
      <pc:sldChg chg="addSp modSp add mod">
        <pc:chgData name="Zehao Ye (PhD Dept of Civil Eng FT)" userId="d827c302-4605-4336-ac8f-67ae5ff568c8" providerId="ADAL" clId="{4EFCE097-B05B-4E68-B1C6-AB78810C2CC1}" dt="2023-05-23T15:18:48.868" v="2454" actId="14100"/>
        <pc:sldMkLst>
          <pc:docMk/>
          <pc:sldMk cId="3369762000" sldId="280"/>
        </pc:sldMkLst>
      </pc:sldChg>
      <pc:sldChg chg="del">
        <pc:chgData name="Zehao Ye (PhD Dept of Civil Eng FT)" userId="d827c302-4605-4336-ac8f-67ae5ff568c8" providerId="ADAL" clId="{4EFCE097-B05B-4E68-B1C6-AB78810C2CC1}" dt="2023-05-23T13:10:49.046" v="228" actId="47"/>
        <pc:sldMkLst>
          <pc:docMk/>
          <pc:sldMk cId="3088298278" sldId="281"/>
        </pc:sldMkLst>
      </pc:sldChg>
      <pc:sldChg chg="addSp delSp modSp add mod">
        <pc:chgData name="Zehao Ye (PhD Dept of Civil Eng FT)" userId="d827c302-4605-4336-ac8f-67ae5ff568c8" providerId="ADAL" clId="{4EFCE097-B05B-4E68-B1C6-AB78810C2CC1}" dt="2023-05-23T14:54:18.444" v="2002" actId="1076"/>
        <pc:sldMkLst>
          <pc:docMk/>
          <pc:sldMk cId="3363493767" sldId="281"/>
        </pc:sldMkLst>
      </pc:sldChg>
      <pc:sldChg chg="addSp delSp modSp add mod">
        <pc:chgData name="Zehao Ye (PhD Dept of Civil Eng FT)" userId="d827c302-4605-4336-ac8f-67ae5ff568c8" providerId="ADAL" clId="{4EFCE097-B05B-4E68-B1C6-AB78810C2CC1}" dt="2023-05-23T15:25:58.925" v="2508" actId="1076"/>
        <pc:sldMkLst>
          <pc:docMk/>
          <pc:sldMk cId="1987314254" sldId="282"/>
        </pc:sldMkLst>
      </pc:sldChg>
      <pc:sldMasterChg chg="addSp delSp modSp mod modSldLayout">
        <pc:chgData name="Zehao Ye (PhD Dept of Civil Eng FT)" userId="d827c302-4605-4336-ac8f-67ae5ff568c8" providerId="ADAL" clId="{4EFCE097-B05B-4E68-B1C6-AB78810C2CC1}" dt="2023-05-23T13:12:40.336" v="260"/>
        <pc:sldMasterMkLst>
          <pc:docMk/>
          <pc:sldMasterMk cId="2464665147" sldId="2147483686"/>
        </pc:sldMasterMkLst>
        <pc:sldLayoutChg chg="addSp delSp modSp mod">
          <pc:chgData name="Zehao Ye (PhD Dept of Civil Eng FT)" userId="d827c302-4605-4336-ac8f-67ae5ff568c8" providerId="ADAL" clId="{4EFCE097-B05B-4E68-B1C6-AB78810C2CC1}" dt="2023-05-23T13:12:40.336" v="260"/>
          <pc:sldLayoutMkLst>
            <pc:docMk/>
            <pc:sldMasterMk cId="2464665147" sldId="2147483686"/>
            <pc:sldLayoutMk cId="252513643" sldId="2147483675"/>
          </pc:sldLayoutMkLst>
        </pc:sldLayoutChg>
        <pc:sldLayoutChg chg="delSp mod">
          <pc:chgData name="Zehao Ye (PhD Dept of Civil Eng FT)" userId="d827c302-4605-4336-ac8f-67ae5ff568c8" providerId="ADAL" clId="{4EFCE097-B05B-4E68-B1C6-AB78810C2CC1}" dt="2023-05-23T13:09:35.738" v="167" actId="478"/>
          <pc:sldLayoutMkLst>
            <pc:docMk/>
            <pc:sldMasterMk cId="2464665147" sldId="2147483686"/>
            <pc:sldLayoutMk cId="1425965177" sldId="2147483676"/>
          </pc:sldLayoutMkLst>
        </pc:sldLayoutChg>
        <pc:sldLayoutChg chg="addSp delSp modSp mod">
          <pc:chgData name="Zehao Ye (PhD Dept of Civil Eng FT)" userId="d827c302-4605-4336-ac8f-67ae5ff568c8" providerId="ADAL" clId="{4EFCE097-B05B-4E68-B1C6-AB78810C2CC1}" dt="2023-05-23T13:10:03.047" v="212" actId="207"/>
          <pc:sldLayoutMkLst>
            <pc:docMk/>
            <pc:sldMasterMk cId="2464665147" sldId="2147483686"/>
            <pc:sldLayoutMk cId="2360122127" sldId="2147483677"/>
          </pc:sldLayoutMkLst>
        </pc:sldLayoutChg>
        <pc:sldLayoutChg chg="delSp mod">
          <pc:chgData name="Zehao Ye (PhD Dept of Civil Eng FT)" userId="d827c302-4605-4336-ac8f-67ae5ff568c8" providerId="ADAL" clId="{4EFCE097-B05B-4E68-B1C6-AB78810C2CC1}" dt="2023-05-23T13:10:11.082" v="213" actId="478"/>
          <pc:sldLayoutMkLst>
            <pc:docMk/>
            <pc:sldMasterMk cId="2464665147" sldId="2147483686"/>
            <pc:sldLayoutMk cId="771920781" sldId="2147483678"/>
          </pc:sldLayoutMkLst>
        </pc:sldLayoutChg>
        <pc:sldLayoutChg chg="delSp mod">
          <pc:chgData name="Zehao Ye (PhD Dept of Civil Eng FT)" userId="d827c302-4605-4336-ac8f-67ae5ff568c8" providerId="ADAL" clId="{4EFCE097-B05B-4E68-B1C6-AB78810C2CC1}" dt="2023-05-23T13:09:17.066" v="165" actId="478"/>
          <pc:sldLayoutMkLst>
            <pc:docMk/>
            <pc:sldMasterMk cId="2464665147" sldId="2147483686"/>
            <pc:sldLayoutMk cId="1115082506" sldId="2147483679"/>
          </pc:sldLayoutMkLst>
        </pc:sldLayoutChg>
        <pc:sldLayoutChg chg="delSp mod">
          <pc:chgData name="Zehao Ye (PhD Dept of Civil Eng FT)" userId="d827c302-4605-4336-ac8f-67ae5ff568c8" providerId="ADAL" clId="{4EFCE097-B05B-4E68-B1C6-AB78810C2CC1}" dt="2023-05-23T13:10:16.874" v="215" actId="478"/>
          <pc:sldLayoutMkLst>
            <pc:docMk/>
            <pc:sldMasterMk cId="2464665147" sldId="2147483686"/>
            <pc:sldLayoutMk cId="3790590980" sldId="2147483680"/>
          </pc:sldLayoutMkLst>
        </pc:sldLayoutChg>
        <pc:sldLayoutChg chg="delSp modSp mod">
          <pc:chgData name="Zehao Ye (PhD Dept of Civil Eng FT)" userId="d827c302-4605-4336-ac8f-67ae5ff568c8" providerId="ADAL" clId="{4EFCE097-B05B-4E68-B1C6-AB78810C2CC1}" dt="2023-05-23T13:07:55.890" v="152" actId="478"/>
          <pc:sldLayoutMkLst>
            <pc:docMk/>
            <pc:sldMasterMk cId="2464665147" sldId="2147483686"/>
            <pc:sldLayoutMk cId="4181789496" sldId="2147483681"/>
          </pc:sldLayoutMkLst>
        </pc:sldLayoutChg>
        <pc:sldLayoutChg chg="delSp mod">
          <pc:chgData name="Zehao Ye (PhD Dept of Civil Eng FT)" userId="d827c302-4605-4336-ac8f-67ae5ff568c8" providerId="ADAL" clId="{4EFCE097-B05B-4E68-B1C6-AB78810C2CC1}" dt="2023-05-23T13:08:57.651" v="160" actId="478"/>
          <pc:sldLayoutMkLst>
            <pc:docMk/>
            <pc:sldMasterMk cId="2464665147" sldId="2147483686"/>
            <pc:sldLayoutMk cId="786004992" sldId="2147483682"/>
          </pc:sldLayoutMkLst>
        </pc:sldLayoutChg>
        <pc:sldLayoutChg chg="delSp mod">
          <pc:chgData name="Zehao Ye (PhD Dept of Civil Eng FT)" userId="d827c302-4605-4336-ac8f-67ae5ff568c8" providerId="ADAL" clId="{4EFCE097-B05B-4E68-B1C6-AB78810C2CC1}" dt="2023-05-23T13:09:09.454" v="162" actId="478"/>
          <pc:sldLayoutMkLst>
            <pc:docMk/>
            <pc:sldMasterMk cId="2464665147" sldId="2147483686"/>
            <pc:sldLayoutMk cId="3218636154" sldId="2147483683"/>
          </pc:sldLayoutMkLst>
        </pc:sldLayoutChg>
        <pc:sldLayoutChg chg="delSp mod">
          <pc:chgData name="Zehao Ye (PhD Dept of Civil Eng FT)" userId="d827c302-4605-4336-ac8f-67ae5ff568c8" providerId="ADAL" clId="{4EFCE097-B05B-4E68-B1C6-AB78810C2CC1}" dt="2023-05-23T13:09:12.384" v="163" actId="478"/>
          <pc:sldLayoutMkLst>
            <pc:docMk/>
            <pc:sldMasterMk cId="2464665147" sldId="2147483686"/>
            <pc:sldLayoutMk cId="3922569280" sldId="2147483684"/>
          </pc:sldLayoutMkLst>
        </pc:sldLayoutChg>
        <pc:sldLayoutChg chg="delSp mod">
          <pc:chgData name="Zehao Ye (PhD Dept of Civil Eng FT)" userId="d827c302-4605-4336-ac8f-67ae5ff568c8" providerId="ADAL" clId="{4EFCE097-B05B-4E68-B1C6-AB78810C2CC1}" dt="2023-05-23T13:09:14.530" v="164" actId="478"/>
          <pc:sldLayoutMkLst>
            <pc:docMk/>
            <pc:sldMasterMk cId="2464665147" sldId="2147483686"/>
            <pc:sldLayoutMk cId="3700739751" sldId="2147483685"/>
          </pc:sldLayoutMkLst>
        </pc:sldLayoutChg>
      </pc:sldMasterChg>
    </pc:docChg>
  </pc:docChgLst>
  <pc:docChgLst>
    <pc:chgData name="Zehao Ye (PhD Dept of Civil Eng FT)" userId="d827c302-4605-4336-ac8f-67ae5ff568c8" providerId="ADAL" clId="{3116C510-36BB-4E1A-AE1B-32E13E379FC9}"/>
    <pc:docChg chg="undo custSel addSld modSld">
      <pc:chgData name="Zehao Ye (PhD Dept of Civil Eng FT)" userId="d827c302-4605-4336-ac8f-67ae5ff568c8" providerId="ADAL" clId="{3116C510-36BB-4E1A-AE1B-32E13E379FC9}" dt="2025-01-07T00:21:10.941" v="1215" actId="20577"/>
      <pc:docMkLst>
        <pc:docMk/>
      </pc:docMkLst>
      <pc:sldChg chg="addSp delSp modSp mod">
        <pc:chgData name="Zehao Ye (PhD Dept of Civil Eng FT)" userId="d827c302-4605-4336-ac8f-67ae5ff568c8" providerId="ADAL" clId="{3116C510-36BB-4E1A-AE1B-32E13E379FC9}" dt="2025-01-07T00:19:13.951" v="1142" actId="20577"/>
        <pc:sldMkLst>
          <pc:docMk/>
          <pc:sldMk cId="16671371" sldId="397"/>
        </pc:sldMkLst>
      </pc:sldChg>
      <pc:sldChg chg="addSp delSp modSp mod">
        <pc:chgData name="Zehao Ye (PhD Dept of Civil Eng FT)" userId="d827c302-4605-4336-ac8f-67ae5ff568c8" providerId="ADAL" clId="{3116C510-36BB-4E1A-AE1B-32E13E379FC9}" dt="2025-01-06T23:35:22.836" v="483" actId="1076"/>
        <pc:sldMkLst>
          <pc:docMk/>
          <pc:sldMk cId="3050613959" sldId="398"/>
        </pc:sldMkLst>
      </pc:sldChg>
      <pc:sldChg chg="addSp delSp modSp mod">
        <pc:chgData name="Zehao Ye (PhD Dept of Civil Eng FT)" userId="d827c302-4605-4336-ac8f-67ae5ff568c8" providerId="ADAL" clId="{3116C510-36BB-4E1A-AE1B-32E13E379FC9}" dt="2025-01-07T00:05:25.213" v="808" actId="1076"/>
        <pc:sldMkLst>
          <pc:docMk/>
          <pc:sldMk cId="2624159986" sldId="399"/>
        </pc:sldMkLst>
      </pc:sldChg>
      <pc:sldChg chg="addSp delSp modSp add mod">
        <pc:chgData name="Zehao Ye (PhD Dept of Civil Eng FT)" userId="d827c302-4605-4336-ac8f-67ae5ff568c8" providerId="ADAL" clId="{3116C510-36BB-4E1A-AE1B-32E13E379FC9}" dt="2025-01-07T00:05:33.613" v="809" actId="1076"/>
        <pc:sldMkLst>
          <pc:docMk/>
          <pc:sldMk cId="38979620" sldId="400"/>
        </pc:sldMkLst>
      </pc:sldChg>
      <pc:sldChg chg="addSp delSp modSp add mod">
        <pc:chgData name="Zehao Ye (PhD Dept of Civil Eng FT)" userId="d827c302-4605-4336-ac8f-67ae5ff568c8" providerId="ADAL" clId="{3116C510-36BB-4E1A-AE1B-32E13E379FC9}" dt="2025-01-07T00:21:10.941" v="1215" actId="20577"/>
        <pc:sldMkLst>
          <pc:docMk/>
          <pc:sldMk cId="356356838" sldId="401"/>
        </pc:sldMkLst>
      </pc:sldChg>
    </pc:docChg>
  </pc:docChgLst>
  <pc:docChgLst>
    <pc:chgData name="Zehao Ye (PhD Dept of Civil Eng FT)" userId="d827c302-4605-4336-ac8f-67ae5ff568c8" providerId="ADAL" clId="{B962CC27-5DA1-41BD-BB2C-827CD6BC142D}"/>
    <pc:docChg chg="undo custSel addSld delSld modSld">
      <pc:chgData name="Zehao Ye (PhD Dept of Civil Eng FT)" userId="d827c302-4605-4336-ac8f-67ae5ff568c8" providerId="ADAL" clId="{B962CC27-5DA1-41BD-BB2C-827CD6BC142D}" dt="2024-05-10T13:55:26.969" v="3316"/>
      <pc:docMkLst>
        <pc:docMk/>
      </pc:docMkLst>
      <pc:sldChg chg="addSp delSp modSp mod">
        <pc:chgData name="Zehao Ye (PhD Dept of Civil Eng FT)" userId="d827c302-4605-4336-ac8f-67ae5ff568c8" providerId="ADAL" clId="{B962CC27-5DA1-41BD-BB2C-827CD6BC142D}" dt="2024-05-09T12:06:32.263" v="1910" actId="1036"/>
        <pc:sldMkLst>
          <pc:docMk/>
          <pc:sldMk cId="2870025519" sldId="334"/>
        </pc:sldMkLst>
      </pc:sldChg>
      <pc:sldChg chg="addSp delSp modSp mod">
        <pc:chgData name="Zehao Ye (PhD Dept of Civil Eng FT)" userId="d827c302-4605-4336-ac8f-67ae5ff568c8" providerId="ADAL" clId="{B962CC27-5DA1-41BD-BB2C-827CD6BC142D}" dt="2024-05-09T12:10:44.406" v="1955" actId="14100"/>
        <pc:sldMkLst>
          <pc:docMk/>
          <pc:sldMk cId="2465677424" sldId="335"/>
        </pc:sldMkLst>
      </pc:sldChg>
      <pc:sldChg chg="del">
        <pc:chgData name="Zehao Ye (PhD Dept of Civil Eng FT)" userId="d827c302-4605-4336-ac8f-67ae5ff568c8" providerId="ADAL" clId="{B962CC27-5DA1-41BD-BB2C-827CD6BC142D}" dt="2024-05-09T09:50:09.349" v="495" actId="47"/>
        <pc:sldMkLst>
          <pc:docMk/>
          <pc:sldMk cId="3341605411" sldId="336"/>
        </pc:sldMkLst>
      </pc:sldChg>
      <pc:sldChg chg="addSp delSp modSp mod">
        <pc:chgData name="Zehao Ye (PhD Dept of Civil Eng FT)" userId="d827c302-4605-4336-ac8f-67ae5ff568c8" providerId="ADAL" clId="{B962CC27-5DA1-41BD-BB2C-827CD6BC142D}" dt="2024-05-09T12:07:13.590" v="1911" actId="732"/>
        <pc:sldMkLst>
          <pc:docMk/>
          <pc:sldMk cId="2427407200" sldId="337"/>
        </pc:sldMkLst>
      </pc:sldChg>
      <pc:sldChg chg="addSp delSp modSp add mod">
        <pc:chgData name="Zehao Ye (PhD Dept of Civil Eng FT)" userId="d827c302-4605-4336-ac8f-67ae5ff568c8" providerId="ADAL" clId="{B962CC27-5DA1-41BD-BB2C-827CD6BC142D}" dt="2024-05-09T09:48:19.245" v="457" actId="20577"/>
        <pc:sldMkLst>
          <pc:docMk/>
          <pc:sldMk cId="4102320126" sldId="338"/>
        </pc:sldMkLst>
      </pc:sldChg>
      <pc:sldChg chg="addSp modSp add mod">
        <pc:chgData name="Zehao Ye (PhD Dept of Civil Eng FT)" userId="d827c302-4605-4336-ac8f-67ae5ff568c8" providerId="ADAL" clId="{B962CC27-5DA1-41BD-BB2C-827CD6BC142D}" dt="2024-05-09T12:16:26.062" v="2012" actId="1076"/>
        <pc:sldMkLst>
          <pc:docMk/>
          <pc:sldMk cId="222291569" sldId="339"/>
        </pc:sldMkLst>
      </pc:sldChg>
      <pc:sldChg chg="addSp delSp modSp add mod">
        <pc:chgData name="Zehao Ye (PhD Dept of Civil Eng FT)" userId="d827c302-4605-4336-ac8f-67ae5ff568c8" providerId="ADAL" clId="{B962CC27-5DA1-41BD-BB2C-827CD6BC142D}" dt="2024-05-10T13:54:44.280" v="3310"/>
        <pc:sldMkLst>
          <pc:docMk/>
          <pc:sldMk cId="776860218" sldId="340"/>
        </pc:sldMkLst>
      </pc:sldChg>
      <pc:sldChg chg="addSp delSp modSp add mod modAnim">
        <pc:chgData name="Zehao Ye (PhD Dept of Civil Eng FT)" userId="d827c302-4605-4336-ac8f-67ae5ff568c8" providerId="ADAL" clId="{B962CC27-5DA1-41BD-BB2C-827CD6BC142D}" dt="2024-05-10T13:55:26.969" v="3316"/>
        <pc:sldMkLst>
          <pc:docMk/>
          <pc:sldMk cId="1388054132" sldId="341"/>
        </pc:sldMkLst>
      </pc:sldChg>
    </pc:docChg>
  </pc:docChgLst>
  <pc:docChgLst>
    <pc:chgData name="Zehao Ye (PhD Dept of Civil Eng FT)" userId="d827c302-4605-4336-ac8f-67ae5ff568c8" providerId="ADAL" clId="{DFE16CE9-4E23-4206-83A2-073264540D1B}"/>
    <pc:docChg chg="modSld">
      <pc:chgData name="Zehao Ye (PhD Dept of Civil Eng FT)" userId="d827c302-4605-4336-ac8f-67ae5ff568c8" providerId="ADAL" clId="{DFE16CE9-4E23-4206-83A2-073264540D1B}" dt="2025-05-22T08:02:26.512" v="4" actId="14100"/>
      <pc:docMkLst>
        <pc:docMk/>
      </pc:docMkLst>
      <pc:sldChg chg="modSp mod">
        <pc:chgData name="Zehao Ye (PhD Dept of Civil Eng FT)" userId="d827c302-4605-4336-ac8f-67ae5ff568c8" providerId="ADAL" clId="{DFE16CE9-4E23-4206-83A2-073264540D1B}" dt="2025-05-22T08:02:26.512" v="4" actId="14100"/>
        <pc:sldMkLst>
          <pc:docMk/>
          <pc:sldMk cId="3252690943" sldId="411"/>
        </pc:sldMkLst>
      </pc:sldChg>
    </pc:docChg>
  </pc:docChgLst>
  <pc:docChgLst>
    <pc:chgData name="Zehao Ye (PhD Dept of Civil Eng FT)" userId="d827c302-4605-4336-ac8f-67ae5ff568c8" providerId="ADAL" clId="{501A3302-68C9-413C-AE08-1509683D3485}"/>
    <pc:docChg chg="modSld">
      <pc:chgData name="Zehao Ye (PhD Dept of Civil Eng FT)" userId="d827c302-4605-4336-ac8f-67ae5ff568c8" providerId="ADAL" clId="{501A3302-68C9-413C-AE08-1509683D3485}" dt="2024-05-03T15:23:43.734" v="0" actId="14100"/>
      <pc:docMkLst>
        <pc:docMk/>
      </pc:docMkLst>
    </pc:docChg>
  </pc:docChgLst>
  <pc:docChgLst>
    <pc:chgData name="Zehao Ye (PhD Dept of Civil Eng FT)" userId="d827c302-4605-4336-ac8f-67ae5ff568c8" providerId="ADAL" clId="{8B853883-A95F-41CE-B02F-EDBD4645E38B}"/>
    <pc:docChg chg="undo custSel addSld delSld modSld sldOrd">
      <pc:chgData name="Zehao Ye (PhD Dept of Civil Eng FT)" userId="d827c302-4605-4336-ac8f-67ae5ff568c8" providerId="ADAL" clId="{8B853883-A95F-41CE-B02F-EDBD4645E38B}" dt="2023-12-12T01:53:20.915" v="315" actId="1076"/>
      <pc:docMkLst>
        <pc:docMk/>
      </pc:docMkLst>
      <pc:sldChg chg="del">
        <pc:chgData name="Zehao Ye (PhD Dept of Civil Eng FT)" userId="d827c302-4605-4336-ac8f-67ae5ff568c8" providerId="ADAL" clId="{8B853883-A95F-41CE-B02F-EDBD4645E38B}" dt="2023-12-12T01:30:15.365" v="14" actId="47"/>
        <pc:sldMkLst>
          <pc:docMk/>
          <pc:sldMk cId="1267901478" sldId="281"/>
        </pc:sldMkLst>
      </pc:sldChg>
      <pc:sldChg chg="del">
        <pc:chgData name="Zehao Ye (PhD Dept of Civil Eng FT)" userId="d827c302-4605-4336-ac8f-67ae5ff568c8" providerId="ADAL" clId="{8B853883-A95F-41CE-B02F-EDBD4645E38B}" dt="2023-12-12T01:29:31.748" v="9" actId="47"/>
        <pc:sldMkLst>
          <pc:docMk/>
          <pc:sldMk cId="2754814758" sldId="306"/>
        </pc:sldMkLst>
      </pc:sldChg>
      <pc:sldChg chg="del">
        <pc:chgData name="Zehao Ye (PhD Dept of Civil Eng FT)" userId="d827c302-4605-4336-ac8f-67ae5ff568c8" providerId="ADAL" clId="{8B853883-A95F-41CE-B02F-EDBD4645E38B}" dt="2023-12-12T01:29:53.245" v="10" actId="47"/>
        <pc:sldMkLst>
          <pc:docMk/>
          <pc:sldMk cId="2631296129" sldId="307"/>
        </pc:sldMkLst>
      </pc:sldChg>
      <pc:sldChg chg="del">
        <pc:chgData name="Zehao Ye (PhD Dept of Civil Eng FT)" userId="d827c302-4605-4336-ac8f-67ae5ff568c8" providerId="ADAL" clId="{8B853883-A95F-41CE-B02F-EDBD4645E38B}" dt="2023-12-12T01:30:06.436" v="12" actId="47"/>
        <pc:sldMkLst>
          <pc:docMk/>
          <pc:sldMk cId="2367537728" sldId="308"/>
        </pc:sldMkLst>
      </pc:sldChg>
      <pc:sldChg chg="del">
        <pc:chgData name="Zehao Ye (PhD Dept of Civil Eng FT)" userId="d827c302-4605-4336-ac8f-67ae5ff568c8" providerId="ADAL" clId="{8B853883-A95F-41CE-B02F-EDBD4645E38B}" dt="2023-12-12T01:29:29.725" v="6" actId="47"/>
        <pc:sldMkLst>
          <pc:docMk/>
          <pc:sldMk cId="3261910046" sldId="309"/>
        </pc:sldMkLst>
      </pc:sldChg>
      <pc:sldChg chg="addSp delSp modSp mod">
        <pc:chgData name="Zehao Ye (PhD Dept of Civil Eng FT)" userId="d827c302-4605-4336-ac8f-67ae5ff568c8" providerId="ADAL" clId="{8B853883-A95F-41CE-B02F-EDBD4645E38B}" dt="2023-12-12T01:40:33.783" v="290" actId="1076"/>
        <pc:sldMkLst>
          <pc:docMk/>
          <pc:sldMk cId="3344901610" sldId="310"/>
        </pc:sldMkLst>
      </pc:sldChg>
      <pc:sldChg chg="addSp delSp modSp add mod ord">
        <pc:chgData name="Zehao Ye (PhD Dept of Civil Eng FT)" userId="d827c302-4605-4336-ac8f-67ae5ff568c8" providerId="ADAL" clId="{8B853883-A95F-41CE-B02F-EDBD4645E38B}" dt="2023-12-12T01:43:35.786" v="300" actId="1076"/>
        <pc:sldMkLst>
          <pc:docMk/>
          <pc:sldMk cId="185463840" sldId="311"/>
        </pc:sldMkLst>
      </pc:sldChg>
      <pc:sldChg chg="del">
        <pc:chgData name="Zehao Ye (PhD Dept of Civil Eng FT)" userId="d827c302-4605-4336-ac8f-67ae5ff568c8" providerId="ADAL" clId="{8B853883-A95F-41CE-B02F-EDBD4645E38B}" dt="2023-12-12T01:29:56.979" v="11" actId="47"/>
        <pc:sldMkLst>
          <pc:docMk/>
          <pc:sldMk cId="4160017517" sldId="311"/>
        </pc:sldMkLst>
      </pc:sldChg>
      <pc:sldChg chg="addSp delSp modSp new mod">
        <pc:chgData name="Zehao Ye (PhD Dept of Civil Eng FT)" userId="d827c302-4605-4336-ac8f-67ae5ff568c8" providerId="ADAL" clId="{8B853883-A95F-41CE-B02F-EDBD4645E38B}" dt="2023-12-12T01:53:20.915" v="315" actId="1076"/>
        <pc:sldMkLst>
          <pc:docMk/>
          <pc:sldMk cId="2883601710" sldId="312"/>
        </pc:sldMkLst>
      </pc:sldChg>
      <pc:sldChg chg="del">
        <pc:chgData name="Zehao Ye (PhD Dept of Civil Eng FT)" userId="d827c302-4605-4336-ac8f-67ae5ff568c8" providerId="ADAL" clId="{8B853883-A95F-41CE-B02F-EDBD4645E38B}" dt="2023-12-12T01:30:10.787" v="13" actId="47"/>
        <pc:sldMkLst>
          <pc:docMk/>
          <pc:sldMk cId="3128207437" sldId="312"/>
        </pc:sldMkLst>
      </pc:sldChg>
      <pc:sldChg chg="del">
        <pc:chgData name="Zehao Ye (PhD Dept of Civil Eng FT)" userId="d827c302-4605-4336-ac8f-67ae5ff568c8" providerId="ADAL" clId="{8B853883-A95F-41CE-B02F-EDBD4645E38B}" dt="2023-12-12T01:29:31.188" v="8" actId="47"/>
        <pc:sldMkLst>
          <pc:docMk/>
          <pc:sldMk cId="4181450727" sldId="313"/>
        </pc:sldMkLst>
      </pc:sldChg>
      <pc:sldChg chg="del">
        <pc:chgData name="Zehao Ye (PhD Dept of Civil Eng FT)" userId="d827c302-4605-4336-ac8f-67ae5ff568c8" providerId="ADAL" clId="{8B853883-A95F-41CE-B02F-EDBD4645E38B}" dt="2023-12-12T01:29:30.431" v="7" actId="47"/>
        <pc:sldMkLst>
          <pc:docMk/>
          <pc:sldMk cId="2843816845" sldId="314"/>
        </pc:sldMkLst>
      </pc:sldChg>
    </pc:docChg>
  </pc:docChgLst>
  <pc:docChgLst>
    <pc:chgData name="Zehao Ye (PhD Dept of Civil Eng FT)" userId="d827c302-4605-4336-ac8f-67ae5ff568c8" providerId="ADAL" clId="{61A5FB53-5154-4AA2-A742-4A6C070B633C}"/>
    <pc:docChg chg="undo custSel addSld delSld modSld sldOrd">
      <pc:chgData name="Zehao Ye (PhD Dept of Civil Eng FT)" userId="d827c302-4605-4336-ac8f-67ae5ff568c8" providerId="ADAL" clId="{61A5FB53-5154-4AA2-A742-4A6C070B633C}" dt="2024-11-01T12:33:38.456" v="1438" actId="478"/>
      <pc:docMkLst>
        <pc:docMk/>
      </pc:docMkLst>
      <pc:sldChg chg="addSp delSp modSp mod delAnim">
        <pc:chgData name="Zehao Ye (PhD Dept of Civil Eng FT)" userId="d827c302-4605-4336-ac8f-67ae5ff568c8" providerId="ADAL" clId="{61A5FB53-5154-4AA2-A742-4A6C070B633C}" dt="2024-11-01T12:33:38.456" v="1438" actId="478"/>
        <pc:sldMkLst>
          <pc:docMk/>
          <pc:sldMk cId="2209272934" sldId="382"/>
        </pc:sldMkLst>
      </pc:sldChg>
      <pc:sldChg chg="del">
        <pc:chgData name="Zehao Ye (PhD Dept of Civil Eng FT)" userId="d827c302-4605-4336-ac8f-67ae5ff568c8" providerId="ADAL" clId="{61A5FB53-5154-4AA2-A742-4A6C070B633C}" dt="2024-10-31T18:44:21.689" v="3" actId="47"/>
        <pc:sldMkLst>
          <pc:docMk/>
          <pc:sldMk cId="1055004959" sldId="383"/>
        </pc:sldMkLst>
      </pc:sldChg>
      <pc:sldChg chg="del">
        <pc:chgData name="Zehao Ye (PhD Dept of Civil Eng FT)" userId="d827c302-4605-4336-ac8f-67ae5ff568c8" providerId="ADAL" clId="{61A5FB53-5154-4AA2-A742-4A6C070B633C}" dt="2024-10-31T18:44:22.161" v="4" actId="47"/>
        <pc:sldMkLst>
          <pc:docMk/>
          <pc:sldMk cId="3779143370" sldId="384"/>
        </pc:sldMkLst>
      </pc:sldChg>
      <pc:sldChg chg="del">
        <pc:chgData name="Zehao Ye (PhD Dept of Civil Eng FT)" userId="d827c302-4605-4336-ac8f-67ae5ff568c8" providerId="ADAL" clId="{61A5FB53-5154-4AA2-A742-4A6C070B633C}" dt="2024-10-31T18:44:19.493" v="1" actId="47"/>
        <pc:sldMkLst>
          <pc:docMk/>
          <pc:sldMk cId="1381728679" sldId="385"/>
        </pc:sldMkLst>
      </pc:sldChg>
      <pc:sldChg chg="del">
        <pc:chgData name="Zehao Ye (PhD Dept of Civil Eng FT)" userId="d827c302-4605-4336-ac8f-67ae5ff568c8" providerId="ADAL" clId="{61A5FB53-5154-4AA2-A742-4A6C070B633C}" dt="2024-10-31T18:44:21.022" v="2" actId="47"/>
        <pc:sldMkLst>
          <pc:docMk/>
          <pc:sldMk cId="3971367099" sldId="386"/>
        </pc:sldMkLst>
      </pc:sldChg>
      <pc:sldChg chg="del">
        <pc:chgData name="Zehao Ye (PhD Dept of Civil Eng FT)" userId="d827c302-4605-4336-ac8f-67ae5ff568c8" providerId="ADAL" clId="{61A5FB53-5154-4AA2-A742-4A6C070B633C}" dt="2024-10-31T18:44:18.292" v="0" actId="47"/>
        <pc:sldMkLst>
          <pc:docMk/>
          <pc:sldMk cId="2582109122" sldId="387"/>
        </pc:sldMkLst>
      </pc:sldChg>
      <pc:sldChg chg="addSp modSp mod ord modAnim">
        <pc:chgData name="Zehao Ye (PhD Dept of Civil Eng FT)" userId="d827c302-4605-4336-ac8f-67ae5ff568c8" providerId="ADAL" clId="{61A5FB53-5154-4AA2-A742-4A6C070B633C}" dt="2024-11-01T12:22:47.098" v="1199" actId="20577"/>
        <pc:sldMkLst>
          <pc:docMk/>
          <pc:sldMk cId="1694031973" sldId="388"/>
        </pc:sldMkLst>
      </pc:sldChg>
      <pc:sldChg chg="addSp modSp add mod">
        <pc:chgData name="Zehao Ye (PhD Dept of Civil Eng FT)" userId="d827c302-4605-4336-ac8f-67ae5ff568c8" providerId="ADAL" clId="{61A5FB53-5154-4AA2-A742-4A6C070B633C}" dt="2024-11-01T12:31:57.692" v="1416" actId="313"/>
        <pc:sldMkLst>
          <pc:docMk/>
          <pc:sldMk cId="87884861" sldId="389"/>
        </pc:sldMkLst>
      </pc:sldChg>
      <pc:sldChg chg="addSp modSp add mod">
        <pc:chgData name="Zehao Ye (PhD Dept of Civil Eng FT)" userId="d827c302-4605-4336-ac8f-67ae5ff568c8" providerId="ADAL" clId="{61A5FB53-5154-4AA2-A742-4A6C070B633C}" dt="2024-11-01T11:55:09.979" v="436" actId="14100"/>
        <pc:sldMkLst>
          <pc:docMk/>
          <pc:sldMk cId="740295945" sldId="390"/>
        </pc:sldMkLst>
      </pc:sldChg>
      <pc:sldChg chg="addSp delSp modSp add mod">
        <pc:chgData name="Zehao Ye (PhD Dept of Civil Eng FT)" userId="d827c302-4605-4336-ac8f-67ae5ff568c8" providerId="ADAL" clId="{61A5FB53-5154-4AA2-A742-4A6C070B633C}" dt="2024-11-01T12:03:08.296" v="705" actId="20577"/>
        <pc:sldMkLst>
          <pc:docMk/>
          <pc:sldMk cId="4144799229" sldId="391"/>
        </pc:sldMkLst>
      </pc:sldChg>
      <pc:sldChg chg="addSp delSp modSp add mod">
        <pc:chgData name="Zehao Ye (PhD Dept of Civil Eng FT)" userId="d827c302-4605-4336-ac8f-67ae5ff568c8" providerId="ADAL" clId="{61A5FB53-5154-4AA2-A742-4A6C070B633C}" dt="2024-11-01T12:08:53.139" v="828" actId="20577"/>
        <pc:sldMkLst>
          <pc:docMk/>
          <pc:sldMk cId="520166780" sldId="392"/>
        </pc:sldMkLst>
      </pc:sldChg>
      <pc:sldChg chg="addSp delSp modSp add mod">
        <pc:chgData name="Zehao Ye (PhD Dept of Civil Eng FT)" userId="d827c302-4605-4336-ac8f-67ae5ff568c8" providerId="ADAL" clId="{61A5FB53-5154-4AA2-A742-4A6C070B633C}" dt="2024-11-01T12:19:04.378" v="1049" actId="1037"/>
        <pc:sldMkLst>
          <pc:docMk/>
          <pc:sldMk cId="2115005638" sldId="393"/>
        </pc:sldMkLst>
      </pc:sldChg>
    </pc:docChg>
  </pc:docChgLst>
  <pc:docChgLst>
    <pc:chgData name="Zehao Ye (PhD Dept of Civil Eng FT)" userId="d827c302-4605-4336-ac8f-67ae5ff568c8" providerId="ADAL" clId="{B1AD1447-7E37-4D1A-926E-8125AB3F46E4}"/>
    <pc:docChg chg="custSel modSld">
      <pc:chgData name="Zehao Ye (PhD Dept of Civil Eng FT)" userId="d827c302-4605-4336-ac8f-67ae5ff568c8" providerId="ADAL" clId="{B1AD1447-7E37-4D1A-926E-8125AB3F46E4}" dt="2023-10-27T08:43:12.405" v="51" actId="20577"/>
      <pc:docMkLst>
        <pc:docMk/>
      </pc:docMkLst>
      <pc:sldChg chg="addSp delSp modSp mod">
        <pc:chgData name="Zehao Ye (PhD Dept of Civil Eng FT)" userId="d827c302-4605-4336-ac8f-67ae5ff568c8" providerId="ADAL" clId="{B1AD1447-7E37-4D1A-926E-8125AB3F46E4}" dt="2023-10-27T08:42:01.439" v="49" actId="1076"/>
        <pc:sldMkLst>
          <pc:docMk/>
          <pc:sldMk cId="2112658223" sldId="316"/>
        </pc:sldMkLst>
      </pc:sldChg>
    </pc:docChg>
  </pc:docChgLst>
  <pc:docChgLst>
    <pc:chgData name="Zehao Ye (PhD Dept of Civil Eng FT)" userId="d827c302-4605-4336-ac8f-67ae5ff568c8" providerId="ADAL" clId="{DCB82ECF-EDAA-4193-9871-C9F93F6AB794}"/>
    <pc:docChg chg="undo custSel addSld delSld modSld">
      <pc:chgData name="Zehao Ye (PhD Dept of Civil Eng FT)" userId="d827c302-4605-4336-ac8f-67ae5ff568c8" providerId="ADAL" clId="{DCB82ECF-EDAA-4193-9871-C9F93F6AB794}" dt="2024-05-17T10:20:48.671" v="822" actId="1076"/>
      <pc:docMkLst>
        <pc:docMk/>
      </pc:docMkLst>
      <pc:sldChg chg="addSp delSp modSp mod">
        <pc:chgData name="Zehao Ye (PhD Dept of Civil Eng FT)" userId="d827c302-4605-4336-ac8f-67ae5ff568c8" providerId="ADAL" clId="{DCB82ECF-EDAA-4193-9871-C9F93F6AB794}" dt="2024-05-17T09:56:48.814" v="441" actId="255"/>
        <pc:sldMkLst>
          <pc:docMk/>
          <pc:sldMk cId="2870025519" sldId="334"/>
        </pc:sldMkLst>
      </pc:sldChg>
      <pc:sldChg chg="del">
        <pc:chgData name="Zehao Ye (PhD Dept of Civil Eng FT)" userId="d827c302-4605-4336-ac8f-67ae5ff568c8" providerId="ADAL" clId="{DCB82ECF-EDAA-4193-9871-C9F93F6AB794}" dt="2024-05-17T09:26:31.532" v="3" actId="47"/>
        <pc:sldMkLst>
          <pc:docMk/>
          <pc:sldMk cId="2465677424" sldId="335"/>
        </pc:sldMkLst>
      </pc:sldChg>
      <pc:sldChg chg="addSp delSp modSp add mod modNotesTx">
        <pc:chgData name="Zehao Ye (PhD Dept of Civil Eng FT)" userId="d827c302-4605-4336-ac8f-67ae5ff568c8" providerId="ADAL" clId="{DCB82ECF-EDAA-4193-9871-C9F93F6AB794}" dt="2024-05-17T10:07:18.942" v="659" actId="20577"/>
        <pc:sldMkLst>
          <pc:docMk/>
          <pc:sldMk cId="3043585382" sldId="335"/>
        </pc:sldMkLst>
      </pc:sldChg>
      <pc:sldChg chg="addSp delSp modSp add mod">
        <pc:chgData name="Zehao Ye (PhD Dept of Civil Eng FT)" userId="d827c302-4605-4336-ac8f-67ae5ff568c8" providerId="ADAL" clId="{DCB82ECF-EDAA-4193-9871-C9F93F6AB794}" dt="2024-05-17T10:15:27.434" v="747" actId="14100"/>
        <pc:sldMkLst>
          <pc:docMk/>
          <pc:sldMk cId="2135469539" sldId="336"/>
        </pc:sldMkLst>
      </pc:sldChg>
      <pc:sldChg chg="del">
        <pc:chgData name="Zehao Ye (PhD Dept of Civil Eng FT)" userId="d827c302-4605-4336-ac8f-67ae5ff568c8" providerId="ADAL" clId="{DCB82ECF-EDAA-4193-9871-C9F93F6AB794}" dt="2024-05-17T09:26:39.224" v="4" actId="47"/>
        <pc:sldMkLst>
          <pc:docMk/>
          <pc:sldMk cId="2427407200" sldId="337"/>
        </pc:sldMkLst>
      </pc:sldChg>
      <pc:sldChg chg="addSp delSp modSp add mod">
        <pc:chgData name="Zehao Ye (PhD Dept of Civil Eng FT)" userId="d827c302-4605-4336-ac8f-67ae5ff568c8" providerId="ADAL" clId="{DCB82ECF-EDAA-4193-9871-C9F93F6AB794}" dt="2024-05-17T10:20:48.671" v="822" actId="1076"/>
        <pc:sldMkLst>
          <pc:docMk/>
          <pc:sldMk cId="3712131280" sldId="337"/>
        </pc:sldMkLst>
      </pc:sldChg>
      <pc:sldChg chg="del">
        <pc:chgData name="Zehao Ye (PhD Dept of Civil Eng FT)" userId="d827c302-4605-4336-ac8f-67ae5ff568c8" providerId="ADAL" clId="{DCB82ECF-EDAA-4193-9871-C9F93F6AB794}" dt="2024-05-17T09:26:30.600" v="2" actId="47"/>
        <pc:sldMkLst>
          <pc:docMk/>
          <pc:sldMk cId="4102320126" sldId="338"/>
        </pc:sldMkLst>
      </pc:sldChg>
      <pc:sldChg chg="del">
        <pc:chgData name="Zehao Ye (PhD Dept of Civil Eng FT)" userId="d827c302-4605-4336-ac8f-67ae5ff568c8" providerId="ADAL" clId="{DCB82ECF-EDAA-4193-9871-C9F93F6AB794}" dt="2024-05-17T09:26:29.908" v="1" actId="47"/>
        <pc:sldMkLst>
          <pc:docMk/>
          <pc:sldMk cId="222291569" sldId="339"/>
        </pc:sldMkLst>
      </pc:sldChg>
      <pc:sldChg chg="del">
        <pc:chgData name="Zehao Ye (PhD Dept of Civil Eng FT)" userId="d827c302-4605-4336-ac8f-67ae5ff568c8" providerId="ADAL" clId="{DCB82ECF-EDAA-4193-9871-C9F93F6AB794}" dt="2024-05-17T09:26:44.783" v="5" actId="47"/>
        <pc:sldMkLst>
          <pc:docMk/>
          <pc:sldMk cId="776860218" sldId="340"/>
        </pc:sldMkLst>
      </pc:sldChg>
      <pc:sldChg chg="del">
        <pc:chgData name="Zehao Ye (PhD Dept of Civil Eng FT)" userId="d827c302-4605-4336-ac8f-67ae5ff568c8" providerId="ADAL" clId="{DCB82ECF-EDAA-4193-9871-C9F93F6AB794}" dt="2024-05-17T09:26:45.451" v="6" actId="47"/>
        <pc:sldMkLst>
          <pc:docMk/>
          <pc:sldMk cId="1388054132" sldId="341"/>
        </pc:sldMkLst>
      </pc:sldChg>
    </pc:docChg>
  </pc:docChgLst>
  <pc:docChgLst>
    <pc:chgData name="Zehao Ye (PhD Dept of Civil Eng FT)" userId="d827c302-4605-4336-ac8f-67ae5ff568c8" providerId="ADAL" clId="{85AFA979-D3ED-413E-A871-FFAA06DCCAC1}"/>
    <pc:docChg chg="undo custSel addSld modSld">
      <pc:chgData name="Zehao Ye (PhD Dept of Civil Eng FT)" userId="d827c302-4605-4336-ac8f-67ae5ff568c8" providerId="ADAL" clId="{85AFA979-D3ED-413E-A871-FFAA06DCCAC1}" dt="2024-11-01T13:37:45.919" v="32" actId="1076"/>
      <pc:docMkLst>
        <pc:docMk/>
      </pc:docMkLst>
      <pc:sldChg chg="addSp delSp modSp mod">
        <pc:chgData name="Zehao Ye (PhD Dept of Civil Eng FT)" userId="d827c302-4605-4336-ac8f-67ae5ff568c8" providerId="ADAL" clId="{85AFA979-D3ED-413E-A871-FFAA06DCCAC1}" dt="2024-11-01T13:37:45.919" v="32" actId="1076"/>
        <pc:sldMkLst>
          <pc:docMk/>
          <pc:sldMk cId="87884861" sldId="389"/>
        </pc:sldMkLst>
      </pc:sldChg>
      <pc:sldChg chg="addSp delSp modSp add mod">
        <pc:chgData name="Zehao Ye (PhD Dept of Civil Eng FT)" userId="d827c302-4605-4336-ac8f-67ae5ff568c8" providerId="ADAL" clId="{85AFA979-D3ED-413E-A871-FFAA06DCCAC1}" dt="2024-11-01T13:34:54.348" v="30" actId="1076"/>
        <pc:sldMkLst>
          <pc:docMk/>
          <pc:sldMk cId="657408758" sldId="394"/>
        </pc:sldMkLst>
      </pc:sldChg>
    </pc:docChg>
  </pc:docChgLst>
  <pc:docChgLst>
    <pc:chgData name="Zehao Ye (PhD Dept of Civil Eng FT)" userId="d827c302-4605-4336-ac8f-67ae5ff568c8" providerId="ADAL" clId="{B8AC21FA-75F5-4AA5-B8A2-D94A14DC0242}"/>
    <pc:docChg chg="undo custSel addSld delSld modSld sldOrd">
      <pc:chgData name="Zehao Ye (PhD Dept of Civil Eng FT)" userId="d827c302-4605-4336-ac8f-67ae5ff568c8" providerId="ADAL" clId="{B8AC21FA-75F5-4AA5-B8A2-D94A14DC0242}" dt="2025-03-05T15:44:35.340" v="700" actId="5793"/>
      <pc:docMkLst>
        <pc:docMk/>
      </pc:docMkLst>
      <pc:sldChg chg="addSp modSp mod">
        <pc:chgData name="Zehao Ye (PhD Dept of Civil Eng FT)" userId="d827c302-4605-4336-ac8f-67ae5ff568c8" providerId="ADAL" clId="{B8AC21FA-75F5-4AA5-B8A2-D94A14DC0242}" dt="2025-03-05T15:20:01.364" v="597" actId="20577"/>
        <pc:sldMkLst>
          <pc:docMk/>
          <pc:sldMk cId="38979620" sldId="400"/>
        </pc:sldMkLst>
      </pc:sldChg>
      <pc:sldChg chg="addSp delSp modSp add mod">
        <pc:chgData name="Zehao Ye (PhD Dept of Civil Eng FT)" userId="d827c302-4605-4336-ac8f-67ae5ff568c8" providerId="ADAL" clId="{B8AC21FA-75F5-4AA5-B8A2-D94A14DC0242}" dt="2025-03-05T15:15:38.735" v="533" actId="20577"/>
        <pc:sldMkLst>
          <pc:docMk/>
          <pc:sldMk cId="2060631281" sldId="401"/>
        </pc:sldMkLst>
      </pc:sldChg>
      <pc:sldChg chg="addSp delSp modSp add mod">
        <pc:chgData name="Zehao Ye (PhD Dept of Civil Eng FT)" userId="d827c302-4605-4336-ac8f-67ae5ff568c8" providerId="ADAL" clId="{B8AC21FA-75F5-4AA5-B8A2-D94A14DC0242}" dt="2025-03-05T15:36:20.143" v="692" actId="20577"/>
        <pc:sldMkLst>
          <pc:docMk/>
          <pc:sldMk cId="299764883" sldId="402"/>
        </pc:sldMkLst>
      </pc:sldChg>
      <pc:sldChg chg="addSp delSp modSp add del mod ord">
        <pc:chgData name="Zehao Ye (PhD Dept of Civil Eng FT)" userId="d827c302-4605-4336-ac8f-67ae5ff568c8" providerId="ADAL" clId="{B8AC21FA-75F5-4AA5-B8A2-D94A14DC0242}" dt="2025-03-05T15:26:21.395" v="678" actId="47"/>
        <pc:sldMkLst>
          <pc:docMk/>
          <pc:sldMk cId="906349523" sldId="403"/>
        </pc:sldMkLst>
      </pc:sldChg>
    </pc:docChg>
  </pc:docChgLst>
  <pc:docChgLst>
    <pc:chgData name="Zehao Ye (PhD Dept of Civil Eng FT)" userId="d827c302-4605-4336-ac8f-67ae5ff568c8" providerId="ADAL" clId="{8D887D5C-FA10-444C-A06D-670FD7EC88A2}"/>
    <pc:docChg chg="undo custSel addSld delSld modSld modMainMaster">
      <pc:chgData name="Zehao Ye (PhD Dept of Civil Eng FT)" userId="d827c302-4605-4336-ac8f-67ae5ff568c8" providerId="ADAL" clId="{8D887D5C-FA10-444C-A06D-670FD7EC88A2}" dt="2025-06-04T17:32:45.995" v="3598" actId="20577"/>
      <pc:docMkLst>
        <pc:docMk/>
      </pc:docMkLst>
      <pc:sldChg chg="addSp delSp modSp add del mod">
        <pc:chgData name="Zehao Ye (PhD Dept of Civil Eng FT)" userId="d827c302-4605-4336-ac8f-67ae5ff568c8" providerId="ADAL" clId="{8D887D5C-FA10-444C-A06D-670FD7EC88A2}" dt="2025-06-04T14:08:55.305" v="97" actId="1076"/>
        <pc:sldMkLst>
          <pc:docMk/>
          <pc:sldMk cId="239893239" sldId="256"/>
        </pc:sldMkLst>
        <pc:spChg chg="mod">
          <ac:chgData name="Zehao Ye (PhD Dept of Civil Eng FT)" userId="d827c302-4605-4336-ac8f-67ae5ff568c8" providerId="ADAL" clId="{8D887D5C-FA10-444C-A06D-670FD7EC88A2}" dt="2025-06-04T14:00:29.215" v="19" actId="27636"/>
          <ac:spMkLst>
            <pc:docMk/>
            <pc:sldMk cId="239893239" sldId="256"/>
            <ac:spMk id="2" creationId="{ECB59D15-BC2E-417C-995D-11BF8D3E08B3}"/>
          </ac:spMkLst>
        </pc:spChg>
        <pc:spChg chg="mod">
          <ac:chgData name="Zehao Ye (PhD Dept of Civil Eng FT)" userId="d827c302-4605-4336-ac8f-67ae5ff568c8" providerId="ADAL" clId="{8D887D5C-FA10-444C-A06D-670FD7EC88A2}" dt="2025-06-04T14:02:18.742" v="58" actId="2711"/>
          <ac:spMkLst>
            <pc:docMk/>
            <pc:sldMk cId="239893239" sldId="256"/>
            <ac:spMk id="6" creationId="{8F927A41-FA43-33B4-B3E9-0E2B758486BA}"/>
          </ac:spMkLst>
        </pc:spChg>
        <pc:picChg chg="add mod">
          <ac:chgData name="Zehao Ye (PhD Dept of Civil Eng FT)" userId="d827c302-4605-4336-ac8f-67ae5ff568c8" providerId="ADAL" clId="{8D887D5C-FA10-444C-A06D-670FD7EC88A2}" dt="2025-06-04T14:06:18.825" v="82" actId="1076"/>
          <ac:picMkLst>
            <pc:docMk/>
            <pc:sldMk cId="239893239" sldId="256"/>
            <ac:picMk id="1028" creationId="{828056BE-2975-D61E-E1A7-568B9C44BCBE}"/>
          </ac:picMkLst>
        </pc:picChg>
        <pc:picChg chg="add mod">
          <ac:chgData name="Zehao Ye (PhD Dept of Civil Eng FT)" userId="d827c302-4605-4336-ac8f-67ae5ff568c8" providerId="ADAL" clId="{8D887D5C-FA10-444C-A06D-670FD7EC88A2}" dt="2025-06-04T14:08:55.305" v="97" actId="1076"/>
          <ac:picMkLst>
            <pc:docMk/>
            <pc:sldMk cId="239893239" sldId="256"/>
            <ac:picMk id="1030" creationId="{A1D66091-072C-E3BE-4FF3-73C8DECC8758}"/>
          </ac:picMkLst>
        </pc:picChg>
      </pc:sldChg>
      <pc:sldChg chg="modSp mod">
        <pc:chgData name="Zehao Ye (PhD Dept of Civil Eng FT)" userId="d827c302-4605-4336-ac8f-67ae5ff568c8" providerId="ADAL" clId="{8D887D5C-FA10-444C-A06D-670FD7EC88A2}" dt="2025-06-04T14:14:06.108" v="157" actId="20577"/>
        <pc:sldMkLst>
          <pc:docMk/>
          <pc:sldMk cId="1229997833" sldId="259"/>
        </pc:sldMkLst>
        <pc:spChg chg="mod">
          <ac:chgData name="Zehao Ye (PhD Dept of Civil Eng FT)" userId="d827c302-4605-4336-ac8f-67ae5ff568c8" providerId="ADAL" clId="{8D887D5C-FA10-444C-A06D-670FD7EC88A2}" dt="2025-06-04T14:14:06.108" v="157" actId="20577"/>
          <ac:spMkLst>
            <pc:docMk/>
            <pc:sldMk cId="1229997833" sldId="259"/>
            <ac:spMk id="9" creationId="{468A42B3-22A8-43A3-98E0-EED524199FB5}"/>
          </ac:spMkLst>
        </pc:spChg>
      </pc:sldChg>
      <pc:sldChg chg="addSp delSp modSp add del mod">
        <pc:chgData name="Zehao Ye (PhD Dept of Civil Eng FT)" userId="d827c302-4605-4336-ac8f-67ae5ff568c8" providerId="ADAL" clId="{8D887D5C-FA10-444C-A06D-670FD7EC88A2}" dt="2025-06-04T14:00:06.749" v="10" actId="47"/>
        <pc:sldMkLst>
          <pc:docMk/>
          <pc:sldMk cId="822804040" sldId="267"/>
        </pc:sldMkLst>
      </pc:sldChg>
      <pc:sldChg chg="addSp modSp">
        <pc:chgData name="Zehao Ye (PhD Dept of Civil Eng FT)" userId="d827c302-4605-4336-ac8f-67ae5ff568c8" providerId="ADAL" clId="{8D887D5C-FA10-444C-A06D-670FD7EC88A2}" dt="2025-06-04T16:42:00.925" v="2544"/>
        <pc:sldMkLst>
          <pc:docMk/>
          <pc:sldMk cId="3734547779" sldId="276"/>
        </pc:sldMkLst>
        <pc:picChg chg="add mod">
          <ac:chgData name="Zehao Ye (PhD Dept of Civil Eng FT)" userId="d827c302-4605-4336-ac8f-67ae5ff568c8" providerId="ADAL" clId="{8D887D5C-FA10-444C-A06D-670FD7EC88A2}" dt="2025-06-04T16:42:00.925" v="2544"/>
          <ac:picMkLst>
            <pc:docMk/>
            <pc:sldMk cId="3734547779" sldId="276"/>
            <ac:picMk id="2" creationId="{51B3E26F-9076-7844-A85C-D5A0F180FCF5}"/>
          </ac:picMkLst>
        </pc:picChg>
        <pc:picChg chg="add mod">
          <ac:chgData name="Zehao Ye (PhD Dept of Civil Eng FT)" userId="d827c302-4605-4336-ac8f-67ae5ff568c8" providerId="ADAL" clId="{8D887D5C-FA10-444C-A06D-670FD7EC88A2}" dt="2025-06-04T16:42:00.925" v="2544"/>
          <ac:picMkLst>
            <pc:docMk/>
            <pc:sldMk cId="3734547779" sldId="276"/>
            <ac:picMk id="6" creationId="{34D8DC20-E52D-C301-CD61-96BE5058EFEE}"/>
          </ac:picMkLst>
        </pc:picChg>
      </pc:sldChg>
      <pc:sldChg chg="del">
        <pc:chgData name="Zehao Ye (PhD Dept of Civil Eng FT)" userId="d827c302-4605-4336-ac8f-67ae5ff568c8" providerId="ADAL" clId="{8D887D5C-FA10-444C-A06D-670FD7EC88A2}" dt="2025-06-04T14:14:29.651" v="174" actId="47"/>
        <pc:sldMkLst>
          <pc:docMk/>
          <pc:sldMk cId="299764883" sldId="402"/>
        </pc:sldMkLst>
      </pc:sldChg>
      <pc:sldChg chg="del">
        <pc:chgData name="Zehao Ye (PhD Dept of Civil Eng FT)" userId="d827c302-4605-4336-ac8f-67ae5ff568c8" providerId="ADAL" clId="{8D887D5C-FA10-444C-A06D-670FD7EC88A2}" dt="2025-06-04T14:14:28.891" v="173" actId="47"/>
        <pc:sldMkLst>
          <pc:docMk/>
          <pc:sldMk cId="3224119474" sldId="403"/>
        </pc:sldMkLst>
      </pc:sldChg>
      <pc:sldChg chg="addSp delSp modSp mod">
        <pc:chgData name="Zehao Ye (PhD Dept of Civil Eng FT)" userId="d827c302-4605-4336-ac8f-67ae5ff568c8" providerId="ADAL" clId="{8D887D5C-FA10-444C-A06D-670FD7EC88A2}" dt="2025-06-04T17:17:02.684" v="3178" actId="313"/>
        <pc:sldMkLst>
          <pc:docMk/>
          <pc:sldMk cId="1360255955" sldId="404"/>
        </pc:sldMkLst>
        <pc:spChg chg="mod">
          <ac:chgData name="Zehao Ye (PhD Dept of Civil Eng FT)" userId="d827c302-4605-4336-ac8f-67ae5ff568c8" providerId="ADAL" clId="{8D887D5C-FA10-444C-A06D-670FD7EC88A2}" dt="2025-06-04T17:09:18.261" v="3032" actId="1076"/>
          <ac:spMkLst>
            <pc:docMk/>
            <pc:sldMk cId="1360255955" sldId="404"/>
            <ac:spMk id="3" creationId="{35F45381-2F8A-D81C-0E05-F5AD39F6810C}"/>
          </ac:spMkLst>
        </pc:spChg>
        <pc:spChg chg="mod">
          <ac:chgData name="Zehao Ye (PhD Dept of Civil Eng FT)" userId="d827c302-4605-4336-ac8f-67ae5ff568c8" providerId="ADAL" clId="{8D887D5C-FA10-444C-A06D-670FD7EC88A2}" dt="2025-06-04T17:09:18.261" v="3032" actId="1076"/>
          <ac:spMkLst>
            <pc:docMk/>
            <pc:sldMk cId="1360255955" sldId="404"/>
            <ac:spMk id="4" creationId="{2C515538-4CA5-C371-C816-19D6C7A6E234}"/>
          </ac:spMkLst>
        </pc:spChg>
        <pc:spChg chg="mod">
          <ac:chgData name="Zehao Ye (PhD Dept of Civil Eng FT)" userId="d827c302-4605-4336-ac8f-67ae5ff568c8" providerId="ADAL" clId="{8D887D5C-FA10-444C-A06D-670FD7EC88A2}" dt="2025-06-04T14:14:15.666" v="167" actId="20577"/>
          <ac:spMkLst>
            <pc:docMk/>
            <pc:sldMk cId="1360255955" sldId="404"/>
            <ac:spMk id="16" creationId="{B724F814-1A3D-1E2D-D013-6866CF37319F}"/>
          </ac:spMkLst>
        </pc:spChg>
        <pc:spChg chg="add mod">
          <ac:chgData name="Zehao Ye (PhD Dept of Civil Eng FT)" userId="d827c302-4605-4336-ac8f-67ae5ff568c8" providerId="ADAL" clId="{8D887D5C-FA10-444C-A06D-670FD7EC88A2}" dt="2025-06-04T17:09:26.448" v="3033" actId="1076"/>
          <ac:spMkLst>
            <pc:docMk/>
            <pc:sldMk cId="1360255955" sldId="404"/>
            <ac:spMk id="24" creationId="{5B27F339-7AF5-A21B-3C8A-7C75E5345EB7}"/>
          </ac:spMkLst>
        </pc:spChg>
        <pc:spChg chg="add mod">
          <ac:chgData name="Zehao Ye (PhD Dept of Civil Eng FT)" userId="d827c302-4605-4336-ac8f-67ae5ff568c8" providerId="ADAL" clId="{8D887D5C-FA10-444C-A06D-670FD7EC88A2}" dt="2025-06-04T17:09:26.448" v="3033" actId="1076"/>
          <ac:spMkLst>
            <pc:docMk/>
            <pc:sldMk cId="1360255955" sldId="404"/>
            <ac:spMk id="25" creationId="{8CBA50A7-3401-9C64-4BA7-436A4A3DFACF}"/>
          </ac:spMkLst>
        </pc:spChg>
        <pc:spChg chg="add mod">
          <ac:chgData name="Zehao Ye (PhD Dept of Civil Eng FT)" userId="d827c302-4605-4336-ac8f-67ae5ff568c8" providerId="ADAL" clId="{8D887D5C-FA10-444C-A06D-670FD7EC88A2}" dt="2025-06-04T17:17:02.684" v="3178" actId="313"/>
          <ac:spMkLst>
            <pc:docMk/>
            <pc:sldMk cId="1360255955" sldId="404"/>
            <ac:spMk id="30" creationId="{EF92E0A2-F866-69CF-F03F-36981F3A002F}"/>
          </ac:spMkLst>
        </pc:spChg>
        <pc:picChg chg="add mod">
          <ac:chgData name="Zehao Ye (PhD Dept of Civil Eng FT)" userId="d827c302-4605-4336-ac8f-67ae5ff568c8" providerId="ADAL" clId="{8D887D5C-FA10-444C-A06D-670FD7EC88A2}" dt="2025-06-04T17:09:26.448" v="3033" actId="1076"/>
          <ac:picMkLst>
            <pc:docMk/>
            <pc:sldMk cId="1360255955" sldId="404"/>
            <ac:picMk id="20" creationId="{D2B56740-A670-0E6D-B19F-B63BEA01C81E}"/>
          </ac:picMkLst>
        </pc:picChg>
        <pc:picChg chg="add mod">
          <ac:chgData name="Zehao Ye (PhD Dept of Civil Eng FT)" userId="d827c302-4605-4336-ac8f-67ae5ff568c8" providerId="ADAL" clId="{8D887D5C-FA10-444C-A06D-670FD7EC88A2}" dt="2025-06-04T17:09:26.448" v="3033" actId="1076"/>
          <ac:picMkLst>
            <pc:docMk/>
            <pc:sldMk cId="1360255955" sldId="404"/>
            <ac:picMk id="21" creationId="{465CF66F-FC7F-7C17-DA92-A724A7108C84}"/>
          </ac:picMkLst>
        </pc:picChg>
        <pc:picChg chg="add mod">
          <ac:chgData name="Zehao Ye (PhD Dept of Civil Eng FT)" userId="d827c302-4605-4336-ac8f-67ae5ff568c8" providerId="ADAL" clId="{8D887D5C-FA10-444C-A06D-670FD7EC88A2}" dt="2025-06-04T17:09:26.448" v="3033" actId="1076"/>
          <ac:picMkLst>
            <pc:docMk/>
            <pc:sldMk cId="1360255955" sldId="404"/>
            <ac:picMk id="22" creationId="{1F802B3B-8936-349F-59EB-DF8B52044EC1}"/>
          </ac:picMkLst>
        </pc:picChg>
        <pc:picChg chg="add mod">
          <ac:chgData name="Zehao Ye (PhD Dept of Civil Eng FT)" userId="d827c302-4605-4336-ac8f-67ae5ff568c8" providerId="ADAL" clId="{8D887D5C-FA10-444C-A06D-670FD7EC88A2}" dt="2025-06-04T17:09:36.225" v="3035" actId="1076"/>
          <ac:picMkLst>
            <pc:docMk/>
            <pc:sldMk cId="1360255955" sldId="404"/>
            <ac:picMk id="26" creationId="{F48EDF9E-F3B7-6865-4C5F-6CC6011AF5C1}"/>
          </ac:picMkLst>
        </pc:picChg>
        <pc:picChg chg="add mod">
          <ac:chgData name="Zehao Ye (PhD Dept of Civil Eng FT)" userId="d827c302-4605-4336-ac8f-67ae5ff568c8" providerId="ADAL" clId="{8D887D5C-FA10-444C-A06D-670FD7EC88A2}" dt="2025-06-04T17:09:26.448" v="3033" actId="1076"/>
          <ac:picMkLst>
            <pc:docMk/>
            <pc:sldMk cId="1360255955" sldId="404"/>
            <ac:picMk id="27" creationId="{48999641-F7D0-9963-B24C-BED10C7CC17F}"/>
          </ac:picMkLst>
        </pc:picChg>
        <pc:picChg chg="add mod">
          <ac:chgData name="Zehao Ye (PhD Dept of Civil Eng FT)" userId="d827c302-4605-4336-ac8f-67ae5ff568c8" providerId="ADAL" clId="{8D887D5C-FA10-444C-A06D-670FD7EC88A2}" dt="2025-06-04T17:09:37.609" v="3036" actId="1076"/>
          <ac:picMkLst>
            <pc:docMk/>
            <pc:sldMk cId="1360255955" sldId="404"/>
            <ac:picMk id="28" creationId="{05F00E3E-F6E7-BE79-54C9-73B3F5486E4C}"/>
          </ac:picMkLst>
        </pc:picChg>
      </pc:sldChg>
      <pc:sldChg chg="addSp modSp add mod">
        <pc:chgData name="Zehao Ye (PhD Dept of Civil Eng FT)" userId="d827c302-4605-4336-ac8f-67ae5ff568c8" providerId="ADAL" clId="{8D887D5C-FA10-444C-A06D-670FD7EC88A2}" dt="2025-06-04T16:29:04.156" v="2290" actId="1076"/>
        <pc:sldMkLst>
          <pc:docMk/>
          <pc:sldMk cId="1223480290" sldId="405"/>
        </pc:sldMkLst>
        <pc:spChg chg="add mod">
          <ac:chgData name="Zehao Ye (PhD Dept of Civil Eng FT)" userId="d827c302-4605-4336-ac8f-67ae5ff568c8" providerId="ADAL" clId="{8D887D5C-FA10-444C-A06D-670FD7EC88A2}" dt="2025-06-04T14:15:41.735" v="235" actId="12"/>
          <ac:spMkLst>
            <pc:docMk/>
            <pc:sldMk cId="1223480290" sldId="405"/>
            <ac:spMk id="5" creationId="{454157FE-CDDB-F585-9CB2-B08458641225}"/>
          </ac:spMkLst>
        </pc:spChg>
        <pc:spChg chg="add mod">
          <ac:chgData name="Zehao Ye (PhD Dept of Civil Eng FT)" userId="d827c302-4605-4336-ac8f-67ae5ff568c8" providerId="ADAL" clId="{8D887D5C-FA10-444C-A06D-670FD7EC88A2}" dt="2025-06-04T14:35:23.934" v="680" actId="255"/>
          <ac:spMkLst>
            <pc:docMk/>
            <pc:sldMk cId="1223480290" sldId="405"/>
            <ac:spMk id="8" creationId="{FDA16412-4184-4136-85F6-376B6B0E498F}"/>
          </ac:spMkLst>
        </pc:spChg>
        <pc:spChg chg="add mod">
          <ac:chgData name="Zehao Ye (PhD Dept of Civil Eng FT)" userId="d827c302-4605-4336-ac8f-67ae5ff568c8" providerId="ADAL" clId="{8D887D5C-FA10-444C-A06D-670FD7EC88A2}" dt="2025-06-04T16:29:04.156" v="2290" actId="1076"/>
          <ac:spMkLst>
            <pc:docMk/>
            <pc:sldMk cId="1223480290" sldId="405"/>
            <ac:spMk id="15" creationId="{F02D823F-B637-8949-A3CC-22150300603D}"/>
          </ac:spMkLst>
        </pc:spChg>
        <pc:spChg chg="mod">
          <ac:chgData name="Zehao Ye (PhD Dept of Civil Eng FT)" userId="d827c302-4605-4336-ac8f-67ae5ff568c8" providerId="ADAL" clId="{8D887D5C-FA10-444C-A06D-670FD7EC88A2}" dt="2025-06-04T14:14:43.077" v="187" actId="20577"/>
          <ac:spMkLst>
            <pc:docMk/>
            <pc:sldMk cId="1223480290" sldId="405"/>
            <ac:spMk id="16" creationId="{E52EDA21-2F80-FA30-A0BD-98885E060576}"/>
          </ac:spMkLst>
        </pc:spChg>
        <pc:spChg chg="add mod">
          <ac:chgData name="Zehao Ye (PhD Dept of Civil Eng FT)" userId="d827c302-4605-4336-ac8f-67ae5ff568c8" providerId="ADAL" clId="{8D887D5C-FA10-444C-A06D-670FD7EC88A2}" dt="2025-06-04T16:29:04.156" v="2290" actId="1076"/>
          <ac:spMkLst>
            <pc:docMk/>
            <pc:sldMk cId="1223480290" sldId="405"/>
            <ac:spMk id="17" creationId="{93CD5846-78F9-4CED-A9B2-FC8E8288B8A4}"/>
          </ac:spMkLst>
        </pc:spChg>
        <pc:spChg chg="add mod">
          <ac:chgData name="Zehao Ye (PhD Dept of Civil Eng FT)" userId="d827c302-4605-4336-ac8f-67ae5ff568c8" providerId="ADAL" clId="{8D887D5C-FA10-444C-A06D-670FD7EC88A2}" dt="2025-06-04T16:29:04.156" v="2290" actId="1076"/>
          <ac:spMkLst>
            <pc:docMk/>
            <pc:sldMk cId="1223480290" sldId="405"/>
            <ac:spMk id="19" creationId="{51022927-C2FB-D1FA-10D6-FCAC3D54DA6A}"/>
          </ac:spMkLst>
        </pc:spChg>
        <pc:picChg chg="add mod">
          <ac:chgData name="Zehao Ye (PhD Dept of Civil Eng FT)" userId="d827c302-4605-4336-ac8f-67ae5ff568c8" providerId="ADAL" clId="{8D887D5C-FA10-444C-A06D-670FD7EC88A2}" dt="2025-06-04T14:32:41.275" v="611" actId="1076"/>
          <ac:picMkLst>
            <pc:docMk/>
            <pc:sldMk cId="1223480290" sldId="405"/>
            <ac:picMk id="6" creationId="{F86E36C6-FCF2-1620-56B4-B82B976455F8}"/>
          </ac:picMkLst>
        </pc:picChg>
        <pc:picChg chg="add mod">
          <ac:chgData name="Zehao Ye (PhD Dept of Civil Eng FT)" userId="d827c302-4605-4336-ac8f-67ae5ff568c8" providerId="ADAL" clId="{8D887D5C-FA10-444C-A06D-670FD7EC88A2}" dt="2025-06-04T16:29:04.156" v="2290" actId="1076"/>
          <ac:picMkLst>
            <pc:docMk/>
            <pc:sldMk cId="1223480290" sldId="405"/>
            <ac:picMk id="11" creationId="{4A358069-4E7F-6BC5-8131-845BCBD6D68F}"/>
          </ac:picMkLst>
        </pc:picChg>
        <pc:picChg chg="add mod">
          <ac:chgData name="Zehao Ye (PhD Dept of Civil Eng FT)" userId="d827c302-4605-4336-ac8f-67ae5ff568c8" providerId="ADAL" clId="{8D887D5C-FA10-444C-A06D-670FD7EC88A2}" dt="2025-06-04T16:29:04.156" v="2290" actId="1076"/>
          <ac:picMkLst>
            <pc:docMk/>
            <pc:sldMk cId="1223480290" sldId="405"/>
            <ac:picMk id="13" creationId="{D9540EEB-27F6-F743-1337-3BC119E1668A}"/>
          </ac:picMkLst>
        </pc:picChg>
      </pc:sldChg>
      <pc:sldChg chg="addSp modSp add mod">
        <pc:chgData name="Zehao Ye (PhD Dept of Civil Eng FT)" userId="d827c302-4605-4336-ac8f-67ae5ff568c8" providerId="ADAL" clId="{8D887D5C-FA10-444C-A06D-670FD7EC88A2}" dt="2025-06-04T16:26:49.757" v="2270" actId="20577"/>
        <pc:sldMkLst>
          <pc:docMk/>
          <pc:sldMk cId="2261055851" sldId="406"/>
        </pc:sldMkLst>
        <pc:spChg chg="mod">
          <ac:chgData name="Zehao Ye (PhD Dept of Civil Eng FT)" userId="d827c302-4605-4336-ac8f-67ae5ff568c8" providerId="ADAL" clId="{8D887D5C-FA10-444C-A06D-670FD7EC88A2}" dt="2025-06-04T14:16:06.619" v="278" actId="14100"/>
          <ac:spMkLst>
            <pc:docMk/>
            <pc:sldMk cId="2261055851" sldId="406"/>
            <ac:spMk id="5" creationId="{BD259A24-E477-8CB5-731B-E46FED284C45}"/>
          </ac:spMkLst>
        </pc:spChg>
        <pc:spChg chg="add mod">
          <ac:chgData name="Zehao Ye (PhD Dept of Civil Eng FT)" userId="d827c302-4605-4336-ac8f-67ae5ff568c8" providerId="ADAL" clId="{8D887D5C-FA10-444C-A06D-670FD7EC88A2}" dt="2025-06-04T16:26:49.757" v="2270" actId="20577"/>
          <ac:spMkLst>
            <pc:docMk/>
            <pc:sldMk cId="2261055851" sldId="406"/>
            <ac:spMk id="7" creationId="{26C19F9F-3CC2-563F-098C-BF26B65A2D45}"/>
          </ac:spMkLst>
        </pc:spChg>
        <pc:picChg chg="add mod">
          <ac:chgData name="Zehao Ye (PhD Dept of Civil Eng FT)" userId="d827c302-4605-4336-ac8f-67ae5ff568c8" providerId="ADAL" clId="{8D887D5C-FA10-444C-A06D-670FD7EC88A2}" dt="2025-06-04T14:34:41.571" v="675" actId="1076"/>
          <ac:picMkLst>
            <pc:docMk/>
            <pc:sldMk cId="2261055851" sldId="406"/>
            <ac:picMk id="2" creationId="{8481FCD2-5B8D-6EB1-952C-8EDCFD7EA220}"/>
          </ac:picMkLst>
        </pc:picChg>
      </pc:sldChg>
      <pc:sldChg chg="del">
        <pc:chgData name="Zehao Ye (PhD Dept of Civil Eng FT)" userId="d827c302-4605-4336-ac8f-67ae5ff568c8" providerId="ADAL" clId="{8D887D5C-FA10-444C-A06D-670FD7EC88A2}" dt="2025-06-04T14:14:26.167" v="169" actId="47"/>
        <pc:sldMkLst>
          <pc:docMk/>
          <pc:sldMk cId="2881260030" sldId="406"/>
        </pc:sldMkLst>
      </pc:sldChg>
      <pc:sldChg chg="addSp delSp modSp add mod">
        <pc:chgData name="Zehao Ye (PhD Dept of Civil Eng FT)" userId="d827c302-4605-4336-ac8f-67ae5ff568c8" providerId="ADAL" clId="{8D887D5C-FA10-444C-A06D-670FD7EC88A2}" dt="2025-06-04T14:50:48.925" v="1205" actId="14100"/>
        <pc:sldMkLst>
          <pc:docMk/>
          <pc:sldMk cId="5339145" sldId="407"/>
        </pc:sldMkLst>
        <pc:spChg chg="mod">
          <ac:chgData name="Zehao Ye (PhD Dept of Civil Eng FT)" userId="d827c302-4605-4336-ac8f-67ae5ff568c8" providerId="ADAL" clId="{8D887D5C-FA10-444C-A06D-670FD7EC88A2}" dt="2025-06-04T14:49:17.030" v="1177" actId="1076"/>
          <ac:spMkLst>
            <pc:docMk/>
            <pc:sldMk cId="5339145" sldId="407"/>
            <ac:spMk id="5" creationId="{E9830DC8-0FCA-4F46-2FAB-AD2E99706F91}"/>
          </ac:spMkLst>
        </pc:spChg>
        <pc:spChg chg="add mod">
          <ac:chgData name="Zehao Ye (PhD Dept of Civil Eng FT)" userId="d827c302-4605-4336-ac8f-67ae5ff568c8" providerId="ADAL" clId="{8D887D5C-FA10-444C-A06D-670FD7EC88A2}" dt="2025-06-04T14:50:44.515" v="1204" actId="1076"/>
          <ac:spMkLst>
            <pc:docMk/>
            <pc:sldMk cId="5339145" sldId="407"/>
            <ac:spMk id="7" creationId="{4FD347FA-F98E-79F7-FE9B-883DF758050D}"/>
          </ac:spMkLst>
        </pc:spChg>
        <pc:spChg chg="add mod">
          <ac:chgData name="Zehao Ye (PhD Dept of Civil Eng FT)" userId="d827c302-4605-4336-ac8f-67ae5ff568c8" providerId="ADAL" clId="{8D887D5C-FA10-444C-A06D-670FD7EC88A2}" dt="2025-06-04T14:50:44.515" v="1204" actId="1076"/>
          <ac:spMkLst>
            <pc:docMk/>
            <pc:sldMk cId="5339145" sldId="407"/>
            <ac:spMk id="10" creationId="{CB5CE731-A572-47DD-B724-3D5A4A63D6C3}"/>
          </ac:spMkLst>
        </pc:spChg>
        <pc:spChg chg="add mod">
          <ac:chgData name="Zehao Ye (PhD Dept of Civil Eng FT)" userId="d827c302-4605-4336-ac8f-67ae5ff568c8" providerId="ADAL" clId="{8D887D5C-FA10-444C-A06D-670FD7EC88A2}" dt="2025-06-04T14:50:48.925" v="1205" actId="14100"/>
          <ac:spMkLst>
            <pc:docMk/>
            <pc:sldMk cId="5339145" sldId="407"/>
            <ac:spMk id="12" creationId="{4C03BAE8-6911-5564-F087-A1DFF2EE9019}"/>
          </ac:spMkLst>
        </pc:spChg>
      </pc:sldChg>
      <pc:sldChg chg="del">
        <pc:chgData name="Zehao Ye (PhD Dept of Civil Eng FT)" userId="d827c302-4605-4336-ac8f-67ae5ff568c8" providerId="ADAL" clId="{8D887D5C-FA10-444C-A06D-670FD7EC88A2}" dt="2025-06-04T14:14:26.984" v="170" actId="47"/>
        <pc:sldMkLst>
          <pc:docMk/>
          <pc:sldMk cId="2180254192" sldId="407"/>
        </pc:sldMkLst>
      </pc:sldChg>
      <pc:sldChg chg="del">
        <pc:chgData name="Zehao Ye (PhD Dept of Civil Eng FT)" userId="d827c302-4605-4336-ac8f-67ae5ff568c8" providerId="ADAL" clId="{8D887D5C-FA10-444C-A06D-670FD7EC88A2}" dt="2025-06-04T14:14:27.638" v="171" actId="47"/>
        <pc:sldMkLst>
          <pc:docMk/>
          <pc:sldMk cId="1724300296" sldId="408"/>
        </pc:sldMkLst>
      </pc:sldChg>
      <pc:sldChg chg="delSp modSp add del mod">
        <pc:chgData name="Zehao Ye (PhD Dept of Civil Eng FT)" userId="d827c302-4605-4336-ac8f-67ae5ff568c8" providerId="ADAL" clId="{8D887D5C-FA10-444C-A06D-670FD7EC88A2}" dt="2025-06-04T14:55:16.425" v="1425" actId="47"/>
        <pc:sldMkLst>
          <pc:docMk/>
          <pc:sldMk cId="2327489466" sldId="408"/>
        </pc:sldMkLst>
      </pc:sldChg>
      <pc:sldChg chg="addSp modSp add mod">
        <pc:chgData name="Zehao Ye (PhD Dept of Civil Eng FT)" userId="d827c302-4605-4336-ac8f-67ae5ff568c8" providerId="ADAL" clId="{8D887D5C-FA10-444C-A06D-670FD7EC88A2}" dt="2025-06-04T17:01:32.522" v="2905" actId="1076"/>
        <pc:sldMkLst>
          <pc:docMk/>
          <pc:sldMk cId="2237222332" sldId="409"/>
        </pc:sldMkLst>
        <pc:spChg chg="mod">
          <ac:chgData name="Zehao Ye (PhD Dept of Civil Eng FT)" userId="d827c302-4605-4336-ac8f-67ae5ff568c8" providerId="ADAL" clId="{8D887D5C-FA10-444C-A06D-670FD7EC88A2}" dt="2025-06-04T14:18:01.877" v="402" actId="20577"/>
          <ac:spMkLst>
            <pc:docMk/>
            <pc:sldMk cId="2237222332" sldId="409"/>
            <ac:spMk id="5" creationId="{1E523D4C-E4B0-F93B-6AB5-32F312606EEF}"/>
          </ac:spMkLst>
        </pc:spChg>
        <pc:spChg chg="add mod">
          <ac:chgData name="Zehao Ye (PhD Dept of Civil Eng FT)" userId="d827c302-4605-4336-ac8f-67ae5ff568c8" providerId="ADAL" clId="{8D887D5C-FA10-444C-A06D-670FD7EC88A2}" dt="2025-06-04T16:26:33.323" v="2261" actId="14100"/>
          <ac:spMkLst>
            <pc:docMk/>
            <pc:sldMk cId="2237222332" sldId="409"/>
            <ac:spMk id="7" creationId="{26B4E54F-688E-BC9C-30A8-F8627D1C2241}"/>
          </ac:spMkLst>
        </pc:spChg>
        <pc:spChg chg="add mod">
          <ac:chgData name="Zehao Ye (PhD Dept of Civil Eng FT)" userId="d827c302-4605-4336-ac8f-67ae5ff568c8" providerId="ADAL" clId="{8D887D5C-FA10-444C-A06D-670FD7EC88A2}" dt="2025-06-04T16:52:53.549" v="2864" actId="20577"/>
          <ac:spMkLst>
            <pc:docMk/>
            <pc:sldMk cId="2237222332" sldId="409"/>
            <ac:spMk id="11" creationId="{FF3ABBE6-BCA5-9D77-F76E-824CE7416BDC}"/>
          </ac:spMkLst>
        </pc:spChg>
      </pc:sldChg>
      <pc:sldChg chg="addSp modSp add mod">
        <pc:chgData name="Zehao Ye (PhD Dept of Civil Eng FT)" userId="d827c302-4605-4336-ac8f-67ae5ff568c8" providerId="ADAL" clId="{8D887D5C-FA10-444C-A06D-670FD7EC88A2}" dt="2025-06-04T16:40:16.763" v="2527" actId="14100"/>
        <pc:sldMkLst>
          <pc:docMk/>
          <pc:sldMk cId="1263098701" sldId="410"/>
        </pc:sldMkLst>
        <pc:spChg chg="mod">
          <ac:chgData name="Zehao Ye (PhD Dept of Civil Eng FT)" userId="d827c302-4605-4336-ac8f-67ae5ff568c8" providerId="ADAL" clId="{8D887D5C-FA10-444C-A06D-670FD7EC88A2}" dt="2025-06-04T14:18:20.009" v="440" actId="20577"/>
          <ac:spMkLst>
            <pc:docMk/>
            <pc:sldMk cId="1263098701" sldId="410"/>
            <ac:spMk id="5" creationId="{22EF5F11-C2B0-10D1-FF5E-611A3C830C5D}"/>
          </ac:spMkLst>
        </pc:spChg>
        <pc:spChg chg="add mod">
          <ac:chgData name="Zehao Ye (PhD Dept of Civil Eng FT)" userId="d827c302-4605-4336-ac8f-67ae5ff568c8" providerId="ADAL" clId="{8D887D5C-FA10-444C-A06D-670FD7EC88A2}" dt="2025-06-04T16:27:53.677" v="2280" actId="1076"/>
          <ac:spMkLst>
            <pc:docMk/>
            <pc:sldMk cId="1263098701" sldId="410"/>
            <ac:spMk id="7" creationId="{2CA5680B-B9D5-6F22-F1D5-C99DBC80C8FC}"/>
          </ac:spMkLst>
        </pc:spChg>
        <pc:spChg chg="add mod">
          <ac:chgData name="Zehao Ye (PhD Dept of Civil Eng FT)" userId="d827c302-4605-4336-ac8f-67ae5ff568c8" providerId="ADAL" clId="{8D887D5C-FA10-444C-A06D-670FD7EC88A2}" dt="2025-06-04T16:40:16.763" v="2527" actId="14100"/>
          <ac:spMkLst>
            <pc:docMk/>
            <pc:sldMk cId="1263098701" sldId="410"/>
            <ac:spMk id="10" creationId="{877CB94D-F6A7-900D-0538-73AA1EDBA7B9}"/>
          </ac:spMkLst>
        </pc:spChg>
        <pc:picChg chg="add mod">
          <ac:chgData name="Zehao Ye (PhD Dept of Civil Eng FT)" userId="d827c302-4605-4336-ac8f-67ae5ff568c8" providerId="ADAL" clId="{8D887D5C-FA10-444C-A06D-670FD7EC88A2}" dt="2025-06-04T16:27:43.183" v="2278" actId="1076"/>
          <ac:picMkLst>
            <pc:docMk/>
            <pc:sldMk cId="1263098701" sldId="410"/>
            <ac:picMk id="2" creationId="{0F563DE0-C152-9AFC-B998-D0AB7BAFD44C}"/>
          </ac:picMkLst>
        </pc:picChg>
      </pc:sldChg>
      <pc:sldChg chg="del">
        <pc:chgData name="Zehao Ye (PhD Dept of Civil Eng FT)" userId="d827c302-4605-4336-ac8f-67ae5ff568c8" providerId="ADAL" clId="{8D887D5C-FA10-444C-A06D-670FD7EC88A2}" dt="2025-06-04T14:14:28.274" v="172" actId="47"/>
        <pc:sldMkLst>
          <pc:docMk/>
          <pc:sldMk cId="3967975156" sldId="410"/>
        </pc:sldMkLst>
      </pc:sldChg>
      <pc:sldChg chg="del">
        <pc:chgData name="Zehao Ye (PhD Dept of Civil Eng FT)" userId="d827c302-4605-4336-ac8f-67ae5ff568c8" providerId="ADAL" clId="{8D887D5C-FA10-444C-A06D-670FD7EC88A2}" dt="2025-06-04T14:14:30.670" v="175" actId="47"/>
        <pc:sldMkLst>
          <pc:docMk/>
          <pc:sldMk cId="3252690943" sldId="411"/>
        </pc:sldMkLst>
      </pc:sldChg>
      <pc:sldChg chg="addSp delSp modSp add mod">
        <pc:chgData name="Zehao Ye (PhD Dept of Civil Eng FT)" userId="d827c302-4605-4336-ac8f-67ae5ff568c8" providerId="ADAL" clId="{8D887D5C-FA10-444C-A06D-670FD7EC88A2}" dt="2025-06-04T16:42:38.497" v="2556" actId="1037"/>
        <pc:sldMkLst>
          <pc:docMk/>
          <pc:sldMk cId="3255958556" sldId="411"/>
        </pc:sldMkLst>
        <pc:spChg chg="mod">
          <ac:chgData name="Zehao Ye (PhD Dept of Civil Eng FT)" userId="d827c302-4605-4336-ac8f-67ae5ff568c8" providerId="ADAL" clId="{8D887D5C-FA10-444C-A06D-670FD7EC88A2}" dt="2025-06-04T14:18:33.475" v="465" actId="20577"/>
          <ac:spMkLst>
            <pc:docMk/>
            <pc:sldMk cId="3255958556" sldId="411"/>
            <ac:spMk id="5" creationId="{98B51440-98FC-4215-3909-ECAD24A644AB}"/>
          </ac:spMkLst>
        </pc:spChg>
        <pc:spChg chg="add mod">
          <ac:chgData name="Zehao Ye (PhD Dept of Civil Eng FT)" userId="d827c302-4605-4336-ac8f-67ae5ff568c8" providerId="ADAL" clId="{8D887D5C-FA10-444C-A06D-670FD7EC88A2}" dt="2025-06-04T16:37:56.136" v="2448" actId="1076"/>
          <ac:spMkLst>
            <pc:docMk/>
            <pc:sldMk cId="3255958556" sldId="411"/>
            <ac:spMk id="13" creationId="{7A25A8C9-9265-CDD0-1096-901F87163DF4}"/>
          </ac:spMkLst>
        </pc:spChg>
        <pc:spChg chg="add mod">
          <ac:chgData name="Zehao Ye (PhD Dept of Civil Eng FT)" userId="d827c302-4605-4336-ac8f-67ae5ff568c8" providerId="ADAL" clId="{8D887D5C-FA10-444C-A06D-670FD7EC88A2}" dt="2025-06-04T16:38:25.729" v="2479" actId="1076"/>
          <ac:spMkLst>
            <pc:docMk/>
            <pc:sldMk cId="3255958556" sldId="411"/>
            <ac:spMk id="14" creationId="{FD11D22E-E023-69B1-11C7-C1F7FD44EBFF}"/>
          </ac:spMkLst>
        </pc:spChg>
        <pc:spChg chg="add mod">
          <ac:chgData name="Zehao Ye (PhD Dept of Civil Eng FT)" userId="d827c302-4605-4336-ac8f-67ae5ff568c8" providerId="ADAL" clId="{8D887D5C-FA10-444C-A06D-670FD7EC88A2}" dt="2025-06-04T16:38:41.121" v="2487" actId="1076"/>
          <ac:spMkLst>
            <pc:docMk/>
            <pc:sldMk cId="3255958556" sldId="411"/>
            <ac:spMk id="15" creationId="{A59828DF-1BF3-9DC5-83EA-EF0357984FDA}"/>
          </ac:spMkLst>
        </pc:spChg>
        <pc:spChg chg="add mod">
          <ac:chgData name="Zehao Ye (PhD Dept of Civil Eng FT)" userId="d827c302-4605-4336-ac8f-67ae5ff568c8" providerId="ADAL" clId="{8D887D5C-FA10-444C-A06D-670FD7EC88A2}" dt="2025-06-04T16:38:55.648" v="2505" actId="1076"/>
          <ac:spMkLst>
            <pc:docMk/>
            <pc:sldMk cId="3255958556" sldId="411"/>
            <ac:spMk id="17" creationId="{DD064D6F-18F3-D1DB-348D-E25F4FC71D6B}"/>
          </ac:spMkLst>
        </pc:spChg>
        <pc:spChg chg="add mod">
          <ac:chgData name="Zehao Ye (PhD Dept of Civil Eng FT)" userId="d827c302-4605-4336-ac8f-67ae5ff568c8" providerId="ADAL" clId="{8D887D5C-FA10-444C-A06D-670FD7EC88A2}" dt="2025-06-04T16:39:27.905" v="2526" actId="1076"/>
          <ac:spMkLst>
            <pc:docMk/>
            <pc:sldMk cId="3255958556" sldId="411"/>
            <ac:spMk id="18" creationId="{0F510436-9D2B-798E-85FB-F7A6F549AD88}"/>
          </ac:spMkLst>
        </pc:spChg>
        <pc:picChg chg="add mod">
          <ac:chgData name="Zehao Ye (PhD Dept of Civil Eng FT)" userId="d827c302-4605-4336-ac8f-67ae5ff568c8" providerId="ADAL" clId="{8D887D5C-FA10-444C-A06D-670FD7EC88A2}" dt="2025-06-04T16:37:11.441" v="2431" actId="1076"/>
          <ac:picMkLst>
            <pc:docMk/>
            <pc:sldMk cId="3255958556" sldId="411"/>
            <ac:picMk id="2" creationId="{CCAB6A49-7CB5-EB92-3D2B-94E443EEEAA4}"/>
          </ac:picMkLst>
        </pc:picChg>
        <pc:picChg chg="add mod">
          <ac:chgData name="Zehao Ye (PhD Dept of Civil Eng FT)" userId="d827c302-4605-4336-ac8f-67ae5ff568c8" providerId="ADAL" clId="{8D887D5C-FA10-444C-A06D-670FD7EC88A2}" dt="2025-06-04T16:36:53.673" v="2427" actId="1076"/>
          <ac:picMkLst>
            <pc:docMk/>
            <pc:sldMk cId="3255958556" sldId="411"/>
            <ac:picMk id="6" creationId="{3C919BB4-AD8C-8F42-4B0F-B34291491E84}"/>
          </ac:picMkLst>
        </pc:picChg>
        <pc:picChg chg="add mod">
          <ac:chgData name="Zehao Ye (PhD Dept of Civil Eng FT)" userId="d827c302-4605-4336-ac8f-67ae5ff568c8" providerId="ADAL" clId="{8D887D5C-FA10-444C-A06D-670FD7EC88A2}" dt="2025-06-04T16:36:56.735" v="2429" actId="1076"/>
          <ac:picMkLst>
            <pc:docMk/>
            <pc:sldMk cId="3255958556" sldId="411"/>
            <ac:picMk id="7" creationId="{D8533ACB-9653-48FA-42C6-C95B4CA9F471}"/>
          </ac:picMkLst>
        </pc:picChg>
        <pc:picChg chg="add mod">
          <ac:chgData name="Zehao Ye (PhD Dept of Civil Eng FT)" userId="d827c302-4605-4336-ac8f-67ae5ff568c8" providerId="ADAL" clId="{8D887D5C-FA10-444C-A06D-670FD7EC88A2}" dt="2025-06-04T16:36:54.857" v="2428" actId="1076"/>
          <ac:picMkLst>
            <pc:docMk/>
            <pc:sldMk cId="3255958556" sldId="411"/>
            <ac:picMk id="8" creationId="{74571C6F-0C9C-729C-7DB5-36E56E62283D}"/>
          </ac:picMkLst>
        </pc:picChg>
        <pc:picChg chg="add mod">
          <ac:chgData name="Zehao Ye (PhD Dept of Civil Eng FT)" userId="d827c302-4605-4336-ac8f-67ae5ff568c8" providerId="ADAL" clId="{8D887D5C-FA10-444C-A06D-670FD7EC88A2}" dt="2025-06-04T16:36:58.721" v="2430" actId="1076"/>
          <ac:picMkLst>
            <pc:docMk/>
            <pc:sldMk cId="3255958556" sldId="411"/>
            <ac:picMk id="10" creationId="{E18538A4-B3E4-7032-29BA-10279AEE72A2}"/>
          </ac:picMkLst>
        </pc:picChg>
        <pc:picChg chg="add mod modCrop">
          <ac:chgData name="Zehao Ye (PhD Dept of Civil Eng FT)" userId="d827c302-4605-4336-ac8f-67ae5ff568c8" providerId="ADAL" clId="{8D887D5C-FA10-444C-A06D-670FD7EC88A2}" dt="2025-06-04T16:42:38.497" v="2556" actId="1037"/>
          <ac:picMkLst>
            <pc:docMk/>
            <pc:sldMk cId="3255958556" sldId="411"/>
            <ac:picMk id="11" creationId="{E58E1DF0-A8A2-196E-1AA1-1E0D26B96F86}"/>
          </ac:picMkLst>
        </pc:picChg>
      </pc:sldChg>
      <pc:sldChg chg="addSp delSp modSp add mod">
        <pc:chgData name="Zehao Ye (PhD Dept of Civil Eng FT)" userId="d827c302-4605-4336-ac8f-67ae5ff568c8" providerId="ADAL" clId="{8D887D5C-FA10-444C-A06D-670FD7EC88A2}" dt="2025-06-04T17:32:45.995" v="3598" actId="20577"/>
        <pc:sldMkLst>
          <pc:docMk/>
          <pc:sldMk cId="2936503351" sldId="412"/>
        </pc:sldMkLst>
        <pc:spChg chg="add del mod">
          <ac:chgData name="Zehao Ye (PhD Dept of Civil Eng FT)" userId="d827c302-4605-4336-ac8f-67ae5ff568c8" providerId="ADAL" clId="{8D887D5C-FA10-444C-A06D-670FD7EC88A2}" dt="2025-06-04T17:32:45.995" v="3598" actId="20577"/>
          <ac:spMkLst>
            <pc:docMk/>
            <pc:sldMk cId="2936503351" sldId="412"/>
            <ac:spMk id="5" creationId="{CAACEF33-5107-1F19-BF0D-D7D3B41FD3AB}"/>
          </ac:spMkLst>
        </pc:spChg>
        <pc:spChg chg="mod">
          <ac:chgData name="Zehao Ye (PhD Dept of Civil Eng FT)" userId="d827c302-4605-4336-ac8f-67ae5ff568c8" providerId="ADAL" clId="{8D887D5C-FA10-444C-A06D-670FD7EC88A2}" dt="2025-06-04T14:18:41.956" v="476" actId="20577"/>
          <ac:spMkLst>
            <pc:docMk/>
            <pc:sldMk cId="2936503351" sldId="412"/>
            <ac:spMk id="16" creationId="{72174792-510C-E30C-E72B-145874F8588C}"/>
          </ac:spMkLst>
        </pc:spChg>
      </pc:sldChg>
      <pc:sldChg chg="addSp modSp add mod">
        <pc:chgData name="Zehao Ye (PhD Dept of Civil Eng FT)" userId="d827c302-4605-4336-ac8f-67ae5ff568c8" providerId="ADAL" clId="{8D887D5C-FA10-444C-A06D-670FD7EC88A2}" dt="2025-06-04T16:32:35.040" v="2352" actId="1076"/>
        <pc:sldMkLst>
          <pc:docMk/>
          <pc:sldMk cId="2780352889" sldId="413"/>
        </pc:sldMkLst>
        <pc:spChg chg="mod">
          <ac:chgData name="Zehao Ye (PhD Dept of Civil Eng FT)" userId="d827c302-4605-4336-ac8f-67ae5ff568c8" providerId="ADAL" clId="{8D887D5C-FA10-444C-A06D-670FD7EC88A2}" dt="2025-06-04T16:32:22.795" v="2351" actId="20577"/>
          <ac:spMkLst>
            <pc:docMk/>
            <pc:sldMk cId="2780352889" sldId="413"/>
            <ac:spMk id="5" creationId="{19238BA6-669F-41E8-5166-FD585004C1DC}"/>
          </ac:spMkLst>
        </pc:spChg>
        <pc:spChg chg="mod">
          <ac:chgData name="Zehao Ye (PhD Dept of Civil Eng FT)" userId="d827c302-4605-4336-ac8f-67ae5ff568c8" providerId="ADAL" clId="{8D887D5C-FA10-444C-A06D-670FD7EC88A2}" dt="2025-06-04T16:31:56.636" v="2344" actId="20577"/>
          <ac:spMkLst>
            <pc:docMk/>
            <pc:sldMk cId="2780352889" sldId="413"/>
            <ac:spMk id="16" creationId="{2047CC2E-8347-2201-AB31-F86A82799728}"/>
          </ac:spMkLst>
        </pc:spChg>
        <pc:picChg chg="add mod">
          <ac:chgData name="Zehao Ye (PhD Dept of Civil Eng FT)" userId="d827c302-4605-4336-ac8f-67ae5ff568c8" providerId="ADAL" clId="{8D887D5C-FA10-444C-A06D-670FD7EC88A2}" dt="2025-06-04T16:32:35.040" v="2352" actId="1076"/>
          <ac:picMkLst>
            <pc:docMk/>
            <pc:sldMk cId="2780352889" sldId="413"/>
            <ac:picMk id="2" creationId="{CDB24F33-1E56-8FDA-8758-F6B8D08EE215}"/>
          </ac:picMkLst>
        </pc:picChg>
      </pc:sldChg>
      <pc:sldChg chg="addSp delSp modSp add mod">
        <pc:chgData name="Zehao Ye (PhD Dept of Civil Eng FT)" userId="d827c302-4605-4336-ac8f-67ae5ff568c8" providerId="ADAL" clId="{8D887D5C-FA10-444C-A06D-670FD7EC88A2}" dt="2025-06-04T17:29:00.409" v="3553" actId="14100"/>
        <pc:sldMkLst>
          <pc:docMk/>
          <pc:sldMk cId="2850219394" sldId="414"/>
        </pc:sldMkLst>
        <pc:spChg chg="mod">
          <ac:chgData name="Zehao Ye (PhD Dept of Civil Eng FT)" userId="d827c302-4605-4336-ac8f-67ae5ff568c8" providerId="ADAL" clId="{8D887D5C-FA10-444C-A06D-670FD7EC88A2}" dt="2025-06-04T14:46:05.235" v="1144" actId="20577"/>
          <ac:spMkLst>
            <pc:docMk/>
            <pc:sldMk cId="2850219394" sldId="414"/>
            <ac:spMk id="5" creationId="{A51081C9-3A0D-109E-F4F5-9591318A9DEB}"/>
          </ac:spMkLst>
        </pc:spChg>
        <pc:spChg chg="add mod">
          <ac:chgData name="Zehao Ye (PhD Dept of Civil Eng FT)" userId="d827c302-4605-4336-ac8f-67ae5ff568c8" providerId="ADAL" clId="{8D887D5C-FA10-444C-A06D-670FD7EC88A2}" dt="2025-06-04T14:51:24.404" v="1207" actId="14100"/>
          <ac:spMkLst>
            <pc:docMk/>
            <pc:sldMk cId="2850219394" sldId="414"/>
            <ac:spMk id="14" creationId="{D2524274-7A71-28B8-9499-186A271A015D}"/>
          </ac:spMkLst>
        </pc:spChg>
        <pc:spChg chg="add mod">
          <ac:chgData name="Zehao Ye (PhD Dept of Civil Eng FT)" userId="d827c302-4605-4336-ac8f-67ae5ff568c8" providerId="ADAL" clId="{8D887D5C-FA10-444C-A06D-670FD7EC88A2}" dt="2025-06-04T14:53:45.530" v="1420" actId="14100"/>
          <ac:spMkLst>
            <pc:docMk/>
            <pc:sldMk cId="2850219394" sldId="414"/>
            <ac:spMk id="17" creationId="{42BA09BA-64E9-2C21-C5B3-E7248C852F23}"/>
          </ac:spMkLst>
        </pc:spChg>
        <pc:spChg chg="add mod">
          <ac:chgData name="Zehao Ye (PhD Dept of Civil Eng FT)" userId="d827c302-4605-4336-ac8f-67ae5ff568c8" providerId="ADAL" clId="{8D887D5C-FA10-444C-A06D-670FD7EC88A2}" dt="2025-06-04T17:29:00.409" v="3553" actId="14100"/>
          <ac:spMkLst>
            <pc:docMk/>
            <pc:sldMk cId="2850219394" sldId="414"/>
            <ac:spMk id="20" creationId="{E878E5E5-A421-6297-5A4B-15327BC87A28}"/>
          </ac:spMkLst>
        </pc:spChg>
        <pc:picChg chg="add mod">
          <ac:chgData name="Zehao Ye (PhD Dept of Civil Eng FT)" userId="d827c302-4605-4336-ac8f-67ae5ff568c8" providerId="ADAL" clId="{8D887D5C-FA10-444C-A06D-670FD7EC88A2}" dt="2025-06-04T14:51:20.195" v="1206" actId="1076"/>
          <ac:picMkLst>
            <pc:docMk/>
            <pc:sldMk cId="2850219394" sldId="414"/>
            <ac:picMk id="6" creationId="{A4EAC286-5FC6-7553-E71F-0397E5FDBBB2}"/>
          </ac:picMkLst>
        </pc:picChg>
      </pc:sldChg>
      <pc:sldChg chg="addSp delSp modSp add mod">
        <pc:chgData name="Zehao Ye (PhD Dept of Civil Eng FT)" userId="d827c302-4605-4336-ac8f-67ae5ff568c8" providerId="ADAL" clId="{8D887D5C-FA10-444C-A06D-670FD7EC88A2}" dt="2025-06-04T16:34:01.081" v="2379" actId="1076"/>
        <pc:sldMkLst>
          <pc:docMk/>
          <pc:sldMk cId="3696090345" sldId="415"/>
        </pc:sldMkLst>
        <pc:spChg chg="mod">
          <ac:chgData name="Zehao Ye (PhD Dept of Civil Eng FT)" userId="d827c302-4605-4336-ac8f-67ae5ff568c8" providerId="ADAL" clId="{8D887D5C-FA10-444C-A06D-670FD7EC88A2}" dt="2025-06-04T16:33:22.247" v="2372" actId="14100"/>
          <ac:spMkLst>
            <pc:docMk/>
            <pc:sldMk cId="3696090345" sldId="415"/>
            <ac:spMk id="5" creationId="{B209D44E-F93B-41B2-332A-C70A8ABC3588}"/>
          </ac:spMkLst>
        </pc:spChg>
        <pc:spChg chg="add mod">
          <ac:chgData name="Zehao Ye (PhD Dept of Civil Eng FT)" userId="d827c302-4605-4336-ac8f-67ae5ff568c8" providerId="ADAL" clId="{8D887D5C-FA10-444C-A06D-670FD7EC88A2}" dt="2025-06-04T16:34:01.081" v="2379" actId="1076"/>
          <ac:spMkLst>
            <pc:docMk/>
            <pc:sldMk cId="3696090345" sldId="415"/>
            <ac:spMk id="7" creationId="{07027C41-7A5E-E3E5-B4DF-059208B67D66}"/>
          </ac:spMkLst>
        </pc:spChg>
        <pc:spChg chg="mod">
          <ac:chgData name="Zehao Ye (PhD Dept of Civil Eng FT)" userId="d827c302-4605-4336-ac8f-67ae5ff568c8" providerId="ADAL" clId="{8D887D5C-FA10-444C-A06D-670FD7EC88A2}" dt="2025-06-04T16:32:43.502" v="2363" actId="20577"/>
          <ac:spMkLst>
            <pc:docMk/>
            <pc:sldMk cId="3696090345" sldId="415"/>
            <ac:spMk id="16" creationId="{24533E42-01E3-514A-51F6-87416C6417B6}"/>
          </ac:spMkLst>
        </pc:spChg>
      </pc:sldChg>
      <pc:sldChg chg="addSp delSp modSp add mod">
        <pc:chgData name="Zehao Ye (PhD Dept of Civil Eng FT)" userId="d827c302-4605-4336-ac8f-67ae5ff568c8" providerId="ADAL" clId="{8D887D5C-FA10-444C-A06D-670FD7EC88A2}" dt="2025-06-04T17:00:42.177" v="2895" actId="14734"/>
        <pc:sldMkLst>
          <pc:docMk/>
          <pc:sldMk cId="2203838237" sldId="416"/>
        </pc:sldMkLst>
        <pc:graphicFrameChg chg="add mod modGraphic">
          <ac:chgData name="Zehao Ye (PhD Dept of Civil Eng FT)" userId="d827c302-4605-4336-ac8f-67ae5ff568c8" providerId="ADAL" clId="{8D887D5C-FA10-444C-A06D-670FD7EC88A2}" dt="2025-06-04T17:00:42.177" v="2895" actId="14734"/>
          <ac:graphicFrameMkLst>
            <pc:docMk/>
            <pc:sldMk cId="2203838237" sldId="416"/>
            <ac:graphicFrameMk id="6" creationId="{D7A12EF3-6B4D-82F2-9F42-238CDDFC0489}"/>
          </ac:graphicFrameMkLst>
        </pc:graphicFrameChg>
      </pc:sldChg>
      <pc:sldChg chg="addSp delSp modSp add mod modAnim modNotesTx">
        <pc:chgData name="Zehao Ye (PhD Dept of Civil Eng FT)" userId="d827c302-4605-4336-ac8f-67ae5ff568c8" providerId="ADAL" clId="{8D887D5C-FA10-444C-A06D-670FD7EC88A2}" dt="2025-06-04T17:29:32.154" v="3557" actId="14100"/>
        <pc:sldMkLst>
          <pc:docMk/>
          <pc:sldMk cId="1125351650" sldId="417"/>
        </pc:sldMkLst>
        <pc:spChg chg="add mod">
          <ac:chgData name="Zehao Ye (PhD Dept of Civil Eng FT)" userId="d827c302-4605-4336-ac8f-67ae5ff568c8" providerId="ADAL" clId="{8D887D5C-FA10-444C-A06D-670FD7EC88A2}" dt="2025-06-04T17:29:32.154" v="3557" actId="14100"/>
          <ac:spMkLst>
            <pc:docMk/>
            <pc:sldMk cId="1125351650" sldId="417"/>
            <ac:spMk id="2" creationId="{DEA3AE91-6FDC-D1B5-B6DF-23088A7A1300}"/>
          </ac:spMkLst>
        </pc:spChg>
      </pc:sldChg>
      <pc:sldMasterChg chg="modSp mod addSldLayout delSldLayout modSldLayout">
        <pc:chgData name="Zehao Ye (PhD Dept of Civil Eng FT)" userId="d827c302-4605-4336-ac8f-67ae5ff568c8" providerId="ADAL" clId="{8D887D5C-FA10-444C-A06D-670FD7EC88A2}" dt="2025-06-04T14:22:30.273" v="512"/>
        <pc:sldMasterMkLst>
          <pc:docMk/>
          <pc:sldMasterMk cId="2464665147" sldId="2147483686"/>
        </pc:sldMasterMkLst>
        <pc:spChg chg="mod">
          <ac:chgData name="Zehao Ye (PhD Dept of Civil Eng FT)" userId="d827c302-4605-4336-ac8f-67ae5ff568c8" providerId="ADAL" clId="{8D887D5C-FA10-444C-A06D-670FD7EC88A2}" dt="2025-06-04T14:21:46.881" v="510"/>
          <ac:spMkLst>
            <pc:docMk/>
            <pc:sldMasterMk cId="2464665147" sldId="2147483686"/>
            <ac:spMk id="10" creationId="{5AA3B2AB-37F2-6BB1-8E75-74D6DFEC00C4}"/>
          </ac:spMkLst>
        </pc:spChg>
        <pc:sldLayoutChg chg="modSp mod">
          <pc:chgData name="Zehao Ye (PhD Dept of Civil Eng FT)" userId="d827c302-4605-4336-ac8f-67ae5ff568c8" providerId="ADAL" clId="{8D887D5C-FA10-444C-A06D-670FD7EC88A2}" dt="2025-06-04T14:22:30.273" v="512"/>
          <pc:sldLayoutMkLst>
            <pc:docMk/>
            <pc:sldMasterMk cId="2464665147" sldId="2147483686"/>
            <pc:sldLayoutMk cId="252513643" sldId="2147483675"/>
          </pc:sldLayoutMkLst>
          <pc:spChg chg="mod">
            <ac:chgData name="Zehao Ye (PhD Dept of Civil Eng FT)" userId="d827c302-4605-4336-ac8f-67ae5ff568c8" providerId="ADAL" clId="{8D887D5C-FA10-444C-A06D-670FD7EC88A2}" dt="2025-06-04T14:22:30.273" v="512"/>
            <ac:spMkLst>
              <pc:docMk/>
              <pc:sldMasterMk cId="2464665147" sldId="2147483686"/>
              <pc:sldLayoutMk cId="252513643" sldId="2147483675"/>
              <ac:spMk id="5" creationId="{58A1143B-7A3D-35A9-A057-A82483D21A84}"/>
            </ac:spMkLst>
          </pc:spChg>
        </pc:sldLayoutChg>
        <pc:sldLayoutChg chg="add del">
          <pc:chgData name="Zehao Ye (PhD Dept of Civil Eng FT)" userId="d827c302-4605-4336-ac8f-67ae5ff568c8" providerId="ADAL" clId="{8D887D5C-FA10-444C-A06D-670FD7EC88A2}" dt="2025-06-04T14:00:06.749" v="10" actId="47"/>
          <pc:sldLayoutMkLst>
            <pc:docMk/>
            <pc:sldMasterMk cId="2464665147" sldId="2147483686"/>
            <pc:sldLayoutMk cId="3731267784" sldId="2147483687"/>
          </pc:sldLayoutMkLst>
        </pc:sldLayoutChg>
      </pc:sldMasterChg>
    </pc:docChg>
  </pc:docChgLst>
  <pc:docChgLst>
    <pc:chgData name="Zehao Ye (PhD Dept of Civil Eng FT)" userId="d827c302-4605-4336-ac8f-67ae5ff568c8" providerId="ADAL" clId="{3E6B7A09-8BCB-4C2A-B547-12317D2ADF17}"/>
    <pc:docChg chg="undo custSel addSld delSld modSld">
      <pc:chgData name="Zehao Ye (PhD Dept of Civil Eng FT)" userId="d827c302-4605-4336-ac8f-67ae5ff568c8" providerId="ADAL" clId="{3E6B7A09-8BCB-4C2A-B547-12317D2ADF17}" dt="2024-03-05T11:20:12.299" v="1164" actId="20577"/>
      <pc:docMkLst>
        <pc:docMk/>
      </pc:docMkLst>
      <pc:sldChg chg="del">
        <pc:chgData name="Zehao Ye (PhD Dept of Civil Eng FT)" userId="d827c302-4605-4336-ac8f-67ae5ff568c8" providerId="ADAL" clId="{3E6B7A09-8BCB-4C2A-B547-12317D2ADF17}" dt="2024-03-05T00:16:35.393" v="5" actId="47"/>
        <pc:sldMkLst>
          <pc:docMk/>
          <pc:sldMk cId="185463840" sldId="311"/>
        </pc:sldMkLst>
      </pc:sldChg>
      <pc:sldChg chg="del">
        <pc:chgData name="Zehao Ye (PhD Dept of Civil Eng FT)" userId="d827c302-4605-4336-ac8f-67ae5ff568c8" providerId="ADAL" clId="{3E6B7A09-8BCB-4C2A-B547-12317D2ADF17}" dt="2024-03-05T00:16:37.475" v="8" actId="47"/>
        <pc:sldMkLst>
          <pc:docMk/>
          <pc:sldMk cId="1134624846" sldId="315"/>
        </pc:sldMkLst>
      </pc:sldChg>
      <pc:sldChg chg="del">
        <pc:chgData name="Zehao Ye (PhD Dept of Civil Eng FT)" userId="d827c302-4605-4336-ac8f-67ae5ff568c8" providerId="ADAL" clId="{3E6B7A09-8BCB-4C2A-B547-12317D2ADF17}" dt="2024-03-05T00:16:36.052" v="6" actId="47"/>
        <pc:sldMkLst>
          <pc:docMk/>
          <pc:sldMk cId="3863697377" sldId="316"/>
        </pc:sldMkLst>
      </pc:sldChg>
      <pc:sldChg chg="del">
        <pc:chgData name="Zehao Ye (PhD Dept of Civil Eng FT)" userId="d827c302-4605-4336-ac8f-67ae5ff568c8" providerId="ADAL" clId="{3E6B7A09-8BCB-4C2A-B547-12317D2ADF17}" dt="2024-03-05T00:16:36.703" v="7" actId="47"/>
        <pc:sldMkLst>
          <pc:docMk/>
          <pc:sldMk cId="3743956166" sldId="317"/>
        </pc:sldMkLst>
      </pc:sldChg>
      <pc:sldChg chg="del">
        <pc:chgData name="Zehao Ye (PhD Dept of Civil Eng FT)" userId="d827c302-4605-4336-ac8f-67ae5ff568c8" providerId="ADAL" clId="{3E6B7A09-8BCB-4C2A-B547-12317D2ADF17}" dt="2024-03-05T00:16:38.279" v="9" actId="47"/>
        <pc:sldMkLst>
          <pc:docMk/>
          <pc:sldMk cId="127262723" sldId="318"/>
        </pc:sldMkLst>
      </pc:sldChg>
      <pc:sldChg chg="addSp delSp modSp mod">
        <pc:chgData name="Zehao Ye (PhD Dept of Civil Eng FT)" userId="d827c302-4605-4336-ac8f-67ae5ff568c8" providerId="ADAL" clId="{3E6B7A09-8BCB-4C2A-B547-12317D2ADF17}" dt="2024-03-05T11:00:15.291" v="1093" actId="1076"/>
        <pc:sldMkLst>
          <pc:docMk/>
          <pc:sldMk cId="3670227241" sldId="319"/>
        </pc:sldMkLst>
      </pc:sldChg>
      <pc:sldChg chg="addSp delSp modSp add mod">
        <pc:chgData name="Zehao Ye (PhD Dept of Civil Eng FT)" userId="d827c302-4605-4336-ac8f-67ae5ff568c8" providerId="ADAL" clId="{3E6B7A09-8BCB-4C2A-B547-12317D2ADF17}" dt="2024-03-05T11:20:12.299" v="1164" actId="20577"/>
        <pc:sldMkLst>
          <pc:docMk/>
          <pc:sldMk cId="1206804472" sldId="320"/>
        </pc:sldMkLst>
      </pc:sldChg>
      <pc:sldChg chg="addSp delSp modSp add mod">
        <pc:chgData name="Zehao Ye (PhD Dept of Civil Eng FT)" userId="d827c302-4605-4336-ac8f-67ae5ff568c8" providerId="ADAL" clId="{3E6B7A09-8BCB-4C2A-B547-12317D2ADF17}" dt="2024-03-05T11:18:03.170" v="1119" actId="1076"/>
        <pc:sldMkLst>
          <pc:docMk/>
          <pc:sldMk cId="247020597" sldId="321"/>
        </pc:sldMkLst>
      </pc:sldChg>
      <pc:sldChg chg="add del">
        <pc:chgData name="Zehao Ye (PhD Dept of Civil Eng FT)" userId="d827c302-4605-4336-ac8f-67ae5ff568c8" providerId="ADAL" clId="{3E6B7A09-8BCB-4C2A-B547-12317D2ADF17}" dt="2024-03-05T00:22:51.458" v="131"/>
        <pc:sldMkLst>
          <pc:docMk/>
          <pc:sldMk cId="669741253" sldId="321"/>
        </pc:sldMkLst>
      </pc:sldChg>
      <pc:sldChg chg="add del">
        <pc:chgData name="Zehao Ye (PhD Dept of Civil Eng FT)" userId="d827c302-4605-4336-ac8f-67ae5ff568c8" providerId="ADAL" clId="{3E6B7A09-8BCB-4C2A-B547-12317D2ADF17}" dt="2024-03-05T00:23:59.117" v="135"/>
        <pc:sldMkLst>
          <pc:docMk/>
          <pc:sldMk cId="1852548066" sldId="321"/>
        </pc:sldMkLst>
      </pc:sldChg>
      <pc:sldChg chg="add del">
        <pc:chgData name="Zehao Ye (PhD Dept of Civil Eng FT)" userId="d827c302-4605-4336-ac8f-67ae5ff568c8" providerId="ADAL" clId="{3E6B7A09-8BCB-4C2A-B547-12317D2ADF17}" dt="2024-03-05T00:23:04.133" v="133"/>
        <pc:sldMkLst>
          <pc:docMk/>
          <pc:sldMk cId="2957396001" sldId="321"/>
        </pc:sldMkLst>
      </pc:sldChg>
      <pc:sldChg chg="addSp delSp modSp add mod">
        <pc:chgData name="Zehao Ye (PhD Dept of Civil Eng FT)" userId="d827c302-4605-4336-ac8f-67ae5ff568c8" providerId="ADAL" clId="{3E6B7A09-8BCB-4C2A-B547-12317D2ADF17}" dt="2024-03-05T01:07:14.639" v="1092" actId="1076"/>
        <pc:sldMkLst>
          <pc:docMk/>
          <pc:sldMk cId="1668992533" sldId="322"/>
        </pc:sldMkLst>
      </pc:sldChg>
      <pc:sldChg chg="addSp new del mod">
        <pc:chgData name="Zehao Ye (PhD Dept of Civil Eng FT)" userId="d827c302-4605-4336-ac8f-67ae5ff568c8" providerId="ADAL" clId="{3E6B7A09-8BCB-4C2A-B547-12317D2ADF17}" dt="2024-03-05T00:53:22.982" v="742" actId="47"/>
        <pc:sldMkLst>
          <pc:docMk/>
          <pc:sldMk cId="1735995848" sldId="323"/>
        </pc:sldMkLst>
      </pc:sldChg>
      <pc:sldChg chg="addSp delSp modSp add mod">
        <pc:chgData name="Zehao Ye (PhD Dept of Civil Eng FT)" userId="d827c302-4605-4336-ac8f-67ae5ff568c8" providerId="ADAL" clId="{3E6B7A09-8BCB-4C2A-B547-12317D2ADF17}" dt="2024-03-05T01:06:09.245" v="1062" actId="313"/>
        <pc:sldMkLst>
          <pc:docMk/>
          <pc:sldMk cId="3080531757" sldId="324"/>
        </pc:sldMkLst>
      </pc:sldChg>
    </pc:docChg>
  </pc:docChgLst>
  <pc:docChgLst>
    <pc:chgData name="Zehao Ye (PhD Dept of Civil Eng FT)" userId="d827c302-4605-4336-ac8f-67ae5ff568c8" providerId="ADAL" clId="{A6D11E09-FD1B-4ECC-914A-0DEF0DFD12C8}"/>
    <pc:docChg chg="undo custSel modSld">
      <pc:chgData name="Zehao Ye (PhD Dept of Civil Eng FT)" userId="d827c302-4605-4336-ac8f-67ae5ff568c8" providerId="ADAL" clId="{A6D11E09-FD1B-4ECC-914A-0DEF0DFD12C8}" dt="2023-11-29T00:47:55.238" v="544" actId="20577"/>
      <pc:docMkLst>
        <pc:docMk/>
      </pc:docMkLst>
      <pc:sldChg chg="addSp modSp mod">
        <pc:chgData name="Zehao Ye (PhD Dept of Civil Eng FT)" userId="d827c302-4605-4336-ac8f-67ae5ff568c8" providerId="ADAL" clId="{A6D11E09-FD1B-4ECC-914A-0DEF0DFD12C8}" dt="2023-11-29T00:44:23.714" v="455" actId="14100"/>
        <pc:sldMkLst>
          <pc:docMk/>
          <pc:sldMk cId="3261910046" sldId="309"/>
        </pc:sldMkLst>
      </pc:sldChg>
      <pc:sldChg chg="modSp mod">
        <pc:chgData name="Zehao Ye (PhD Dept of Civil Eng FT)" userId="d827c302-4605-4336-ac8f-67ae5ff568c8" providerId="ADAL" clId="{A6D11E09-FD1B-4ECC-914A-0DEF0DFD12C8}" dt="2023-11-28T22:54:48.860" v="0" actId="1076"/>
        <pc:sldMkLst>
          <pc:docMk/>
          <pc:sldMk cId="3128207437" sldId="312"/>
        </pc:sldMkLst>
      </pc:sldChg>
      <pc:sldChg chg="modSp mod">
        <pc:chgData name="Zehao Ye (PhD Dept of Civil Eng FT)" userId="d827c302-4605-4336-ac8f-67ae5ff568c8" providerId="ADAL" clId="{A6D11E09-FD1B-4ECC-914A-0DEF0DFD12C8}" dt="2023-11-29T00:47:55.238" v="544" actId="20577"/>
        <pc:sldMkLst>
          <pc:docMk/>
          <pc:sldMk cId="4181450727" sldId="313"/>
        </pc:sldMkLst>
      </pc:sldChg>
      <pc:sldChg chg="addSp delSp modSp mod">
        <pc:chgData name="Zehao Ye (PhD Dept of Civil Eng FT)" userId="d827c302-4605-4336-ac8f-67ae5ff568c8" providerId="ADAL" clId="{A6D11E09-FD1B-4ECC-914A-0DEF0DFD12C8}" dt="2023-11-29T00:44:45.319" v="493" actId="20577"/>
        <pc:sldMkLst>
          <pc:docMk/>
          <pc:sldMk cId="2843816845" sldId="314"/>
        </pc:sldMkLst>
      </pc:sldChg>
    </pc:docChg>
  </pc:docChgLst>
  <pc:docChgLst>
    <pc:chgData name="叶 泽浩" userId="f5ad3a2f899be0ed" providerId="LiveId" clId="{BEE62221-9474-4479-82ED-A725A04B2BAC}"/>
    <pc:docChg chg="undo custSel addSld delSld modSld sldOrd">
      <pc:chgData name="叶 泽浩" userId="f5ad3a2f899be0ed" providerId="LiveId" clId="{BEE62221-9474-4479-82ED-A725A04B2BAC}" dt="2020-09-26T01:04:19.195" v="1296" actId="1076"/>
      <pc:docMkLst>
        <pc:docMk/>
      </pc:docMkLst>
      <pc:sldChg chg="addSp delSp modSp mod">
        <pc:chgData name="叶 泽浩" userId="f5ad3a2f899be0ed" providerId="LiveId" clId="{BEE62221-9474-4479-82ED-A725A04B2BAC}" dt="2020-09-26T00:43:22.827" v="245"/>
        <pc:sldMkLst>
          <pc:docMk/>
          <pc:sldMk cId="95458856" sldId="258"/>
        </pc:sldMkLst>
      </pc:sldChg>
      <pc:sldChg chg="modSp mod">
        <pc:chgData name="叶 泽浩" userId="f5ad3a2f899be0ed" providerId="LiveId" clId="{BEE62221-9474-4479-82ED-A725A04B2BAC}" dt="2020-09-26T01:01:15.889" v="985"/>
        <pc:sldMkLst>
          <pc:docMk/>
          <pc:sldMk cId="1229997833" sldId="259"/>
        </pc:sldMkLst>
      </pc:sldChg>
      <pc:sldChg chg="del">
        <pc:chgData name="叶 泽浩" userId="f5ad3a2f899be0ed" providerId="LiveId" clId="{BEE62221-9474-4479-82ED-A725A04B2BAC}" dt="2020-09-26T00:40:48.518" v="173" actId="47"/>
        <pc:sldMkLst>
          <pc:docMk/>
          <pc:sldMk cId="2466536349" sldId="260"/>
        </pc:sldMkLst>
      </pc:sldChg>
      <pc:sldChg chg="del">
        <pc:chgData name="叶 泽浩" userId="f5ad3a2f899be0ed" providerId="LiveId" clId="{BEE62221-9474-4479-82ED-A725A04B2BAC}" dt="2020-09-26T00:40:50.036" v="175" actId="47"/>
        <pc:sldMkLst>
          <pc:docMk/>
          <pc:sldMk cId="1781770917" sldId="261"/>
        </pc:sldMkLst>
      </pc:sldChg>
      <pc:sldChg chg="del">
        <pc:chgData name="叶 泽浩" userId="f5ad3a2f899be0ed" providerId="LiveId" clId="{BEE62221-9474-4479-82ED-A725A04B2BAC}" dt="2020-09-26T00:40:49.365" v="174" actId="47"/>
        <pc:sldMkLst>
          <pc:docMk/>
          <pc:sldMk cId="4138783724" sldId="262"/>
        </pc:sldMkLst>
      </pc:sldChg>
      <pc:sldChg chg="del">
        <pc:chgData name="叶 泽浩" userId="f5ad3a2f899be0ed" providerId="LiveId" clId="{BEE62221-9474-4479-82ED-A725A04B2BAC}" dt="2020-09-26T00:40:51.424" v="176" actId="47"/>
        <pc:sldMkLst>
          <pc:docMk/>
          <pc:sldMk cId="2694122937" sldId="263"/>
        </pc:sldMkLst>
      </pc:sldChg>
      <pc:sldChg chg="del">
        <pc:chgData name="叶 泽浩" userId="f5ad3a2f899be0ed" providerId="LiveId" clId="{BEE62221-9474-4479-82ED-A725A04B2BAC}" dt="2020-09-26T00:40:52.542" v="177" actId="47"/>
        <pc:sldMkLst>
          <pc:docMk/>
          <pc:sldMk cId="2771762670" sldId="264"/>
        </pc:sldMkLst>
      </pc:sldChg>
      <pc:sldChg chg="del">
        <pc:chgData name="叶 泽浩" userId="f5ad3a2f899be0ed" providerId="LiveId" clId="{BEE62221-9474-4479-82ED-A725A04B2BAC}" dt="2020-09-26T00:40:53.583" v="178" actId="47"/>
        <pc:sldMkLst>
          <pc:docMk/>
          <pc:sldMk cId="1663633230" sldId="265"/>
        </pc:sldMkLst>
      </pc:sldChg>
      <pc:sldChg chg="del">
        <pc:chgData name="叶 泽浩" userId="f5ad3a2f899be0ed" providerId="LiveId" clId="{BEE62221-9474-4479-82ED-A725A04B2BAC}" dt="2020-09-26T00:40:54.613" v="179" actId="47"/>
        <pc:sldMkLst>
          <pc:docMk/>
          <pc:sldMk cId="580667512" sldId="266"/>
        </pc:sldMkLst>
      </pc:sldChg>
      <pc:sldChg chg="del">
        <pc:chgData name="叶 泽浩" userId="f5ad3a2f899be0ed" providerId="LiveId" clId="{BEE62221-9474-4479-82ED-A725A04B2BAC}" dt="2020-09-26T00:40:55.666" v="180" actId="47"/>
        <pc:sldMkLst>
          <pc:docMk/>
          <pc:sldMk cId="3021987131" sldId="267"/>
        </pc:sldMkLst>
      </pc:sldChg>
      <pc:sldChg chg="del">
        <pc:chgData name="叶 泽浩" userId="f5ad3a2f899be0ed" providerId="LiveId" clId="{BEE62221-9474-4479-82ED-A725A04B2BAC}" dt="2020-09-26T00:40:56.507" v="181" actId="47"/>
        <pc:sldMkLst>
          <pc:docMk/>
          <pc:sldMk cId="3101484269" sldId="268"/>
        </pc:sldMkLst>
      </pc:sldChg>
      <pc:sldChg chg="del">
        <pc:chgData name="叶 泽浩" userId="f5ad3a2f899be0ed" providerId="LiveId" clId="{BEE62221-9474-4479-82ED-A725A04B2BAC}" dt="2020-09-26T00:40:57.326" v="182" actId="47"/>
        <pc:sldMkLst>
          <pc:docMk/>
          <pc:sldMk cId="806323968" sldId="269"/>
        </pc:sldMkLst>
      </pc:sldChg>
      <pc:sldChg chg="del">
        <pc:chgData name="叶 泽浩" userId="f5ad3a2f899be0ed" providerId="LiveId" clId="{BEE62221-9474-4479-82ED-A725A04B2BAC}" dt="2020-09-26T00:40:58.826" v="183" actId="47"/>
        <pc:sldMkLst>
          <pc:docMk/>
          <pc:sldMk cId="3635541522" sldId="270"/>
        </pc:sldMkLst>
      </pc:sldChg>
      <pc:sldChg chg="addSp delSp modSp add mod ord">
        <pc:chgData name="叶 泽浩" userId="f5ad3a2f899be0ed" providerId="LiveId" clId="{BEE62221-9474-4479-82ED-A725A04B2BAC}" dt="2020-09-26T00:50:57.027" v="367" actId="14100"/>
        <pc:sldMkLst>
          <pc:docMk/>
          <pc:sldMk cId="2487538718" sldId="272"/>
        </pc:sldMkLst>
      </pc:sldChg>
      <pc:sldChg chg="addSp delSp modSp add mod">
        <pc:chgData name="叶 泽浩" userId="f5ad3a2f899be0ed" providerId="LiveId" clId="{BEE62221-9474-4479-82ED-A725A04B2BAC}" dt="2020-09-26T00:53:07.099" v="614" actId="14100"/>
        <pc:sldMkLst>
          <pc:docMk/>
          <pc:sldMk cId="3162583781" sldId="273"/>
        </pc:sldMkLst>
      </pc:sldChg>
      <pc:sldChg chg="addSp delSp modSp add mod">
        <pc:chgData name="叶 泽浩" userId="f5ad3a2f899be0ed" providerId="LiveId" clId="{BEE62221-9474-4479-82ED-A725A04B2BAC}" dt="2020-09-26T00:46:02.422" v="316" actId="14100"/>
        <pc:sldMkLst>
          <pc:docMk/>
          <pc:sldMk cId="2146874858" sldId="274"/>
        </pc:sldMkLst>
      </pc:sldChg>
      <pc:sldChg chg="addSp delSp modSp add mod">
        <pc:chgData name="叶 泽浩" userId="f5ad3a2f899be0ed" providerId="LiveId" clId="{BEE62221-9474-4479-82ED-A725A04B2BAC}" dt="2020-09-26T00:52:31.466" v="609" actId="14100"/>
        <pc:sldMkLst>
          <pc:docMk/>
          <pc:sldMk cId="2191063385" sldId="275"/>
        </pc:sldMkLst>
      </pc:sldChg>
      <pc:sldChg chg="addSp delSp modSp add mod">
        <pc:chgData name="叶 泽浩" userId="f5ad3a2f899be0ed" providerId="LiveId" clId="{BEE62221-9474-4479-82ED-A725A04B2BAC}" dt="2020-09-26T00:55:28.660" v="750" actId="1076"/>
        <pc:sldMkLst>
          <pc:docMk/>
          <pc:sldMk cId="702429028" sldId="276"/>
        </pc:sldMkLst>
      </pc:sldChg>
      <pc:sldChg chg="addSp delSp modSp add mod">
        <pc:chgData name="叶 泽浩" userId="f5ad3a2f899be0ed" providerId="LiveId" clId="{BEE62221-9474-4479-82ED-A725A04B2BAC}" dt="2020-09-26T00:55:59.492" v="766" actId="14100"/>
        <pc:sldMkLst>
          <pc:docMk/>
          <pc:sldMk cId="1312054363" sldId="277"/>
        </pc:sldMkLst>
      </pc:sldChg>
      <pc:sldChg chg="addSp delSp modSp add mod">
        <pc:chgData name="叶 泽浩" userId="f5ad3a2f899be0ed" providerId="LiveId" clId="{BEE62221-9474-4479-82ED-A725A04B2BAC}" dt="2020-09-26T00:57:33.563" v="873" actId="1076"/>
        <pc:sldMkLst>
          <pc:docMk/>
          <pc:sldMk cId="78203729" sldId="278"/>
        </pc:sldMkLst>
      </pc:sldChg>
      <pc:sldChg chg="addSp delSp modSp add mod">
        <pc:chgData name="叶 泽浩" userId="f5ad3a2f899be0ed" providerId="LiveId" clId="{BEE62221-9474-4479-82ED-A725A04B2BAC}" dt="2020-09-26T00:58:32.267" v="901" actId="14100"/>
        <pc:sldMkLst>
          <pc:docMk/>
          <pc:sldMk cId="2775244124" sldId="279"/>
        </pc:sldMkLst>
      </pc:sldChg>
      <pc:sldChg chg="addSp delSp modSp add mod modAnim">
        <pc:chgData name="叶 泽浩" userId="f5ad3a2f899be0ed" providerId="LiveId" clId="{BEE62221-9474-4479-82ED-A725A04B2BAC}" dt="2020-09-26T00:59:44.779" v="908" actId="1076"/>
        <pc:sldMkLst>
          <pc:docMk/>
          <pc:sldMk cId="1725045591" sldId="280"/>
        </pc:sldMkLst>
      </pc:sldChg>
      <pc:sldChg chg="addSp delSp modSp add mod delAnim">
        <pc:chgData name="叶 泽浩" userId="f5ad3a2f899be0ed" providerId="LiveId" clId="{BEE62221-9474-4479-82ED-A725A04B2BAC}" dt="2020-09-26T01:04:19.195" v="1296" actId="1076"/>
        <pc:sldMkLst>
          <pc:docMk/>
          <pc:sldMk cId="3088298278" sldId="281"/>
        </pc:sldMkLst>
      </pc:sldChg>
    </pc:docChg>
  </pc:docChgLst>
  <pc:docChgLst>
    <pc:chgData name="Zehao Ye (PhD Dept of Civil Eng FT)" userId="d827c302-4605-4336-ac8f-67ae5ff568c8" providerId="ADAL" clId="{FA59B63D-AA72-4D52-AEDB-7B2C4F9124A8}"/>
    <pc:docChg chg="undo custSel addSld delSld modSld">
      <pc:chgData name="Zehao Ye (PhD Dept of Civil Eng FT)" userId="d827c302-4605-4336-ac8f-67ae5ff568c8" providerId="ADAL" clId="{FA59B63D-AA72-4D52-AEDB-7B2C4F9124A8}" dt="2024-05-24T12:54:42.910" v="1391" actId="14100"/>
      <pc:docMkLst>
        <pc:docMk/>
      </pc:docMkLst>
      <pc:sldChg chg="addSp modSp mod">
        <pc:chgData name="Zehao Ye (PhD Dept of Civil Eng FT)" userId="d827c302-4605-4336-ac8f-67ae5ff568c8" providerId="ADAL" clId="{FA59B63D-AA72-4D52-AEDB-7B2C4F9124A8}" dt="2024-05-24T11:22:36.399" v="1072" actId="1076"/>
        <pc:sldMkLst>
          <pc:docMk/>
          <pc:sldMk cId="757861990" sldId="335"/>
        </pc:sldMkLst>
      </pc:sldChg>
      <pc:sldChg chg="addSp modSp mod">
        <pc:chgData name="Zehao Ye (PhD Dept of Civil Eng FT)" userId="d827c302-4605-4336-ac8f-67ae5ff568c8" providerId="ADAL" clId="{FA59B63D-AA72-4D52-AEDB-7B2C4F9124A8}" dt="2024-05-24T11:30:01.684" v="1081" actId="20577"/>
        <pc:sldMkLst>
          <pc:docMk/>
          <pc:sldMk cId="2535795164" sldId="336"/>
        </pc:sldMkLst>
      </pc:sldChg>
      <pc:sldChg chg="addSp delSp modSp add mod">
        <pc:chgData name="Zehao Ye (PhD Dept of Civil Eng FT)" userId="d827c302-4605-4336-ac8f-67ae5ff568c8" providerId="ADAL" clId="{FA59B63D-AA72-4D52-AEDB-7B2C4F9124A8}" dt="2024-05-24T11:03:18.297" v="826" actId="20577"/>
        <pc:sldMkLst>
          <pc:docMk/>
          <pc:sldMk cId="2331099471" sldId="337"/>
        </pc:sldMkLst>
      </pc:sldChg>
      <pc:sldChg chg="addSp delSp modSp add mod">
        <pc:chgData name="Zehao Ye (PhD Dept of Civil Eng FT)" userId="d827c302-4605-4336-ac8f-67ae5ff568c8" providerId="ADAL" clId="{FA59B63D-AA72-4D52-AEDB-7B2C4F9124A8}" dt="2024-05-24T11:33:32.241" v="1185" actId="14100"/>
        <pc:sldMkLst>
          <pc:docMk/>
          <pc:sldMk cId="760441929" sldId="338"/>
        </pc:sldMkLst>
      </pc:sldChg>
      <pc:sldChg chg="add del">
        <pc:chgData name="Zehao Ye (PhD Dept of Civil Eng FT)" userId="d827c302-4605-4336-ac8f-67ae5ff568c8" providerId="ADAL" clId="{FA59B63D-AA72-4D52-AEDB-7B2C4F9124A8}" dt="2024-05-24T10:38:55.098" v="164"/>
        <pc:sldMkLst>
          <pc:docMk/>
          <pc:sldMk cId="1153303324" sldId="338"/>
        </pc:sldMkLst>
      </pc:sldChg>
      <pc:sldChg chg="add del">
        <pc:chgData name="Zehao Ye (PhD Dept of Civil Eng FT)" userId="d827c302-4605-4336-ac8f-67ae5ff568c8" providerId="ADAL" clId="{FA59B63D-AA72-4D52-AEDB-7B2C4F9124A8}" dt="2024-05-24T10:38:44.753" v="162" actId="47"/>
        <pc:sldMkLst>
          <pc:docMk/>
          <pc:sldMk cId="1510903256" sldId="338"/>
        </pc:sldMkLst>
      </pc:sldChg>
      <pc:sldChg chg="addSp delSp modSp add mod">
        <pc:chgData name="Zehao Ye (PhD Dept of Civil Eng FT)" userId="d827c302-4605-4336-ac8f-67ae5ff568c8" providerId="ADAL" clId="{FA59B63D-AA72-4D52-AEDB-7B2C4F9124A8}" dt="2024-05-24T12:54:42.910" v="1391" actId="14100"/>
        <pc:sldMkLst>
          <pc:docMk/>
          <pc:sldMk cId="776163743" sldId="339"/>
        </pc:sldMkLst>
      </pc:sldChg>
    </pc:docChg>
  </pc:docChgLst>
  <pc:docChgLst>
    <pc:chgData name="Zehao Ye (PhD Dept of Civil Eng FT)" userId="d827c302-4605-4336-ac8f-67ae5ff568c8" providerId="ADAL" clId="{395E3F4E-907F-46B5-88F6-24075A3AD6D4}"/>
    <pc:docChg chg="undo custSel addSld delSld modSld">
      <pc:chgData name="Zehao Ye (PhD Dept of Civil Eng FT)" userId="d827c302-4605-4336-ac8f-67ae5ff568c8" providerId="ADAL" clId="{395E3F4E-907F-46B5-88F6-24075A3AD6D4}" dt="2024-10-13T19:19:26.685" v="1654" actId="478"/>
      <pc:docMkLst>
        <pc:docMk/>
      </pc:docMkLst>
      <pc:sldChg chg="modSp mod">
        <pc:chgData name="Zehao Ye (PhD Dept of Civil Eng FT)" userId="d827c302-4605-4336-ac8f-67ae5ff568c8" providerId="ADAL" clId="{395E3F4E-907F-46B5-88F6-24075A3AD6D4}" dt="2024-10-01T12:32:37.640" v="233" actId="20577"/>
        <pc:sldMkLst>
          <pc:docMk/>
          <pc:sldMk cId="239893239" sldId="256"/>
        </pc:sldMkLst>
      </pc:sldChg>
      <pc:sldChg chg="del">
        <pc:chgData name="Zehao Ye (PhD Dept of Civil Eng FT)" userId="d827c302-4605-4336-ac8f-67ae5ff568c8" providerId="ADAL" clId="{395E3F4E-907F-46B5-88F6-24075A3AD6D4}" dt="2024-09-30T14:09:50.449" v="6" actId="47"/>
        <pc:sldMkLst>
          <pc:docMk/>
          <pc:sldMk cId="3455727616" sldId="353"/>
        </pc:sldMkLst>
      </pc:sldChg>
      <pc:sldChg chg="del">
        <pc:chgData name="Zehao Ye (PhD Dept of Civil Eng FT)" userId="d827c302-4605-4336-ac8f-67ae5ff568c8" providerId="ADAL" clId="{395E3F4E-907F-46B5-88F6-24075A3AD6D4}" dt="2024-09-30T14:09:55.229" v="12" actId="47"/>
        <pc:sldMkLst>
          <pc:docMk/>
          <pc:sldMk cId="3178269866" sldId="354"/>
        </pc:sldMkLst>
      </pc:sldChg>
      <pc:sldChg chg="del">
        <pc:chgData name="Zehao Ye (PhD Dept of Civil Eng FT)" userId="d827c302-4605-4336-ac8f-67ae5ff568c8" providerId="ADAL" clId="{395E3F4E-907F-46B5-88F6-24075A3AD6D4}" dt="2024-09-30T14:09:51.735" v="7" actId="47"/>
        <pc:sldMkLst>
          <pc:docMk/>
          <pc:sldMk cId="2082158424" sldId="355"/>
        </pc:sldMkLst>
      </pc:sldChg>
      <pc:sldChg chg="del">
        <pc:chgData name="Zehao Ye (PhD Dept of Civil Eng FT)" userId="d827c302-4605-4336-ac8f-67ae5ff568c8" providerId="ADAL" clId="{395E3F4E-907F-46B5-88F6-24075A3AD6D4}" dt="2024-09-30T14:09:56.700" v="14" actId="47"/>
        <pc:sldMkLst>
          <pc:docMk/>
          <pc:sldMk cId="498856959" sldId="356"/>
        </pc:sldMkLst>
      </pc:sldChg>
      <pc:sldChg chg="del">
        <pc:chgData name="Zehao Ye (PhD Dept of Civil Eng FT)" userId="d827c302-4605-4336-ac8f-67ae5ff568c8" providerId="ADAL" clId="{395E3F4E-907F-46B5-88F6-24075A3AD6D4}" dt="2024-09-30T14:09:57.623" v="15" actId="47"/>
        <pc:sldMkLst>
          <pc:docMk/>
          <pc:sldMk cId="1856771164" sldId="357"/>
        </pc:sldMkLst>
      </pc:sldChg>
      <pc:sldChg chg="del">
        <pc:chgData name="Zehao Ye (PhD Dept of Civil Eng FT)" userId="d827c302-4605-4336-ac8f-67ae5ff568c8" providerId="ADAL" clId="{395E3F4E-907F-46B5-88F6-24075A3AD6D4}" dt="2024-09-30T14:09:52.497" v="8" actId="47"/>
        <pc:sldMkLst>
          <pc:docMk/>
          <pc:sldMk cId="1641356890" sldId="358"/>
        </pc:sldMkLst>
      </pc:sldChg>
      <pc:sldChg chg="del">
        <pc:chgData name="Zehao Ye (PhD Dept of Civil Eng FT)" userId="d827c302-4605-4336-ac8f-67ae5ff568c8" providerId="ADAL" clId="{395E3F4E-907F-46B5-88F6-24075A3AD6D4}" dt="2024-09-30T14:09:53.181" v="9" actId="47"/>
        <pc:sldMkLst>
          <pc:docMk/>
          <pc:sldMk cId="3391912919" sldId="359"/>
        </pc:sldMkLst>
      </pc:sldChg>
      <pc:sldChg chg="del">
        <pc:chgData name="Zehao Ye (PhD Dept of Civil Eng FT)" userId="d827c302-4605-4336-ac8f-67ae5ff568c8" providerId="ADAL" clId="{395E3F4E-907F-46B5-88F6-24075A3AD6D4}" dt="2024-09-30T14:09:53.803" v="10" actId="47"/>
        <pc:sldMkLst>
          <pc:docMk/>
          <pc:sldMk cId="2642240643" sldId="360"/>
        </pc:sldMkLst>
      </pc:sldChg>
      <pc:sldChg chg="del">
        <pc:chgData name="Zehao Ye (PhD Dept of Civil Eng FT)" userId="d827c302-4605-4336-ac8f-67ae5ff568c8" providerId="ADAL" clId="{395E3F4E-907F-46B5-88F6-24075A3AD6D4}" dt="2024-09-30T14:09:58.474" v="16" actId="47"/>
        <pc:sldMkLst>
          <pc:docMk/>
          <pc:sldMk cId="3681396589" sldId="361"/>
        </pc:sldMkLst>
      </pc:sldChg>
      <pc:sldChg chg="del">
        <pc:chgData name="Zehao Ye (PhD Dept of Civil Eng FT)" userId="d827c302-4605-4336-ac8f-67ae5ff568c8" providerId="ADAL" clId="{395E3F4E-907F-46B5-88F6-24075A3AD6D4}" dt="2024-09-30T14:09:55.958" v="13" actId="47"/>
        <pc:sldMkLst>
          <pc:docMk/>
          <pc:sldMk cId="3419459293" sldId="362"/>
        </pc:sldMkLst>
      </pc:sldChg>
      <pc:sldChg chg="del">
        <pc:chgData name="Zehao Ye (PhD Dept of Civil Eng FT)" userId="d827c302-4605-4336-ac8f-67ae5ff568c8" providerId="ADAL" clId="{395E3F4E-907F-46B5-88F6-24075A3AD6D4}" dt="2024-09-30T14:10:00.551" v="17" actId="47"/>
        <pc:sldMkLst>
          <pc:docMk/>
          <pc:sldMk cId="2108455114" sldId="363"/>
        </pc:sldMkLst>
      </pc:sldChg>
      <pc:sldChg chg="del">
        <pc:chgData name="Zehao Ye (PhD Dept of Civil Eng FT)" userId="d827c302-4605-4336-ac8f-67ae5ff568c8" providerId="ADAL" clId="{395E3F4E-907F-46B5-88F6-24075A3AD6D4}" dt="2024-09-30T14:10:03.017" v="18" actId="47"/>
        <pc:sldMkLst>
          <pc:docMk/>
          <pc:sldMk cId="2892189019" sldId="364"/>
        </pc:sldMkLst>
      </pc:sldChg>
      <pc:sldChg chg="del">
        <pc:chgData name="Zehao Ye (PhD Dept of Civil Eng FT)" userId="d827c302-4605-4336-ac8f-67ae5ff568c8" providerId="ADAL" clId="{395E3F4E-907F-46B5-88F6-24075A3AD6D4}" dt="2024-09-30T14:10:03.945" v="19" actId="47"/>
        <pc:sldMkLst>
          <pc:docMk/>
          <pc:sldMk cId="3986539019" sldId="365"/>
        </pc:sldMkLst>
      </pc:sldChg>
      <pc:sldChg chg="addSp delSp modSp mod">
        <pc:chgData name="Zehao Ye (PhD Dept of Civil Eng FT)" userId="d827c302-4605-4336-ac8f-67ae5ff568c8" providerId="ADAL" clId="{395E3F4E-907F-46B5-88F6-24075A3AD6D4}" dt="2024-10-02T12:52:32.619" v="786" actId="14100"/>
        <pc:sldMkLst>
          <pc:docMk/>
          <pc:sldMk cId="1502522950" sldId="366"/>
        </pc:sldMkLst>
      </pc:sldChg>
      <pc:sldChg chg="del">
        <pc:chgData name="Zehao Ye (PhD Dept of Civil Eng FT)" userId="d827c302-4605-4336-ac8f-67ae5ff568c8" providerId="ADAL" clId="{395E3F4E-907F-46B5-88F6-24075A3AD6D4}" dt="2024-09-30T14:09:54.507" v="11" actId="47"/>
        <pc:sldMkLst>
          <pc:docMk/>
          <pc:sldMk cId="342800524" sldId="367"/>
        </pc:sldMkLst>
      </pc:sldChg>
      <pc:sldChg chg="addSp delSp modSp add mod">
        <pc:chgData name="Zehao Ye (PhD Dept of Civil Eng FT)" userId="d827c302-4605-4336-ac8f-67ae5ff568c8" providerId="ADAL" clId="{395E3F4E-907F-46B5-88F6-24075A3AD6D4}" dt="2024-10-02T12:28:11.488" v="286" actId="20577"/>
        <pc:sldMkLst>
          <pc:docMk/>
          <pc:sldMk cId="536899504" sldId="367"/>
        </pc:sldMkLst>
      </pc:sldChg>
      <pc:sldChg chg="delSp modSp add mod">
        <pc:chgData name="Zehao Ye (PhD Dept of Civil Eng FT)" userId="d827c302-4605-4336-ac8f-67ae5ff568c8" providerId="ADAL" clId="{395E3F4E-907F-46B5-88F6-24075A3AD6D4}" dt="2024-10-02T12:28:19.466" v="299" actId="20577"/>
        <pc:sldMkLst>
          <pc:docMk/>
          <pc:sldMk cId="2952256703" sldId="368"/>
        </pc:sldMkLst>
      </pc:sldChg>
      <pc:sldChg chg="addSp delSp modSp add mod">
        <pc:chgData name="Zehao Ye (PhD Dept of Civil Eng FT)" userId="d827c302-4605-4336-ac8f-67ae5ff568c8" providerId="ADAL" clId="{395E3F4E-907F-46B5-88F6-24075A3AD6D4}" dt="2024-10-02T12:56:42.246" v="873" actId="1076"/>
        <pc:sldMkLst>
          <pc:docMk/>
          <pc:sldMk cId="2528733175" sldId="369"/>
        </pc:sldMkLst>
      </pc:sldChg>
      <pc:sldChg chg="addSp delSp modSp add mod">
        <pc:chgData name="Zehao Ye (PhD Dept of Civil Eng FT)" userId="d827c302-4605-4336-ac8f-67ae5ff568c8" providerId="ADAL" clId="{395E3F4E-907F-46B5-88F6-24075A3AD6D4}" dt="2024-10-02T20:24:15.984" v="1299" actId="20577"/>
        <pc:sldMkLst>
          <pc:docMk/>
          <pc:sldMk cId="1140167945" sldId="370"/>
        </pc:sldMkLst>
      </pc:sldChg>
      <pc:sldChg chg="addSp delSp modSp add mod">
        <pc:chgData name="Zehao Ye (PhD Dept of Civil Eng FT)" userId="d827c302-4605-4336-ac8f-67ae5ff568c8" providerId="ADAL" clId="{395E3F4E-907F-46B5-88F6-24075A3AD6D4}" dt="2024-10-03T15:22:53.631" v="1557" actId="20577"/>
        <pc:sldMkLst>
          <pc:docMk/>
          <pc:sldMk cId="2172324534" sldId="371"/>
        </pc:sldMkLst>
      </pc:sldChg>
      <pc:sldChg chg="modSp add mod">
        <pc:chgData name="Zehao Ye (PhD Dept of Civil Eng FT)" userId="d827c302-4605-4336-ac8f-67ae5ff568c8" providerId="ADAL" clId="{395E3F4E-907F-46B5-88F6-24075A3AD6D4}" dt="2024-10-03T19:42:07.222" v="1650" actId="2062"/>
        <pc:sldMkLst>
          <pc:docMk/>
          <pc:sldMk cId="2132858114" sldId="372"/>
        </pc:sldMkLst>
      </pc:sldChg>
      <pc:sldChg chg="addSp delSp modSp add mod">
        <pc:chgData name="Zehao Ye (PhD Dept of Civil Eng FT)" userId="d827c302-4605-4336-ac8f-67ae5ff568c8" providerId="ADAL" clId="{395E3F4E-907F-46B5-88F6-24075A3AD6D4}" dt="2024-10-02T12:53:08.469" v="826" actId="1076"/>
        <pc:sldMkLst>
          <pc:docMk/>
          <pc:sldMk cId="2555683037" sldId="373"/>
        </pc:sldMkLst>
      </pc:sldChg>
      <pc:sldChg chg="addSp delSp modSp add mod">
        <pc:chgData name="Zehao Ye (PhD Dept of Civil Eng FT)" userId="d827c302-4605-4336-ac8f-67ae5ff568c8" providerId="ADAL" clId="{395E3F4E-907F-46B5-88F6-24075A3AD6D4}" dt="2024-10-03T16:08:44.107" v="1642" actId="1076"/>
        <pc:sldMkLst>
          <pc:docMk/>
          <pc:sldMk cId="1153988293" sldId="374"/>
        </pc:sldMkLst>
      </pc:sldChg>
      <pc:sldChg chg="delSp add mod">
        <pc:chgData name="Zehao Ye (PhD Dept of Civil Eng FT)" userId="d827c302-4605-4336-ac8f-67ae5ff568c8" providerId="ADAL" clId="{395E3F4E-907F-46B5-88F6-24075A3AD6D4}" dt="2024-10-13T19:19:26.685" v="1654" actId="478"/>
        <pc:sldMkLst>
          <pc:docMk/>
          <pc:sldMk cId="3024631142" sldId="376"/>
        </pc:sldMkLst>
      </pc:sldChg>
    </pc:docChg>
  </pc:docChgLst>
  <pc:docChgLst>
    <pc:chgData name="Zehao Ye (PhD Dept of Civil Eng FT)" userId="d827c302-4605-4336-ac8f-67ae5ff568c8" providerId="ADAL" clId="{9D3A9E20-6306-49BA-A8AC-E11EBDBD8A28}"/>
    <pc:docChg chg="undo custSel addSld modSld sldOrd">
      <pc:chgData name="Zehao Ye (PhD Dept of Civil Eng FT)" userId="d827c302-4605-4336-ac8f-67ae5ff568c8" providerId="ADAL" clId="{9D3A9E20-6306-49BA-A8AC-E11EBDBD8A28}" dt="2023-10-26T14:52:38.770" v="4035" actId="20577"/>
      <pc:docMkLst>
        <pc:docMk/>
      </pc:docMkLst>
      <pc:sldChg chg="modSp mod">
        <pc:chgData name="Zehao Ye (PhD Dept of Civil Eng FT)" userId="d827c302-4605-4336-ac8f-67ae5ff568c8" providerId="ADAL" clId="{9D3A9E20-6306-49BA-A8AC-E11EBDBD8A28}" dt="2023-10-26T13:37:16.605" v="3306" actId="1076"/>
        <pc:sldMkLst>
          <pc:docMk/>
          <pc:sldMk cId="1267901478" sldId="281"/>
        </pc:sldMkLst>
      </pc:sldChg>
      <pc:sldChg chg="addSp modSp mod">
        <pc:chgData name="Zehao Ye (PhD Dept of Civil Eng FT)" userId="d827c302-4605-4336-ac8f-67ae5ff568c8" providerId="ADAL" clId="{9D3A9E20-6306-49BA-A8AC-E11EBDBD8A28}" dt="2023-10-26T14:33:32.401" v="3678" actId="14100"/>
        <pc:sldMkLst>
          <pc:docMk/>
          <pc:sldMk cId="2754814758" sldId="306"/>
        </pc:sldMkLst>
      </pc:sldChg>
      <pc:sldChg chg="addSp delSp modSp mod">
        <pc:chgData name="Zehao Ye (PhD Dept of Civil Eng FT)" userId="d827c302-4605-4336-ac8f-67ae5ff568c8" providerId="ADAL" clId="{9D3A9E20-6306-49BA-A8AC-E11EBDBD8A28}" dt="2023-10-26T11:43:02.515" v="1089" actId="1076"/>
        <pc:sldMkLst>
          <pc:docMk/>
          <pc:sldMk cId="3988249497" sldId="307"/>
        </pc:sldMkLst>
      </pc:sldChg>
      <pc:sldChg chg="delSp modSp mod">
        <pc:chgData name="Zehao Ye (PhD Dept of Civil Eng FT)" userId="d827c302-4605-4336-ac8f-67ae5ff568c8" providerId="ADAL" clId="{9D3A9E20-6306-49BA-A8AC-E11EBDBD8A28}" dt="2023-10-26T11:30:41.348" v="772" actId="20577"/>
        <pc:sldMkLst>
          <pc:docMk/>
          <pc:sldMk cId="3048895627" sldId="309"/>
        </pc:sldMkLst>
      </pc:sldChg>
      <pc:sldChg chg="addSp delSp modSp mod">
        <pc:chgData name="Zehao Ye (PhD Dept of Civil Eng FT)" userId="d827c302-4605-4336-ac8f-67ae5ff568c8" providerId="ADAL" clId="{9D3A9E20-6306-49BA-A8AC-E11EBDBD8A28}" dt="2023-10-26T14:49:32.294" v="4002" actId="20577"/>
        <pc:sldMkLst>
          <pc:docMk/>
          <pc:sldMk cId="3335960323" sldId="310"/>
        </pc:sldMkLst>
      </pc:sldChg>
      <pc:sldChg chg="addSp delSp modSp mod">
        <pc:chgData name="Zehao Ye (PhD Dept of Civil Eng FT)" userId="d827c302-4605-4336-ac8f-67ae5ff568c8" providerId="ADAL" clId="{9D3A9E20-6306-49BA-A8AC-E11EBDBD8A28}" dt="2023-10-26T11:43:41.451" v="1116" actId="5793"/>
        <pc:sldMkLst>
          <pc:docMk/>
          <pc:sldMk cId="3133644935" sldId="311"/>
        </pc:sldMkLst>
      </pc:sldChg>
      <pc:sldChg chg="addSp delSp modSp mod">
        <pc:chgData name="Zehao Ye (PhD Dept of Civil Eng FT)" userId="d827c302-4605-4336-ac8f-67ae5ff568c8" providerId="ADAL" clId="{9D3A9E20-6306-49BA-A8AC-E11EBDBD8A28}" dt="2023-10-26T13:30:23.573" v="2888" actId="1076"/>
        <pc:sldMkLst>
          <pc:docMk/>
          <pc:sldMk cId="789415806" sldId="312"/>
        </pc:sldMkLst>
      </pc:sldChg>
      <pc:sldChg chg="modSp mod">
        <pc:chgData name="Zehao Ye (PhD Dept of Civil Eng FT)" userId="d827c302-4605-4336-ac8f-67ae5ff568c8" providerId="ADAL" clId="{9D3A9E20-6306-49BA-A8AC-E11EBDBD8A28}" dt="2023-10-26T14:45:00.070" v="3986" actId="20577"/>
        <pc:sldMkLst>
          <pc:docMk/>
          <pc:sldMk cId="4115785932" sldId="313"/>
        </pc:sldMkLst>
      </pc:sldChg>
      <pc:sldChg chg="delSp modSp add mod">
        <pc:chgData name="Zehao Ye (PhD Dept of Civil Eng FT)" userId="d827c302-4605-4336-ac8f-67ae5ff568c8" providerId="ADAL" clId="{9D3A9E20-6306-49BA-A8AC-E11EBDBD8A28}" dt="2023-10-26T10:41:27.962" v="271" actId="20577"/>
        <pc:sldMkLst>
          <pc:docMk/>
          <pc:sldMk cId="1682609671" sldId="314"/>
        </pc:sldMkLst>
      </pc:sldChg>
      <pc:sldChg chg="addSp delSp modSp add mod modAnim">
        <pc:chgData name="Zehao Ye (PhD Dept of Civil Eng FT)" userId="d827c302-4605-4336-ac8f-67ae5ff568c8" providerId="ADAL" clId="{9D3A9E20-6306-49BA-A8AC-E11EBDBD8A28}" dt="2023-10-26T11:34:53.436" v="817" actId="20577"/>
        <pc:sldMkLst>
          <pc:docMk/>
          <pc:sldMk cId="2271325181" sldId="315"/>
        </pc:sldMkLst>
      </pc:sldChg>
      <pc:sldChg chg="modSp add mod">
        <pc:chgData name="Zehao Ye (PhD Dept of Civil Eng FT)" userId="d827c302-4605-4336-ac8f-67ae5ff568c8" providerId="ADAL" clId="{9D3A9E20-6306-49BA-A8AC-E11EBDBD8A28}" dt="2023-10-26T11:43:33.577" v="1099" actId="20577"/>
        <pc:sldMkLst>
          <pc:docMk/>
          <pc:sldMk cId="2112658223" sldId="316"/>
        </pc:sldMkLst>
      </pc:sldChg>
      <pc:sldChg chg="addSp delSp modSp add mod">
        <pc:chgData name="Zehao Ye (PhD Dept of Civil Eng FT)" userId="d827c302-4605-4336-ac8f-67ae5ff568c8" providerId="ADAL" clId="{9D3A9E20-6306-49BA-A8AC-E11EBDBD8A28}" dt="2023-10-26T14:16:48.482" v="3394" actId="1076"/>
        <pc:sldMkLst>
          <pc:docMk/>
          <pc:sldMk cId="2910148948" sldId="317"/>
        </pc:sldMkLst>
      </pc:sldChg>
      <pc:sldChg chg="addSp delSp modSp add mod">
        <pc:chgData name="Zehao Ye (PhD Dept of Civil Eng FT)" userId="d827c302-4605-4336-ac8f-67ae5ff568c8" providerId="ADAL" clId="{9D3A9E20-6306-49BA-A8AC-E11EBDBD8A28}" dt="2023-10-26T11:48:34.894" v="1325"/>
        <pc:sldMkLst>
          <pc:docMk/>
          <pc:sldMk cId="552031103" sldId="318"/>
        </pc:sldMkLst>
      </pc:sldChg>
      <pc:sldChg chg="addSp delSp modSp add mod">
        <pc:chgData name="Zehao Ye (PhD Dept of Civil Eng FT)" userId="d827c302-4605-4336-ac8f-67ae5ff568c8" providerId="ADAL" clId="{9D3A9E20-6306-49BA-A8AC-E11EBDBD8A28}" dt="2023-10-26T14:41:52.627" v="3848" actId="114"/>
        <pc:sldMkLst>
          <pc:docMk/>
          <pc:sldMk cId="1159738158" sldId="319"/>
        </pc:sldMkLst>
      </pc:sldChg>
      <pc:sldChg chg="modSp add mod ord">
        <pc:chgData name="Zehao Ye (PhD Dept of Civil Eng FT)" userId="d827c302-4605-4336-ac8f-67ae5ff568c8" providerId="ADAL" clId="{9D3A9E20-6306-49BA-A8AC-E11EBDBD8A28}" dt="2023-10-26T14:52:38.770" v="4035" actId="20577"/>
        <pc:sldMkLst>
          <pc:docMk/>
          <pc:sldMk cId="3455170744" sldId="320"/>
        </pc:sldMkLst>
      </pc:sldChg>
    </pc:docChg>
  </pc:docChgLst>
  <pc:docChgLst>
    <pc:chgData name="Zehao Ye (PhD Dept of Civil Eng FT)" userId="d827c302-4605-4336-ac8f-67ae5ff568c8" providerId="ADAL" clId="{2B8C819C-8B1D-45C7-B148-8AF80B41DB10}"/>
    <pc:docChg chg="custSel addSld delSld modSld sldOrd">
      <pc:chgData name="Zehao Ye (PhD Dept of Civil Eng FT)" userId="d827c302-4605-4336-ac8f-67ae5ff568c8" providerId="ADAL" clId="{2B8C819C-8B1D-45C7-B148-8AF80B41DB10}" dt="2024-11-29T14:37:36.401" v="38"/>
      <pc:docMkLst>
        <pc:docMk/>
      </pc:docMkLst>
      <pc:sldChg chg="addSp delSp mod">
        <pc:chgData name="Zehao Ye (PhD Dept of Civil Eng FT)" userId="d827c302-4605-4336-ac8f-67ae5ff568c8" providerId="ADAL" clId="{2B8C819C-8B1D-45C7-B148-8AF80B41DB10}" dt="2024-11-29T14:22:41.430" v="2" actId="478"/>
        <pc:sldMkLst>
          <pc:docMk/>
          <pc:sldMk cId="2082317661" sldId="396"/>
        </pc:sldMkLst>
      </pc:sldChg>
      <pc:sldChg chg="ord">
        <pc:chgData name="Zehao Ye (PhD Dept of Civil Eng FT)" userId="d827c302-4605-4336-ac8f-67ae5ff568c8" providerId="ADAL" clId="{2B8C819C-8B1D-45C7-B148-8AF80B41DB10}" dt="2024-11-29T14:37:36.401" v="38"/>
        <pc:sldMkLst>
          <pc:docMk/>
          <pc:sldMk cId="1029666325" sldId="399"/>
        </pc:sldMkLst>
      </pc:sldChg>
      <pc:sldChg chg="delSp modSp add mod">
        <pc:chgData name="Zehao Ye (PhD Dept of Civil Eng FT)" userId="d827c302-4605-4336-ac8f-67ae5ff568c8" providerId="ADAL" clId="{2B8C819C-8B1D-45C7-B148-8AF80B41DB10}" dt="2024-11-29T14:22:50.907" v="5" actId="1076"/>
        <pc:sldMkLst>
          <pc:docMk/>
          <pc:sldMk cId="1069972509" sldId="401"/>
        </pc:sldMkLst>
      </pc:sldChg>
      <pc:sldChg chg="addSp delSp modSp add mod ord">
        <pc:chgData name="Zehao Ye (PhD Dept of Civil Eng FT)" userId="d827c302-4605-4336-ac8f-67ae5ff568c8" providerId="ADAL" clId="{2B8C819C-8B1D-45C7-B148-8AF80B41DB10}" dt="2024-11-29T14:37:34.077" v="36"/>
        <pc:sldMkLst>
          <pc:docMk/>
          <pc:sldMk cId="2467388140" sldId="402"/>
        </pc:sldMkLst>
      </pc:sldChg>
      <pc:sldChg chg="add del">
        <pc:chgData name="Zehao Ye (PhD Dept of Civil Eng FT)" userId="d827c302-4605-4336-ac8f-67ae5ff568c8" providerId="ADAL" clId="{2B8C819C-8B1D-45C7-B148-8AF80B41DB10}" dt="2024-11-29T14:33:24.474" v="34" actId="47"/>
        <pc:sldMkLst>
          <pc:docMk/>
          <pc:sldMk cId="1110359025" sldId="403"/>
        </pc:sldMkLst>
      </pc:sldChg>
    </pc:docChg>
  </pc:docChgLst>
  <pc:docChgLst>
    <pc:chgData name="Zehao Ye (PhD Dept of Civil Eng FT)" userId="d827c302-4605-4336-ac8f-67ae5ff568c8" providerId="ADAL" clId="{7098A691-2FDE-4A14-B05A-D25E91FB5DCC}"/>
    <pc:docChg chg="undo custSel addSld delSld modSld">
      <pc:chgData name="Zehao Ye (PhD Dept of Civil Eng FT)" userId="d827c302-4605-4336-ac8f-67ae5ff568c8" providerId="ADAL" clId="{7098A691-2FDE-4A14-B05A-D25E91FB5DCC}" dt="2024-11-22T00:23:47.375" v="2037" actId="1076"/>
      <pc:docMkLst>
        <pc:docMk/>
      </pc:docMkLst>
      <pc:sldChg chg="modSp mod">
        <pc:chgData name="Zehao Ye (PhD Dept of Civil Eng FT)" userId="d827c302-4605-4336-ac8f-67ae5ff568c8" providerId="ADAL" clId="{7098A691-2FDE-4A14-B05A-D25E91FB5DCC}" dt="2024-11-21T21:41:17.791" v="15" actId="20577"/>
        <pc:sldMkLst>
          <pc:docMk/>
          <pc:sldMk cId="239893239" sldId="256"/>
        </pc:sldMkLst>
      </pc:sldChg>
      <pc:sldChg chg="del">
        <pc:chgData name="Zehao Ye (PhD Dept of Civil Eng FT)" userId="d827c302-4605-4336-ac8f-67ae5ff568c8" providerId="ADAL" clId="{7098A691-2FDE-4A14-B05A-D25E91FB5DCC}" dt="2024-11-21T21:40:54.097" v="0" actId="47"/>
        <pc:sldMkLst>
          <pc:docMk/>
          <pc:sldMk cId="3990992085" sldId="391"/>
        </pc:sldMkLst>
      </pc:sldChg>
      <pc:sldChg chg="del">
        <pc:chgData name="Zehao Ye (PhD Dept of Civil Eng FT)" userId="d827c302-4605-4336-ac8f-67ae5ff568c8" providerId="ADAL" clId="{7098A691-2FDE-4A14-B05A-D25E91FB5DCC}" dt="2024-11-21T21:40:59.356" v="3" actId="47"/>
        <pc:sldMkLst>
          <pc:docMk/>
          <pc:sldMk cId="1415011631" sldId="392"/>
        </pc:sldMkLst>
      </pc:sldChg>
      <pc:sldChg chg="del">
        <pc:chgData name="Zehao Ye (PhD Dept of Civil Eng FT)" userId="d827c302-4605-4336-ac8f-67ae5ff568c8" providerId="ADAL" clId="{7098A691-2FDE-4A14-B05A-D25E91FB5DCC}" dt="2024-11-21T21:40:57.184" v="1" actId="47"/>
        <pc:sldMkLst>
          <pc:docMk/>
          <pc:sldMk cId="750590490" sldId="393"/>
        </pc:sldMkLst>
      </pc:sldChg>
      <pc:sldChg chg="del">
        <pc:chgData name="Zehao Ye (PhD Dept of Civil Eng FT)" userId="d827c302-4605-4336-ac8f-67ae5ff568c8" providerId="ADAL" clId="{7098A691-2FDE-4A14-B05A-D25E91FB5DCC}" dt="2024-11-21T21:40:58.035" v="2" actId="47"/>
        <pc:sldMkLst>
          <pc:docMk/>
          <pc:sldMk cId="3874350134" sldId="394"/>
        </pc:sldMkLst>
      </pc:sldChg>
      <pc:sldChg chg="addSp delSp modSp mod">
        <pc:chgData name="Zehao Ye (PhD Dept of Civil Eng FT)" userId="d827c302-4605-4336-ac8f-67ae5ff568c8" providerId="ADAL" clId="{7098A691-2FDE-4A14-B05A-D25E91FB5DCC}" dt="2024-11-21T22:22:33.176" v="771" actId="20577"/>
        <pc:sldMkLst>
          <pc:docMk/>
          <pc:sldMk cId="1526438008" sldId="395"/>
        </pc:sldMkLst>
      </pc:sldChg>
      <pc:sldChg chg="addSp delSp modSp add mod">
        <pc:chgData name="Zehao Ye (PhD Dept of Civil Eng FT)" userId="d827c302-4605-4336-ac8f-67ae5ff568c8" providerId="ADAL" clId="{7098A691-2FDE-4A14-B05A-D25E91FB5DCC}" dt="2024-11-21T22:40:53.575" v="1183" actId="20577"/>
        <pc:sldMkLst>
          <pc:docMk/>
          <pc:sldMk cId="2082317661" sldId="396"/>
        </pc:sldMkLst>
      </pc:sldChg>
      <pc:sldChg chg="addSp delSp modSp add mod">
        <pc:chgData name="Zehao Ye (PhD Dept of Civil Eng FT)" userId="d827c302-4605-4336-ac8f-67ae5ff568c8" providerId="ADAL" clId="{7098A691-2FDE-4A14-B05A-D25E91FB5DCC}" dt="2024-11-21T23:43:12.395" v="1682" actId="20577"/>
        <pc:sldMkLst>
          <pc:docMk/>
          <pc:sldMk cId="4099049348" sldId="397"/>
        </pc:sldMkLst>
      </pc:sldChg>
      <pc:sldChg chg="addSp delSp modSp add mod">
        <pc:chgData name="Zehao Ye (PhD Dept of Civil Eng FT)" userId="d827c302-4605-4336-ac8f-67ae5ff568c8" providerId="ADAL" clId="{7098A691-2FDE-4A14-B05A-D25E91FB5DCC}" dt="2024-11-22T00:23:47.375" v="2037" actId="1076"/>
        <pc:sldMkLst>
          <pc:docMk/>
          <pc:sldMk cId="2682344594" sldId="398"/>
        </pc:sldMkLst>
      </pc:sldChg>
    </pc:docChg>
  </pc:docChgLst>
  <pc:docChgLst>
    <pc:chgData name="Zehao Ye (PhD Dept of Civil Eng FT)" userId="d827c302-4605-4336-ac8f-67ae5ff568c8" providerId="ADAL" clId="{334E1240-5F43-4DE9-8D14-592A442777D6}"/>
    <pc:docChg chg="undo custSel addSld delSld modSld">
      <pc:chgData name="Zehao Ye (PhD Dept of Civil Eng FT)" userId="d827c302-4605-4336-ac8f-67ae5ff568c8" providerId="ADAL" clId="{334E1240-5F43-4DE9-8D14-592A442777D6}" dt="2025-01-30T12:21:39.072" v="443" actId="20577"/>
      <pc:docMkLst>
        <pc:docMk/>
      </pc:docMkLst>
      <pc:sldChg chg="modSp mod">
        <pc:chgData name="Zehao Ye (PhD Dept of Civil Eng FT)" userId="d827c302-4605-4336-ac8f-67ae5ff568c8" providerId="ADAL" clId="{334E1240-5F43-4DE9-8D14-592A442777D6}" dt="2025-01-30T10:10:46.031" v="23" actId="20577"/>
        <pc:sldMkLst>
          <pc:docMk/>
          <pc:sldMk cId="239893239" sldId="256"/>
        </pc:sldMkLst>
      </pc:sldChg>
      <pc:sldChg chg="del">
        <pc:chgData name="Zehao Ye (PhD Dept of Civil Eng FT)" userId="d827c302-4605-4336-ac8f-67ae5ff568c8" providerId="ADAL" clId="{334E1240-5F43-4DE9-8D14-592A442777D6}" dt="2025-01-30T10:10:23.614" v="0" actId="47"/>
        <pc:sldMkLst>
          <pc:docMk/>
          <pc:sldMk cId="16671371" sldId="397"/>
        </pc:sldMkLst>
      </pc:sldChg>
      <pc:sldChg chg="del">
        <pc:chgData name="Zehao Ye (PhD Dept of Civil Eng FT)" userId="d827c302-4605-4336-ac8f-67ae5ff568c8" providerId="ADAL" clId="{334E1240-5F43-4DE9-8D14-592A442777D6}" dt="2025-01-30T10:10:26.468" v="1" actId="47"/>
        <pc:sldMkLst>
          <pc:docMk/>
          <pc:sldMk cId="3050613959" sldId="398"/>
        </pc:sldMkLst>
      </pc:sldChg>
      <pc:sldChg chg="del">
        <pc:chgData name="Zehao Ye (PhD Dept of Civil Eng FT)" userId="d827c302-4605-4336-ac8f-67ae5ff568c8" providerId="ADAL" clId="{334E1240-5F43-4DE9-8D14-592A442777D6}" dt="2025-01-30T10:10:27.333" v="2" actId="47"/>
        <pc:sldMkLst>
          <pc:docMk/>
          <pc:sldMk cId="2624159986" sldId="399"/>
        </pc:sldMkLst>
      </pc:sldChg>
      <pc:sldChg chg="addSp delSp modSp mod">
        <pc:chgData name="Zehao Ye (PhD Dept of Civil Eng FT)" userId="d827c302-4605-4336-ac8f-67ae5ff568c8" providerId="ADAL" clId="{334E1240-5F43-4DE9-8D14-592A442777D6}" dt="2025-01-30T12:21:39.072" v="443" actId="20577"/>
        <pc:sldMkLst>
          <pc:docMk/>
          <pc:sldMk cId="38979620" sldId="400"/>
        </pc:sldMkLst>
      </pc:sldChg>
      <pc:sldChg chg="modSp add del mod">
        <pc:chgData name="Zehao Ye (PhD Dept of Civil Eng FT)" userId="d827c302-4605-4336-ac8f-67ae5ff568c8" providerId="ADAL" clId="{334E1240-5F43-4DE9-8D14-592A442777D6}" dt="2025-01-30T10:10:59.071" v="28" actId="47"/>
        <pc:sldMkLst>
          <pc:docMk/>
          <pc:sldMk cId="356356838" sldId="401"/>
        </pc:sldMkLst>
      </pc:sldChg>
    </pc:docChg>
  </pc:docChgLst>
  <pc:docChgLst>
    <pc:chgData name="Zehao Ye (PhD Dept of Civil Eng FT)" userId="d827c302-4605-4336-ac8f-67ae5ff568c8" providerId="ADAL" clId="{7064F81B-1A1D-4D0C-9C67-6610D9B3FE22}"/>
    <pc:docChg chg="undo custSel addSld delSld modSld">
      <pc:chgData name="Zehao Ye (PhD Dept of Civil Eng FT)" userId="d827c302-4605-4336-ac8f-67ae5ff568c8" providerId="ADAL" clId="{7064F81B-1A1D-4D0C-9C67-6610D9B3FE22}" dt="2023-09-07T13:28:40.253" v="1168" actId="1076"/>
      <pc:docMkLst>
        <pc:docMk/>
      </pc:docMkLst>
      <pc:sldChg chg="del">
        <pc:chgData name="Zehao Ye (PhD Dept of Civil Eng FT)" userId="d827c302-4605-4336-ac8f-67ae5ff568c8" providerId="ADAL" clId="{7064F81B-1A1D-4D0C-9C67-6610D9B3FE22}" dt="2023-09-07T09:45:57.099" v="13" actId="47"/>
        <pc:sldMkLst>
          <pc:docMk/>
          <pc:sldMk cId="2852927137" sldId="289"/>
        </pc:sldMkLst>
      </pc:sldChg>
      <pc:sldChg chg="del">
        <pc:chgData name="Zehao Ye (PhD Dept of Civil Eng FT)" userId="d827c302-4605-4336-ac8f-67ae5ff568c8" providerId="ADAL" clId="{7064F81B-1A1D-4D0C-9C67-6610D9B3FE22}" dt="2023-09-07T09:46:12.874" v="22" actId="47"/>
        <pc:sldMkLst>
          <pc:docMk/>
          <pc:sldMk cId="3304697462" sldId="290"/>
        </pc:sldMkLst>
      </pc:sldChg>
      <pc:sldChg chg="del">
        <pc:chgData name="Zehao Ye (PhD Dept of Civil Eng FT)" userId="d827c302-4605-4336-ac8f-67ae5ff568c8" providerId="ADAL" clId="{7064F81B-1A1D-4D0C-9C67-6610D9B3FE22}" dt="2023-09-07T09:46:13.847" v="23" actId="47"/>
        <pc:sldMkLst>
          <pc:docMk/>
          <pc:sldMk cId="392847934" sldId="291"/>
        </pc:sldMkLst>
      </pc:sldChg>
      <pc:sldChg chg="del">
        <pc:chgData name="Zehao Ye (PhD Dept of Civil Eng FT)" userId="d827c302-4605-4336-ac8f-67ae5ff568c8" providerId="ADAL" clId="{7064F81B-1A1D-4D0C-9C67-6610D9B3FE22}" dt="2023-09-07T09:46:14.616" v="24" actId="47"/>
        <pc:sldMkLst>
          <pc:docMk/>
          <pc:sldMk cId="3355849855" sldId="292"/>
        </pc:sldMkLst>
      </pc:sldChg>
      <pc:sldChg chg="del">
        <pc:chgData name="Zehao Ye (PhD Dept of Civil Eng FT)" userId="d827c302-4605-4336-ac8f-67ae5ff568c8" providerId="ADAL" clId="{7064F81B-1A1D-4D0C-9C67-6610D9B3FE22}" dt="2023-09-07T09:45:59.839" v="17" actId="47"/>
        <pc:sldMkLst>
          <pc:docMk/>
          <pc:sldMk cId="1237569517" sldId="295"/>
        </pc:sldMkLst>
      </pc:sldChg>
      <pc:sldChg chg="del">
        <pc:chgData name="Zehao Ye (PhD Dept of Civil Eng FT)" userId="d827c302-4605-4336-ac8f-67ae5ff568c8" providerId="ADAL" clId="{7064F81B-1A1D-4D0C-9C67-6610D9B3FE22}" dt="2023-09-07T09:46:01.279" v="19" actId="47"/>
        <pc:sldMkLst>
          <pc:docMk/>
          <pc:sldMk cId="487807536" sldId="296"/>
        </pc:sldMkLst>
      </pc:sldChg>
      <pc:sldChg chg="del">
        <pc:chgData name="Zehao Ye (PhD Dept of Civil Eng FT)" userId="d827c302-4605-4336-ac8f-67ae5ff568c8" providerId="ADAL" clId="{7064F81B-1A1D-4D0C-9C67-6610D9B3FE22}" dt="2023-09-07T09:45:58.586" v="15" actId="47"/>
        <pc:sldMkLst>
          <pc:docMk/>
          <pc:sldMk cId="2987063247" sldId="297"/>
        </pc:sldMkLst>
      </pc:sldChg>
      <pc:sldChg chg="del">
        <pc:chgData name="Zehao Ye (PhD Dept of Civil Eng FT)" userId="d827c302-4605-4336-ac8f-67ae5ff568c8" providerId="ADAL" clId="{7064F81B-1A1D-4D0C-9C67-6610D9B3FE22}" dt="2023-09-07T09:45:59.220" v="16" actId="47"/>
        <pc:sldMkLst>
          <pc:docMk/>
          <pc:sldMk cId="1549162072" sldId="299"/>
        </pc:sldMkLst>
      </pc:sldChg>
      <pc:sldChg chg="del">
        <pc:chgData name="Zehao Ye (PhD Dept of Civil Eng FT)" userId="d827c302-4605-4336-ac8f-67ae5ff568c8" providerId="ADAL" clId="{7064F81B-1A1D-4D0C-9C67-6610D9B3FE22}" dt="2023-09-07T09:46:15.341" v="25" actId="47"/>
        <pc:sldMkLst>
          <pc:docMk/>
          <pc:sldMk cId="3526471794" sldId="300"/>
        </pc:sldMkLst>
      </pc:sldChg>
      <pc:sldChg chg="del">
        <pc:chgData name="Zehao Ye (PhD Dept of Civil Eng FT)" userId="d827c302-4605-4336-ac8f-67ae5ff568c8" providerId="ADAL" clId="{7064F81B-1A1D-4D0C-9C67-6610D9B3FE22}" dt="2023-09-07T09:45:57.924" v="14" actId="47"/>
        <pc:sldMkLst>
          <pc:docMk/>
          <pc:sldMk cId="203841381" sldId="301"/>
        </pc:sldMkLst>
      </pc:sldChg>
      <pc:sldChg chg="del">
        <pc:chgData name="Zehao Ye (PhD Dept of Civil Eng FT)" userId="d827c302-4605-4336-ac8f-67ae5ff568c8" providerId="ADAL" clId="{7064F81B-1A1D-4D0C-9C67-6610D9B3FE22}" dt="2023-09-07T09:46:00.510" v="18" actId="47"/>
        <pc:sldMkLst>
          <pc:docMk/>
          <pc:sldMk cId="98615128" sldId="302"/>
        </pc:sldMkLst>
      </pc:sldChg>
      <pc:sldChg chg="del">
        <pc:chgData name="Zehao Ye (PhD Dept of Civil Eng FT)" userId="d827c302-4605-4336-ac8f-67ae5ff568c8" providerId="ADAL" clId="{7064F81B-1A1D-4D0C-9C67-6610D9B3FE22}" dt="2023-09-07T09:46:03.185" v="20" actId="47"/>
        <pc:sldMkLst>
          <pc:docMk/>
          <pc:sldMk cId="3159557323" sldId="303"/>
        </pc:sldMkLst>
      </pc:sldChg>
      <pc:sldChg chg="addSp delSp modSp add del mod">
        <pc:chgData name="Zehao Ye (PhD Dept of Civil Eng FT)" userId="d827c302-4605-4336-ac8f-67ae5ff568c8" providerId="ADAL" clId="{7064F81B-1A1D-4D0C-9C67-6610D9B3FE22}" dt="2023-09-07T10:28:37.153" v="443" actId="1076"/>
        <pc:sldMkLst>
          <pc:docMk/>
          <pc:sldMk cId="2627683115" sldId="304"/>
        </pc:sldMkLst>
      </pc:sldChg>
      <pc:sldChg chg="del">
        <pc:chgData name="Zehao Ye (PhD Dept of Civil Eng FT)" userId="d827c302-4605-4336-ac8f-67ae5ff568c8" providerId="ADAL" clId="{7064F81B-1A1D-4D0C-9C67-6610D9B3FE22}" dt="2023-09-07T09:46:04.503" v="21" actId="47"/>
        <pc:sldMkLst>
          <pc:docMk/>
          <pc:sldMk cId="413145128" sldId="305"/>
        </pc:sldMkLst>
      </pc:sldChg>
      <pc:sldChg chg="addSp delSp modSp add mod">
        <pc:chgData name="Zehao Ye (PhD Dept of Civil Eng FT)" userId="d827c302-4605-4336-ac8f-67ae5ff568c8" providerId="ADAL" clId="{7064F81B-1A1D-4D0C-9C67-6610D9B3FE22}" dt="2023-09-07T11:20:35.041" v="653" actId="1076"/>
        <pc:sldMkLst>
          <pc:docMk/>
          <pc:sldMk cId="3861237456" sldId="305"/>
        </pc:sldMkLst>
      </pc:sldChg>
      <pc:sldChg chg="addSp delSp modSp add mod">
        <pc:chgData name="Zehao Ye (PhD Dept of Civil Eng FT)" userId="d827c302-4605-4336-ac8f-67ae5ff568c8" providerId="ADAL" clId="{7064F81B-1A1D-4D0C-9C67-6610D9B3FE22}" dt="2023-09-07T13:28:40.253" v="1168" actId="1076"/>
        <pc:sldMkLst>
          <pc:docMk/>
          <pc:sldMk cId="2754814758" sldId="306"/>
        </pc:sldMkLst>
      </pc:sldChg>
      <pc:sldChg chg="addSp delSp modSp add mod">
        <pc:chgData name="Zehao Ye (PhD Dept of Civil Eng FT)" userId="d827c302-4605-4336-ac8f-67ae5ff568c8" providerId="ADAL" clId="{7064F81B-1A1D-4D0C-9C67-6610D9B3FE22}" dt="2023-09-07T11:53:43.123" v="1137" actId="20577"/>
        <pc:sldMkLst>
          <pc:docMk/>
          <pc:sldMk cId="273360986" sldId="307"/>
        </pc:sldMkLst>
      </pc:sldChg>
    </pc:docChg>
  </pc:docChgLst>
  <pc:docChgLst>
    <pc:chgData name="Zehao Ye (PhD Dept of Civil Eng FT)" userId="d827c302-4605-4336-ac8f-67ae5ff568c8" providerId="ADAL" clId="{BDF9FBA6-AB34-439A-B875-94EAAB006E95}"/>
    <pc:docChg chg="undo custSel addSld delSld modSld">
      <pc:chgData name="Zehao Ye (PhD Dept of Civil Eng FT)" userId="d827c302-4605-4336-ac8f-67ae5ff568c8" providerId="ADAL" clId="{BDF9FBA6-AB34-439A-B875-94EAAB006E95}" dt="2024-10-24T12:37:15.387" v="604" actId="1076"/>
      <pc:docMkLst>
        <pc:docMk/>
      </pc:docMkLst>
      <pc:sldChg chg="del">
        <pc:chgData name="Zehao Ye (PhD Dept of Civil Eng FT)" userId="d827c302-4605-4336-ac8f-67ae5ff568c8" providerId="ADAL" clId="{BDF9FBA6-AB34-439A-B875-94EAAB006E95}" dt="2024-10-20T19:33:26.607" v="2" actId="47"/>
        <pc:sldMkLst>
          <pc:docMk/>
          <pc:sldMk cId="2132858114" sldId="372"/>
        </pc:sldMkLst>
      </pc:sldChg>
      <pc:sldChg chg="del">
        <pc:chgData name="Zehao Ye (PhD Dept of Civil Eng FT)" userId="d827c302-4605-4336-ac8f-67ae5ff568c8" providerId="ADAL" clId="{BDF9FBA6-AB34-439A-B875-94EAAB006E95}" dt="2024-10-20T19:33:25.332" v="0" actId="47"/>
        <pc:sldMkLst>
          <pc:docMk/>
          <pc:sldMk cId="3024631142" sldId="376"/>
        </pc:sldMkLst>
      </pc:sldChg>
      <pc:sldChg chg="del">
        <pc:chgData name="Zehao Ye (PhD Dept of Civil Eng FT)" userId="d827c302-4605-4336-ac8f-67ae5ff568c8" providerId="ADAL" clId="{BDF9FBA6-AB34-439A-B875-94EAAB006E95}" dt="2024-10-20T19:33:25.965" v="1" actId="47"/>
        <pc:sldMkLst>
          <pc:docMk/>
          <pc:sldMk cId="3159954798" sldId="377"/>
        </pc:sldMkLst>
      </pc:sldChg>
      <pc:sldChg chg="del">
        <pc:chgData name="Zehao Ye (PhD Dept of Civil Eng FT)" userId="d827c302-4605-4336-ac8f-67ae5ff568c8" providerId="ADAL" clId="{BDF9FBA6-AB34-439A-B875-94EAAB006E95}" dt="2024-10-20T19:33:28.193" v="4" actId="47"/>
        <pc:sldMkLst>
          <pc:docMk/>
          <pc:sldMk cId="119132673" sldId="378"/>
        </pc:sldMkLst>
      </pc:sldChg>
      <pc:sldChg chg="del">
        <pc:chgData name="Zehao Ye (PhD Dept of Civil Eng FT)" userId="d827c302-4605-4336-ac8f-67ae5ff568c8" providerId="ADAL" clId="{BDF9FBA6-AB34-439A-B875-94EAAB006E95}" dt="2024-10-20T19:33:28.794" v="5" actId="47"/>
        <pc:sldMkLst>
          <pc:docMk/>
          <pc:sldMk cId="1492153333" sldId="379"/>
        </pc:sldMkLst>
      </pc:sldChg>
      <pc:sldChg chg="del">
        <pc:chgData name="Zehao Ye (PhD Dept of Civil Eng FT)" userId="d827c302-4605-4336-ac8f-67ae5ff568c8" providerId="ADAL" clId="{BDF9FBA6-AB34-439A-B875-94EAAB006E95}" dt="2024-10-20T19:33:30.036" v="6" actId="47"/>
        <pc:sldMkLst>
          <pc:docMk/>
          <pc:sldMk cId="3019402299" sldId="380"/>
        </pc:sldMkLst>
      </pc:sldChg>
      <pc:sldChg chg="del">
        <pc:chgData name="Zehao Ye (PhD Dept of Civil Eng FT)" userId="d827c302-4605-4336-ac8f-67ae5ff568c8" providerId="ADAL" clId="{BDF9FBA6-AB34-439A-B875-94EAAB006E95}" dt="2024-10-20T19:33:27.247" v="3" actId="47"/>
        <pc:sldMkLst>
          <pc:docMk/>
          <pc:sldMk cId="3961095903" sldId="381"/>
        </pc:sldMkLst>
      </pc:sldChg>
      <pc:sldChg chg="addSp delSp modSp mod delAnim modAnim">
        <pc:chgData name="Zehao Ye (PhD Dept of Civil Eng FT)" userId="d827c302-4605-4336-ac8f-67ae5ff568c8" providerId="ADAL" clId="{BDF9FBA6-AB34-439A-B875-94EAAB006E95}" dt="2024-10-24T12:37:15.387" v="604" actId="1076"/>
        <pc:sldMkLst>
          <pc:docMk/>
          <pc:sldMk cId="2209272934" sldId="382"/>
        </pc:sldMkLst>
      </pc:sldChg>
      <pc:sldChg chg="del">
        <pc:chgData name="Zehao Ye (PhD Dept of Civil Eng FT)" userId="d827c302-4605-4336-ac8f-67ae5ff568c8" providerId="ADAL" clId="{BDF9FBA6-AB34-439A-B875-94EAAB006E95}" dt="2024-10-20T19:33:30.770" v="7" actId="47"/>
        <pc:sldMkLst>
          <pc:docMk/>
          <pc:sldMk cId="111894308" sldId="383"/>
        </pc:sldMkLst>
      </pc:sldChg>
      <pc:sldChg chg="addSp delSp modSp add mod">
        <pc:chgData name="Zehao Ye (PhD Dept of Civil Eng FT)" userId="d827c302-4605-4336-ac8f-67ae5ff568c8" providerId="ADAL" clId="{BDF9FBA6-AB34-439A-B875-94EAAB006E95}" dt="2024-10-22T12:31:14.025" v="145" actId="14100"/>
        <pc:sldMkLst>
          <pc:docMk/>
          <pc:sldMk cId="1055004959" sldId="383"/>
        </pc:sldMkLst>
      </pc:sldChg>
      <pc:sldChg chg="addSp delSp modSp add mod delAnim modAnim">
        <pc:chgData name="Zehao Ye (PhD Dept of Civil Eng FT)" userId="d827c302-4605-4336-ac8f-67ae5ff568c8" providerId="ADAL" clId="{BDF9FBA6-AB34-439A-B875-94EAAB006E95}" dt="2024-10-21T14:05:09.614" v="134" actId="20577"/>
        <pc:sldMkLst>
          <pc:docMk/>
          <pc:sldMk cId="3779143370" sldId="384"/>
        </pc:sldMkLst>
      </pc:sldChg>
      <pc:sldChg chg="addSp delSp modSp add mod">
        <pc:chgData name="Zehao Ye (PhD Dept of Civil Eng FT)" userId="d827c302-4605-4336-ac8f-67ae5ff568c8" providerId="ADAL" clId="{BDF9FBA6-AB34-439A-B875-94EAAB006E95}" dt="2024-10-22T13:42:20.870" v="292" actId="20577"/>
        <pc:sldMkLst>
          <pc:docMk/>
          <pc:sldMk cId="1381728679" sldId="385"/>
        </pc:sldMkLst>
      </pc:sldChg>
      <pc:sldChg chg="modSp add mod">
        <pc:chgData name="Zehao Ye (PhD Dept of Civil Eng FT)" userId="d827c302-4605-4336-ac8f-67ae5ff568c8" providerId="ADAL" clId="{BDF9FBA6-AB34-439A-B875-94EAAB006E95}" dt="2024-10-22T13:42:24.480" v="293" actId="20577"/>
        <pc:sldMkLst>
          <pc:docMk/>
          <pc:sldMk cId="3971367099" sldId="386"/>
        </pc:sldMkLst>
      </pc:sldChg>
      <pc:sldChg chg="addSp delSp modSp add mod">
        <pc:chgData name="Zehao Ye (PhD Dept of Civil Eng FT)" userId="d827c302-4605-4336-ac8f-67ae5ff568c8" providerId="ADAL" clId="{BDF9FBA6-AB34-439A-B875-94EAAB006E95}" dt="2024-10-22T20:14:09.877" v="576"/>
        <pc:sldMkLst>
          <pc:docMk/>
          <pc:sldMk cId="2582109122" sldId="387"/>
        </pc:sldMkLst>
      </pc:sldChg>
      <pc:sldChg chg="addSp delSp modSp add mod">
        <pc:chgData name="Zehao Ye (PhD Dept of Civil Eng FT)" userId="d827c302-4605-4336-ac8f-67ae5ff568c8" providerId="ADAL" clId="{BDF9FBA6-AB34-439A-B875-94EAAB006E95}" dt="2024-10-22T20:15:36.627" v="603" actId="1076"/>
        <pc:sldMkLst>
          <pc:docMk/>
          <pc:sldMk cId="1694031973" sldId="388"/>
        </pc:sldMkLst>
      </pc:sldChg>
    </pc:docChg>
  </pc:docChgLst>
  <pc:docChgLst>
    <pc:chgData name="Zehao Ye (PhD Dept of Civil Eng FT)" userId="d827c302-4605-4336-ac8f-67ae5ff568c8" providerId="ADAL" clId="{71D5FF21-CD0A-4349-A2B5-20FA0A7E7E24}"/>
    <pc:docChg chg="undo custSel addSld modSld">
      <pc:chgData name="Zehao Ye (PhD Dept of Civil Eng FT)" userId="d827c302-4605-4336-ac8f-67ae5ff568c8" providerId="ADAL" clId="{71D5FF21-CD0A-4349-A2B5-20FA0A7E7E24}" dt="2024-09-04T10:44:43.270" v="243"/>
      <pc:docMkLst>
        <pc:docMk/>
      </pc:docMkLst>
      <pc:sldChg chg="modSp mod">
        <pc:chgData name="Zehao Ye (PhD Dept of Civil Eng FT)" userId="d827c302-4605-4336-ac8f-67ae5ff568c8" providerId="ADAL" clId="{71D5FF21-CD0A-4349-A2B5-20FA0A7E7E24}" dt="2024-09-04T01:33:55.691" v="66" actId="13926"/>
        <pc:sldMkLst>
          <pc:docMk/>
          <pc:sldMk cId="3455727616" sldId="353"/>
        </pc:sldMkLst>
      </pc:sldChg>
      <pc:sldChg chg="addSp delSp modSp mod">
        <pc:chgData name="Zehao Ye (PhD Dept of Civil Eng FT)" userId="d827c302-4605-4336-ac8f-67ae5ff568c8" providerId="ADAL" clId="{71D5FF21-CD0A-4349-A2B5-20FA0A7E7E24}" dt="2024-09-04T01:43:52.478" v="151" actId="313"/>
        <pc:sldMkLst>
          <pc:docMk/>
          <pc:sldMk cId="2082158424" sldId="355"/>
        </pc:sldMkLst>
      </pc:sldChg>
      <pc:sldChg chg="modSp mod">
        <pc:chgData name="Zehao Ye (PhD Dept of Civil Eng FT)" userId="d827c302-4605-4336-ac8f-67ae5ff568c8" providerId="ADAL" clId="{71D5FF21-CD0A-4349-A2B5-20FA0A7E7E24}" dt="2024-09-04T01:34:27.400" v="74" actId="20577"/>
        <pc:sldMkLst>
          <pc:docMk/>
          <pc:sldMk cId="1641356890" sldId="358"/>
        </pc:sldMkLst>
      </pc:sldChg>
      <pc:sldChg chg="modSp mod">
        <pc:chgData name="Zehao Ye (PhD Dept of Civil Eng FT)" userId="d827c302-4605-4336-ac8f-67ae5ff568c8" providerId="ADAL" clId="{71D5FF21-CD0A-4349-A2B5-20FA0A7E7E24}" dt="2024-09-04T01:34:30.747" v="78" actId="20577"/>
        <pc:sldMkLst>
          <pc:docMk/>
          <pc:sldMk cId="3391912919" sldId="359"/>
        </pc:sldMkLst>
      </pc:sldChg>
      <pc:sldChg chg="modSp mod">
        <pc:chgData name="Zehao Ye (PhD Dept of Civil Eng FT)" userId="d827c302-4605-4336-ac8f-67ae5ff568c8" providerId="ADAL" clId="{71D5FF21-CD0A-4349-A2B5-20FA0A7E7E24}" dt="2024-09-04T01:35:10.731" v="82" actId="20577"/>
        <pc:sldMkLst>
          <pc:docMk/>
          <pc:sldMk cId="2642240643" sldId="360"/>
        </pc:sldMkLst>
      </pc:sldChg>
      <pc:sldChg chg="addSp modSp mod modAnim">
        <pc:chgData name="Zehao Ye (PhD Dept of Civil Eng FT)" userId="d827c302-4605-4336-ac8f-67ae5ff568c8" providerId="ADAL" clId="{71D5FF21-CD0A-4349-A2B5-20FA0A7E7E24}" dt="2024-09-04T10:44:43.270" v="243"/>
        <pc:sldMkLst>
          <pc:docMk/>
          <pc:sldMk cId="3419459293" sldId="362"/>
        </pc:sldMkLst>
      </pc:sldChg>
      <pc:sldChg chg="modSp mod">
        <pc:chgData name="Zehao Ye (PhD Dept of Civil Eng FT)" userId="d827c302-4605-4336-ac8f-67ae5ff568c8" providerId="ADAL" clId="{71D5FF21-CD0A-4349-A2B5-20FA0A7E7E24}" dt="2024-09-04T01:49:21.385" v="216" actId="20577"/>
        <pc:sldMkLst>
          <pc:docMk/>
          <pc:sldMk cId="1502522950" sldId="366"/>
        </pc:sldMkLst>
      </pc:sldChg>
      <pc:sldChg chg="addSp delSp modSp add mod">
        <pc:chgData name="Zehao Ye (PhD Dept of Civil Eng FT)" userId="d827c302-4605-4336-ac8f-67ae5ff568c8" providerId="ADAL" clId="{71D5FF21-CD0A-4349-A2B5-20FA0A7E7E24}" dt="2024-09-04T01:44:01.060" v="153" actId="1076"/>
        <pc:sldMkLst>
          <pc:docMk/>
          <pc:sldMk cId="342800524" sldId="367"/>
        </pc:sldMkLst>
      </pc:sldChg>
    </pc:docChg>
  </pc:docChgLst>
  <pc:docChgLst>
    <pc:chgData name="Zehao Ye (PhD Dept of Civil Eng FT)" userId="d827c302-4605-4336-ac8f-67ae5ff568c8" providerId="ADAL" clId="{A2738995-6358-4670-9B7E-B962AB441956}"/>
    <pc:docChg chg="undo custSel addSld delSld modSld">
      <pc:chgData name="Zehao Ye (PhD Dept of Civil Eng FT)" userId="d827c302-4605-4336-ac8f-67ae5ff568c8" providerId="ADAL" clId="{A2738995-6358-4670-9B7E-B962AB441956}" dt="2024-12-19T20:30:38.280" v="1447" actId="20577"/>
      <pc:docMkLst>
        <pc:docMk/>
      </pc:docMkLst>
      <pc:sldChg chg="del">
        <pc:chgData name="Zehao Ye (PhD Dept of Civil Eng FT)" userId="d827c302-4605-4336-ac8f-67ae5ff568c8" providerId="ADAL" clId="{A2738995-6358-4670-9B7E-B962AB441956}" dt="2024-12-19T15:47:36.435" v="0" actId="47"/>
        <pc:sldMkLst>
          <pc:docMk/>
          <pc:sldMk cId="2082317661" sldId="396"/>
        </pc:sldMkLst>
      </pc:sldChg>
      <pc:sldChg chg="addSp delSp modSp mod">
        <pc:chgData name="Zehao Ye (PhD Dept of Civil Eng FT)" userId="d827c302-4605-4336-ac8f-67ae5ff568c8" providerId="ADAL" clId="{A2738995-6358-4670-9B7E-B962AB441956}" dt="2024-12-19T20:29:02.968" v="1445" actId="20577"/>
        <pc:sldMkLst>
          <pc:docMk/>
          <pc:sldMk cId="16671371" sldId="397"/>
        </pc:sldMkLst>
      </pc:sldChg>
      <pc:sldChg chg="modSp add mod">
        <pc:chgData name="Zehao Ye (PhD Dept of Civil Eng FT)" userId="d827c302-4605-4336-ac8f-67ae5ff568c8" providerId="ADAL" clId="{A2738995-6358-4670-9B7E-B962AB441956}" dt="2024-12-19T20:30:38.280" v="1447" actId="20577"/>
        <pc:sldMkLst>
          <pc:docMk/>
          <pc:sldMk cId="3050613959" sldId="398"/>
        </pc:sldMkLst>
      </pc:sldChg>
      <pc:sldChg chg="del">
        <pc:chgData name="Zehao Ye (PhD Dept of Civil Eng FT)" userId="d827c302-4605-4336-ac8f-67ae5ff568c8" providerId="ADAL" clId="{A2738995-6358-4670-9B7E-B962AB441956}" dt="2024-12-19T15:47:48.637" v="10" actId="47"/>
        <pc:sldMkLst>
          <pc:docMk/>
          <pc:sldMk cId="4199433029" sldId="398"/>
        </pc:sldMkLst>
      </pc:sldChg>
      <pc:sldChg chg="del">
        <pc:chgData name="Zehao Ye (PhD Dept of Civil Eng FT)" userId="d827c302-4605-4336-ac8f-67ae5ff568c8" providerId="ADAL" clId="{A2738995-6358-4670-9B7E-B962AB441956}" dt="2024-12-19T15:47:47.677" v="9" actId="47"/>
        <pc:sldMkLst>
          <pc:docMk/>
          <pc:sldMk cId="1029666325" sldId="399"/>
        </pc:sldMkLst>
      </pc:sldChg>
      <pc:sldChg chg="addSp modSp add mod">
        <pc:chgData name="Zehao Ye (PhD Dept of Civil Eng FT)" userId="d827c302-4605-4336-ac8f-67ae5ff568c8" providerId="ADAL" clId="{A2738995-6358-4670-9B7E-B962AB441956}" dt="2024-12-19T20:14:51.468" v="1438" actId="20577"/>
        <pc:sldMkLst>
          <pc:docMk/>
          <pc:sldMk cId="2624159986" sldId="399"/>
        </pc:sldMkLst>
      </pc:sldChg>
      <pc:sldChg chg="del">
        <pc:chgData name="Zehao Ye (PhD Dept of Civil Eng FT)" userId="d827c302-4605-4336-ac8f-67ae5ff568c8" providerId="ADAL" clId="{A2738995-6358-4670-9B7E-B962AB441956}" dt="2024-12-19T15:47:47.080" v="8" actId="47"/>
        <pc:sldMkLst>
          <pc:docMk/>
          <pc:sldMk cId="54016402" sldId="400"/>
        </pc:sldMkLst>
      </pc:sldChg>
      <pc:sldChg chg="del">
        <pc:chgData name="Zehao Ye (PhD Dept of Civil Eng FT)" userId="d827c302-4605-4336-ac8f-67ae5ff568c8" providerId="ADAL" clId="{A2738995-6358-4670-9B7E-B962AB441956}" dt="2024-12-19T15:47:46.340" v="7" actId="47"/>
        <pc:sldMkLst>
          <pc:docMk/>
          <pc:sldMk cId="1069972509" sldId="401"/>
        </pc:sldMkLst>
      </pc:sldChg>
      <pc:sldChg chg="del">
        <pc:chgData name="Zehao Ye (PhD Dept of Civil Eng FT)" userId="d827c302-4605-4336-ac8f-67ae5ff568c8" providerId="ADAL" clId="{A2738995-6358-4670-9B7E-B962AB441956}" dt="2024-12-19T15:47:49.236" v="11" actId="47"/>
        <pc:sldMkLst>
          <pc:docMk/>
          <pc:sldMk cId="2467388140" sldId="402"/>
        </pc:sldMkLst>
      </pc:sldChg>
    </pc:docChg>
  </pc:docChgLst>
  <pc:docChgLst>
    <pc:chgData name="Zehao Ye (PhD Dept of Civil Eng FT)" userId="d827c302-4605-4336-ac8f-67ae5ff568c8" providerId="ADAL" clId="{C9069D79-E6BF-4030-8ADC-4076F3F8BD4A}"/>
    <pc:docChg chg="undo custSel addSld delSld modSld sldOrd">
      <pc:chgData name="Zehao Ye (PhD Dept of Civil Eng FT)" userId="d827c302-4605-4336-ac8f-67ae5ff568c8" providerId="ADAL" clId="{C9069D79-E6BF-4030-8ADC-4076F3F8BD4A}" dt="2024-07-24T21:13:20.213" v="1036" actId="1076"/>
      <pc:docMkLst>
        <pc:docMk/>
      </pc:docMkLst>
      <pc:sldChg chg="del">
        <pc:chgData name="Zehao Ye (PhD Dept of Civil Eng FT)" userId="d827c302-4605-4336-ac8f-67ae5ff568c8" providerId="ADAL" clId="{C9069D79-E6BF-4030-8ADC-4076F3F8BD4A}" dt="2024-07-24T18:56:12.045" v="28" actId="47"/>
        <pc:sldMkLst>
          <pc:docMk/>
          <pc:sldMk cId="3950412604" sldId="346"/>
        </pc:sldMkLst>
      </pc:sldChg>
      <pc:sldChg chg="addSp delSp modSp mod ord modAnim">
        <pc:chgData name="Zehao Ye (PhD Dept of Civil Eng FT)" userId="d827c302-4605-4336-ac8f-67ae5ff568c8" providerId="ADAL" clId="{C9069D79-E6BF-4030-8ADC-4076F3F8BD4A}" dt="2024-07-24T19:55:15.278" v="870" actId="20577"/>
        <pc:sldMkLst>
          <pc:docMk/>
          <pc:sldMk cId="3962791094" sldId="347"/>
        </pc:sldMkLst>
      </pc:sldChg>
      <pc:sldChg chg="del">
        <pc:chgData name="Zehao Ye (PhD Dept of Civil Eng FT)" userId="d827c302-4605-4336-ac8f-67ae5ff568c8" providerId="ADAL" clId="{C9069D79-E6BF-4030-8ADC-4076F3F8BD4A}" dt="2024-07-24T18:56:12.835" v="29" actId="47"/>
        <pc:sldMkLst>
          <pc:docMk/>
          <pc:sldMk cId="2685282210" sldId="348"/>
        </pc:sldMkLst>
      </pc:sldChg>
      <pc:sldChg chg="addSp delSp modSp mod">
        <pc:chgData name="Zehao Ye (PhD Dept of Civil Eng FT)" userId="d827c302-4605-4336-ac8f-67ae5ff568c8" providerId="ADAL" clId="{C9069D79-E6BF-4030-8ADC-4076F3F8BD4A}" dt="2024-07-24T19:21:22.547" v="447" actId="1076"/>
        <pc:sldMkLst>
          <pc:docMk/>
          <pc:sldMk cId="1350787728" sldId="349"/>
        </pc:sldMkLst>
      </pc:sldChg>
      <pc:sldChg chg="addSp delSp modSp add mod">
        <pc:chgData name="Zehao Ye (PhD Dept of Civil Eng FT)" userId="d827c302-4605-4336-ac8f-67ae5ff568c8" providerId="ADAL" clId="{C9069D79-E6BF-4030-8ADC-4076F3F8BD4A}" dt="2024-07-24T20:19:31.590" v="963" actId="17032"/>
        <pc:sldMkLst>
          <pc:docMk/>
          <pc:sldMk cId="4095691349" sldId="350"/>
        </pc:sldMkLst>
      </pc:sldChg>
      <pc:sldChg chg="addSp delSp modSp add mod addAnim delAnim modAnim">
        <pc:chgData name="Zehao Ye (PhD Dept of Civil Eng FT)" userId="d827c302-4605-4336-ac8f-67ae5ff568c8" providerId="ADAL" clId="{C9069D79-E6BF-4030-8ADC-4076F3F8BD4A}" dt="2024-07-24T21:08:57.545" v="1001" actId="478"/>
        <pc:sldMkLst>
          <pc:docMk/>
          <pc:sldMk cId="1374379948" sldId="351"/>
        </pc:sldMkLst>
      </pc:sldChg>
      <pc:sldChg chg="addSp delSp modSp add mod modAnim">
        <pc:chgData name="Zehao Ye (PhD Dept of Civil Eng FT)" userId="d827c302-4605-4336-ac8f-67ae5ff568c8" providerId="ADAL" clId="{C9069D79-E6BF-4030-8ADC-4076F3F8BD4A}" dt="2024-07-24T21:08:30.221" v="1000" actId="14100"/>
        <pc:sldMkLst>
          <pc:docMk/>
          <pc:sldMk cId="3656012324" sldId="352"/>
        </pc:sldMkLst>
      </pc:sldChg>
      <pc:sldChg chg="addSp delSp modSp add mod delAnim modAnim">
        <pc:chgData name="Zehao Ye (PhD Dept of Civil Eng FT)" userId="d827c302-4605-4336-ac8f-67ae5ff568c8" providerId="ADAL" clId="{C9069D79-E6BF-4030-8ADC-4076F3F8BD4A}" dt="2024-07-24T21:07:59.507" v="973" actId="20577"/>
        <pc:sldMkLst>
          <pc:docMk/>
          <pc:sldMk cId="3455727616" sldId="353"/>
        </pc:sldMkLst>
      </pc:sldChg>
      <pc:sldChg chg="addSp modSp new del">
        <pc:chgData name="Zehao Ye (PhD Dept of Civil Eng FT)" userId="d827c302-4605-4336-ac8f-67ae5ff568c8" providerId="ADAL" clId="{C9069D79-E6BF-4030-8ADC-4076F3F8BD4A}" dt="2024-07-24T21:10:27.961" v="1005" actId="47"/>
        <pc:sldMkLst>
          <pc:docMk/>
          <pc:sldMk cId="3738986701" sldId="354"/>
        </pc:sldMkLst>
      </pc:sldChg>
      <pc:sldChg chg="addSp delSp modSp add mod modAnim">
        <pc:chgData name="Zehao Ye (PhD Dept of Civil Eng FT)" userId="d827c302-4605-4336-ac8f-67ae5ff568c8" providerId="ADAL" clId="{C9069D79-E6BF-4030-8ADC-4076F3F8BD4A}" dt="2024-07-24T21:13:20.213" v="1036" actId="1076"/>
        <pc:sldMkLst>
          <pc:docMk/>
          <pc:sldMk cId="74667399" sldId="355"/>
        </pc:sldMkLst>
      </pc:sldChg>
      <pc:sldChg chg="add del">
        <pc:chgData name="Zehao Ye (PhD Dept of Civil Eng FT)" userId="d827c302-4605-4336-ac8f-67ae5ff568c8" providerId="ADAL" clId="{C9069D79-E6BF-4030-8ADC-4076F3F8BD4A}" dt="2024-07-24T21:10:35.707" v="1011"/>
        <pc:sldMkLst>
          <pc:docMk/>
          <pc:sldMk cId="4293978005" sldId="356"/>
        </pc:sldMkLst>
      </pc:sldChg>
    </pc:docChg>
  </pc:docChgLst>
  <pc:docChgLst>
    <pc:chgData name="Zehao Ye (PhD Dept of Civil Eng FT)" userId="d827c302-4605-4336-ac8f-67ae5ff568c8" providerId="ADAL" clId="{2A2CC2F7-C7CF-42D0-B181-18C9DE2C5649}"/>
    <pc:docChg chg="undo custSel addSld modSld sldOrd">
      <pc:chgData name="Zehao Ye (PhD Dept of Civil Eng FT)" userId="d827c302-4605-4336-ac8f-67ae5ff568c8" providerId="ADAL" clId="{2A2CC2F7-C7CF-42D0-B181-18C9DE2C5649}" dt="2024-06-12T00:52:21.235" v="871" actId="1037"/>
      <pc:docMkLst>
        <pc:docMk/>
      </pc:docMkLst>
      <pc:sldChg chg="addSp delSp modSp add mod">
        <pc:chgData name="Zehao Ye (PhD Dept of Civil Eng FT)" userId="d827c302-4605-4336-ac8f-67ae5ff568c8" providerId="ADAL" clId="{2A2CC2F7-C7CF-42D0-B181-18C9DE2C5649}" dt="2024-06-11T22:52:58.238" v="487" actId="478"/>
        <pc:sldMkLst>
          <pc:docMk/>
          <pc:sldMk cId="1839913164" sldId="343"/>
        </pc:sldMkLst>
      </pc:sldChg>
      <pc:sldChg chg="addSp delSp modSp add mod ord">
        <pc:chgData name="Zehao Ye (PhD Dept of Civil Eng FT)" userId="d827c302-4605-4336-ac8f-67ae5ff568c8" providerId="ADAL" clId="{2A2CC2F7-C7CF-42D0-B181-18C9DE2C5649}" dt="2024-06-11T23:01:28.690" v="635"/>
        <pc:sldMkLst>
          <pc:docMk/>
          <pc:sldMk cId="3126830281" sldId="344"/>
        </pc:sldMkLst>
      </pc:sldChg>
      <pc:sldChg chg="addSp delSp modSp add mod">
        <pc:chgData name="Zehao Ye (PhD Dept of Civil Eng FT)" userId="d827c302-4605-4336-ac8f-67ae5ff568c8" providerId="ADAL" clId="{2A2CC2F7-C7CF-42D0-B181-18C9DE2C5649}" dt="2024-06-12T00:37:27.448" v="789" actId="478"/>
        <pc:sldMkLst>
          <pc:docMk/>
          <pc:sldMk cId="4026326296" sldId="345"/>
        </pc:sldMkLst>
      </pc:sldChg>
      <pc:sldChg chg="delSp modSp add mod">
        <pc:chgData name="Zehao Ye (PhD Dept of Civil Eng FT)" userId="d827c302-4605-4336-ac8f-67ae5ff568c8" providerId="ADAL" clId="{2A2CC2F7-C7CF-42D0-B181-18C9DE2C5649}" dt="2024-06-11T22:57:57.910" v="622" actId="14100"/>
        <pc:sldMkLst>
          <pc:docMk/>
          <pc:sldMk cId="3950412604" sldId="346"/>
        </pc:sldMkLst>
      </pc:sldChg>
      <pc:sldChg chg="addSp delSp modSp add mod delAnim modAnim">
        <pc:chgData name="Zehao Ye (PhD Dept of Civil Eng FT)" userId="d827c302-4605-4336-ac8f-67ae5ff568c8" providerId="ADAL" clId="{2A2CC2F7-C7CF-42D0-B181-18C9DE2C5649}" dt="2024-06-12T00:52:21.235" v="871" actId="1037"/>
        <pc:sldMkLst>
          <pc:docMk/>
          <pc:sldMk cId="256593268" sldId="347"/>
        </pc:sldMkLst>
      </pc:sldChg>
    </pc:docChg>
  </pc:docChgLst>
  <pc:docChgLst>
    <pc:chgData name="Zehao Ye (PhD Dept of Civil Eng FT)" userId="d827c302-4605-4336-ac8f-67ae5ff568c8" providerId="ADAL" clId="{4B74D49E-F001-42A8-B670-6FB322200E3F}"/>
    <pc:docChg chg="undo custSel modSld">
      <pc:chgData name="Zehao Ye (PhD Dept of Civil Eng FT)" userId="d827c302-4605-4336-ac8f-67ae5ff568c8" providerId="ADAL" clId="{4B74D49E-F001-42A8-B670-6FB322200E3F}" dt="2024-03-21T02:03:18.223" v="80" actId="113"/>
      <pc:docMkLst>
        <pc:docMk/>
      </pc:docMkLst>
      <pc:sldChg chg="addSp delSp modSp mod">
        <pc:chgData name="Zehao Ye (PhD Dept of Civil Eng FT)" userId="d827c302-4605-4336-ac8f-67ae5ff568c8" providerId="ADAL" clId="{4B74D49E-F001-42A8-B670-6FB322200E3F}" dt="2024-03-21T02:01:39.373" v="73" actId="1076"/>
        <pc:sldMkLst>
          <pc:docMk/>
          <pc:sldMk cId="1206804472" sldId="320"/>
        </pc:sldMkLst>
      </pc:sldChg>
      <pc:sldChg chg="modSp mod">
        <pc:chgData name="Zehao Ye (PhD Dept of Civil Eng FT)" userId="d827c302-4605-4336-ac8f-67ae5ff568c8" providerId="ADAL" clId="{4B74D49E-F001-42A8-B670-6FB322200E3F}" dt="2024-03-21T01:59:56.086" v="69" actId="20577"/>
        <pc:sldMkLst>
          <pc:docMk/>
          <pc:sldMk cId="2635951633" sldId="321"/>
        </pc:sldMkLst>
      </pc:sldChg>
      <pc:sldChg chg="modSp mod">
        <pc:chgData name="Zehao Ye (PhD Dept of Civil Eng FT)" userId="d827c302-4605-4336-ac8f-67ae5ff568c8" providerId="ADAL" clId="{4B74D49E-F001-42A8-B670-6FB322200E3F}" dt="2024-03-21T02:00:24.105" v="70" actId="1076"/>
        <pc:sldMkLst>
          <pc:docMk/>
          <pc:sldMk cId="1054583220" sldId="322"/>
        </pc:sldMkLst>
      </pc:sldChg>
      <pc:sldChg chg="modSp mod">
        <pc:chgData name="Zehao Ye (PhD Dept of Civil Eng FT)" userId="d827c302-4605-4336-ac8f-67ae5ff568c8" providerId="ADAL" clId="{4B74D49E-F001-42A8-B670-6FB322200E3F}" dt="2024-03-21T02:03:18.223" v="80" actId="113"/>
        <pc:sldMkLst>
          <pc:docMk/>
          <pc:sldMk cId="3000710800" sldId="323"/>
        </pc:sldMkLst>
      </pc:sldChg>
      <pc:sldChg chg="modSp mod">
        <pc:chgData name="Zehao Ye (PhD Dept of Civil Eng FT)" userId="d827c302-4605-4336-ac8f-67ae5ff568c8" providerId="ADAL" clId="{4B74D49E-F001-42A8-B670-6FB322200E3F}" dt="2024-03-21T01:58:26.706" v="62" actId="1076"/>
        <pc:sldMkLst>
          <pc:docMk/>
          <pc:sldMk cId="2190753222" sldId="324"/>
        </pc:sldMkLst>
      </pc:sldChg>
      <pc:sldChg chg="modSp mod">
        <pc:chgData name="Zehao Ye (PhD Dept of Civil Eng FT)" userId="d827c302-4605-4336-ac8f-67ae5ff568c8" providerId="ADAL" clId="{4B74D49E-F001-42A8-B670-6FB322200E3F}" dt="2024-03-21T02:02:16.070" v="79" actId="1035"/>
        <pc:sldMkLst>
          <pc:docMk/>
          <pc:sldMk cId="151412146" sldId="325"/>
        </pc:sldMkLst>
      </pc:sldChg>
    </pc:docChg>
  </pc:docChgLst>
  <pc:docChgLst>
    <pc:chgData name="Zehao Ye (PhD Dept of Civil Eng FT)" userId="d827c302-4605-4336-ac8f-67ae5ff568c8" providerId="ADAL" clId="{0DF2E60F-F410-4AB7-83A3-3400D20F2FF2}"/>
    <pc:docChg chg="undo custSel addSld delSld modSld sldOrd">
      <pc:chgData name="Zehao Ye (PhD Dept of Civil Eng FT)" userId="d827c302-4605-4336-ac8f-67ae5ff568c8" providerId="ADAL" clId="{0DF2E60F-F410-4AB7-83A3-3400D20F2FF2}" dt="2024-04-08T13:23:22.250" v="1290" actId="20577"/>
      <pc:docMkLst>
        <pc:docMk/>
      </pc:docMkLst>
      <pc:sldChg chg="del">
        <pc:chgData name="Zehao Ye (PhD Dept of Civil Eng FT)" userId="d827c302-4605-4336-ac8f-67ae5ff568c8" providerId="ADAL" clId="{0DF2E60F-F410-4AB7-83A3-3400D20F2FF2}" dt="2024-03-28T23:36:14.027" v="2" actId="47"/>
        <pc:sldMkLst>
          <pc:docMk/>
          <pc:sldMk cId="3670227241" sldId="319"/>
        </pc:sldMkLst>
      </pc:sldChg>
      <pc:sldChg chg="del">
        <pc:chgData name="Zehao Ye (PhD Dept of Civil Eng FT)" userId="d827c302-4605-4336-ac8f-67ae5ff568c8" providerId="ADAL" clId="{0DF2E60F-F410-4AB7-83A3-3400D20F2FF2}" dt="2024-03-28T23:36:35.918" v="8" actId="47"/>
        <pc:sldMkLst>
          <pc:docMk/>
          <pc:sldMk cId="2635951633" sldId="321"/>
        </pc:sldMkLst>
      </pc:sldChg>
      <pc:sldChg chg="del">
        <pc:chgData name="Zehao Ye (PhD Dept of Civil Eng FT)" userId="d827c302-4605-4336-ac8f-67ae5ff568c8" providerId="ADAL" clId="{0DF2E60F-F410-4AB7-83A3-3400D20F2FF2}" dt="2024-03-28T23:36:36.868" v="9" actId="47"/>
        <pc:sldMkLst>
          <pc:docMk/>
          <pc:sldMk cId="1054583220" sldId="322"/>
        </pc:sldMkLst>
      </pc:sldChg>
      <pc:sldChg chg="del">
        <pc:chgData name="Zehao Ye (PhD Dept of Civil Eng FT)" userId="d827c302-4605-4336-ac8f-67ae5ff568c8" providerId="ADAL" clId="{0DF2E60F-F410-4AB7-83A3-3400D20F2FF2}" dt="2024-03-28T23:36:37.498" v="10" actId="47"/>
        <pc:sldMkLst>
          <pc:docMk/>
          <pc:sldMk cId="3000710800" sldId="323"/>
        </pc:sldMkLst>
      </pc:sldChg>
      <pc:sldChg chg="del">
        <pc:chgData name="Zehao Ye (PhD Dept of Civil Eng FT)" userId="d827c302-4605-4336-ac8f-67ae5ff568c8" providerId="ADAL" clId="{0DF2E60F-F410-4AB7-83A3-3400D20F2FF2}" dt="2024-03-28T23:36:26.705" v="6" actId="47"/>
        <pc:sldMkLst>
          <pc:docMk/>
          <pc:sldMk cId="2190753222" sldId="324"/>
        </pc:sldMkLst>
      </pc:sldChg>
      <pc:sldChg chg="del">
        <pc:chgData name="Zehao Ye (PhD Dept of Civil Eng FT)" userId="d827c302-4605-4336-ac8f-67ae5ff568c8" providerId="ADAL" clId="{0DF2E60F-F410-4AB7-83A3-3400D20F2FF2}" dt="2024-03-28T23:36:27.364" v="7" actId="47"/>
        <pc:sldMkLst>
          <pc:docMk/>
          <pc:sldMk cId="151412146" sldId="325"/>
        </pc:sldMkLst>
      </pc:sldChg>
      <pc:sldChg chg="addSp delSp modSp mod ord">
        <pc:chgData name="Zehao Ye (PhD Dept of Civil Eng FT)" userId="d827c302-4605-4336-ac8f-67ae5ff568c8" providerId="ADAL" clId="{0DF2E60F-F410-4AB7-83A3-3400D20F2FF2}" dt="2024-04-08T13:23:22.250" v="1290" actId="20577"/>
        <pc:sldMkLst>
          <pc:docMk/>
          <pc:sldMk cId="458405320" sldId="326"/>
        </pc:sldMkLst>
      </pc:sldChg>
      <pc:sldChg chg="addSp modSp add mod ord">
        <pc:chgData name="Zehao Ye (PhD Dept of Civil Eng FT)" userId="d827c302-4605-4336-ac8f-67ae5ff568c8" providerId="ADAL" clId="{0DF2E60F-F410-4AB7-83A3-3400D20F2FF2}" dt="2024-04-08T11:38:48.092" v="401" actId="20577"/>
        <pc:sldMkLst>
          <pc:docMk/>
          <pc:sldMk cId="553187118" sldId="327"/>
        </pc:sldMkLst>
      </pc:sldChg>
      <pc:sldChg chg="del">
        <pc:chgData name="Zehao Ye (PhD Dept of Civil Eng FT)" userId="d827c302-4605-4336-ac8f-67ae5ff568c8" providerId="ADAL" clId="{0DF2E60F-F410-4AB7-83A3-3400D20F2FF2}" dt="2024-03-28T23:36:10.033" v="0" actId="47"/>
        <pc:sldMkLst>
          <pc:docMk/>
          <pc:sldMk cId="2379485563" sldId="327"/>
        </pc:sldMkLst>
      </pc:sldChg>
      <pc:sldChg chg="del">
        <pc:chgData name="Zehao Ye (PhD Dept of Civil Eng FT)" userId="d827c302-4605-4336-ac8f-67ae5ff568c8" providerId="ADAL" clId="{0DF2E60F-F410-4AB7-83A3-3400D20F2FF2}" dt="2024-03-28T23:36:21.464" v="3" actId="47"/>
        <pc:sldMkLst>
          <pc:docMk/>
          <pc:sldMk cId="136146636" sldId="328"/>
        </pc:sldMkLst>
      </pc:sldChg>
      <pc:sldChg chg="del">
        <pc:chgData name="Zehao Ye (PhD Dept of Civil Eng FT)" userId="d827c302-4605-4336-ac8f-67ae5ff568c8" providerId="ADAL" clId="{0DF2E60F-F410-4AB7-83A3-3400D20F2FF2}" dt="2024-03-28T23:36:22.108" v="4" actId="47"/>
        <pc:sldMkLst>
          <pc:docMk/>
          <pc:sldMk cId="247020597" sldId="329"/>
        </pc:sldMkLst>
      </pc:sldChg>
      <pc:sldChg chg="del">
        <pc:chgData name="Zehao Ye (PhD Dept of Civil Eng FT)" userId="d827c302-4605-4336-ac8f-67ae5ff568c8" providerId="ADAL" clId="{0DF2E60F-F410-4AB7-83A3-3400D20F2FF2}" dt="2024-03-28T23:36:10.753" v="1" actId="47"/>
        <pc:sldMkLst>
          <pc:docMk/>
          <pc:sldMk cId="1097431639" sldId="330"/>
        </pc:sldMkLst>
      </pc:sldChg>
      <pc:sldChg chg="del">
        <pc:chgData name="Zehao Ye (PhD Dept of Civil Eng FT)" userId="d827c302-4605-4336-ac8f-67ae5ff568c8" providerId="ADAL" clId="{0DF2E60F-F410-4AB7-83A3-3400D20F2FF2}" dt="2024-03-28T23:36:22.709" v="5" actId="47"/>
        <pc:sldMkLst>
          <pc:docMk/>
          <pc:sldMk cId="2795344435" sldId="331"/>
        </pc:sldMkLst>
      </pc:sldChg>
      <pc:sldChg chg="del">
        <pc:chgData name="Zehao Ye (PhD Dept of Civil Eng FT)" userId="d827c302-4605-4336-ac8f-67ae5ff568c8" providerId="ADAL" clId="{0DF2E60F-F410-4AB7-83A3-3400D20F2FF2}" dt="2024-04-08T11:33:12.973" v="70" actId="47"/>
        <pc:sldMkLst>
          <pc:docMk/>
          <pc:sldMk cId="3246077738" sldId="332"/>
        </pc:sldMkLst>
      </pc:sldChg>
      <pc:sldChg chg="del">
        <pc:chgData name="Zehao Ye (PhD Dept of Civil Eng FT)" userId="d827c302-4605-4336-ac8f-67ae5ff568c8" providerId="ADAL" clId="{0DF2E60F-F410-4AB7-83A3-3400D20F2FF2}" dt="2024-03-28T23:36:38.146" v="11" actId="47"/>
        <pc:sldMkLst>
          <pc:docMk/>
          <pc:sldMk cId="3213620406" sldId="333"/>
        </pc:sldMkLst>
      </pc:sldChg>
    </pc:docChg>
  </pc:docChgLst>
  <pc:docChgLst>
    <pc:chgData name="叶 泽浩" userId="f5ad3a2f899be0ed" providerId="LiveId" clId="{7E589EA0-C155-49A0-AA03-AC19773392D2}"/>
    <pc:docChg chg="undo custSel mod addSld delSld modSld sldOrd addMainMaster delMainMaster modMainMaster">
      <pc:chgData name="叶 泽浩" userId="f5ad3a2f899be0ed" providerId="LiveId" clId="{7E589EA0-C155-49A0-AA03-AC19773392D2}" dt="2020-08-28T01:13:28.510" v="14173" actId="1076"/>
      <pc:docMkLst>
        <pc:docMk/>
      </pc:docMkLst>
      <pc:sldChg chg="addSp delSp modSp new del mod">
        <pc:chgData name="叶 泽浩" userId="f5ad3a2f899be0ed" providerId="LiveId" clId="{7E589EA0-C155-49A0-AA03-AC19773392D2}" dt="2020-08-26T01:38:19.616" v="503" actId="47"/>
        <pc:sldMkLst>
          <pc:docMk/>
          <pc:sldMk cId="1334494284" sldId="257"/>
        </pc:sldMkLst>
      </pc:sldChg>
      <pc:sldChg chg="addSp delSp modSp new del mod setBg modClrScheme delDesignElem chgLayout">
        <pc:chgData name="叶 泽浩" userId="f5ad3a2f899be0ed" providerId="LiveId" clId="{7E589EA0-C155-49A0-AA03-AC19773392D2}" dt="2020-08-26T01:45:59.583" v="793" actId="47"/>
        <pc:sldMkLst>
          <pc:docMk/>
          <pc:sldMk cId="1729971863" sldId="257"/>
        </pc:sldMkLst>
      </pc:sldChg>
      <pc:sldChg chg="addSp delSp modSp new mod">
        <pc:chgData name="叶 泽浩" userId="f5ad3a2f899be0ed" providerId="LiveId" clId="{7E589EA0-C155-49A0-AA03-AC19773392D2}" dt="2020-08-26T05:59:21.366" v="4558" actId="207"/>
        <pc:sldMkLst>
          <pc:docMk/>
          <pc:sldMk cId="95458856" sldId="258"/>
        </pc:sldMkLst>
      </pc:sldChg>
      <pc:sldChg chg="addSp delSp modSp add mod ord">
        <pc:chgData name="叶 泽浩" userId="f5ad3a2f899be0ed" providerId="LiveId" clId="{7E589EA0-C155-49A0-AA03-AC19773392D2}" dt="2020-08-26T01:49:20.643" v="847" actId="20577"/>
        <pc:sldMkLst>
          <pc:docMk/>
          <pc:sldMk cId="1229997833" sldId="259"/>
        </pc:sldMkLst>
      </pc:sldChg>
      <pc:sldChg chg="delSp modSp add del mod">
        <pc:chgData name="叶 泽浩" userId="f5ad3a2f899be0ed" providerId="LiveId" clId="{7E589EA0-C155-49A0-AA03-AC19773392D2}" dt="2020-08-26T02:03:15.607" v="1043" actId="47"/>
        <pc:sldMkLst>
          <pc:docMk/>
          <pc:sldMk cId="2082867846" sldId="260"/>
        </pc:sldMkLst>
      </pc:sldChg>
      <pc:sldChg chg="addSp delSp modSp add mod">
        <pc:chgData name="叶 泽浩" userId="f5ad3a2f899be0ed" providerId="LiveId" clId="{7E589EA0-C155-49A0-AA03-AC19773392D2}" dt="2020-08-28T00:49:59.177" v="13708" actId="14100"/>
        <pc:sldMkLst>
          <pc:docMk/>
          <pc:sldMk cId="2466536349" sldId="260"/>
        </pc:sldMkLst>
      </pc:sldChg>
      <pc:sldChg chg="addSp delSp modSp add mod">
        <pc:chgData name="叶 泽浩" userId="f5ad3a2f899be0ed" providerId="LiveId" clId="{7E589EA0-C155-49A0-AA03-AC19773392D2}" dt="2020-08-28T00:51:45.609" v="13722" actId="1076"/>
        <pc:sldMkLst>
          <pc:docMk/>
          <pc:sldMk cId="1781770917" sldId="261"/>
        </pc:sldMkLst>
      </pc:sldChg>
      <pc:sldChg chg="add del">
        <pc:chgData name="叶 泽浩" userId="f5ad3a2f899be0ed" providerId="LiveId" clId="{7E589EA0-C155-49A0-AA03-AC19773392D2}" dt="2020-08-26T02:20:15.219" v="1212" actId="47"/>
        <pc:sldMkLst>
          <pc:docMk/>
          <pc:sldMk cId="3152488864" sldId="261"/>
        </pc:sldMkLst>
      </pc:sldChg>
      <pc:sldChg chg="addSp delSp modSp add mod">
        <pc:chgData name="叶 泽浩" userId="f5ad3a2f899be0ed" providerId="LiveId" clId="{7E589EA0-C155-49A0-AA03-AC19773392D2}" dt="2020-08-28T00:50:43.090" v="13715" actId="1076"/>
        <pc:sldMkLst>
          <pc:docMk/>
          <pc:sldMk cId="4138783724" sldId="262"/>
        </pc:sldMkLst>
      </pc:sldChg>
      <pc:sldChg chg="addSp delSp modSp add mod">
        <pc:chgData name="叶 泽浩" userId="f5ad3a2f899be0ed" providerId="LiveId" clId="{7E589EA0-C155-49A0-AA03-AC19773392D2}" dt="2020-08-28T00:54:37.951" v="13750" actId="1076"/>
        <pc:sldMkLst>
          <pc:docMk/>
          <pc:sldMk cId="2694122937" sldId="263"/>
        </pc:sldMkLst>
      </pc:sldChg>
      <pc:sldChg chg="addSp delSp modSp add mod">
        <pc:chgData name="叶 泽浩" userId="f5ad3a2f899be0ed" providerId="LiveId" clId="{7E589EA0-C155-49A0-AA03-AC19773392D2}" dt="2020-08-27T00:42:08.219" v="11118" actId="207"/>
        <pc:sldMkLst>
          <pc:docMk/>
          <pc:sldMk cId="2771762670" sldId="264"/>
        </pc:sldMkLst>
      </pc:sldChg>
      <pc:sldChg chg="addSp delSp modSp add mod">
        <pc:chgData name="叶 泽浩" userId="f5ad3a2f899be0ed" providerId="LiveId" clId="{7E589EA0-C155-49A0-AA03-AC19773392D2}" dt="2020-08-26T07:53:55.716" v="9762"/>
        <pc:sldMkLst>
          <pc:docMk/>
          <pc:sldMk cId="1663633230" sldId="265"/>
        </pc:sldMkLst>
      </pc:sldChg>
      <pc:sldChg chg="addSp delSp modSp add mod">
        <pc:chgData name="叶 泽浩" userId="f5ad3a2f899be0ed" providerId="LiveId" clId="{7E589EA0-C155-49A0-AA03-AC19773392D2}" dt="2020-08-28T01:13:28.510" v="14173" actId="1076"/>
        <pc:sldMkLst>
          <pc:docMk/>
          <pc:sldMk cId="580667512" sldId="266"/>
        </pc:sldMkLst>
      </pc:sldChg>
      <pc:sldChg chg="addSp delSp modSp add mod">
        <pc:chgData name="叶 泽浩" userId="f5ad3a2f899be0ed" providerId="LiveId" clId="{7E589EA0-C155-49A0-AA03-AC19773392D2}" dt="2020-08-26T09:00:46.570" v="11115" actId="20577"/>
        <pc:sldMkLst>
          <pc:docMk/>
          <pc:sldMk cId="3021987131" sldId="267"/>
        </pc:sldMkLst>
      </pc:sldChg>
      <pc:sldChg chg="addSp delSp modSp add mod">
        <pc:chgData name="叶 泽浩" userId="f5ad3a2f899be0ed" providerId="LiveId" clId="{7E589EA0-C155-49A0-AA03-AC19773392D2}" dt="2020-08-27T02:14:12.240" v="11631" actId="1076"/>
        <pc:sldMkLst>
          <pc:docMk/>
          <pc:sldMk cId="3101484269" sldId="268"/>
        </pc:sldMkLst>
      </pc:sldChg>
      <pc:sldChg chg="addSp delSp modSp add mod">
        <pc:chgData name="叶 泽浩" userId="f5ad3a2f899be0ed" providerId="LiveId" clId="{7E589EA0-C155-49A0-AA03-AC19773392D2}" dt="2020-08-28T00:58:35.654" v="13928" actId="1076"/>
        <pc:sldMkLst>
          <pc:docMk/>
          <pc:sldMk cId="806323968" sldId="269"/>
        </pc:sldMkLst>
      </pc:sldChg>
      <pc:sldChg chg="delSp modSp add mod">
        <pc:chgData name="叶 泽浩" userId="f5ad3a2f899be0ed" providerId="LiveId" clId="{7E589EA0-C155-49A0-AA03-AC19773392D2}" dt="2020-08-28T01:01:01.196" v="14126" actId="1076"/>
        <pc:sldMkLst>
          <pc:docMk/>
          <pc:sldMk cId="3635541522" sldId="270"/>
        </pc:sldMkLst>
      </pc:sldChg>
      <pc:sldChg chg="addSp delSp modSp add mod ord">
        <pc:chgData name="叶 泽浩" userId="f5ad3a2f899be0ed" providerId="LiveId" clId="{7E589EA0-C155-49A0-AA03-AC19773392D2}" dt="2020-08-27T03:07:10.676" v="13643" actId="1076"/>
        <pc:sldMkLst>
          <pc:docMk/>
          <pc:sldMk cId="1380242158" sldId="271"/>
        </pc:sldMkLst>
      </pc:sldChg>
      <pc:sldMasterChg chg="add del addSldLayout delSldLayout">
        <pc:chgData name="叶 泽浩" userId="f5ad3a2f899be0ed" providerId="LiveId" clId="{7E589EA0-C155-49A0-AA03-AC19773392D2}" dt="2020-08-26T01:07:14.968" v="8" actId="26606"/>
        <pc:sldMasterMkLst>
          <pc:docMk/>
          <pc:sldMasterMk cId="847138691" sldId="2147483648"/>
        </pc:sldMasterMkLst>
        <pc:sldLayoutChg chg="add del">
          <pc:chgData name="叶 泽浩" userId="f5ad3a2f899be0ed" providerId="LiveId" clId="{7E589EA0-C155-49A0-AA03-AC19773392D2}" dt="2020-08-26T01:07:14.968" v="8" actId="26606"/>
          <pc:sldLayoutMkLst>
            <pc:docMk/>
            <pc:sldMasterMk cId="847138691" sldId="2147483648"/>
            <pc:sldLayoutMk cId="230905278" sldId="2147483649"/>
          </pc:sldLayoutMkLst>
        </pc:sldLayoutChg>
        <pc:sldLayoutChg chg="add del">
          <pc:chgData name="叶 泽浩" userId="f5ad3a2f899be0ed" providerId="LiveId" clId="{7E589EA0-C155-49A0-AA03-AC19773392D2}" dt="2020-08-26T01:07:14.968" v="8" actId="26606"/>
          <pc:sldLayoutMkLst>
            <pc:docMk/>
            <pc:sldMasterMk cId="847138691" sldId="2147483648"/>
            <pc:sldLayoutMk cId="186261195" sldId="2147483650"/>
          </pc:sldLayoutMkLst>
        </pc:sldLayoutChg>
        <pc:sldLayoutChg chg="add del">
          <pc:chgData name="叶 泽浩" userId="f5ad3a2f899be0ed" providerId="LiveId" clId="{7E589EA0-C155-49A0-AA03-AC19773392D2}" dt="2020-08-26T01:07:14.968" v="8" actId="26606"/>
          <pc:sldLayoutMkLst>
            <pc:docMk/>
            <pc:sldMasterMk cId="847138691" sldId="2147483648"/>
            <pc:sldLayoutMk cId="3051596651" sldId="2147483651"/>
          </pc:sldLayoutMkLst>
        </pc:sldLayoutChg>
        <pc:sldLayoutChg chg="add del">
          <pc:chgData name="叶 泽浩" userId="f5ad3a2f899be0ed" providerId="LiveId" clId="{7E589EA0-C155-49A0-AA03-AC19773392D2}" dt="2020-08-26T01:07:14.968" v="8" actId="26606"/>
          <pc:sldLayoutMkLst>
            <pc:docMk/>
            <pc:sldMasterMk cId="847138691" sldId="2147483648"/>
            <pc:sldLayoutMk cId="1984107839" sldId="2147483652"/>
          </pc:sldLayoutMkLst>
        </pc:sldLayoutChg>
        <pc:sldLayoutChg chg="add del">
          <pc:chgData name="叶 泽浩" userId="f5ad3a2f899be0ed" providerId="LiveId" clId="{7E589EA0-C155-49A0-AA03-AC19773392D2}" dt="2020-08-26T01:07:14.968" v="8" actId="26606"/>
          <pc:sldLayoutMkLst>
            <pc:docMk/>
            <pc:sldMasterMk cId="847138691" sldId="2147483648"/>
            <pc:sldLayoutMk cId="4215970517" sldId="2147483653"/>
          </pc:sldLayoutMkLst>
        </pc:sldLayoutChg>
        <pc:sldLayoutChg chg="add del">
          <pc:chgData name="叶 泽浩" userId="f5ad3a2f899be0ed" providerId="LiveId" clId="{7E589EA0-C155-49A0-AA03-AC19773392D2}" dt="2020-08-26T01:07:14.968" v="8" actId="26606"/>
          <pc:sldLayoutMkLst>
            <pc:docMk/>
            <pc:sldMasterMk cId="847138691" sldId="2147483648"/>
            <pc:sldLayoutMk cId="3814255024" sldId="2147483654"/>
          </pc:sldLayoutMkLst>
        </pc:sldLayoutChg>
        <pc:sldLayoutChg chg="add del">
          <pc:chgData name="叶 泽浩" userId="f5ad3a2f899be0ed" providerId="LiveId" clId="{7E589EA0-C155-49A0-AA03-AC19773392D2}" dt="2020-08-26T01:07:14.968" v="8" actId="26606"/>
          <pc:sldLayoutMkLst>
            <pc:docMk/>
            <pc:sldMasterMk cId="847138691" sldId="2147483648"/>
            <pc:sldLayoutMk cId="1555330183" sldId="2147483655"/>
          </pc:sldLayoutMkLst>
        </pc:sldLayoutChg>
        <pc:sldLayoutChg chg="add del">
          <pc:chgData name="叶 泽浩" userId="f5ad3a2f899be0ed" providerId="LiveId" clId="{7E589EA0-C155-49A0-AA03-AC19773392D2}" dt="2020-08-26T01:07:14.968" v="8" actId="26606"/>
          <pc:sldLayoutMkLst>
            <pc:docMk/>
            <pc:sldMasterMk cId="847138691" sldId="2147483648"/>
            <pc:sldLayoutMk cId="3685814744" sldId="2147483656"/>
          </pc:sldLayoutMkLst>
        </pc:sldLayoutChg>
        <pc:sldLayoutChg chg="add del">
          <pc:chgData name="叶 泽浩" userId="f5ad3a2f899be0ed" providerId="LiveId" clId="{7E589EA0-C155-49A0-AA03-AC19773392D2}" dt="2020-08-26T01:07:14.968" v="8" actId="26606"/>
          <pc:sldLayoutMkLst>
            <pc:docMk/>
            <pc:sldMasterMk cId="847138691" sldId="2147483648"/>
            <pc:sldLayoutMk cId="1690740631" sldId="2147483657"/>
          </pc:sldLayoutMkLst>
        </pc:sldLayoutChg>
        <pc:sldLayoutChg chg="add del">
          <pc:chgData name="叶 泽浩" userId="f5ad3a2f899be0ed" providerId="LiveId" clId="{7E589EA0-C155-49A0-AA03-AC19773392D2}" dt="2020-08-26T01:07:14.968" v="8" actId="26606"/>
          <pc:sldLayoutMkLst>
            <pc:docMk/>
            <pc:sldMasterMk cId="847138691" sldId="2147483648"/>
            <pc:sldLayoutMk cId="1601515605" sldId="2147483658"/>
          </pc:sldLayoutMkLst>
        </pc:sldLayoutChg>
        <pc:sldLayoutChg chg="add del">
          <pc:chgData name="叶 泽浩" userId="f5ad3a2f899be0ed" providerId="LiveId" clId="{7E589EA0-C155-49A0-AA03-AC19773392D2}" dt="2020-08-26T01:07:14.968" v="8" actId="26606"/>
          <pc:sldLayoutMkLst>
            <pc:docMk/>
            <pc:sldMasterMk cId="847138691" sldId="2147483648"/>
            <pc:sldLayoutMk cId="334943147" sldId="2147483659"/>
          </pc:sldLayoutMkLst>
        </pc:sldLayoutChg>
      </pc:sldMasterChg>
      <pc:sldMasterChg chg="add del replId addSldLayout delSldLayout">
        <pc:chgData name="叶 泽浩" userId="f5ad3a2f899be0ed" providerId="LiveId" clId="{7E589EA0-C155-49A0-AA03-AC19773392D2}" dt="2020-08-26T01:07:14.885" v="7" actId="26606"/>
        <pc:sldMasterMkLst>
          <pc:docMk/>
          <pc:sldMasterMk cId="3945498408" sldId="2147483660"/>
        </pc:sldMasterMkLst>
        <pc:sldLayoutChg chg="add del">
          <pc:chgData name="叶 泽浩" userId="f5ad3a2f899be0ed" providerId="LiveId" clId="{7E589EA0-C155-49A0-AA03-AC19773392D2}" dt="2020-08-26T01:07:14.885" v="7" actId="26606"/>
          <pc:sldLayoutMkLst>
            <pc:docMk/>
            <pc:sldMasterMk cId="3945498408" sldId="2147483660"/>
            <pc:sldLayoutMk cId="2410103722" sldId="2147483661"/>
          </pc:sldLayoutMkLst>
        </pc:sldLayoutChg>
        <pc:sldLayoutChg chg="add del replId">
          <pc:chgData name="叶 泽浩" userId="f5ad3a2f899be0ed" providerId="LiveId" clId="{7E589EA0-C155-49A0-AA03-AC19773392D2}" dt="2020-08-26T01:07:14.885" v="7" actId="26606"/>
          <pc:sldLayoutMkLst>
            <pc:docMk/>
            <pc:sldMasterMk cId="3945498408" sldId="2147483660"/>
            <pc:sldLayoutMk cId="1953934857" sldId="2147483662"/>
          </pc:sldLayoutMkLst>
        </pc:sldLayoutChg>
        <pc:sldLayoutChg chg="add del replId">
          <pc:chgData name="叶 泽浩" userId="f5ad3a2f899be0ed" providerId="LiveId" clId="{7E589EA0-C155-49A0-AA03-AC19773392D2}" dt="2020-08-26T01:07:14.885" v="7" actId="26606"/>
          <pc:sldLayoutMkLst>
            <pc:docMk/>
            <pc:sldMasterMk cId="3945498408" sldId="2147483660"/>
            <pc:sldLayoutMk cId="735659345" sldId="2147483663"/>
          </pc:sldLayoutMkLst>
        </pc:sldLayoutChg>
        <pc:sldLayoutChg chg="add del replId">
          <pc:chgData name="叶 泽浩" userId="f5ad3a2f899be0ed" providerId="LiveId" clId="{7E589EA0-C155-49A0-AA03-AC19773392D2}" dt="2020-08-26T01:07:14.885" v="7" actId="26606"/>
          <pc:sldLayoutMkLst>
            <pc:docMk/>
            <pc:sldMasterMk cId="3945498408" sldId="2147483660"/>
            <pc:sldLayoutMk cId="4070357175" sldId="2147483664"/>
          </pc:sldLayoutMkLst>
        </pc:sldLayoutChg>
        <pc:sldLayoutChg chg="add del replId">
          <pc:chgData name="叶 泽浩" userId="f5ad3a2f899be0ed" providerId="LiveId" clId="{7E589EA0-C155-49A0-AA03-AC19773392D2}" dt="2020-08-26T01:07:14.885" v="7" actId="26606"/>
          <pc:sldLayoutMkLst>
            <pc:docMk/>
            <pc:sldMasterMk cId="3945498408" sldId="2147483660"/>
            <pc:sldLayoutMk cId="908943834" sldId="2147483665"/>
          </pc:sldLayoutMkLst>
        </pc:sldLayoutChg>
        <pc:sldLayoutChg chg="add del replId">
          <pc:chgData name="叶 泽浩" userId="f5ad3a2f899be0ed" providerId="LiveId" clId="{7E589EA0-C155-49A0-AA03-AC19773392D2}" dt="2020-08-26T01:07:14.885" v="7" actId="26606"/>
          <pc:sldLayoutMkLst>
            <pc:docMk/>
            <pc:sldMasterMk cId="3945498408" sldId="2147483660"/>
            <pc:sldLayoutMk cId="1504124807" sldId="2147483666"/>
          </pc:sldLayoutMkLst>
        </pc:sldLayoutChg>
        <pc:sldLayoutChg chg="add del replId">
          <pc:chgData name="叶 泽浩" userId="f5ad3a2f899be0ed" providerId="LiveId" clId="{7E589EA0-C155-49A0-AA03-AC19773392D2}" dt="2020-08-26T01:07:14.885" v="7" actId="26606"/>
          <pc:sldLayoutMkLst>
            <pc:docMk/>
            <pc:sldMasterMk cId="3945498408" sldId="2147483660"/>
            <pc:sldLayoutMk cId="1961499825" sldId="2147483667"/>
          </pc:sldLayoutMkLst>
        </pc:sldLayoutChg>
        <pc:sldLayoutChg chg="add del replId">
          <pc:chgData name="叶 泽浩" userId="f5ad3a2f899be0ed" providerId="LiveId" clId="{7E589EA0-C155-49A0-AA03-AC19773392D2}" dt="2020-08-26T01:07:14.885" v="7" actId="26606"/>
          <pc:sldLayoutMkLst>
            <pc:docMk/>
            <pc:sldMasterMk cId="3945498408" sldId="2147483660"/>
            <pc:sldLayoutMk cId="285557665" sldId="2147483668"/>
          </pc:sldLayoutMkLst>
        </pc:sldLayoutChg>
        <pc:sldLayoutChg chg="add del replId">
          <pc:chgData name="叶 泽浩" userId="f5ad3a2f899be0ed" providerId="LiveId" clId="{7E589EA0-C155-49A0-AA03-AC19773392D2}" dt="2020-08-26T01:07:14.885" v="7" actId="26606"/>
          <pc:sldLayoutMkLst>
            <pc:docMk/>
            <pc:sldMasterMk cId="3945498408" sldId="2147483660"/>
            <pc:sldLayoutMk cId="1394767083" sldId="2147483669"/>
          </pc:sldLayoutMkLst>
        </pc:sldLayoutChg>
        <pc:sldLayoutChg chg="add del replId">
          <pc:chgData name="叶 泽浩" userId="f5ad3a2f899be0ed" providerId="LiveId" clId="{7E589EA0-C155-49A0-AA03-AC19773392D2}" dt="2020-08-26T01:07:14.885" v="7" actId="26606"/>
          <pc:sldLayoutMkLst>
            <pc:docMk/>
            <pc:sldMasterMk cId="3945498408" sldId="2147483660"/>
            <pc:sldLayoutMk cId="2805531732" sldId="2147483670"/>
          </pc:sldLayoutMkLst>
        </pc:sldLayoutChg>
        <pc:sldLayoutChg chg="add del replId">
          <pc:chgData name="叶 泽浩" userId="f5ad3a2f899be0ed" providerId="LiveId" clId="{7E589EA0-C155-49A0-AA03-AC19773392D2}" dt="2020-08-26T01:07:14.885" v="7" actId="26606"/>
          <pc:sldLayoutMkLst>
            <pc:docMk/>
            <pc:sldMasterMk cId="3945498408" sldId="2147483660"/>
            <pc:sldLayoutMk cId="3209554934" sldId="2147483671"/>
          </pc:sldLayoutMkLst>
        </pc:sldLayoutChg>
      </pc:sldMasterChg>
      <pc:sldMasterChg chg="add del addSldLayout delSldLayout">
        <pc:chgData name="叶 泽浩" userId="f5ad3a2f899be0ed" providerId="LiveId" clId="{7E589EA0-C155-49A0-AA03-AC19773392D2}" dt="2020-08-26T01:07:12.951" v="5" actId="26606"/>
        <pc:sldMasterMkLst>
          <pc:docMk/>
          <pc:sldMasterMk cId="3316386596" sldId="2147483673"/>
        </pc:sldMasterMkLst>
        <pc:sldLayoutChg chg="add del">
          <pc:chgData name="叶 泽浩" userId="f5ad3a2f899be0ed" providerId="LiveId" clId="{7E589EA0-C155-49A0-AA03-AC19773392D2}" dt="2020-08-26T01:07:12.951" v="5" actId="26606"/>
          <pc:sldLayoutMkLst>
            <pc:docMk/>
            <pc:sldMasterMk cId="3316386596" sldId="2147483673"/>
            <pc:sldLayoutMk cId="2767211022" sldId="2147483662"/>
          </pc:sldLayoutMkLst>
        </pc:sldLayoutChg>
        <pc:sldLayoutChg chg="add del">
          <pc:chgData name="叶 泽浩" userId="f5ad3a2f899be0ed" providerId="LiveId" clId="{7E589EA0-C155-49A0-AA03-AC19773392D2}" dt="2020-08-26T01:07:12.951" v="5" actId="26606"/>
          <pc:sldLayoutMkLst>
            <pc:docMk/>
            <pc:sldMasterMk cId="3316386596" sldId="2147483673"/>
            <pc:sldLayoutMk cId="3744798655" sldId="2147483663"/>
          </pc:sldLayoutMkLst>
        </pc:sldLayoutChg>
        <pc:sldLayoutChg chg="add del">
          <pc:chgData name="叶 泽浩" userId="f5ad3a2f899be0ed" providerId="LiveId" clId="{7E589EA0-C155-49A0-AA03-AC19773392D2}" dt="2020-08-26T01:07:12.951" v="5" actId="26606"/>
          <pc:sldLayoutMkLst>
            <pc:docMk/>
            <pc:sldMasterMk cId="3316386596" sldId="2147483673"/>
            <pc:sldLayoutMk cId="3110456198" sldId="2147483664"/>
          </pc:sldLayoutMkLst>
        </pc:sldLayoutChg>
        <pc:sldLayoutChg chg="add del">
          <pc:chgData name="叶 泽浩" userId="f5ad3a2f899be0ed" providerId="LiveId" clId="{7E589EA0-C155-49A0-AA03-AC19773392D2}" dt="2020-08-26T01:07:12.951" v="5" actId="26606"/>
          <pc:sldLayoutMkLst>
            <pc:docMk/>
            <pc:sldMasterMk cId="3316386596" sldId="2147483673"/>
            <pc:sldLayoutMk cId="1926238423" sldId="2147483665"/>
          </pc:sldLayoutMkLst>
        </pc:sldLayoutChg>
        <pc:sldLayoutChg chg="add del">
          <pc:chgData name="叶 泽浩" userId="f5ad3a2f899be0ed" providerId="LiveId" clId="{7E589EA0-C155-49A0-AA03-AC19773392D2}" dt="2020-08-26T01:07:12.951" v="5" actId="26606"/>
          <pc:sldLayoutMkLst>
            <pc:docMk/>
            <pc:sldMasterMk cId="3316386596" sldId="2147483673"/>
            <pc:sldLayoutMk cId="2732472174" sldId="2147483666"/>
          </pc:sldLayoutMkLst>
        </pc:sldLayoutChg>
        <pc:sldLayoutChg chg="add del">
          <pc:chgData name="叶 泽浩" userId="f5ad3a2f899be0ed" providerId="LiveId" clId="{7E589EA0-C155-49A0-AA03-AC19773392D2}" dt="2020-08-26T01:07:12.951" v="5" actId="26606"/>
          <pc:sldLayoutMkLst>
            <pc:docMk/>
            <pc:sldMasterMk cId="3316386596" sldId="2147483673"/>
            <pc:sldLayoutMk cId="90209118" sldId="2147483667"/>
          </pc:sldLayoutMkLst>
        </pc:sldLayoutChg>
        <pc:sldLayoutChg chg="add del">
          <pc:chgData name="叶 泽浩" userId="f5ad3a2f899be0ed" providerId="LiveId" clId="{7E589EA0-C155-49A0-AA03-AC19773392D2}" dt="2020-08-26T01:07:12.951" v="5" actId="26606"/>
          <pc:sldLayoutMkLst>
            <pc:docMk/>
            <pc:sldMasterMk cId="3316386596" sldId="2147483673"/>
            <pc:sldLayoutMk cId="241659907" sldId="2147483668"/>
          </pc:sldLayoutMkLst>
        </pc:sldLayoutChg>
        <pc:sldLayoutChg chg="add del">
          <pc:chgData name="叶 泽浩" userId="f5ad3a2f899be0ed" providerId="LiveId" clId="{7E589EA0-C155-49A0-AA03-AC19773392D2}" dt="2020-08-26T01:07:12.951" v="5" actId="26606"/>
          <pc:sldLayoutMkLst>
            <pc:docMk/>
            <pc:sldMasterMk cId="3316386596" sldId="2147483673"/>
            <pc:sldLayoutMk cId="3334912521" sldId="2147483669"/>
          </pc:sldLayoutMkLst>
        </pc:sldLayoutChg>
        <pc:sldLayoutChg chg="add del">
          <pc:chgData name="叶 泽浩" userId="f5ad3a2f899be0ed" providerId="LiveId" clId="{7E589EA0-C155-49A0-AA03-AC19773392D2}" dt="2020-08-26T01:07:12.951" v="5" actId="26606"/>
          <pc:sldLayoutMkLst>
            <pc:docMk/>
            <pc:sldMasterMk cId="3316386596" sldId="2147483673"/>
            <pc:sldLayoutMk cId="2269652797" sldId="2147483670"/>
          </pc:sldLayoutMkLst>
        </pc:sldLayoutChg>
        <pc:sldLayoutChg chg="add del">
          <pc:chgData name="叶 泽浩" userId="f5ad3a2f899be0ed" providerId="LiveId" clId="{7E589EA0-C155-49A0-AA03-AC19773392D2}" dt="2020-08-26T01:07:12.951" v="5" actId="26606"/>
          <pc:sldLayoutMkLst>
            <pc:docMk/>
            <pc:sldMasterMk cId="3316386596" sldId="2147483673"/>
            <pc:sldLayoutMk cId="4294387722" sldId="2147483671"/>
          </pc:sldLayoutMkLst>
        </pc:sldLayoutChg>
        <pc:sldLayoutChg chg="add del">
          <pc:chgData name="叶 泽浩" userId="f5ad3a2f899be0ed" providerId="LiveId" clId="{7E589EA0-C155-49A0-AA03-AC19773392D2}" dt="2020-08-26T01:07:12.951" v="5" actId="26606"/>
          <pc:sldLayoutMkLst>
            <pc:docMk/>
            <pc:sldMasterMk cId="3316386596" sldId="2147483673"/>
            <pc:sldLayoutMk cId="3745819993" sldId="2147483672"/>
          </pc:sldLayoutMkLst>
        </pc:sldLayoutChg>
      </pc:sldMasterChg>
      <pc:sldMasterChg chg="addSp delSp modSp add mod setBg addSldLayout delSldLayout modSldLayout">
        <pc:chgData name="叶 泽浩" userId="f5ad3a2f899be0ed" providerId="LiveId" clId="{7E589EA0-C155-49A0-AA03-AC19773392D2}" dt="2020-08-26T02:41:20.018" v="1977" actId="14100"/>
        <pc:sldMasterMkLst>
          <pc:docMk/>
          <pc:sldMasterMk cId="2464665147" sldId="2147483686"/>
        </pc:sldMasterMkLst>
        <pc:sldLayoutChg chg="modSp add mod setBg">
          <pc:chgData name="叶 泽浩" userId="f5ad3a2f899be0ed" providerId="LiveId" clId="{7E589EA0-C155-49A0-AA03-AC19773392D2}" dt="2020-08-26T02:41:20.018" v="1977" actId="14100"/>
          <pc:sldLayoutMkLst>
            <pc:docMk/>
            <pc:sldMasterMk cId="2464665147" sldId="2147483686"/>
            <pc:sldLayoutMk cId="252513643" sldId="2147483675"/>
          </pc:sldLayoutMkLst>
        </pc:sldLayoutChg>
        <pc:sldLayoutChg chg="add setBg">
          <pc:chgData name="叶 泽浩" userId="f5ad3a2f899be0ed" providerId="LiveId" clId="{7E589EA0-C155-49A0-AA03-AC19773392D2}" dt="2020-08-26T02:39:51.580" v="1974"/>
          <pc:sldLayoutMkLst>
            <pc:docMk/>
            <pc:sldMasterMk cId="2464665147" sldId="2147483686"/>
            <pc:sldLayoutMk cId="1425965177" sldId="2147483676"/>
          </pc:sldLayoutMkLst>
        </pc:sldLayoutChg>
        <pc:sldLayoutChg chg="add setBg">
          <pc:chgData name="叶 泽浩" userId="f5ad3a2f899be0ed" providerId="LiveId" clId="{7E589EA0-C155-49A0-AA03-AC19773392D2}" dt="2020-08-26T02:39:51.580" v="1974"/>
          <pc:sldLayoutMkLst>
            <pc:docMk/>
            <pc:sldMasterMk cId="2464665147" sldId="2147483686"/>
            <pc:sldLayoutMk cId="2360122127" sldId="2147483677"/>
          </pc:sldLayoutMkLst>
        </pc:sldLayoutChg>
        <pc:sldLayoutChg chg="add setBg">
          <pc:chgData name="叶 泽浩" userId="f5ad3a2f899be0ed" providerId="LiveId" clId="{7E589EA0-C155-49A0-AA03-AC19773392D2}" dt="2020-08-26T02:39:51.580" v="1974"/>
          <pc:sldLayoutMkLst>
            <pc:docMk/>
            <pc:sldMasterMk cId="2464665147" sldId="2147483686"/>
            <pc:sldLayoutMk cId="771920781" sldId="2147483678"/>
          </pc:sldLayoutMkLst>
        </pc:sldLayoutChg>
        <pc:sldLayoutChg chg="add setBg">
          <pc:chgData name="叶 泽浩" userId="f5ad3a2f899be0ed" providerId="LiveId" clId="{7E589EA0-C155-49A0-AA03-AC19773392D2}" dt="2020-08-26T02:39:51.580" v="1974"/>
          <pc:sldLayoutMkLst>
            <pc:docMk/>
            <pc:sldMasterMk cId="2464665147" sldId="2147483686"/>
            <pc:sldLayoutMk cId="1115082506" sldId="2147483679"/>
          </pc:sldLayoutMkLst>
        </pc:sldLayoutChg>
        <pc:sldLayoutChg chg="add setBg">
          <pc:chgData name="叶 泽浩" userId="f5ad3a2f899be0ed" providerId="LiveId" clId="{7E589EA0-C155-49A0-AA03-AC19773392D2}" dt="2020-08-26T02:39:51.580" v="1974"/>
          <pc:sldLayoutMkLst>
            <pc:docMk/>
            <pc:sldMasterMk cId="2464665147" sldId="2147483686"/>
            <pc:sldLayoutMk cId="3790590980" sldId="2147483680"/>
          </pc:sldLayoutMkLst>
        </pc:sldLayoutChg>
        <pc:sldLayoutChg chg="addSp delSp modSp add mod setBg">
          <pc:chgData name="叶 泽浩" userId="f5ad3a2f899be0ed" providerId="LiveId" clId="{7E589EA0-C155-49A0-AA03-AC19773392D2}" dt="2020-08-26T02:40:50.132" v="1976" actId="14100"/>
          <pc:sldLayoutMkLst>
            <pc:docMk/>
            <pc:sldMasterMk cId="2464665147" sldId="2147483686"/>
            <pc:sldLayoutMk cId="4181789496" sldId="2147483681"/>
          </pc:sldLayoutMkLst>
        </pc:sldLayoutChg>
        <pc:sldLayoutChg chg="add setBg">
          <pc:chgData name="叶 泽浩" userId="f5ad3a2f899be0ed" providerId="LiveId" clId="{7E589EA0-C155-49A0-AA03-AC19773392D2}" dt="2020-08-26T02:39:51.580" v="1974"/>
          <pc:sldLayoutMkLst>
            <pc:docMk/>
            <pc:sldMasterMk cId="2464665147" sldId="2147483686"/>
            <pc:sldLayoutMk cId="786004992" sldId="2147483682"/>
          </pc:sldLayoutMkLst>
        </pc:sldLayoutChg>
        <pc:sldLayoutChg chg="add setBg">
          <pc:chgData name="叶 泽浩" userId="f5ad3a2f899be0ed" providerId="LiveId" clId="{7E589EA0-C155-49A0-AA03-AC19773392D2}" dt="2020-08-26T02:39:51.580" v="1974"/>
          <pc:sldLayoutMkLst>
            <pc:docMk/>
            <pc:sldMasterMk cId="2464665147" sldId="2147483686"/>
            <pc:sldLayoutMk cId="3218636154" sldId="2147483683"/>
          </pc:sldLayoutMkLst>
        </pc:sldLayoutChg>
        <pc:sldLayoutChg chg="add setBg">
          <pc:chgData name="叶 泽浩" userId="f5ad3a2f899be0ed" providerId="LiveId" clId="{7E589EA0-C155-49A0-AA03-AC19773392D2}" dt="2020-08-26T02:39:51.580" v="1974"/>
          <pc:sldLayoutMkLst>
            <pc:docMk/>
            <pc:sldMasterMk cId="2464665147" sldId="2147483686"/>
            <pc:sldLayoutMk cId="3922569280" sldId="2147483684"/>
          </pc:sldLayoutMkLst>
        </pc:sldLayoutChg>
        <pc:sldLayoutChg chg="add setBg">
          <pc:chgData name="叶 泽浩" userId="f5ad3a2f899be0ed" providerId="LiveId" clId="{7E589EA0-C155-49A0-AA03-AC19773392D2}" dt="2020-08-26T02:39:51.580" v="1974"/>
          <pc:sldLayoutMkLst>
            <pc:docMk/>
            <pc:sldMasterMk cId="2464665147" sldId="2147483686"/>
            <pc:sldLayoutMk cId="3700739751" sldId="2147483685"/>
          </pc:sldLayoutMkLst>
        </pc:sldLayoutChg>
        <pc:sldLayoutChg chg="new del mod replId">
          <pc:chgData name="叶 泽浩" userId="f5ad3a2f899be0ed" providerId="LiveId" clId="{7E589EA0-C155-49A0-AA03-AC19773392D2}" dt="2020-08-26T01:19:22.295" v="141" actId="2696"/>
          <pc:sldLayoutMkLst>
            <pc:docMk/>
            <pc:sldMasterMk cId="2464665147" sldId="2147483686"/>
            <pc:sldLayoutMk cId="611300777" sldId="2147483687"/>
          </pc:sldLayoutMkLst>
        </pc:sldLayoutChg>
      </pc:sldMasterChg>
      <pc:sldMasterChg chg="new del mod addSldLayout delSldLayout">
        <pc:chgData name="叶 泽浩" userId="f5ad3a2f899be0ed" providerId="LiveId" clId="{7E589EA0-C155-49A0-AA03-AC19773392D2}" dt="2020-08-26T01:19:10.942" v="139" actId="2696"/>
        <pc:sldMasterMkLst>
          <pc:docMk/>
          <pc:sldMasterMk cId="1060546551" sldId="2147483687"/>
        </pc:sldMasterMkLst>
        <pc:sldLayoutChg chg="new del replId">
          <pc:chgData name="叶 泽浩" userId="f5ad3a2f899be0ed" providerId="LiveId" clId="{7E589EA0-C155-49A0-AA03-AC19773392D2}" dt="2020-08-26T01:19:10.810" v="128" actId="2696"/>
          <pc:sldLayoutMkLst>
            <pc:docMk/>
            <pc:sldMasterMk cId="1060546551" sldId="2147483687"/>
            <pc:sldLayoutMk cId="1841345376" sldId="2147483688"/>
          </pc:sldLayoutMkLst>
        </pc:sldLayoutChg>
        <pc:sldLayoutChg chg="new del replId">
          <pc:chgData name="叶 泽浩" userId="f5ad3a2f899be0ed" providerId="LiveId" clId="{7E589EA0-C155-49A0-AA03-AC19773392D2}" dt="2020-08-26T01:19:10.838" v="129" actId="2696"/>
          <pc:sldLayoutMkLst>
            <pc:docMk/>
            <pc:sldMasterMk cId="1060546551" sldId="2147483687"/>
            <pc:sldLayoutMk cId="3537441214" sldId="2147483689"/>
          </pc:sldLayoutMkLst>
        </pc:sldLayoutChg>
        <pc:sldLayoutChg chg="new del replId">
          <pc:chgData name="叶 泽浩" userId="f5ad3a2f899be0ed" providerId="LiveId" clId="{7E589EA0-C155-49A0-AA03-AC19773392D2}" dt="2020-08-26T01:19:10.861" v="130" actId="2696"/>
          <pc:sldLayoutMkLst>
            <pc:docMk/>
            <pc:sldMasterMk cId="1060546551" sldId="2147483687"/>
            <pc:sldLayoutMk cId="2021129531" sldId="2147483690"/>
          </pc:sldLayoutMkLst>
        </pc:sldLayoutChg>
        <pc:sldLayoutChg chg="new del replId">
          <pc:chgData name="叶 泽浩" userId="f5ad3a2f899be0ed" providerId="LiveId" clId="{7E589EA0-C155-49A0-AA03-AC19773392D2}" dt="2020-08-26T01:19:10.875" v="131" actId="2696"/>
          <pc:sldLayoutMkLst>
            <pc:docMk/>
            <pc:sldMasterMk cId="1060546551" sldId="2147483687"/>
            <pc:sldLayoutMk cId="132195407" sldId="2147483691"/>
          </pc:sldLayoutMkLst>
        </pc:sldLayoutChg>
        <pc:sldLayoutChg chg="new del replId">
          <pc:chgData name="叶 泽浩" userId="f5ad3a2f899be0ed" providerId="LiveId" clId="{7E589EA0-C155-49A0-AA03-AC19773392D2}" dt="2020-08-26T01:19:10.885" v="132" actId="2696"/>
          <pc:sldLayoutMkLst>
            <pc:docMk/>
            <pc:sldMasterMk cId="1060546551" sldId="2147483687"/>
            <pc:sldLayoutMk cId="3306708883" sldId="2147483692"/>
          </pc:sldLayoutMkLst>
        </pc:sldLayoutChg>
        <pc:sldLayoutChg chg="new del replId">
          <pc:chgData name="叶 泽浩" userId="f5ad3a2f899be0ed" providerId="LiveId" clId="{7E589EA0-C155-49A0-AA03-AC19773392D2}" dt="2020-08-26T01:19:10.899" v="133" actId="2696"/>
          <pc:sldLayoutMkLst>
            <pc:docMk/>
            <pc:sldMasterMk cId="1060546551" sldId="2147483687"/>
            <pc:sldLayoutMk cId="3200346828" sldId="2147483693"/>
          </pc:sldLayoutMkLst>
        </pc:sldLayoutChg>
        <pc:sldLayoutChg chg="new del replId">
          <pc:chgData name="叶 泽浩" userId="f5ad3a2f899be0ed" providerId="LiveId" clId="{7E589EA0-C155-49A0-AA03-AC19773392D2}" dt="2020-08-26T01:19:10.905" v="134" actId="2696"/>
          <pc:sldLayoutMkLst>
            <pc:docMk/>
            <pc:sldMasterMk cId="1060546551" sldId="2147483687"/>
            <pc:sldLayoutMk cId="2205878094" sldId="2147483694"/>
          </pc:sldLayoutMkLst>
        </pc:sldLayoutChg>
        <pc:sldLayoutChg chg="new del replId">
          <pc:chgData name="叶 泽浩" userId="f5ad3a2f899be0ed" providerId="LiveId" clId="{7E589EA0-C155-49A0-AA03-AC19773392D2}" dt="2020-08-26T01:19:10.917" v="135" actId="2696"/>
          <pc:sldLayoutMkLst>
            <pc:docMk/>
            <pc:sldMasterMk cId="1060546551" sldId="2147483687"/>
            <pc:sldLayoutMk cId="3035479663" sldId="2147483695"/>
          </pc:sldLayoutMkLst>
        </pc:sldLayoutChg>
        <pc:sldLayoutChg chg="new del replId">
          <pc:chgData name="叶 泽浩" userId="f5ad3a2f899be0ed" providerId="LiveId" clId="{7E589EA0-C155-49A0-AA03-AC19773392D2}" dt="2020-08-26T01:19:10.926" v="136" actId="2696"/>
          <pc:sldLayoutMkLst>
            <pc:docMk/>
            <pc:sldMasterMk cId="1060546551" sldId="2147483687"/>
            <pc:sldLayoutMk cId="2681241284" sldId="2147483696"/>
          </pc:sldLayoutMkLst>
        </pc:sldLayoutChg>
        <pc:sldLayoutChg chg="new del replId">
          <pc:chgData name="叶 泽浩" userId="f5ad3a2f899be0ed" providerId="LiveId" clId="{7E589EA0-C155-49A0-AA03-AC19773392D2}" dt="2020-08-26T01:19:10.931" v="137" actId="2696"/>
          <pc:sldLayoutMkLst>
            <pc:docMk/>
            <pc:sldMasterMk cId="1060546551" sldId="2147483687"/>
            <pc:sldLayoutMk cId="2517386085" sldId="2147483697"/>
          </pc:sldLayoutMkLst>
        </pc:sldLayoutChg>
        <pc:sldLayoutChg chg="new del replId">
          <pc:chgData name="叶 泽浩" userId="f5ad3a2f899be0ed" providerId="LiveId" clId="{7E589EA0-C155-49A0-AA03-AC19773392D2}" dt="2020-08-26T01:19:10.935" v="138" actId="2696"/>
          <pc:sldLayoutMkLst>
            <pc:docMk/>
            <pc:sldMasterMk cId="1060546551" sldId="2147483687"/>
            <pc:sldLayoutMk cId="2365234699" sldId="2147483698"/>
          </pc:sldLayoutMkLst>
        </pc:sldLayoutChg>
      </pc:sldMasterChg>
      <pc:sldMasterChg chg="add del addSldLayout delSldLayout">
        <pc:chgData name="叶 泽浩" userId="f5ad3a2f899be0ed" providerId="LiveId" clId="{7E589EA0-C155-49A0-AA03-AC19773392D2}" dt="2020-08-26T01:07:10.418" v="3" actId="26606"/>
        <pc:sldMasterMkLst>
          <pc:docMk/>
          <pc:sldMasterMk cId="532405748" sldId="2147483699"/>
        </pc:sldMasterMkLst>
        <pc:sldLayoutChg chg="add del">
          <pc:chgData name="叶 泽浩" userId="f5ad3a2f899be0ed" providerId="LiveId" clId="{7E589EA0-C155-49A0-AA03-AC19773392D2}" dt="2020-08-26T01:07:10.418" v="3" actId="26606"/>
          <pc:sldLayoutMkLst>
            <pc:docMk/>
            <pc:sldMasterMk cId="532405748" sldId="2147483699"/>
            <pc:sldLayoutMk cId="3373095348" sldId="2147483688"/>
          </pc:sldLayoutMkLst>
        </pc:sldLayoutChg>
        <pc:sldLayoutChg chg="add del">
          <pc:chgData name="叶 泽浩" userId="f5ad3a2f899be0ed" providerId="LiveId" clId="{7E589EA0-C155-49A0-AA03-AC19773392D2}" dt="2020-08-26T01:07:10.418" v="3" actId="26606"/>
          <pc:sldLayoutMkLst>
            <pc:docMk/>
            <pc:sldMasterMk cId="532405748" sldId="2147483699"/>
            <pc:sldLayoutMk cId="3815169081" sldId="2147483689"/>
          </pc:sldLayoutMkLst>
        </pc:sldLayoutChg>
        <pc:sldLayoutChg chg="add del">
          <pc:chgData name="叶 泽浩" userId="f5ad3a2f899be0ed" providerId="LiveId" clId="{7E589EA0-C155-49A0-AA03-AC19773392D2}" dt="2020-08-26T01:07:10.418" v="3" actId="26606"/>
          <pc:sldLayoutMkLst>
            <pc:docMk/>
            <pc:sldMasterMk cId="532405748" sldId="2147483699"/>
            <pc:sldLayoutMk cId="2310140321" sldId="2147483690"/>
          </pc:sldLayoutMkLst>
        </pc:sldLayoutChg>
        <pc:sldLayoutChg chg="add del">
          <pc:chgData name="叶 泽浩" userId="f5ad3a2f899be0ed" providerId="LiveId" clId="{7E589EA0-C155-49A0-AA03-AC19773392D2}" dt="2020-08-26T01:07:10.418" v="3" actId="26606"/>
          <pc:sldLayoutMkLst>
            <pc:docMk/>
            <pc:sldMasterMk cId="532405748" sldId="2147483699"/>
            <pc:sldLayoutMk cId="4038379885" sldId="2147483691"/>
          </pc:sldLayoutMkLst>
        </pc:sldLayoutChg>
        <pc:sldLayoutChg chg="add del">
          <pc:chgData name="叶 泽浩" userId="f5ad3a2f899be0ed" providerId="LiveId" clId="{7E589EA0-C155-49A0-AA03-AC19773392D2}" dt="2020-08-26T01:07:10.418" v="3" actId="26606"/>
          <pc:sldLayoutMkLst>
            <pc:docMk/>
            <pc:sldMasterMk cId="532405748" sldId="2147483699"/>
            <pc:sldLayoutMk cId="1882578627" sldId="2147483692"/>
          </pc:sldLayoutMkLst>
        </pc:sldLayoutChg>
        <pc:sldLayoutChg chg="add del">
          <pc:chgData name="叶 泽浩" userId="f5ad3a2f899be0ed" providerId="LiveId" clId="{7E589EA0-C155-49A0-AA03-AC19773392D2}" dt="2020-08-26T01:07:10.418" v="3" actId="26606"/>
          <pc:sldLayoutMkLst>
            <pc:docMk/>
            <pc:sldMasterMk cId="532405748" sldId="2147483699"/>
            <pc:sldLayoutMk cId="321041300" sldId="2147483693"/>
          </pc:sldLayoutMkLst>
        </pc:sldLayoutChg>
        <pc:sldLayoutChg chg="add del">
          <pc:chgData name="叶 泽浩" userId="f5ad3a2f899be0ed" providerId="LiveId" clId="{7E589EA0-C155-49A0-AA03-AC19773392D2}" dt="2020-08-26T01:07:10.418" v="3" actId="26606"/>
          <pc:sldLayoutMkLst>
            <pc:docMk/>
            <pc:sldMasterMk cId="532405748" sldId="2147483699"/>
            <pc:sldLayoutMk cId="698907742" sldId="2147483694"/>
          </pc:sldLayoutMkLst>
        </pc:sldLayoutChg>
        <pc:sldLayoutChg chg="add del">
          <pc:chgData name="叶 泽浩" userId="f5ad3a2f899be0ed" providerId="LiveId" clId="{7E589EA0-C155-49A0-AA03-AC19773392D2}" dt="2020-08-26T01:07:10.418" v="3" actId="26606"/>
          <pc:sldLayoutMkLst>
            <pc:docMk/>
            <pc:sldMasterMk cId="532405748" sldId="2147483699"/>
            <pc:sldLayoutMk cId="3418990433" sldId="2147483695"/>
          </pc:sldLayoutMkLst>
        </pc:sldLayoutChg>
        <pc:sldLayoutChg chg="add del">
          <pc:chgData name="叶 泽浩" userId="f5ad3a2f899be0ed" providerId="LiveId" clId="{7E589EA0-C155-49A0-AA03-AC19773392D2}" dt="2020-08-26T01:07:10.418" v="3" actId="26606"/>
          <pc:sldLayoutMkLst>
            <pc:docMk/>
            <pc:sldMasterMk cId="532405748" sldId="2147483699"/>
            <pc:sldLayoutMk cId="1059078962" sldId="2147483696"/>
          </pc:sldLayoutMkLst>
        </pc:sldLayoutChg>
        <pc:sldLayoutChg chg="add del">
          <pc:chgData name="叶 泽浩" userId="f5ad3a2f899be0ed" providerId="LiveId" clId="{7E589EA0-C155-49A0-AA03-AC19773392D2}" dt="2020-08-26T01:07:10.418" v="3" actId="26606"/>
          <pc:sldLayoutMkLst>
            <pc:docMk/>
            <pc:sldMasterMk cId="532405748" sldId="2147483699"/>
            <pc:sldLayoutMk cId="1825138080" sldId="2147483697"/>
          </pc:sldLayoutMkLst>
        </pc:sldLayoutChg>
        <pc:sldLayoutChg chg="add del">
          <pc:chgData name="叶 泽浩" userId="f5ad3a2f899be0ed" providerId="LiveId" clId="{7E589EA0-C155-49A0-AA03-AC19773392D2}" dt="2020-08-26T01:07:10.418" v="3" actId="26606"/>
          <pc:sldLayoutMkLst>
            <pc:docMk/>
            <pc:sldMasterMk cId="532405748" sldId="2147483699"/>
            <pc:sldLayoutMk cId="2596381016" sldId="2147483698"/>
          </pc:sldLayoutMkLst>
        </pc:sldLayoutChg>
      </pc:sldMasterChg>
    </pc:docChg>
  </pc:docChgLst>
  <pc:docChgLst>
    <pc:chgData name="Zehao Ye (PhD Dept of Civil Eng FT)" userId="d827c302-4605-4336-ac8f-67ae5ff568c8" providerId="ADAL" clId="{56DC3489-8C59-487B-B0E8-F232C6DC1D4A}"/>
    <pc:docChg chg="undo custSel addSld delSld modSld sldOrd">
      <pc:chgData name="Zehao Ye (PhD Dept of Civil Eng FT)" userId="d827c302-4605-4336-ac8f-67ae5ff568c8" providerId="ADAL" clId="{56DC3489-8C59-487B-B0E8-F232C6DC1D4A}" dt="2025-05-21T17:22:25.733" v="2453" actId="122"/>
      <pc:docMkLst>
        <pc:docMk/>
      </pc:docMkLst>
      <pc:sldChg chg="modSp add mod ord">
        <pc:chgData name="Zehao Ye (PhD Dept of Civil Eng FT)" userId="d827c302-4605-4336-ac8f-67ae5ff568c8" providerId="ADAL" clId="{56DC3489-8C59-487B-B0E8-F232C6DC1D4A}" dt="2025-05-21T16:12:20.141" v="1600" actId="20577"/>
        <pc:sldMkLst>
          <pc:docMk/>
          <pc:sldMk cId="1229997833" sldId="259"/>
        </pc:sldMkLst>
        <pc:spChg chg="mod">
          <ac:chgData name="Zehao Ye (PhD Dept of Civil Eng FT)" userId="d827c302-4605-4336-ac8f-67ae5ff568c8" providerId="ADAL" clId="{56DC3489-8C59-487B-B0E8-F232C6DC1D4A}" dt="2025-05-21T16:12:20.141" v="1600" actId="20577"/>
          <ac:spMkLst>
            <pc:docMk/>
            <pc:sldMk cId="1229997833" sldId="259"/>
            <ac:spMk id="9" creationId="{468A42B3-22A8-43A3-98E0-EED524199FB5}"/>
          </ac:spMkLst>
        </pc:spChg>
      </pc:sldChg>
      <pc:sldChg chg="addSp modSp mod">
        <pc:chgData name="Zehao Ye (PhD Dept of Civil Eng FT)" userId="d827c302-4605-4336-ac8f-67ae5ff568c8" providerId="ADAL" clId="{56DC3489-8C59-487B-B0E8-F232C6DC1D4A}" dt="2025-05-21T16:12:38.339" v="1614"/>
        <pc:sldMkLst>
          <pc:docMk/>
          <pc:sldMk cId="299764883" sldId="402"/>
        </pc:sldMkLst>
      </pc:sldChg>
      <pc:sldChg chg="addSp delSp modSp mod">
        <pc:chgData name="Zehao Ye (PhD Dept of Civil Eng FT)" userId="d827c302-4605-4336-ac8f-67ae5ff568c8" providerId="ADAL" clId="{56DC3489-8C59-487B-B0E8-F232C6DC1D4A}" dt="2025-05-21T16:12:33.964" v="1613" actId="20577"/>
        <pc:sldMkLst>
          <pc:docMk/>
          <pc:sldMk cId="3224119474" sldId="403"/>
        </pc:sldMkLst>
      </pc:sldChg>
      <pc:sldChg chg="addSp delSp modSp mod">
        <pc:chgData name="Zehao Ye (PhD Dept of Civil Eng FT)" userId="d827c302-4605-4336-ac8f-67ae5ff568c8" providerId="ADAL" clId="{56DC3489-8C59-487B-B0E8-F232C6DC1D4A}" dt="2025-05-21T17:15:00.504" v="2329" actId="14100"/>
        <pc:sldMkLst>
          <pc:docMk/>
          <pc:sldMk cId="1360255955" sldId="404"/>
        </pc:sldMkLst>
        <pc:spChg chg="mod">
          <ac:chgData name="Zehao Ye (PhD Dept of Civil Eng FT)" userId="d827c302-4605-4336-ac8f-67ae5ff568c8" providerId="ADAL" clId="{56DC3489-8C59-487B-B0E8-F232C6DC1D4A}" dt="2025-05-20T17:10:05.290" v="256" actId="20577"/>
          <ac:spMkLst>
            <pc:docMk/>
            <pc:sldMk cId="1360255955" sldId="404"/>
            <ac:spMk id="16" creationId="{B724F814-1A3D-1E2D-D013-6866CF37319F}"/>
          </ac:spMkLst>
        </pc:spChg>
      </pc:sldChg>
      <pc:sldChg chg="delSp modSp add del mod ord">
        <pc:chgData name="Zehao Ye (PhD Dept of Civil Eng FT)" userId="d827c302-4605-4336-ac8f-67ae5ff568c8" providerId="ADAL" clId="{56DC3489-8C59-487B-B0E8-F232C6DC1D4A}" dt="2025-05-21T16:06:12.597" v="1585" actId="47"/>
        <pc:sldMkLst>
          <pc:docMk/>
          <pc:sldMk cId="4209465983" sldId="405"/>
        </pc:sldMkLst>
      </pc:sldChg>
      <pc:sldChg chg="addSp delSp modSp add mod modNotesTx">
        <pc:chgData name="Zehao Ye (PhD Dept of Civil Eng FT)" userId="d827c302-4605-4336-ac8f-67ae5ff568c8" providerId="ADAL" clId="{56DC3489-8C59-487B-B0E8-F232C6DC1D4A}" dt="2025-05-21T14:41:34.107" v="1219" actId="5793"/>
        <pc:sldMkLst>
          <pc:docMk/>
          <pc:sldMk cId="2881260030" sldId="406"/>
        </pc:sldMkLst>
      </pc:sldChg>
      <pc:sldChg chg="addSp delSp modSp add mod modAnim">
        <pc:chgData name="Zehao Ye (PhD Dept of Civil Eng FT)" userId="d827c302-4605-4336-ac8f-67ae5ff568c8" providerId="ADAL" clId="{56DC3489-8C59-487B-B0E8-F232C6DC1D4A}" dt="2025-05-21T16:44:40.791" v="2168" actId="20577"/>
        <pc:sldMkLst>
          <pc:docMk/>
          <pc:sldMk cId="2180254192" sldId="407"/>
        </pc:sldMkLst>
      </pc:sldChg>
      <pc:sldChg chg="addSp delSp modSp add mod">
        <pc:chgData name="Zehao Ye (PhD Dept of Civil Eng FT)" userId="d827c302-4605-4336-ac8f-67ae5ff568c8" providerId="ADAL" clId="{56DC3489-8C59-487B-B0E8-F232C6DC1D4A}" dt="2025-05-21T14:37:15.810" v="1193" actId="1076"/>
        <pc:sldMkLst>
          <pc:docMk/>
          <pc:sldMk cId="1724300296" sldId="408"/>
        </pc:sldMkLst>
      </pc:sldChg>
      <pc:sldChg chg="delSp modSp add del mod">
        <pc:chgData name="Zehao Ye (PhD Dept of Civil Eng FT)" userId="d827c302-4605-4336-ac8f-67ae5ff568c8" providerId="ADAL" clId="{56DC3489-8C59-487B-B0E8-F232C6DC1D4A}" dt="2025-05-21T16:40:41.929" v="2127" actId="47"/>
        <pc:sldMkLst>
          <pc:docMk/>
          <pc:sldMk cId="3121833284" sldId="409"/>
        </pc:sldMkLst>
      </pc:sldChg>
      <pc:sldChg chg="addSp modSp add mod modAnim">
        <pc:chgData name="Zehao Ye (PhD Dept of Civil Eng FT)" userId="d827c302-4605-4336-ac8f-67ae5ff568c8" providerId="ADAL" clId="{56DC3489-8C59-487B-B0E8-F232C6DC1D4A}" dt="2025-05-21T17:07:55.757" v="2303" actId="20577"/>
        <pc:sldMkLst>
          <pc:docMk/>
          <pc:sldMk cId="3967975156" sldId="410"/>
        </pc:sldMkLst>
      </pc:sldChg>
      <pc:sldChg chg="addSp delSp modSp add mod">
        <pc:chgData name="Zehao Ye (PhD Dept of Civil Eng FT)" userId="d827c302-4605-4336-ac8f-67ae5ff568c8" providerId="ADAL" clId="{56DC3489-8C59-487B-B0E8-F232C6DC1D4A}" dt="2025-05-21T17:22:25.733" v="2453" actId="122"/>
        <pc:sldMkLst>
          <pc:docMk/>
          <pc:sldMk cId="3252690943" sldId="411"/>
        </pc:sldMkLst>
      </pc:sldChg>
      <pc:sldChg chg="add del">
        <pc:chgData name="Zehao Ye (PhD Dept of Civil Eng FT)" userId="d827c302-4605-4336-ac8f-67ae5ff568c8" providerId="ADAL" clId="{56DC3489-8C59-487B-B0E8-F232C6DC1D4A}" dt="2025-05-21T16:38:21.867" v="2108"/>
        <pc:sldMkLst>
          <pc:docMk/>
          <pc:sldMk cId="1932096976" sldId="412"/>
        </pc:sldMkLst>
      </pc:sldChg>
    </pc:docChg>
  </pc:docChgLst>
  <pc:docChgLst>
    <pc:chgData name="Zehao Ye (PhD Dept of Civil Eng FT)" userId="d827c302-4605-4336-ac8f-67ae5ff568c8" providerId="ADAL" clId="{4672197B-5413-49E0-B4DF-23FE753C7C21}"/>
    <pc:docChg chg="custSel addSld modSld">
      <pc:chgData name="Zehao Ye (PhD Dept of Civil Eng FT)" userId="d827c302-4605-4336-ac8f-67ae5ff568c8" providerId="ADAL" clId="{4672197B-5413-49E0-B4DF-23FE753C7C21}" dt="2024-04-17T15:54:19.734" v="12" actId="20577"/>
      <pc:docMkLst>
        <pc:docMk/>
      </pc:docMkLst>
      <pc:sldChg chg="modSp mod">
        <pc:chgData name="Zehao Ye (PhD Dept of Civil Eng FT)" userId="d827c302-4605-4336-ac8f-67ae5ff568c8" providerId="ADAL" clId="{4672197B-5413-49E0-B4DF-23FE753C7C21}" dt="2024-04-17T15:54:19.734" v="12" actId="20577"/>
        <pc:sldMkLst>
          <pc:docMk/>
          <pc:sldMk cId="4127050049" sldId="329"/>
        </pc:sldMkLst>
      </pc:sldChg>
      <pc:sldChg chg="add">
        <pc:chgData name="Zehao Ye (PhD Dept of Civil Eng FT)" userId="d827c302-4605-4336-ac8f-67ae5ff568c8" providerId="ADAL" clId="{4672197B-5413-49E0-B4DF-23FE753C7C21}" dt="2024-04-17T15:53:14.256" v="0"/>
        <pc:sldMkLst>
          <pc:docMk/>
          <pc:sldMk cId="2353334077" sldId="330"/>
        </pc:sldMkLst>
      </pc:sldChg>
      <pc:sldChg chg="add">
        <pc:chgData name="Zehao Ye (PhD Dept of Civil Eng FT)" userId="d827c302-4605-4336-ac8f-67ae5ff568c8" providerId="ADAL" clId="{4672197B-5413-49E0-B4DF-23FE753C7C21}" dt="2024-04-17T15:53:18.742" v="1"/>
        <pc:sldMkLst>
          <pc:docMk/>
          <pc:sldMk cId="711325694" sldId="331"/>
        </pc:sldMkLst>
      </pc:sldChg>
      <pc:sldChg chg="modSp add mod">
        <pc:chgData name="Zehao Ye (PhD Dept of Civil Eng FT)" userId="d827c302-4605-4336-ac8f-67ae5ff568c8" providerId="ADAL" clId="{4672197B-5413-49E0-B4DF-23FE753C7C21}" dt="2024-04-17T15:53:53.054" v="6" actId="207"/>
        <pc:sldMkLst>
          <pc:docMk/>
          <pc:sldMk cId="2390368154" sldId="332"/>
        </pc:sldMkLst>
      </pc:sldChg>
      <pc:sldChg chg="modSp add mod">
        <pc:chgData name="Zehao Ye (PhD Dept of Civil Eng FT)" userId="d827c302-4605-4336-ac8f-67ae5ff568c8" providerId="ADAL" clId="{4672197B-5413-49E0-B4DF-23FE753C7C21}" dt="2024-04-17T15:54:05.903" v="8" actId="1076"/>
        <pc:sldMkLst>
          <pc:docMk/>
          <pc:sldMk cId="3726788744" sldId="333"/>
        </pc:sldMkLst>
      </pc:sldChg>
    </pc:docChg>
  </pc:docChgLst>
  <pc:docChgLst>
    <pc:chgData name="Zehao Ye (PhD Dept of Civil Eng FT)" userId="d827c302-4605-4336-ac8f-67ae5ff568c8" providerId="ADAL" clId="{EF1C89F3-1894-4E59-A2CC-D4C2E81F5565}"/>
    <pc:docChg chg="undo custSel addSld delSld modSld sldOrd">
      <pc:chgData name="Zehao Ye (PhD Dept of Civil Eng FT)" userId="d827c302-4605-4336-ac8f-67ae5ff568c8" providerId="ADAL" clId="{EF1C89F3-1894-4E59-A2CC-D4C2E81F5565}" dt="2024-10-16T19:08:10.965" v="1448"/>
      <pc:docMkLst>
        <pc:docMk/>
      </pc:docMkLst>
      <pc:sldChg chg="del">
        <pc:chgData name="Zehao Ye (PhD Dept of Civil Eng FT)" userId="d827c302-4605-4336-ac8f-67ae5ff568c8" providerId="ADAL" clId="{EF1C89F3-1894-4E59-A2CC-D4C2E81F5565}" dt="2024-10-16T14:26:29.177" v="2" actId="47"/>
        <pc:sldMkLst>
          <pc:docMk/>
          <pc:sldMk cId="1502522950" sldId="366"/>
        </pc:sldMkLst>
      </pc:sldChg>
      <pc:sldChg chg="del">
        <pc:chgData name="Zehao Ye (PhD Dept of Civil Eng FT)" userId="d827c302-4605-4336-ac8f-67ae5ff568c8" providerId="ADAL" clId="{EF1C89F3-1894-4E59-A2CC-D4C2E81F5565}" dt="2024-10-16T14:26:34.600" v="5" actId="47"/>
        <pc:sldMkLst>
          <pc:docMk/>
          <pc:sldMk cId="536899504" sldId="367"/>
        </pc:sldMkLst>
      </pc:sldChg>
      <pc:sldChg chg="del">
        <pc:chgData name="Zehao Ye (PhD Dept of Civil Eng FT)" userId="d827c302-4605-4336-ac8f-67ae5ff568c8" providerId="ADAL" clId="{EF1C89F3-1894-4E59-A2CC-D4C2E81F5565}" dt="2024-10-16T14:26:35.405" v="6" actId="47"/>
        <pc:sldMkLst>
          <pc:docMk/>
          <pc:sldMk cId="2952256703" sldId="368"/>
        </pc:sldMkLst>
      </pc:sldChg>
      <pc:sldChg chg="del">
        <pc:chgData name="Zehao Ye (PhD Dept of Civil Eng FT)" userId="d827c302-4605-4336-ac8f-67ae5ff568c8" providerId="ADAL" clId="{EF1C89F3-1894-4E59-A2CC-D4C2E81F5565}" dt="2024-10-16T14:26:33.728" v="4" actId="47"/>
        <pc:sldMkLst>
          <pc:docMk/>
          <pc:sldMk cId="2528733175" sldId="369"/>
        </pc:sldMkLst>
      </pc:sldChg>
      <pc:sldChg chg="del">
        <pc:chgData name="Zehao Ye (PhD Dept of Civil Eng FT)" userId="d827c302-4605-4336-ac8f-67ae5ff568c8" providerId="ADAL" clId="{EF1C89F3-1894-4E59-A2CC-D4C2E81F5565}" dt="2024-10-16T14:26:36.346" v="7" actId="47"/>
        <pc:sldMkLst>
          <pc:docMk/>
          <pc:sldMk cId="1140167945" sldId="370"/>
        </pc:sldMkLst>
      </pc:sldChg>
      <pc:sldChg chg="del">
        <pc:chgData name="Zehao Ye (PhD Dept of Civil Eng FT)" userId="d827c302-4605-4336-ac8f-67ae5ff568c8" providerId="ADAL" clId="{EF1C89F3-1894-4E59-A2CC-D4C2E81F5565}" dt="2024-10-16T14:26:37.259" v="8" actId="47"/>
        <pc:sldMkLst>
          <pc:docMk/>
          <pc:sldMk cId="2172324534" sldId="371"/>
        </pc:sldMkLst>
      </pc:sldChg>
      <pc:sldChg chg="addSp modSp mod ord">
        <pc:chgData name="Zehao Ye (PhD Dept of Civil Eng FT)" userId="d827c302-4605-4336-ac8f-67ae5ff568c8" providerId="ADAL" clId="{EF1C89F3-1894-4E59-A2CC-D4C2E81F5565}" dt="2024-10-16T18:58:51.622" v="1441" actId="14100"/>
        <pc:sldMkLst>
          <pc:docMk/>
          <pc:sldMk cId="2132858114" sldId="372"/>
        </pc:sldMkLst>
      </pc:sldChg>
      <pc:sldChg chg="del">
        <pc:chgData name="Zehao Ye (PhD Dept of Civil Eng FT)" userId="d827c302-4605-4336-ac8f-67ae5ff568c8" providerId="ADAL" clId="{EF1C89F3-1894-4E59-A2CC-D4C2E81F5565}" dt="2024-10-16T14:26:29.893" v="3" actId="47"/>
        <pc:sldMkLst>
          <pc:docMk/>
          <pc:sldMk cId="2555683037" sldId="373"/>
        </pc:sldMkLst>
      </pc:sldChg>
      <pc:sldChg chg="del">
        <pc:chgData name="Zehao Ye (PhD Dept of Civil Eng FT)" userId="d827c302-4605-4336-ac8f-67ae5ff568c8" providerId="ADAL" clId="{EF1C89F3-1894-4E59-A2CC-D4C2E81F5565}" dt="2024-10-16T14:26:37.964" v="9" actId="47"/>
        <pc:sldMkLst>
          <pc:docMk/>
          <pc:sldMk cId="1153988293" sldId="374"/>
        </pc:sldMkLst>
      </pc:sldChg>
      <pc:sldChg chg="del">
        <pc:chgData name="Zehao Ye (PhD Dept of Civil Eng FT)" userId="d827c302-4605-4336-ac8f-67ae5ff568c8" providerId="ADAL" clId="{EF1C89F3-1894-4E59-A2CC-D4C2E81F5565}" dt="2024-10-16T14:26:39.655" v="10" actId="47"/>
        <pc:sldMkLst>
          <pc:docMk/>
          <pc:sldMk cId="3334177701" sldId="375"/>
        </pc:sldMkLst>
      </pc:sldChg>
      <pc:sldChg chg="addSp modSp mod">
        <pc:chgData name="Zehao Ye (PhD Dept of Civil Eng FT)" userId="d827c302-4605-4336-ac8f-67ae5ff568c8" providerId="ADAL" clId="{EF1C89F3-1894-4E59-A2CC-D4C2E81F5565}" dt="2024-10-16T18:57:42.456" v="1399" actId="20577"/>
        <pc:sldMkLst>
          <pc:docMk/>
          <pc:sldMk cId="3024631142" sldId="376"/>
        </pc:sldMkLst>
      </pc:sldChg>
      <pc:sldChg chg="addSp delSp modSp add mod">
        <pc:chgData name="Zehao Ye (PhD Dept of Civil Eng FT)" userId="d827c302-4605-4336-ac8f-67ae5ff568c8" providerId="ADAL" clId="{EF1C89F3-1894-4E59-A2CC-D4C2E81F5565}" dt="2024-10-16T18:44:55.064" v="1342" actId="20577"/>
        <pc:sldMkLst>
          <pc:docMk/>
          <pc:sldMk cId="3159954798" sldId="377"/>
        </pc:sldMkLst>
      </pc:sldChg>
      <pc:sldChg chg="addSp delSp modSp add mod ord">
        <pc:chgData name="Zehao Ye (PhD Dept of Civil Eng FT)" userId="d827c302-4605-4336-ac8f-67ae5ff568c8" providerId="ADAL" clId="{EF1C89F3-1894-4E59-A2CC-D4C2E81F5565}" dt="2024-10-16T16:57:20.786" v="860"/>
        <pc:sldMkLst>
          <pc:docMk/>
          <pc:sldMk cId="119132673" sldId="378"/>
        </pc:sldMkLst>
      </pc:sldChg>
      <pc:sldChg chg="addSp delSp modSp add mod">
        <pc:chgData name="Zehao Ye (PhD Dept of Civil Eng FT)" userId="d827c302-4605-4336-ac8f-67ae5ff568c8" providerId="ADAL" clId="{EF1C89F3-1894-4E59-A2CC-D4C2E81F5565}" dt="2024-10-16T18:30:01.090" v="1220" actId="20577"/>
        <pc:sldMkLst>
          <pc:docMk/>
          <pc:sldMk cId="1492153333" sldId="379"/>
        </pc:sldMkLst>
      </pc:sldChg>
      <pc:sldChg chg="addSp delSp modSp add mod ord modAnim">
        <pc:chgData name="Zehao Ye (PhD Dept of Civil Eng FT)" userId="d827c302-4605-4336-ac8f-67ae5ff568c8" providerId="ADAL" clId="{EF1C89F3-1894-4E59-A2CC-D4C2E81F5565}" dt="2024-10-16T18:48:17.685" v="1346" actId="1076"/>
        <pc:sldMkLst>
          <pc:docMk/>
          <pc:sldMk cId="3019402299" sldId="380"/>
        </pc:sldMkLst>
      </pc:sldChg>
      <pc:sldChg chg="delSp modSp add mod">
        <pc:chgData name="Zehao Ye (PhD Dept of Civil Eng FT)" userId="d827c302-4605-4336-ac8f-67ae5ff568c8" providerId="ADAL" clId="{EF1C89F3-1894-4E59-A2CC-D4C2E81F5565}" dt="2024-10-16T16:56:29.967" v="854" actId="14100"/>
        <pc:sldMkLst>
          <pc:docMk/>
          <pc:sldMk cId="3961095903" sldId="381"/>
        </pc:sldMkLst>
      </pc:sldChg>
      <pc:sldChg chg="addSp delSp modSp add mod modAnim">
        <pc:chgData name="Zehao Ye (PhD Dept of Civil Eng FT)" userId="d827c302-4605-4336-ac8f-67ae5ff568c8" providerId="ADAL" clId="{EF1C89F3-1894-4E59-A2CC-D4C2E81F5565}" dt="2024-10-16T19:08:10.965" v="1448"/>
        <pc:sldMkLst>
          <pc:docMk/>
          <pc:sldMk cId="2209272934" sldId="382"/>
        </pc:sldMkLst>
      </pc:sldChg>
      <pc:sldChg chg="addSp delSp modSp add mod delAnim">
        <pc:chgData name="Zehao Ye (PhD Dept of Civil Eng FT)" userId="d827c302-4605-4336-ac8f-67ae5ff568c8" providerId="ADAL" clId="{EF1C89F3-1894-4E59-A2CC-D4C2E81F5565}" dt="2024-10-16T18:55:33.683" v="1359" actId="20577"/>
        <pc:sldMkLst>
          <pc:docMk/>
          <pc:sldMk cId="111894308" sldId="383"/>
        </pc:sldMkLst>
      </pc:sldChg>
    </pc:docChg>
  </pc:docChgLst>
  <pc:docChgLst>
    <pc:chgData name="Zehao Ye (PhD Dept of Civil Eng FT)" userId="d827c302-4605-4336-ac8f-67ae5ff568c8" providerId="ADAL" clId="{3F1E94DA-2E28-4464-BDA1-7B08C86B2566}"/>
    <pc:docChg chg="undo custSel addSld delSld modSld sldOrd">
      <pc:chgData name="Zehao Ye (PhD Dept of Civil Eng FT)" userId="d827c302-4605-4336-ac8f-67ae5ff568c8" providerId="ADAL" clId="{3F1E94DA-2E28-4464-BDA1-7B08C86B2566}" dt="2023-08-04T09:01:21.663" v="4501" actId="20577"/>
      <pc:docMkLst>
        <pc:docMk/>
      </pc:docMkLst>
      <pc:sldChg chg="del">
        <pc:chgData name="Zehao Ye (PhD Dept of Civil Eng FT)" userId="d827c302-4605-4336-ac8f-67ae5ff568c8" providerId="ADAL" clId="{3F1E94DA-2E28-4464-BDA1-7B08C86B2566}" dt="2023-08-03T11:43:49.544" v="69" actId="47"/>
        <pc:sldMkLst>
          <pc:docMk/>
          <pc:sldMk cId="2191063385" sldId="275"/>
        </pc:sldMkLst>
      </pc:sldChg>
      <pc:sldChg chg="modSp mod">
        <pc:chgData name="Zehao Ye (PhD Dept of Civil Eng FT)" userId="d827c302-4605-4336-ac8f-67ae5ff568c8" providerId="ADAL" clId="{3F1E94DA-2E28-4464-BDA1-7B08C86B2566}" dt="2023-08-03T23:37:30.504" v="4465" actId="20577"/>
        <pc:sldMkLst>
          <pc:docMk/>
          <pc:sldMk cId="1267901478" sldId="281"/>
        </pc:sldMkLst>
      </pc:sldChg>
      <pc:sldChg chg="del">
        <pc:chgData name="Zehao Ye (PhD Dept of Civil Eng FT)" userId="d827c302-4605-4336-ac8f-67ae5ff568c8" providerId="ADAL" clId="{3F1E94DA-2E28-4464-BDA1-7B08C86B2566}" dt="2023-08-03T11:43:50.694" v="70" actId="47"/>
        <pc:sldMkLst>
          <pc:docMk/>
          <pc:sldMk cId="1930390290" sldId="282"/>
        </pc:sldMkLst>
      </pc:sldChg>
      <pc:sldChg chg="del">
        <pc:chgData name="Zehao Ye (PhD Dept of Civil Eng FT)" userId="d827c302-4605-4336-ac8f-67ae5ff568c8" providerId="ADAL" clId="{3F1E94DA-2E28-4464-BDA1-7B08C86B2566}" dt="2023-08-03T11:43:55.199" v="71" actId="47"/>
        <pc:sldMkLst>
          <pc:docMk/>
          <pc:sldMk cId="2850527681" sldId="283"/>
        </pc:sldMkLst>
      </pc:sldChg>
      <pc:sldChg chg="del">
        <pc:chgData name="Zehao Ye (PhD Dept of Civil Eng FT)" userId="d827c302-4605-4336-ac8f-67ae5ff568c8" providerId="ADAL" clId="{3F1E94DA-2E28-4464-BDA1-7B08C86B2566}" dt="2023-08-03T11:44:00.185" v="72" actId="47"/>
        <pc:sldMkLst>
          <pc:docMk/>
          <pc:sldMk cId="616831819" sldId="284"/>
        </pc:sldMkLst>
      </pc:sldChg>
      <pc:sldChg chg="delSp del mod delAnim">
        <pc:chgData name="Zehao Ye (PhD Dept of Civil Eng FT)" userId="d827c302-4605-4336-ac8f-67ae5ff568c8" providerId="ADAL" clId="{3F1E94DA-2E28-4464-BDA1-7B08C86B2566}" dt="2023-08-03T11:44:13.099" v="76" actId="47"/>
        <pc:sldMkLst>
          <pc:docMk/>
          <pc:sldMk cId="484584721" sldId="285"/>
        </pc:sldMkLst>
      </pc:sldChg>
      <pc:sldChg chg="del">
        <pc:chgData name="Zehao Ye (PhD Dept of Civil Eng FT)" userId="d827c302-4605-4336-ac8f-67ae5ff568c8" providerId="ADAL" clId="{3F1E94DA-2E28-4464-BDA1-7B08C86B2566}" dt="2023-08-03T11:44:01.651" v="73" actId="47"/>
        <pc:sldMkLst>
          <pc:docMk/>
          <pc:sldMk cId="3371804812" sldId="286"/>
        </pc:sldMkLst>
      </pc:sldChg>
      <pc:sldChg chg="del">
        <pc:chgData name="Zehao Ye (PhD Dept of Civil Eng FT)" userId="d827c302-4605-4336-ac8f-67ae5ff568c8" providerId="ADAL" clId="{3F1E94DA-2E28-4464-BDA1-7B08C86B2566}" dt="2023-08-03T11:44:03.925" v="74" actId="47"/>
        <pc:sldMkLst>
          <pc:docMk/>
          <pc:sldMk cId="685361917" sldId="288"/>
        </pc:sldMkLst>
      </pc:sldChg>
      <pc:sldChg chg="del">
        <pc:chgData name="Zehao Ye (PhD Dept of Civil Eng FT)" userId="d827c302-4605-4336-ac8f-67ae5ff568c8" providerId="ADAL" clId="{3F1E94DA-2E28-4464-BDA1-7B08C86B2566}" dt="2023-08-03T11:44:13.904" v="77" actId="47"/>
        <pc:sldMkLst>
          <pc:docMk/>
          <pc:sldMk cId="2852927137" sldId="289"/>
        </pc:sldMkLst>
      </pc:sldChg>
      <pc:sldChg chg="addSp modSp add del mod">
        <pc:chgData name="Zehao Ye (PhD Dept of Civil Eng FT)" userId="d827c302-4605-4336-ac8f-67ae5ff568c8" providerId="ADAL" clId="{3F1E94DA-2E28-4464-BDA1-7B08C86B2566}" dt="2023-08-03T14:32:06.616" v="712" actId="1076"/>
        <pc:sldMkLst>
          <pc:docMk/>
          <pc:sldMk cId="3304697462" sldId="290"/>
        </pc:sldMkLst>
      </pc:sldChg>
      <pc:sldChg chg="addSp delSp modSp add mod">
        <pc:chgData name="Zehao Ye (PhD Dept of Civil Eng FT)" userId="d827c302-4605-4336-ac8f-67ae5ff568c8" providerId="ADAL" clId="{3F1E94DA-2E28-4464-BDA1-7B08C86B2566}" dt="2023-08-03T14:46:44.871" v="1036" actId="1076"/>
        <pc:sldMkLst>
          <pc:docMk/>
          <pc:sldMk cId="392847934" sldId="291"/>
        </pc:sldMkLst>
      </pc:sldChg>
      <pc:sldChg chg="addSp delSp modSp add mod">
        <pc:chgData name="Zehao Ye (PhD Dept of Civil Eng FT)" userId="d827c302-4605-4336-ac8f-67ae5ff568c8" providerId="ADAL" clId="{3F1E94DA-2E28-4464-BDA1-7B08C86B2566}" dt="2023-08-03T15:27:16.851" v="1376" actId="20577"/>
        <pc:sldMkLst>
          <pc:docMk/>
          <pc:sldMk cId="3355849855" sldId="292"/>
        </pc:sldMkLst>
      </pc:sldChg>
      <pc:sldChg chg="addSp delSp modSp add mod modAnim">
        <pc:chgData name="Zehao Ye (PhD Dept of Civil Eng FT)" userId="d827c302-4605-4336-ac8f-67ae5ff568c8" providerId="ADAL" clId="{3F1E94DA-2E28-4464-BDA1-7B08C86B2566}" dt="2023-08-03T16:31:26.792" v="2438" actId="1076"/>
        <pc:sldMkLst>
          <pc:docMk/>
          <pc:sldMk cId="1371784932" sldId="293"/>
        </pc:sldMkLst>
      </pc:sldChg>
      <pc:sldChg chg="addSp delSp modSp add mod delAnim">
        <pc:chgData name="Zehao Ye (PhD Dept of Civil Eng FT)" userId="d827c302-4605-4336-ac8f-67ae5ff568c8" providerId="ADAL" clId="{3F1E94DA-2E28-4464-BDA1-7B08C86B2566}" dt="2023-08-03T16:32:07.770" v="2457" actId="14100"/>
        <pc:sldMkLst>
          <pc:docMk/>
          <pc:sldMk cId="3464933327" sldId="294"/>
        </pc:sldMkLst>
      </pc:sldChg>
      <pc:sldChg chg="addSp delSp modSp add mod ord">
        <pc:chgData name="Zehao Ye (PhD Dept of Civil Eng FT)" userId="d827c302-4605-4336-ac8f-67ae5ff568c8" providerId="ADAL" clId="{3F1E94DA-2E28-4464-BDA1-7B08C86B2566}" dt="2023-08-03T23:12:50.969" v="3826"/>
        <pc:sldMkLst>
          <pc:docMk/>
          <pc:sldMk cId="1237569517" sldId="295"/>
        </pc:sldMkLst>
      </pc:sldChg>
      <pc:sldChg chg="addSp delSp modSp add mod modNotesTx">
        <pc:chgData name="Zehao Ye (PhD Dept of Civil Eng FT)" userId="d827c302-4605-4336-ac8f-67ae5ff568c8" providerId="ADAL" clId="{3F1E94DA-2E28-4464-BDA1-7B08C86B2566}" dt="2023-08-04T09:01:21.663" v="4501" actId="20577"/>
        <pc:sldMkLst>
          <pc:docMk/>
          <pc:sldMk cId="487807536" sldId="296"/>
        </pc:sldMkLst>
      </pc:sldChg>
      <pc:sldChg chg="addSp delSp modSp add mod">
        <pc:chgData name="Zehao Ye (PhD Dept of Civil Eng FT)" userId="d827c302-4605-4336-ac8f-67ae5ff568c8" providerId="ADAL" clId="{3F1E94DA-2E28-4464-BDA1-7B08C86B2566}" dt="2023-08-03T23:39:36.014" v="4490" actId="14100"/>
        <pc:sldMkLst>
          <pc:docMk/>
          <pc:sldMk cId="2987063247" sldId="297"/>
        </pc:sldMkLst>
      </pc:sldChg>
      <pc:sldChg chg="addSp delSp modSp add mod modAnim">
        <pc:chgData name="Zehao Ye (PhD Dept of Civil Eng FT)" userId="d827c302-4605-4336-ac8f-67ae5ff568c8" providerId="ADAL" clId="{3F1E94DA-2E28-4464-BDA1-7B08C86B2566}" dt="2023-08-03T23:39:55.872" v="4493" actId="113"/>
        <pc:sldMkLst>
          <pc:docMk/>
          <pc:sldMk cId="1115797715" sldId="298"/>
        </pc:sldMkLst>
      </pc:sldChg>
      <pc:sldChg chg="addSp delSp modSp add mod">
        <pc:chgData name="Zehao Ye (PhD Dept of Civil Eng FT)" userId="d827c302-4605-4336-ac8f-67ae5ff568c8" providerId="ADAL" clId="{3F1E94DA-2E28-4464-BDA1-7B08C86B2566}" dt="2023-08-03T21:55:09.137" v="3320" actId="14100"/>
        <pc:sldMkLst>
          <pc:docMk/>
          <pc:sldMk cId="1549162072" sldId="299"/>
        </pc:sldMkLst>
      </pc:sldChg>
      <pc:sldChg chg="addSp delSp modSp add mod">
        <pc:chgData name="Zehao Ye (PhD Dept of Civil Eng FT)" userId="d827c302-4605-4336-ac8f-67ae5ff568c8" providerId="ADAL" clId="{3F1E94DA-2E28-4464-BDA1-7B08C86B2566}" dt="2023-08-03T23:39:15.218" v="4485" actId="20577"/>
        <pc:sldMkLst>
          <pc:docMk/>
          <pc:sldMk cId="3526471794" sldId="300"/>
        </pc:sldMkLst>
      </pc:sldChg>
    </pc:docChg>
  </pc:docChgLst>
  <pc:docChgLst>
    <pc:chgData name="Zehao Ye (PhD Dept of Civil Eng FT)" userId="d827c302-4605-4336-ac8f-67ae5ff568c8" providerId="ADAL" clId="{322A9E8B-5DF2-4E83-A5CC-36B6292F10D3}"/>
    <pc:docChg chg="undo custSel addSld delSld modSld">
      <pc:chgData name="Zehao Ye (PhD Dept of Civil Eng FT)" userId="d827c302-4605-4336-ac8f-67ae5ff568c8" providerId="ADAL" clId="{322A9E8B-5DF2-4E83-A5CC-36B6292F10D3}" dt="2023-12-12T20:22:42.230" v="738" actId="1076"/>
      <pc:docMkLst>
        <pc:docMk/>
      </pc:docMkLst>
      <pc:sldChg chg="modSp mod">
        <pc:chgData name="Zehao Ye (PhD Dept of Civil Eng FT)" userId="d827c302-4605-4336-ac8f-67ae5ff568c8" providerId="ADAL" clId="{322A9E8B-5DF2-4E83-A5CC-36B6292F10D3}" dt="2023-12-12T20:09:43.492" v="611" actId="20577"/>
        <pc:sldMkLst>
          <pc:docMk/>
          <pc:sldMk cId="3344901610" sldId="310"/>
        </pc:sldMkLst>
      </pc:sldChg>
      <pc:sldChg chg="addSp modSp mod">
        <pc:chgData name="Zehao Ye (PhD Dept of Civil Eng FT)" userId="d827c302-4605-4336-ac8f-67ae5ff568c8" providerId="ADAL" clId="{322A9E8B-5DF2-4E83-A5CC-36B6292F10D3}" dt="2023-12-12T20:06:08.828" v="497" actId="20577"/>
        <pc:sldMkLst>
          <pc:docMk/>
          <pc:sldMk cId="185463840" sldId="311"/>
        </pc:sldMkLst>
      </pc:sldChg>
      <pc:sldChg chg="addSp delSp modSp mod">
        <pc:chgData name="Zehao Ye (PhD Dept of Civil Eng FT)" userId="d827c302-4605-4336-ac8f-67ae5ff568c8" providerId="ADAL" clId="{322A9E8B-5DF2-4E83-A5CC-36B6292F10D3}" dt="2023-12-12T10:33:35.112" v="335" actId="478"/>
        <pc:sldMkLst>
          <pc:docMk/>
          <pc:sldMk cId="2883601710" sldId="312"/>
        </pc:sldMkLst>
      </pc:sldChg>
      <pc:sldChg chg="addSp delSp modSp add del mod">
        <pc:chgData name="Zehao Ye (PhD Dept of Civil Eng FT)" userId="d827c302-4605-4336-ac8f-67ae5ff568c8" providerId="ADAL" clId="{322A9E8B-5DF2-4E83-A5CC-36B6292F10D3}" dt="2023-12-12T10:28:10.099" v="318" actId="47"/>
        <pc:sldMkLst>
          <pc:docMk/>
          <pc:sldMk cId="896787176" sldId="313"/>
        </pc:sldMkLst>
      </pc:sldChg>
      <pc:sldChg chg="addSp delSp modSp add mod">
        <pc:chgData name="Zehao Ye (PhD Dept of Civil Eng FT)" userId="d827c302-4605-4336-ac8f-67ae5ff568c8" providerId="ADAL" clId="{322A9E8B-5DF2-4E83-A5CC-36B6292F10D3}" dt="2023-12-12T10:39:58.081" v="461" actId="1076"/>
        <pc:sldMkLst>
          <pc:docMk/>
          <pc:sldMk cId="2525018884" sldId="313"/>
        </pc:sldMkLst>
      </pc:sldChg>
      <pc:sldChg chg="addSp delSp modSp add mod">
        <pc:chgData name="Zehao Ye (PhD Dept of Civil Eng FT)" userId="d827c302-4605-4336-ac8f-67ae5ff568c8" providerId="ADAL" clId="{322A9E8B-5DF2-4E83-A5CC-36B6292F10D3}" dt="2023-12-12T20:22:42.230" v="738" actId="1076"/>
        <pc:sldMkLst>
          <pc:docMk/>
          <pc:sldMk cId="3187106190" sldId="31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38113B77-CFF3-1D61-A4C4-E01DD0A8929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9E040698-37A5-AD24-187F-633BB89F4CF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C90CC31-06D8-49DB-96FD-AA6125C19382}" type="datetimeFigureOut">
              <a:rPr lang="zh-CN" altLang="en-US" smtClean="0"/>
              <a:t>2025/6/10</a:t>
            </a:fld>
            <a:endParaRPr lang="zh-CN" altLang="en-US"/>
          </a:p>
        </p:txBody>
      </p:sp>
      <p:sp>
        <p:nvSpPr>
          <p:cNvPr id="4" name="页脚占位符 3">
            <a:extLst>
              <a:ext uri="{FF2B5EF4-FFF2-40B4-BE49-F238E27FC236}">
                <a16:creationId xmlns:a16="http://schemas.microsoft.com/office/drawing/2014/main" id="{BDAA0C3C-6749-9198-5777-75E80AF9578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28AEA539-0826-FF39-C382-726CBC5C25D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8F630FD-3FB8-4C80-98F7-66FAE58FD876}" type="slidenum">
              <a:rPr lang="zh-CN" altLang="en-US" smtClean="0"/>
              <a:t>‹#›</a:t>
            </a:fld>
            <a:endParaRPr lang="zh-CN" altLang="en-US"/>
          </a:p>
        </p:txBody>
      </p:sp>
    </p:spTree>
    <p:extLst>
      <p:ext uri="{BB962C8B-B14F-4D97-AF65-F5344CB8AC3E}">
        <p14:creationId xmlns:p14="http://schemas.microsoft.com/office/powerpoint/2010/main" val="22189391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F23BB-9382-46BC-81D7-E6C068B3093C}" type="datetimeFigureOut">
              <a:rPr lang="zh-CN" altLang="en-US" smtClean="0"/>
              <a:t>2025/6/10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C2597A-6F6D-49D8-A7D6-EA71D8CD0045}" type="slidenum">
              <a:rPr lang="zh-CN" altLang="en-US" smtClean="0"/>
              <a:t>‹#›</a:t>
            </a:fld>
            <a:endParaRPr lang="zh-CN" altLang="en-US"/>
          </a:p>
        </p:txBody>
      </p:sp>
    </p:spTree>
    <p:extLst>
      <p:ext uri="{BB962C8B-B14F-4D97-AF65-F5344CB8AC3E}">
        <p14:creationId xmlns:p14="http://schemas.microsoft.com/office/powerpoint/2010/main" val="1726486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GB" dirty="0"/>
          </a:p>
        </p:txBody>
      </p:sp>
      <p:sp>
        <p:nvSpPr>
          <p:cNvPr id="4" name="灯片编号占位符 3"/>
          <p:cNvSpPr>
            <a:spLocks noGrp="1"/>
          </p:cNvSpPr>
          <p:nvPr>
            <p:ph type="sldNum" sz="quarter" idx="5"/>
          </p:nvPr>
        </p:nvSpPr>
        <p:spPr/>
        <p:txBody>
          <a:bodyPr/>
          <a:lstStyle/>
          <a:p>
            <a:fld id="{38C2597A-6F6D-49D8-A7D6-EA71D8CD0045}" type="slidenum">
              <a:rPr lang="zh-CN" altLang="en-US" smtClean="0"/>
              <a:t>1</a:t>
            </a:fld>
            <a:endParaRPr lang="zh-CN" altLang="en-US"/>
          </a:p>
        </p:txBody>
      </p:sp>
    </p:spTree>
    <p:extLst>
      <p:ext uri="{BB962C8B-B14F-4D97-AF65-F5344CB8AC3E}">
        <p14:creationId xmlns:p14="http://schemas.microsoft.com/office/powerpoint/2010/main" val="108022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27AA1-7FFE-FA1A-298D-C613A0B1D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3B0B2B-6602-081F-CD8D-80BE82FD90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51414F-F663-9D3D-5497-FC1D8C8E862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shows that when extracting edge features, the model tends to look outward for nearby information to compensate for the lack of information within the patch itself. This attention distribution pattern validates the design rationale of our proposed framework.</a:t>
            </a:r>
          </a:p>
          <a:p>
            <a:endParaRPr lang="en-GB" dirty="0"/>
          </a:p>
        </p:txBody>
      </p:sp>
      <p:sp>
        <p:nvSpPr>
          <p:cNvPr id="4" name="Slide Number Placeholder 3">
            <a:extLst>
              <a:ext uri="{FF2B5EF4-FFF2-40B4-BE49-F238E27FC236}">
                <a16:creationId xmlns:a16="http://schemas.microsoft.com/office/drawing/2014/main" id="{BD9F6B35-808C-A8C4-AB0E-1B28C669B4F9}"/>
              </a:ext>
            </a:extLst>
          </p:cNvPr>
          <p:cNvSpPr>
            <a:spLocks noGrp="1"/>
          </p:cNvSpPr>
          <p:nvPr>
            <p:ph type="sldNum" sz="quarter" idx="5"/>
          </p:nvPr>
        </p:nvSpPr>
        <p:spPr/>
        <p:txBody>
          <a:bodyPr/>
          <a:lstStyle/>
          <a:p>
            <a:fld id="{38C2597A-6F6D-49D8-A7D6-EA71D8CD0045}" type="slidenum">
              <a:rPr lang="zh-CN" altLang="en-US" smtClean="0"/>
              <a:t>11</a:t>
            </a:fld>
            <a:endParaRPr lang="zh-CN" altLang="en-US"/>
          </a:p>
        </p:txBody>
      </p:sp>
    </p:spTree>
    <p:extLst>
      <p:ext uri="{BB962C8B-B14F-4D97-AF65-F5344CB8AC3E}">
        <p14:creationId xmlns:p14="http://schemas.microsoft.com/office/powerpoint/2010/main" val="3591889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36985-0760-6C60-E94E-746B161CB3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96C1C0-D078-0B9B-C9A1-D521EADF81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2F0E4E-39FD-0C9C-7EDB-AFF4A458702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FD18A52-C478-0862-DBC8-0EEF459B2ABF}"/>
              </a:ext>
            </a:extLst>
          </p:cNvPr>
          <p:cNvSpPr>
            <a:spLocks noGrp="1"/>
          </p:cNvSpPr>
          <p:nvPr>
            <p:ph type="sldNum" sz="quarter" idx="5"/>
          </p:nvPr>
        </p:nvSpPr>
        <p:spPr/>
        <p:txBody>
          <a:bodyPr/>
          <a:lstStyle/>
          <a:p>
            <a:fld id="{38C2597A-6F6D-49D8-A7D6-EA71D8CD0045}" type="slidenum">
              <a:rPr lang="zh-CN" altLang="en-US" smtClean="0"/>
              <a:t>12</a:t>
            </a:fld>
            <a:endParaRPr lang="zh-CN" altLang="en-US"/>
          </a:p>
        </p:txBody>
      </p:sp>
    </p:spTree>
    <p:extLst>
      <p:ext uri="{BB962C8B-B14F-4D97-AF65-F5344CB8AC3E}">
        <p14:creationId xmlns:p14="http://schemas.microsoft.com/office/powerpoint/2010/main" val="3560219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BADF9-9D91-00E6-17F0-5224229D40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9AD7C8-4FBE-B5CE-6FFC-ADA461CC22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578D1F-E15C-CD2F-27C5-711271EEDC0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1813843-C14E-6597-2374-1B926D87ED14}"/>
              </a:ext>
            </a:extLst>
          </p:cNvPr>
          <p:cNvSpPr>
            <a:spLocks noGrp="1"/>
          </p:cNvSpPr>
          <p:nvPr>
            <p:ph type="sldNum" sz="quarter" idx="5"/>
          </p:nvPr>
        </p:nvSpPr>
        <p:spPr/>
        <p:txBody>
          <a:bodyPr/>
          <a:lstStyle/>
          <a:p>
            <a:fld id="{38C2597A-6F6D-49D8-A7D6-EA71D8CD0045}" type="slidenum">
              <a:rPr lang="zh-CN" altLang="en-US" smtClean="0"/>
              <a:t>13</a:t>
            </a:fld>
            <a:endParaRPr lang="zh-CN" altLang="en-US"/>
          </a:p>
        </p:txBody>
      </p:sp>
    </p:spTree>
    <p:extLst>
      <p:ext uri="{BB962C8B-B14F-4D97-AF65-F5344CB8AC3E}">
        <p14:creationId xmlns:p14="http://schemas.microsoft.com/office/powerpoint/2010/main" val="896413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B3933-31B0-9938-1A34-BFE4781D10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8B0320-5E67-51B7-B754-A7FF57D7FE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54FE57-9795-ACFD-2943-4746E52DDBB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51C68C8-D901-7F53-E4A1-C6A0AE718BF4}"/>
              </a:ext>
            </a:extLst>
          </p:cNvPr>
          <p:cNvSpPr>
            <a:spLocks noGrp="1"/>
          </p:cNvSpPr>
          <p:nvPr>
            <p:ph type="sldNum" sz="quarter" idx="5"/>
          </p:nvPr>
        </p:nvSpPr>
        <p:spPr/>
        <p:txBody>
          <a:bodyPr/>
          <a:lstStyle/>
          <a:p>
            <a:fld id="{38C2597A-6F6D-49D8-A7D6-EA71D8CD0045}" type="slidenum">
              <a:rPr lang="zh-CN" altLang="en-US" smtClean="0"/>
              <a:t>14</a:t>
            </a:fld>
            <a:endParaRPr lang="zh-CN" altLang="en-US"/>
          </a:p>
        </p:txBody>
      </p:sp>
    </p:spTree>
    <p:extLst>
      <p:ext uri="{BB962C8B-B14F-4D97-AF65-F5344CB8AC3E}">
        <p14:creationId xmlns:p14="http://schemas.microsoft.com/office/powerpoint/2010/main" val="4023920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E928B-7F46-CE83-DCA6-AAF1891930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0136BF-FD2C-8728-54E1-857E572C41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5C690A-FB68-20C9-EEC8-5B3027AE11F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881DB01-25BC-EE28-3373-3D02754C83E1}"/>
              </a:ext>
            </a:extLst>
          </p:cNvPr>
          <p:cNvSpPr>
            <a:spLocks noGrp="1"/>
          </p:cNvSpPr>
          <p:nvPr>
            <p:ph type="sldNum" sz="quarter" idx="5"/>
          </p:nvPr>
        </p:nvSpPr>
        <p:spPr/>
        <p:txBody>
          <a:bodyPr/>
          <a:lstStyle/>
          <a:p>
            <a:fld id="{38C2597A-6F6D-49D8-A7D6-EA71D8CD0045}" type="slidenum">
              <a:rPr lang="zh-CN" altLang="en-US" smtClean="0"/>
              <a:t>15</a:t>
            </a:fld>
            <a:endParaRPr lang="zh-CN" altLang="en-US"/>
          </a:p>
        </p:txBody>
      </p:sp>
    </p:spTree>
    <p:extLst>
      <p:ext uri="{BB962C8B-B14F-4D97-AF65-F5344CB8AC3E}">
        <p14:creationId xmlns:p14="http://schemas.microsoft.com/office/powerpoint/2010/main" val="2645947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GB"/>
          </a:p>
        </p:txBody>
      </p:sp>
      <p:sp>
        <p:nvSpPr>
          <p:cNvPr id="4" name="灯片编号占位符 3"/>
          <p:cNvSpPr>
            <a:spLocks noGrp="1"/>
          </p:cNvSpPr>
          <p:nvPr>
            <p:ph type="sldNum" sz="quarter" idx="5"/>
          </p:nvPr>
        </p:nvSpPr>
        <p:spPr/>
        <p:txBody>
          <a:bodyPr/>
          <a:lstStyle/>
          <a:p>
            <a:fld id="{38C2597A-6F6D-49D8-A7D6-EA71D8CD0045}" type="slidenum">
              <a:rPr lang="zh-CN" altLang="en-US" smtClean="0"/>
              <a:t>16</a:t>
            </a:fld>
            <a:endParaRPr lang="zh-CN" altLang="en-US"/>
          </a:p>
        </p:txBody>
      </p:sp>
    </p:spTree>
    <p:extLst>
      <p:ext uri="{BB962C8B-B14F-4D97-AF65-F5344CB8AC3E}">
        <p14:creationId xmlns:p14="http://schemas.microsoft.com/office/powerpoint/2010/main" val="3232170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C8A0A-387A-4DA4-6CF5-C6E7A017A3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3CE8B9-02DA-2AFF-8263-1C97EFAA1B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EC5872-A1B2-A6A9-81F9-2014566A30AE}"/>
              </a:ext>
            </a:extLst>
          </p:cNvPr>
          <p:cNvSpPr>
            <a:spLocks noGrp="1"/>
          </p:cNvSpPr>
          <p:nvPr>
            <p:ph type="body" idx="1"/>
          </p:nvPr>
        </p:nvSpPr>
        <p:spPr/>
        <p:txBody>
          <a:bodyPr/>
          <a:lstStyle/>
          <a:p>
            <a:pPr algn="just">
              <a:lnSpc>
                <a:spcPct val="107000"/>
              </a:lnSpc>
              <a:spcAft>
                <a:spcPts val="800"/>
              </a:spcAft>
              <a:buNone/>
            </a:pPr>
            <a:r>
              <a:rPr lang="en-GB" sz="1200" kern="100" dirty="0">
                <a:effectLst/>
                <a:latin typeface="等线" panose="02010600030101010101" pitchFamily="2" charset="-122"/>
                <a:ea typeface="等线" panose="02010600030101010101" pitchFamily="2" charset="-122"/>
                <a:cs typeface="Arial" panose="020B0604020202020204" pitchFamily="34" charset="0"/>
              </a:rPr>
              <a:t>In Italy, many tunnels are now approaching the end of their design life after more than 70 years of service. With over 9,000 tunnels spanning about 2,600 km across the whole country, managing this extensive asset presents a huge challenge.</a:t>
            </a:r>
          </a:p>
          <a:p>
            <a:pPr algn="just">
              <a:lnSpc>
                <a:spcPct val="107000"/>
              </a:lnSpc>
              <a:spcAft>
                <a:spcPts val="800"/>
              </a:spcAft>
              <a:buNone/>
            </a:pPr>
            <a:r>
              <a:rPr lang="en-GB" sz="1200" kern="100" dirty="0">
                <a:effectLst/>
                <a:latin typeface="等线" panose="02010600030101010101" pitchFamily="2" charset="-122"/>
                <a:ea typeface="等线" panose="02010600030101010101" pitchFamily="2" charset="-122"/>
                <a:cs typeface="Arial" panose="020B0604020202020204" pitchFamily="34" charset="0"/>
              </a:rPr>
              <a:t>While the UK has around 31,000 km of operational railway track, most of which was built during the late 19th century. Many of the railway tunnels from this time were lined with masonry, and after around 150 years of use, their structural condition has frequently degraded.</a:t>
            </a:r>
          </a:p>
          <a:p>
            <a:pPr algn="just">
              <a:lnSpc>
                <a:spcPct val="107000"/>
              </a:lnSpc>
              <a:spcAft>
                <a:spcPts val="800"/>
              </a:spcAft>
              <a:buNone/>
            </a:pPr>
            <a:r>
              <a:rPr lang="en-GB" sz="1200" kern="100" dirty="0">
                <a:effectLst/>
                <a:latin typeface="等线" panose="02010600030101010101" pitchFamily="2" charset="-122"/>
                <a:ea typeface="等线" panose="02010600030101010101" pitchFamily="2" charset="-122"/>
                <a:cs typeface="Arial" panose="020B0604020202020204" pitchFamily="34" charset="0"/>
              </a:rPr>
              <a:t>Therefore, it</a:t>
            </a:r>
            <a:r>
              <a:rPr lang="zh-CN" altLang="en-US" sz="1200" kern="100" dirty="0">
                <a:effectLst/>
                <a:latin typeface="等线" panose="02010600030101010101" pitchFamily="2" charset="-122"/>
                <a:ea typeface="+mn-ea"/>
                <a:cs typeface="Arial" panose="020B0604020202020204" pitchFamily="34" charset="0"/>
              </a:rPr>
              <a:t>’</a:t>
            </a:r>
            <a:r>
              <a:rPr lang="en-GB" sz="1200" kern="100" dirty="0">
                <a:effectLst/>
                <a:latin typeface="等线" panose="02010600030101010101" pitchFamily="2" charset="-122"/>
                <a:ea typeface="等线" panose="02010600030101010101" pitchFamily="2" charset="-122"/>
                <a:cs typeface="Arial" panose="020B0604020202020204" pitchFamily="34" charset="0"/>
              </a:rPr>
              <a:t>s crucial to properly assess the condition of each tunnel</a:t>
            </a:r>
            <a:r>
              <a:rPr lang="en-US" altLang="zh-CN" sz="1200" kern="100" dirty="0">
                <a:effectLst/>
                <a:latin typeface="等线" panose="02010600030101010101" pitchFamily="2" charset="-122"/>
                <a:ea typeface="+mn-ea"/>
                <a:cs typeface="Arial" panose="020B0604020202020204" pitchFamily="34" charset="0"/>
              </a:rPr>
              <a:t>—</a:t>
            </a:r>
            <a:r>
              <a:rPr lang="en-GB" sz="1200" kern="100" dirty="0">
                <a:effectLst/>
                <a:latin typeface="等线" panose="02010600030101010101" pitchFamily="2" charset="-122"/>
                <a:ea typeface="等线" panose="02010600030101010101" pitchFamily="2" charset="-122"/>
                <a:cs typeface="Arial" panose="020B0604020202020204" pitchFamily="34" charset="0"/>
              </a:rPr>
              <a:t>so we can plan repairs in time and avoid sudden, expensive shutdowns.</a:t>
            </a:r>
          </a:p>
          <a:p>
            <a:pPr algn="just">
              <a:lnSpc>
                <a:spcPct val="107000"/>
              </a:lnSpc>
              <a:spcAft>
                <a:spcPts val="800"/>
              </a:spcAft>
            </a:pPr>
            <a:r>
              <a:rPr lang="en-GB" sz="1200" kern="100" dirty="0">
                <a:effectLst/>
                <a:latin typeface="等线" panose="02010600030101010101" pitchFamily="2" charset="-122"/>
                <a:ea typeface="等线" panose="02010600030101010101" pitchFamily="2" charset="-122"/>
                <a:cs typeface="Arial" panose="020B0604020202020204" pitchFamily="34" charset="0"/>
              </a:rPr>
              <a:t>Traditional tunnel inspections rely on periodic manual patrols, where inspectors visually detect structural conditions or deformations, manually mapping and recording problem areas, which makes the process time-consuming and heavily dependent on their experience</a:t>
            </a:r>
          </a:p>
          <a:p>
            <a:endParaRPr lang="en-GB" dirty="0"/>
          </a:p>
        </p:txBody>
      </p:sp>
      <p:sp>
        <p:nvSpPr>
          <p:cNvPr id="4" name="Slide Number Placeholder 3">
            <a:extLst>
              <a:ext uri="{FF2B5EF4-FFF2-40B4-BE49-F238E27FC236}">
                <a16:creationId xmlns:a16="http://schemas.microsoft.com/office/drawing/2014/main" id="{931E8DA1-0E62-28B9-BA21-A64D3A28CF3E}"/>
              </a:ext>
            </a:extLst>
          </p:cNvPr>
          <p:cNvSpPr>
            <a:spLocks noGrp="1"/>
          </p:cNvSpPr>
          <p:nvPr>
            <p:ph type="sldNum" sz="quarter" idx="5"/>
          </p:nvPr>
        </p:nvSpPr>
        <p:spPr/>
        <p:txBody>
          <a:bodyPr/>
          <a:lstStyle/>
          <a:p>
            <a:fld id="{38C2597A-6F6D-49D8-A7D6-EA71D8CD0045}" type="slidenum">
              <a:rPr lang="zh-CN" altLang="en-US" smtClean="0"/>
              <a:t>3</a:t>
            </a:fld>
            <a:endParaRPr lang="zh-CN" altLang="en-US"/>
          </a:p>
        </p:txBody>
      </p:sp>
    </p:spTree>
    <p:extLst>
      <p:ext uri="{BB962C8B-B14F-4D97-AF65-F5344CB8AC3E}">
        <p14:creationId xmlns:p14="http://schemas.microsoft.com/office/powerpoint/2010/main" val="2508439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D444B-B9F8-52E9-C040-A4EE2ACD53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4281EE-7337-D13C-31DC-8EA7706E76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682A97-601C-2267-B4F6-6380F2CB529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D46DD54-EB9E-51AB-9A24-C3B95A3BDF93}"/>
              </a:ext>
            </a:extLst>
          </p:cNvPr>
          <p:cNvSpPr>
            <a:spLocks noGrp="1"/>
          </p:cNvSpPr>
          <p:nvPr>
            <p:ph type="sldNum" sz="quarter" idx="5"/>
          </p:nvPr>
        </p:nvSpPr>
        <p:spPr/>
        <p:txBody>
          <a:bodyPr/>
          <a:lstStyle/>
          <a:p>
            <a:fld id="{38C2597A-6F6D-49D8-A7D6-EA71D8CD0045}" type="slidenum">
              <a:rPr lang="zh-CN" altLang="en-US" smtClean="0"/>
              <a:t>4</a:t>
            </a:fld>
            <a:endParaRPr lang="zh-CN" altLang="en-US"/>
          </a:p>
        </p:txBody>
      </p:sp>
    </p:spTree>
    <p:extLst>
      <p:ext uri="{BB962C8B-B14F-4D97-AF65-F5344CB8AC3E}">
        <p14:creationId xmlns:p14="http://schemas.microsoft.com/office/powerpoint/2010/main" val="4202511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43758-E2C6-49EB-8AC5-1AC2107915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A1BA8C-71E7-2544-8C5B-458E42B717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22747A-6622-8AA2-EBC5-937385C8569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D8312C3-902B-B770-7E69-15E9CEC7F9E6}"/>
              </a:ext>
            </a:extLst>
          </p:cNvPr>
          <p:cNvSpPr>
            <a:spLocks noGrp="1"/>
          </p:cNvSpPr>
          <p:nvPr>
            <p:ph type="sldNum" sz="quarter" idx="5"/>
          </p:nvPr>
        </p:nvSpPr>
        <p:spPr/>
        <p:txBody>
          <a:bodyPr/>
          <a:lstStyle/>
          <a:p>
            <a:fld id="{38C2597A-6F6D-49D8-A7D6-EA71D8CD0045}" type="slidenum">
              <a:rPr lang="zh-CN" altLang="en-US" smtClean="0"/>
              <a:t>5</a:t>
            </a:fld>
            <a:endParaRPr lang="zh-CN" altLang="en-US"/>
          </a:p>
        </p:txBody>
      </p:sp>
    </p:spTree>
    <p:extLst>
      <p:ext uri="{BB962C8B-B14F-4D97-AF65-F5344CB8AC3E}">
        <p14:creationId xmlns:p14="http://schemas.microsoft.com/office/powerpoint/2010/main" val="784571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02144-6E99-88E7-391B-9E55E2D079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1F0E76-49E2-72B6-72CB-EA55FE287D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D19B02-EF13-D8F7-174C-3438FAC8D76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E95E0FF-49A3-D5BA-488E-1D1F40C5BFCB}"/>
              </a:ext>
            </a:extLst>
          </p:cNvPr>
          <p:cNvSpPr>
            <a:spLocks noGrp="1"/>
          </p:cNvSpPr>
          <p:nvPr>
            <p:ph type="sldNum" sz="quarter" idx="5"/>
          </p:nvPr>
        </p:nvSpPr>
        <p:spPr/>
        <p:txBody>
          <a:bodyPr/>
          <a:lstStyle/>
          <a:p>
            <a:fld id="{38C2597A-6F6D-49D8-A7D6-EA71D8CD0045}" type="slidenum">
              <a:rPr lang="zh-CN" altLang="en-US" smtClean="0"/>
              <a:t>6</a:t>
            </a:fld>
            <a:endParaRPr lang="zh-CN" altLang="en-US"/>
          </a:p>
        </p:txBody>
      </p:sp>
    </p:spTree>
    <p:extLst>
      <p:ext uri="{BB962C8B-B14F-4D97-AF65-F5344CB8AC3E}">
        <p14:creationId xmlns:p14="http://schemas.microsoft.com/office/powerpoint/2010/main" val="2637274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7FBAC-ED57-B14F-4C49-2014863385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978992-B556-D0F2-ABBF-6646C5A05C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1F7C55-DDA9-8C3F-D667-5AB6E3E8704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59CF859-9CAC-85B0-80D2-B9DE36F644A9}"/>
              </a:ext>
            </a:extLst>
          </p:cNvPr>
          <p:cNvSpPr>
            <a:spLocks noGrp="1"/>
          </p:cNvSpPr>
          <p:nvPr>
            <p:ph type="sldNum" sz="quarter" idx="5"/>
          </p:nvPr>
        </p:nvSpPr>
        <p:spPr/>
        <p:txBody>
          <a:bodyPr/>
          <a:lstStyle/>
          <a:p>
            <a:fld id="{38C2597A-6F6D-49D8-A7D6-EA71D8CD0045}" type="slidenum">
              <a:rPr lang="zh-CN" altLang="en-US" smtClean="0"/>
              <a:t>7</a:t>
            </a:fld>
            <a:endParaRPr lang="zh-CN" altLang="en-US"/>
          </a:p>
        </p:txBody>
      </p:sp>
    </p:spTree>
    <p:extLst>
      <p:ext uri="{BB962C8B-B14F-4D97-AF65-F5344CB8AC3E}">
        <p14:creationId xmlns:p14="http://schemas.microsoft.com/office/powerpoint/2010/main" val="255224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BB8B9-22D7-68F9-359B-4E0769E13E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39A018-2274-10A0-3A66-642C28C58D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7C4745-70C6-EB75-39D4-846D394637B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4B81DB6-6A09-3865-F019-46C7065F2AB0}"/>
              </a:ext>
            </a:extLst>
          </p:cNvPr>
          <p:cNvSpPr>
            <a:spLocks noGrp="1"/>
          </p:cNvSpPr>
          <p:nvPr>
            <p:ph type="sldNum" sz="quarter" idx="5"/>
          </p:nvPr>
        </p:nvSpPr>
        <p:spPr/>
        <p:txBody>
          <a:bodyPr/>
          <a:lstStyle/>
          <a:p>
            <a:fld id="{38C2597A-6F6D-49D8-A7D6-EA71D8CD0045}" type="slidenum">
              <a:rPr lang="zh-CN" altLang="en-US" smtClean="0"/>
              <a:t>8</a:t>
            </a:fld>
            <a:endParaRPr lang="zh-CN" altLang="en-US"/>
          </a:p>
        </p:txBody>
      </p:sp>
    </p:spTree>
    <p:extLst>
      <p:ext uri="{BB962C8B-B14F-4D97-AF65-F5344CB8AC3E}">
        <p14:creationId xmlns:p14="http://schemas.microsoft.com/office/powerpoint/2010/main" val="1727767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2867B-830A-6AB2-B363-3C9729EE84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EE3EEF-87EC-AF2D-A432-1B65F82B60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240201-11C6-20BB-FFB2-F4705B96261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926FBB0-A029-9497-37CD-8B02E7115EA9}"/>
              </a:ext>
            </a:extLst>
          </p:cNvPr>
          <p:cNvSpPr>
            <a:spLocks noGrp="1"/>
          </p:cNvSpPr>
          <p:nvPr>
            <p:ph type="sldNum" sz="quarter" idx="5"/>
          </p:nvPr>
        </p:nvSpPr>
        <p:spPr/>
        <p:txBody>
          <a:bodyPr/>
          <a:lstStyle/>
          <a:p>
            <a:fld id="{38C2597A-6F6D-49D8-A7D6-EA71D8CD0045}" type="slidenum">
              <a:rPr lang="zh-CN" altLang="en-US" smtClean="0"/>
              <a:t>9</a:t>
            </a:fld>
            <a:endParaRPr lang="zh-CN" altLang="en-US"/>
          </a:p>
        </p:txBody>
      </p:sp>
    </p:spTree>
    <p:extLst>
      <p:ext uri="{BB962C8B-B14F-4D97-AF65-F5344CB8AC3E}">
        <p14:creationId xmlns:p14="http://schemas.microsoft.com/office/powerpoint/2010/main" val="3782068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8B34C-D716-AE07-BBF2-1E446200C8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1DA1F3-81DD-F9A8-26BF-C8C1413447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3E8A9C-3D6A-E381-4FA9-8634D73D693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AE52EFC-705B-7B52-158A-A7F170AF00C3}"/>
              </a:ext>
            </a:extLst>
          </p:cNvPr>
          <p:cNvSpPr>
            <a:spLocks noGrp="1"/>
          </p:cNvSpPr>
          <p:nvPr>
            <p:ph type="sldNum" sz="quarter" idx="5"/>
          </p:nvPr>
        </p:nvSpPr>
        <p:spPr/>
        <p:txBody>
          <a:bodyPr/>
          <a:lstStyle/>
          <a:p>
            <a:fld id="{38C2597A-6F6D-49D8-A7D6-EA71D8CD0045}" type="slidenum">
              <a:rPr lang="zh-CN" altLang="en-US" smtClean="0"/>
              <a:t>10</a:t>
            </a:fld>
            <a:endParaRPr lang="zh-CN" altLang="en-US"/>
          </a:p>
        </p:txBody>
      </p:sp>
    </p:spTree>
    <p:extLst>
      <p:ext uri="{BB962C8B-B14F-4D97-AF65-F5344CB8AC3E}">
        <p14:creationId xmlns:p14="http://schemas.microsoft.com/office/powerpoint/2010/main" val="639307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userDrawn="1"/>
        </p:nvSpPr>
        <p:spPr>
          <a:xfrm>
            <a:off x="3175" y="6619818"/>
            <a:ext cx="12188825" cy="238182"/>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C47E0992-9E57-4F12-B635-AACB07B67981}" type="datetime1">
              <a:rPr lang="zh-CN" altLang="en-US" smtClean="0"/>
              <a:t>2025/6/10</a:t>
            </a:fld>
            <a:endParaRPr lang="en-US"/>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4181789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4C4B5023-CEDA-4A66-961D-9EC5FF186281}" type="datetime1">
              <a:rPr lang="zh-CN" altLang="en-US" smtClean="0"/>
              <a:t>2025/6/10</a:t>
            </a:fld>
            <a:endParaRPr lang="en-US"/>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771920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AEB7C6C8-A081-43F7-9C65-8EE40C3187CD}" type="datetime1">
              <a:rPr lang="zh-CN" altLang="en-US" smtClean="0"/>
              <a:t>2025/6/10</a:t>
            </a:fld>
            <a:endParaRPr lang="en-US"/>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790590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6AB98F37-3E29-4A27-82C6-8EF0B0E238BA}" type="datetime1">
              <a:rPr lang="zh-CN" altLang="en-US" smtClean="0"/>
              <a:t>2025/6/10</a:t>
            </a:fld>
            <a:endParaRPr lang="en-US"/>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786004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8578CCB3-8DB8-41B4-9568-69339FDAA9B7}" type="datetime1">
              <a:rPr lang="zh-CN" altLang="en-US" smtClean="0"/>
              <a:t>2025/6/10</a:t>
            </a:fld>
            <a:endParaRPr lang="en-US"/>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218636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70BD0DF-0ACB-4E73-8857-778E92A0138F}" type="datetime1">
              <a:rPr lang="zh-CN" altLang="en-US" smtClean="0"/>
              <a:t>2025/6/10</a:t>
            </a:fld>
            <a:endParaRPr lang="en-US"/>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922569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07CD98F6-7978-4779-A9D3-DC6947C53EEA}" type="datetime1">
              <a:rPr lang="zh-CN" altLang="en-US" smtClean="0"/>
              <a:t>2025/6/10</a:t>
            </a:fld>
            <a:endParaRPr lang="en-US"/>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700739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A8A6E1BE-53ED-4451-A727-AD8CB95F4B3F}" type="datetime1">
              <a:rPr lang="zh-CN" altLang="en-US" smtClean="0"/>
              <a:t>2025/6/10</a:t>
            </a:fld>
            <a:endParaRPr lang="en-US"/>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115082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619818"/>
            <a:ext cx="12188825" cy="238181"/>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dirty="0"/>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8D8048DF-65C6-47C1-B9F5-C59C36FF897C}" type="datetime1">
              <a:rPr lang="zh-CN" altLang="en-US" smtClean="0"/>
              <a:t>2025/6/10</a:t>
            </a:fld>
            <a:endParaRPr lang="en-US"/>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pPr/>
              <a:t>‹#›</a:t>
            </a:fld>
            <a:endParaRPr lang="en-US" dirty="0"/>
          </a:p>
        </p:txBody>
      </p:sp>
      <p:sp>
        <p:nvSpPr>
          <p:cNvPr id="5" name="文本框 4">
            <a:extLst>
              <a:ext uri="{FF2B5EF4-FFF2-40B4-BE49-F238E27FC236}">
                <a16:creationId xmlns:a16="http://schemas.microsoft.com/office/drawing/2014/main" id="{58A1143B-7A3D-35A9-A057-A82483D21A84}"/>
              </a:ext>
            </a:extLst>
          </p:cNvPr>
          <p:cNvSpPr txBox="1"/>
          <p:nvPr userDrawn="1"/>
        </p:nvSpPr>
        <p:spPr>
          <a:xfrm>
            <a:off x="193431" y="6531224"/>
            <a:ext cx="6119446" cy="369332"/>
          </a:xfrm>
          <a:prstGeom prst="rect">
            <a:avLst/>
          </a:prstGeom>
          <a:noFill/>
        </p:spPr>
        <p:txBody>
          <a:bodyPr wrap="square">
            <a:spAutoFit/>
          </a:bodyPr>
          <a:lstStyle/>
          <a:p>
            <a:r>
              <a:rPr lang="en-GB" altLang="zh-CN" dirty="0">
                <a:solidFill>
                  <a:schemeClr val="bg1"/>
                </a:solidFill>
                <a:latin typeface="Times New Roman" panose="02020603050405020304" pitchFamily="18" charset="0"/>
                <a:cs typeface="Times New Roman" panose="02020603050405020304" pitchFamily="18" charset="0"/>
              </a:rPr>
              <a:t>2nd Olympiad in Engineering Science – OES 2025</a:t>
            </a:r>
            <a:endParaRPr lang="zh-CN" altLang="en-US"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513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14A2F7A8-0456-45EE-8994-EB3460F29BD8}" type="datetime1">
              <a:rPr lang="zh-CN" altLang="en-US" smtClean="0"/>
              <a:t>2025/6/10</a:t>
            </a:fld>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1425965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3E3004AE-0A93-4247-AC98-FE769484B1C8}" type="datetime1">
              <a:rPr lang="zh-CN" altLang="en-US" smtClean="0"/>
              <a:t>2025/6/10</a:t>
            </a:fld>
            <a:endParaRPr lang="en-US"/>
          </a:p>
        </p:txBody>
      </p:sp>
      <p:sp>
        <p:nvSpPr>
          <p:cNvPr id="6" name="Footer Placeholder 5"/>
          <p:cNvSpPr>
            <a:spLocks noGrp="1"/>
          </p:cNvSpPr>
          <p:nvPr>
            <p:ph type="ftr" sz="quarter" idx="11"/>
          </p:nvPr>
        </p:nvSpPr>
        <p:spPr>
          <a:xfrm>
            <a:off x="1097279" y="6446838"/>
            <a:ext cx="6818262" cy="365125"/>
          </a:xfrm>
          <a:prstGeom prst="rect">
            <a:avLst/>
          </a:prstGeom>
        </p:spPr>
        <p:txBody>
          <a:bodyPr/>
          <a:lstStyle>
            <a:lvl1pPr>
              <a:defRPr>
                <a:solidFill>
                  <a:schemeClr val="bg1"/>
                </a:solidFill>
              </a:defRPr>
            </a:lvl1pPr>
          </a:lstStyle>
          <a:p>
            <a:r>
              <a:rPr lang="en-US"/>
              <a:t>zxy239@student.bham.ac.uk</a:t>
            </a:r>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360122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userDrawn="1"/>
        </p:nvSpPr>
        <p:spPr>
          <a:xfrm>
            <a:off x="3175" y="6581348"/>
            <a:ext cx="12188825" cy="286603"/>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zh-CN" altLang="en-US" dirty="0"/>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218426" y="6619818"/>
            <a:ext cx="2584850" cy="192145"/>
          </a:xfrm>
          <a:prstGeom prst="rect">
            <a:avLst/>
          </a:prstGeom>
        </p:spPr>
        <p:txBody>
          <a:bodyPr vert="horz" lIns="91440" tIns="45720" rIns="91440" bIns="45720" rtlCol="0" anchor="ctr"/>
          <a:lstStyle>
            <a:lvl1pPr algn="r">
              <a:defRPr sz="1400">
                <a:solidFill>
                  <a:srgbClr val="FFFFFF"/>
                </a:solidFill>
              </a:defRPr>
            </a:lvl1pPr>
          </a:lstStyle>
          <a:p>
            <a:fld id="{2765976A-6DCF-4F2C-AAFE-A989233E0439}" type="datetime1">
              <a:rPr lang="zh-CN" altLang="en-US" smtClean="0"/>
              <a:pPr/>
              <a:t>2025/6/10</a:t>
            </a:fld>
            <a:endParaRPr lang="en-US"/>
          </a:p>
        </p:txBody>
      </p:sp>
      <p:sp>
        <p:nvSpPr>
          <p:cNvPr id="6" name="Slide Number Placeholder 5"/>
          <p:cNvSpPr>
            <a:spLocks noGrp="1"/>
          </p:cNvSpPr>
          <p:nvPr>
            <p:ph type="sldNum" sz="quarter" idx="4"/>
          </p:nvPr>
        </p:nvSpPr>
        <p:spPr>
          <a:xfrm>
            <a:off x="10993582" y="6619818"/>
            <a:ext cx="780010" cy="192145"/>
          </a:xfrm>
          <a:prstGeom prst="rect">
            <a:avLst/>
          </a:prstGeom>
        </p:spPr>
        <p:txBody>
          <a:bodyPr vert="horz" lIns="91440" tIns="45720" rIns="91440" bIns="45720" rtlCol="0" anchor="ctr"/>
          <a:lstStyle>
            <a:lvl1pPr algn="l">
              <a:defRPr sz="1400">
                <a:solidFill>
                  <a:srgbClr val="FFFFFF"/>
                </a:solidFill>
              </a:defRPr>
            </a:lvl1pPr>
          </a:lstStyle>
          <a:p>
            <a:fld id="{3A98EE3D-8CD1-4C3F-BD1C-C98C9596463C}" type="slidenum">
              <a:rPr lang="en-US" smtClean="0"/>
              <a:pPr/>
              <a:t>‹#›</a:t>
            </a:fld>
            <a:endParaRPr lang="en-US" dirty="0"/>
          </a:p>
        </p:txBody>
      </p:sp>
      <p:sp>
        <p:nvSpPr>
          <p:cNvPr id="10" name="文本框 9">
            <a:extLst>
              <a:ext uri="{FF2B5EF4-FFF2-40B4-BE49-F238E27FC236}">
                <a16:creationId xmlns:a16="http://schemas.microsoft.com/office/drawing/2014/main" id="{5AA3B2AB-37F2-6BB1-8E75-74D6DFEC00C4}"/>
              </a:ext>
            </a:extLst>
          </p:cNvPr>
          <p:cNvSpPr txBox="1"/>
          <p:nvPr userDrawn="1"/>
        </p:nvSpPr>
        <p:spPr>
          <a:xfrm>
            <a:off x="193431" y="6531224"/>
            <a:ext cx="6119446" cy="369332"/>
          </a:xfrm>
          <a:prstGeom prst="rect">
            <a:avLst/>
          </a:prstGeom>
          <a:noFill/>
        </p:spPr>
        <p:txBody>
          <a:bodyPr wrap="square">
            <a:spAutoFit/>
          </a:bodyPr>
          <a:lstStyle/>
          <a:p>
            <a:r>
              <a:rPr lang="en-GB" altLang="zh-CN" dirty="0">
                <a:solidFill>
                  <a:schemeClr val="bg1"/>
                </a:solidFill>
                <a:latin typeface="Times New Roman" panose="02020603050405020304" pitchFamily="18" charset="0"/>
                <a:cs typeface="Times New Roman" panose="02020603050405020304" pitchFamily="18" charset="0"/>
              </a:rPr>
              <a:t>2nd Olympiad in Engineering Science – OES 2025</a:t>
            </a:r>
            <a:endParaRPr lang="zh-CN" altLang="en-US" dirty="0">
              <a:solidFill>
                <a:schemeClr val="bg1"/>
              </a:solidFill>
              <a:latin typeface="Times New Roman" panose="02020603050405020304" pitchFamily="18" charset="0"/>
              <a:cs typeface="Times New Roman" panose="02020603050405020304" pitchFamily="18" charset="0"/>
            </a:endParaRPr>
          </a:p>
        </p:txBody>
      </p:sp>
      <p:pic>
        <p:nvPicPr>
          <p:cNvPr id="1026" name="Picture 2" descr="University logo guidelines">
            <a:extLst>
              <a:ext uri="{FF2B5EF4-FFF2-40B4-BE49-F238E27FC236}">
                <a16:creationId xmlns:a16="http://schemas.microsoft.com/office/drawing/2014/main" id="{1D30CA81-E94D-BD99-4F5A-BF5D08378DC5}"/>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9648270" y="-1"/>
            <a:ext cx="2626964" cy="1031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466514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79" r:id="rId6"/>
    <p:sldLayoutId id="2147483675" r:id="rId7"/>
    <p:sldLayoutId id="2147483676" r:id="rId8"/>
    <p:sldLayoutId id="2147483677" r:id="rId9"/>
    <p:sldLayoutId id="2147483678" r:id="rId10"/>
    <p:sldLayoutId id="2147483680" r:id="rId11"/>
  </p:sldLayoutIdLst>
  <p:hf hdr="0"/>
  <p:txStyles>
    <p:titleStyle>
      <a:lvl1pPr algn="l" defTabSz="914400" rtl="0" eaLnBrk="1" latinLnBrk="0" hangingPunct="1">
        <a:lnSpc>
          <a:spcPct val="90000"/>
        </a:lnSpc>
        <a:spcBef>
          <a:spcPct val="0"/>
        </a:spcBef>
        <a:buNone/>
        <a:defRPr sz="55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20000"/>
        </a:lnSpc>
        <a:spcBef>
          <a:spcPts val="1200"/>
        </a:spcBef>
        <a:spcAft>
          <a:spcPts val="200"/>
        </a:spcAft>
        <a:buClr>
          <a:schemeClr val="accent1"/>
        </a:buClr>
        <a:buSzPct val="100000"/>
        <a:buFont typeface="Calibri" panose="020F0502020204030204" pitchFamily="34" charset="0"/>
        <a:buChar char=" "/>
        <a:defRPr sz="18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2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4.jpeg"/><Relationship Id="rId5" Type="http://schemas.openxmlformats.org/officeDocument/2006/relationships/image" Target="../media/image23.png"/><Relationship Id="rId10" Type="http://schemas.openxmlformats.org/officeDocument/2006/relationships/image" Target="../media/image4.png"/><Relationship Id="rId4" Type="http://schemas.openxmlformats.org/officeDocument/2006/relationships/image" Target="../media/image22.png"/><Relationship Id="rId9"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hyperlink" Target="mailto:zxy239@student.bham.ac.uk" TargetMode="External"/><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4.png"/><Relationship Id="rId4" Type="http://schemas.openxmlformats.org/officeDocument/2006/relationships/image" Target="../media/image6.png"/><Relationship Id="rId9"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jpeg"/><Relationship Id="rId5" Type="http://schemas.openxmlformats.org/officeDocument/2006/relationships/image" Target="../media/image13.jp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6.pn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jpe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B59D15-BC2E-417C-995D-11BF8D3E08B3}"/>
              </a:ext>
            </a:extLst>
          </p:cNvPr>
          <p:cNvSpPr>
            <a:spLocks noGrp="1"/>
          </p:cNvSpPr>
          <p:nvPr>
            <p:ph type="ctrTitle" idx="4294967295"/>
          </p:nvPr>
        </p:nvSpPr>
        <p:spPr>
          <a:xfrm>
            <a:off x="1207895" y="977776"/>
            <a:ext cx="9785687" cy="2364550"/>
          </a:xfrm>
        </p:spPr>
        <p:txBody>
          <a:bodyPr vert="horz" lIns="91440" tIns="45720" rIns="91440" bIns="45720" rtlCol="0" anchor="b">
            <a:normAutofit fontScale="90000"/>
          </a:bodyPr>
          <a:lstStyle/>
          <a:p>
            <a:pPr hangingPunct="0"/>
            <a:r>
              <a:rPr lang="en-US" b="1" dirty="0"/>
              <a:t>Automated Damage Report Generation via Panoptic Segmentation of Ultra-High-Resolution Tunnel Images</a:t>
            </a:r>
            <a:endParaRPr lang="en-GB" b="1" dirty="0"/>
          </a:p>
        </p:txBody>
      </p:sp>
      <p:sp>
        <p:nvSpPr>
          <p:cNvPr id="26" name="日期占位符 25">
            <a:extLst>
              <a:ext uri="{FF2B5EF4-FFF2-40B4-BE49-F238E27FC236}">
                <a16:creationId xmlns:a16="http://schemas.microsoft.com/office/drawing/2014/main" id="{AF2877DA-C13D-4AC9-9969-CF2CFD9FCCF0}"/>
              </a:ext>
            </a:extLst>
          </p:cNvPr>
          <p:cNvSpPr>
            <a:spLocks noGrp="1"/>
          </p:cNvSpPr>
          <p:nvPr>
            <p:ph type="dt" sz="half" idx="10"/>
          </p:nvPr>
        </p:nvSpPr>
        <p:spPr/>
        <p:txBody>
          <a:bodyPr/>
          <a:lstStyle/>
          <a:p>
            <a:fld id="{FAFDE11E-A964-4DA6-86D3-99D8AB801974}" type="datetime1">
              <a:rPr lang="zh-CN" altLang="en-US" smtClean="0"/>
              <a:t>2025/6/10</a:t>
            </a:fld>
            <a:endParaRPr lang="en-US"/>
          </a:p>
        </p:txBody>
      </p:sp>
      <p:sp>
        <p:nvSpPr>
          <p:cNvPr id="28" name="灯片编号占位符 27">
            <a:extLst>
              <a:ext uri="{FF2B5EF4-FFF2-40B4-BE49-F238E27FC236}">
                <a16:creationId xmlns:a16="http://schemas.microsoft.com/office/drawing/2014/main" id="{EB0A7AED-B31C-4FEA-B791-EECB801D378A}"/>
              </a:ext>
            </a:extLst>
          </p:cNvPr>
          <p:cNvSpPr>
            <a:spLocks noGrp="1"/>
          </p:cNvSpPr>
          <p:nvPr>
            <p:ph type="sldNum" sz="quarter" idx="12"/>
          </p:nvPr>
        </p:nvSpPr>
        <p:spPr/>
        <p:txBody>
          <a:bodyPr/>
          <a:lstStyle/>
          <a:p>
            <a:fld id="{3A98EE3D-8CD1-4C3F-BD1C-C98C9596463C}" type="slidenum">
              <a:rPr lang="en-US" smtClean="0"/>
              <a:t>1</a:t>
            </a:fld>
            <a:r>
              <a:rPr lang="en-US" dirty="0"/>
              <a:t>/16</a:t>
            </a:r>
          </a:p>
        </p:txBody>
      </p:sp>
      <p:cxnSp>
        <p:nvCxnSpPr>
          <p:cNvPr id="34" name="直接连接符 33">
            <a:extLst>
              <a:ext uri="{FF2B5EF4-FFF2-40B4-BE49-F238E27FC236}">
                <a16:creationId xmlns:a16="http://schemas.microsoft.com/office/drawing/2014/main" id="{BAA10C81-E377-4EE8-B7B1-FAFE2F7B3E45}"/>
              </a:ext>
            </a:extLst>
          </p:cNvPr>
          <p:cNvCxnSpPr>
            <a:cxnSpLocks/>
          </p:cNvCxnSpPr>
          <p:nvPr/>
        </p:nvCxnSpPr>
        <p:spPr>
          <a:xfrm>
            <a:off x="1207896" y="3475938"/>
            <a:ext cx="9206446" cy="0"/>
          </a:xfrm>
          <a:prstGeom prst="line">
            <a:avLst/>
          </a:prstGeom>
        </p:spPr>
        <p:style>
          <a:lnRef idx="1">
            <a:schemeClr val="dk1"/>
          </a:lnRef>
          <a:fillRef idx="0">
            <a:schemeClr val="dk1"/>
          </a:fillRef>
          <a:effectRef idx="0">
            <a:schemeClr val="dk1"/>
          </a:effectRef>
          <a:fontRef idx="minor">
            <a:schemeClr val="tx1"/>
          </a:fontRef>
        </p:style>
      </p:cxnSp>
      <p:pic>
        <p:nvPicPr>
          <p:cNvPr id="4" name="图片 3">
            <a:extLst>
              <a:ext uri="{FF2B5EF4-FFF2-40B4-BE49-F238E27FC236}">
                <a16:creationId xmlns:a16="http://schemas.microsoft.com/office/drawing/2014/main" id="{1D7A800F-1FA2-D964-C75A-794134AF45C0}"/>
              </a:ext>
            </a:extLst>
          </p:cNvPr>
          <p:cNvPicPr>
            <a:picLocks noChangeAspect="1"/>
          </p:cNvPicPr>
          <p:nvPr/>
        </p:nvPicPr>
        <p:blipFill rotWithShape="1">
          <a:blip r:embed="rId3">
            <a:clrChange>
              <a:clrFrom>
                <a:srgbClr val="FFFFFF"/>
              </a:clrFrom>
              <a:clrTo>
                <a:srgbClr val="FFFFFF">
                  <a:alpha val="0"/>
                </a:srgbClr>
              </a:clrTo>
            </a:clrChange>
          </a:blip>
          <a:srcRect t="49486" b="11215"/>
          <a:stretch/>
        </p:blipFill>
        <p:spPr>
          <a:xfrm>
            <a:off x="10828" y="3804980"/>
            <a:ext cx="12181172" cy="2695057"/>
          </a:xfrm>
          <a:prstGeom prst="rect">
            <a:avLst/>
          </a:prstGeom>
        </p:spPr>
      </p:pic>
      <p:sp>
        <p:nvSpPr>
          <p:cNvPr id="6" name="文本框 5">
            <a:extLst>
              <a:ext uri="{FF2B5EF4-FFF2-40B4-BE49-F238E27FC236}">
                <a16:creationId xmlns:a16="http://schemas.microsoft.com/office/drawing/2014/main" id="{8F927A41-FA43-33B4-B3E9-0E2B758486BA}"/>
              </a:ext>
            </a:extLst>
          </p:cNvPr>
          <p:cNvSpPr txBox="1"/>
          <p:nvPr/>
        </p:nvSpPr>
        <p:spPr>
          <a:xfrm>
            <a:off x="1207895" y="3595720"/>
            <a:ext cx="9206447" cy="2031325"/>
          </a:xfrm>
          <a:prstGeom prst="rect">
            <a:avLst/>
          </a:prstGeom>
          <a:noFill/>
        </p:spPr>
        <p:txBody>
          <a:bodyPr wrap="square" rtlCol="0">
            <a:spAutoFit/>
          </a:bodyPr>
          <a:lstStyle/>
          <a:p>
            <a:pPr hangingPunct="0"/>
            <a:r>
              <a:rPr lang="pt-BR" dirty="0">
                <a:latin typeface="Times New Roman" panose="02020603050405020304" pitchFamily="18" charset="0"/>
                <a:cs typeface="Times New Roman" panose="02020603050405020304" pitchFamily="18" charset="0"/>
              </a:rPr>
              <a:t>Zehao Ye</a:t>
            </a:r>
            <a:r>
              <a:rPr lang="pt-BR" baseline="30000" dirty="0">
                <a:latin typeface="Times New Roman" panose="02020603050405020304" pitchFamily="18" charset="0"/>
                <a:cs typeface="Times New Roman" panose="02020603050405020304" pitchFamily="18" charset="0"/>
              </a:rPr>
              <a:t>1,†,</a:t>
            </a:r>
            <a:r>
              <a:rPr lang="pt-BR" dirty="0">
                <a:latin typeface="Times New Roman" panose="02020603050405020304" pitchFamily="18" charset="0"/>
                <a:cs typeface="Times New Roman" panose="02020603050405020304" pitchFamily="18" charset="0"/>
              </a:rPr>
              <a:t> Qi Li</a:t>
            </a:r>
            <a:r>
              <a:rPr lang="pt-BR" baseline="30000" dirty="0">
                <a:latin typeface="Times New Roman" panose="02020603050405020304" pitchFamily="18" charset="0"/>
                <a:cs typeface="Times New Roman" panose="02020603050405020304" pitchFamily="18" charset="0"/>
              </a:rPr>
              <a:t>2,†, </a:t>
            </a:r>
            <a:r>
              <a:rPr lang="pt-BR" dirty="0">
                <a:latin typeface="Times New Roman" panose="02020603050405020304" pitchFamily="18" charset="0"/>
                <a:cs typeface="Times New Roman" panose="02020603050405020304" pitchFamily="18" charset="0"/>
              </a:rPr>
              <a:t>Giuseppe Desiderio</a:t>
            </a:r>
            <a:r>
              <a:rPr lang="pt-BR" baseline="30000" dirty="0">
                <a:latin typeface="Times New Roman" panose="02020603050405020304" pitchFamily="18" charset="0"/>
                <a:cs typeface="Times New Roman" panose="02020603050405020304" pitchFamily="18" charset="0"/>
              </a:rPr>
              <a:t>3</a:t>
            </a:r>
            <a:r>
              <a:rPr lang="pt-BR"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a:t>
            </a:r>
            <a:r>
              <a:rPr lang="pt-BR" dirty="0">
                <a:latin typeface="Times New Roman" panose="02020603050405020304" pitchFamily="18" charset="0"/>
                <a:cs typeface="Times New Roman" panose="02020603050405020304" pitchFamily="18" charset="0"/>
              </a:rPr>
              <a:t>Wenxi Liu</a:t>
            </a:r>
            <a:r>
              <a:rPr lang="pt-BR" baseline="30000" dirty="0">
                <a:latin typeface="Times New Roman" panose="02020603050405020304" pitchFamily="18" charset="0"/>
                <a:cs typeface="Times New Roman" panose="02020603050405020304" pitchFamily="18" charset="0"/>
              </a:rPr>
              <a:t>2</a:t>
            </a:r>
            <a:r>
              <a:rPr lang="pt-BR" dirty="0">
                <a:latin typeface="Times New Roman" panose="02020603050405020304" pitchFamily="18" charset="0"/>
                <a:cs typeface="Times New Roman" panose="02020603050405020304" pitchFamily="18" charset="0"/>
              </a:rPr>
              <a:t>, Valentina Villa</a:t>
            </a:r>
            <a:r>
              <a:rPr lang="pt-BR" baseline="30000" dirty="0">
                <a:latin typeface="Times New Roman" panose="02020603050405020304" pitchFamily="18" charset="0"/>
                <a:cs typeface="Times New Roman" panose="02020603050405020304" pitchFamily="18" charset="0"/>
              </a:rPr>
              <a:t>3</a:t>
            </a:r>
            <a:r>
              <a:rPr lang="pt-BR" dirty="0">
                <a:latin typeface="Times New Roman" panose="02020603050405020304" pitchFamily="18" charset="0"/>
                <a:cs typeface="Times New Roman" panose="02020603050405020304" pitchFamily="18" charset="0"/>
              </a:rPr>
              <a:t>, Jelena Ninic</a:t>
            </a:r>
            <a:r>
              <a:rPr lang="pt-BR" baseline="30000" dirty="0">
                <a:latin typeface="Times New Roman" panose="02020603050405020304" pitchFamily="18" charset="0"/>
                <a:cs typeface="Times New Roman" panose="02020603050405020304" pitchFamily="18" charset="0"/>
              </a:rPr>
              <a:t>1,*</a:t>
            </a:r>
          </a:p>
          <a:p>
            <a:pPr hangingPunct="0"/>
            <a:endParaRPr lang="en-GB" dirty="0">
              <a:latin typeface="Times New Roman" panose="02020603050405020304" pitchFamily="18" charset="0"/>
              <a:cs typeface="Times New Roman" panose="02020603050405020304" pitchFamily="18" charset="0"/>
            </a:endParaRPr>
          </a:p>
          <a:p>
            <a:pPr hangingPunct="0"/>
            <a:r>
              <a:rPr lang="en-US" baseline="30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University of Birmingham, Birmingham B15 2TT, UK</a:t>
            </a:r>
            <a:endParaRPr lang="en-GB" dirty="0">
              <a:latin typeface="Times New Roman" panose="02020603050405020304" pitchFamily="18" charset="0"/>
              <a:cs typeface="Times New Roman" panose="02020603050405020304" pitchFamily="18" charset="0"/>
            </a:endParaRPr>
          </a:p>
          <a:p>
            <a:pPr hangingPunct="0"/>
            <a:r>
              <a:rPr lang="pt-BR" baseline="30000" dirty="0">
                <a:latin typeface="Times New Roman" panose="02020603050405020304" pitchFamily="18" charset="0"/>
                <a:cs typeface="Times New Roman" panose="02020603050405020304" pitchFamily="18" charset="0"/>
              </a:rPr>
              <a:t>2</a:t>
            </a:r>
            <a:r>
              <a:rPr lang="pt-BR" dirty="0">
                <a:latin typeface="Times New Roman" panose="02020603050405020304" pitchFamily="18" charset="0"/>
                <a:cs typeface="Times New Roman" panose="02020603050405020304" pitchFamily="18" charset="0"/>
              </a:rPr>
              <a:t> Fuzhou University, Fuzhou, China</a:t>
            </a:r>
            <a:endParaRPr lang="en-GB" dirty="0">
              <a:latin typeface="Times New Roman" panose="02020603050405020304" pitchFamily="18" charset="0"/>
              <a:cs typeface="Times New Roman" panose="02020603050405020304" pitchFamily="18" charset="0"/>
            </a:endParaRPr>
          </a:p>
          <a:p>
            <a:pPr hangingPunct="0"/>
            <a:r>
              <a:rPr lang="pt-BR" baseline="30000" dirty="0">
                <a:latin typeface="Times New Roman" panose="02020603050405020304" pitchFamily="18" charset="0"/>
                <a:cs typeface="Times New Roman" panose="02020603050405020304" pitchFamily="18" charset="0"/>
              </a:rPr>
              <a:t>3</a:t>
            </a:r>
            <a:r>
              <a:rPr lang="pt-BR" dirty="0">
                <a:latin typeface="Times New Roman" panose="02020603050405020304" pitchFamily="18" charset="0"/>
                <a:cs typeface="Times New Roman" panose="02020603050405020304" pitchFamily="18" charset="0"/>
              </a:rPr>
              <a:t> Politecnico di Torino, Torino, Italy</a:t>
            </a:r>
            <a:endParaRPr lang="en-GB" dirty="0">
              <a:latin typeface="Times New Roman" panose="02020603050405020304" pitchFamily="18" charset="0"/>
              <a:cs typeface="Times New Roman" panose="02020603050405020304" pitchFamily="18" charset="0"/>
            </a:endParaRPr>
          </a:p>
          <a:p>
            <a:pPr hangingPunct="0"/>
            <a:r>
              <a:rPr lang="en-GB" baseline="30000" dirty="0">
                <a:latin typeface="Times New Roman" panose="02020603050405020304" pitchFamily="18" charset="0"/>
                <a:cs typeface="Times New Roman" panose="02020603050405020304" pitchFamily="18" charset="0"/>
              </a:rPr>
              <a:t>†</a:t>
            </a:r>
            <a:r>
              <a:rPr lang="en-GB" dirty="0">
                <a:latin typeface="Times New Roman" panose="02020603050405020304" pitchFamily="18" charset="0"/>
                <a:cs typeface="Times New Roman" panose="02020603050405020304" pitchFamily="18" charset="0"/>
              </a:rPr>
              <a:t> Equal contribution</a:t>
            </a:r>
            <a:br>
              <a:rPr lang="en-GB" dirty="0">
                <a:latin typeface="Times New Roman" panose="02020603050405020304" pitchFamily="18" charset="0"/>
                <a:cs typeface="Times New Roman" panose="02020603050405020304" pitchFamily="18" charset="0"/>
              </a:rPr>
            </a:br>
            <a:r>
              <a:rPr lang="en-GB" dirty="0">
                <a:latin typeface="Times New Roman" panose="02020603050405020304" pitchFamily="18" charset="0"/>
                <a:cs typeface="Times New Roman" panose="02020603050405020304" pitchFamily="18" charset="0"/>
              </a:rPr>
              <a:t>* j.ninic@bham.ac.uk</a:t>
            </a:r>
          </a:p>
        </p:txBody>
      </p:sp>
      <p:pic>
        <p:nvPicPr>
          <p:cNvPr id="1028" name="Picture 4">
            <a:extLst>
              <a:ext uri="{FF2B5EF4-FFF2-40B4-BE49-F238E27FC236}">
                <a16:creationId xmlns:a16="http://schemas.microsoft.com/office/drawing/2014/main" id="{828056BE-2975-D61E-E1A7-568B9C44BC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794" t="33041" r="12780" b="33341"/>
          <a:stretch>
            <a:fillRect/>
          </a:stretch>
        </p:blipFill>
        <p:spPr bwMode="auto">
          <a:xfrm>
            <a:off x="8021370" y="232775"/>
            <a:ext cx="1801639" cy="56469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学校LOGO设计分享—意大利都灵理工大学（Politecnico di Torino）启用新校徽【尼高品牌设计】">
            <a:extLst>
              <a:ext uri="{FF2B5EF4-FFF2-40B4-BE49-F238E27FC236}">
                <a16:creationId xmlns:a16="http://schemas.microsoft.com/office/drawing/2014/main" id="{A1D66091-072C-E3BE-4FF3-73C8DECC875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956" t="12788" r="8020" b="12123"/>
          <a:stretch>
            <a:fillRect/>
          </a:stretch>
        </p:blipFill>
        <p:spPr bwMode="auto">
          <a:xfrm>
            <a:off x="6648263" y="232775"/>
            <a:ext cx="1291628" cy="577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932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CD23C-0CDC-D5D4-B3D3-E6C11E16DCAE}"/>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80DAA8FF-ECBB-E8D7-DB29-9A5C291473D3}"/>
              </a:ext>
            </a:extLst>
          </p:cNvPr>
          <p:cNvSpPr>
            <a:spLocks noGrp="1"/>
          </p:cNvSpPr>
          <p:nvPr>
            <p:ph type="dt" sz="half" idx="10"/>
          </p:nvPr>
        </p:nvSpPr>
        <p:spPr/>
        <p:txBody>
          <a:bodyPr/>
          <a:lstStyle/>
          <a:p>
            <a:fld id="{A8A6E1BE-53ED-4451-A727-AD8CB95F4B3F}" type="datetime1">
              <a:rPr lang="zh-CN" altLang="en-US" smtClean="0"/>
              <a:t>2025/6/10</a:t>
            </a:fld>
            <a:endParaRPr lang="en-US"/>
          </a:p>
        </p:txBody>
      </p:sp>
      <p:sp>
        <p:nvSpPr>
          <p:cNvPr id="4" name="Slide Number Placeholder 3">
            <a:extLst>
              <a:ext uri="{FF2B5EF4-FFF2-40B4-BE49-F238E27FC236}">
                <a16:creationId xmlns:a16="http://schemas.microsoft.com/office/drawing/2014/main" id="{550C2A29-BB94-CF52-C1D9-E29C11D45789}"/>
              </a:ext>
            </a:extLst>
          </p:cNvPr>
          <p:cNvSpPr>
            <a:spLocks noGrp="1"/>
          </p:cNvSpPr>
          <p:nvPr>
            <p:ph type="sldNum" sz="quarter" idx="12"/>
          </p:nvPr>
        </p:nvSpPr>
        <p:spPr/>
        <p:txBody>
          <a:bodyPr/>
          <a:lstStyle/>
          <a:p>
            <a:fld id="{3A98EE3D-8CD1-4C3F-BD1C-C98C9596463C}" type="slidenum">
              <a:rPr lang="en-US" smtClean="0"/>
              <a:t>10</a:t>
            </a:fld>
            <a:r>
              <a:rPr lang="en-US" dirty="0"/>
              <a:t>/16</a:t>
            </a:r>
          </a:p>
        </p:txBody>
      </p:sp>
      <p:cxnSp>
        <p:nvCxnSpPr>
          <p:cNvPr id="9" name="直接连接符 15">
            <a:extLst>
              <a:ext uri="{FF2B5EF4-FFF2-40B4-BE49-F238E27FC236}">
                <a16:creationId xmlns:a16="http://schemas.microsoft.com/office/drawing/2014/main" id="{230AEA74-B7B9-1314-8BF3-52E48E2CA9B5}"/>
              </a:ext>
            </a:extLst>
          </p:cNvPr>
          <p:cNvCxnSpPr/>
          <p:nvPr/>
        </p:nvCxnSpPr>
        <p:spPr>
          <a:xfrm>
            <a:off x="210435" y="844762"/>
            <a:ext cx="9657542" cy="0"/>
          </a:xfrm>
          <a:prstGeom prst="line">
            <a:avLst/>
          </a:prstGeom>
        </p:spPr>
        <p:style>
          <a:lnRef idx="2">
            <a:schemeClr val="dk1"/>
          </a:lnRef>
          <a:fillRef idx="0">
            <a:schemeClr val="dk1"/>
          </a:fillRef>
          <a:effectRef idx="1">
            <a:schemeClr val="dk1"/>
          </a:effectRef>
          <a:fontRef idx="minor">
            <a:schemeClr val="tx1"/>
          </a:fontRef>
        </p:style>
      </p:cxnSp>
      <p:sp>
        <p:nvSpPr>
          <p:cNvPr id="16" name="Title 1">
            <a:extLst>
              <a:ext uri="{FF2B5EF4-FFF2-40B4-BE49-F238E27FC236}">
                <a16:creationId xmlns:a16="http://schemas.microsoft.com/office/drawing/2014/main" id="{313BA321-5A26-375A-BBEB-D1F3C91E2ADC}"/>
              </a:ext>
            </a:extLst>
          </p:cNvPr>
          <p:cNvSpPr>
            <a:spLocks noGrp="1"/>
          </p:cNvSpPr>
          <p:nvPr>
            <p:ph type="title"/>
          </p:nvPr>
        </p:nvSpPr>
        <p:spPr>
          <a:xfrm>
            <a:off x="553263" y="313320"/>
            <a:ext cx="10058400" cy="547392"/>
          </a:xfrm>
        </p:spPr>
        <p:txBody>
          <a:bodyPr>
            <a:noAutofit/>
          </a:bodyPr>
          <a:lstStyle/>
          <a:p>
            <a:r>
              <a:rPr lang="en-GB" altLang="zh-CN" sz="3100" dirty="0">
                <a:solidFill>
                  <a:schemeClr val="tx1"/>
                </a:solidFill>
                <a:latin typeface="Times New Roman" panose="02020603050405020304" pitchFamily="18" charset="0"/>
                <a:cs typeface="Times New Roman" panose="02020603050405020304" pitchFamily="18" charset="0"/>
              </a:rPr>
              <a:t>Results and discussion</a:t>
            </a:r>
          </a:p>
        </p:txBody>
      </p:sp>
      <p:sp>
        <p:nvSpPr>
          <p:cNvPr id="5" name="TextBox 4">
            <a:extLst>
              <a:ext uri="{FF2B5EF4-FFF2-40B4-BE49-F238E27FC236}">
                <a16:creationId xmlns:a16="http://schemas.microsoft.com/office/drawing/2014/main" id="{0CC40FD0-2D1B-9DC1-669E-2A843EE54D68}"/>
              </a:ext>
            </a:extLst>
          </p:cNvPr>
          <p:cNvSpPr txBox="1"/>
          <p:nvPr/>
        </p:nvSpPr>
        <p:spPr>
          <a:xfrm>
            <a:off x="210436" y="845395"/>
            <a:ext cx="5534518" cy="369332"/>
          </a:xfrm>
          <a:prstGeom prst="rect">
            <a:avLst/>
          </a:prstGeom>
          <a:noFill/>
        </p:spPr>
        <p:txBody>
          <a:bodyPr wrap="square">
            <a:spAutoFit/>
          </a:bodyPr>
          <a:lstStyle/>
          <a:p>
            <a:pPr marL="285750" indent="-285750">
              <a:buFont typeface="Wingdings" panose="05000000000000000000" pitchFamily="2" charset="2"/>
              <a:buChar char="Ø"/>
            </a:pPr>
            <a:r>
              <a:rPr lang="en-US" altLang="zh-CN" dirty="0">
                <a:latin typeface="Times New Roman" panose="02020603050405020304" pitchFamily="18" charset="0"/>
                <a:cs typeface="Times New Roman" panose="02020603050405020304" pitchFamily="18" charset="0"/>
              </a:rPr>
              <a:t>Results and ablation study (256-swin-b2-rd)</a:t>
            </a:r>
            <a:endParaRPr lang="en-GB" dirty="0"/>
          </a:p>
        </p:txBody>
      </p:sp>
      <p:graphicFrame>
        <p:nvGraphicFramePr>
          <p:cNvPr id="6" name="Table 5">
            <a:extLst>
              <a:ext uri="{FF2B5EF4-FFF2-40B4-BE49-F238E27FC236}">
                <a16:creationId xmlns:a16="http://schemas.microsoft.com/office/drawing/2014/main" id="{D7A12EF3-6B4D-82F2-9F42-238CDDFC0489}"/>
              </a:ext>
            </a:extLst>
          </p:cNvPr>
          <p:cNvGraphicFramePr>
            <a:graphicFrameLocks noGrp="1"/>
          </p:cNvGraphicFramePr>
          <p:nvPr>
            <p:extLst>
              <p:ext uri="{D42A27DB-BD31-4B8C-83A1-F6EECF244321}">
                <p14:modId xmlns:p14="http://schemas.microsoft.com/office/powerpoint/2010/main" val="703054307"/>
              </p:ext>
            </p:extLst>
          </p:nvPr>
        </p:nvGraphicFramePr>
        <p:xfrm>
          <a:off x="662266" y="1300899"/>
          <a:ext cx="8623135" cy="4711708"/>
        </p:xfrm>
        <a:graphic>
          <a:graphicData uri="http://schemas.openxmlformats.org/drawingml/2006/table">
            <a:tbl>
              <a:tblPr/>
              <a:tblGrid>
                <a:gridCol w="1724627">
                  <a:extLst>
                    <a:ext uri="{9D8B030D-6E8A-4147-A177-3AD203B41FA5}">
                      <a16:colId xmlns:a16="http://schemas.microsoft.com/office/drawing/2014/main" val="1983459265"/>
                    </a:ext>
                  </a:extLst>
                </a:gridCol>
                <a:gridCol w="1724627">
                  <a:extLst>
                    <a:ext uri="{9D8B030D-6E8A-4147-A177-3AD203B41FA5}">
                      <a16:colId xmlns:a16="http://schemas.microsoft.com/office/drawing/2014/main" val="3054295988"/>
                    </a:ext>
                  </a:extLst>
                </a:gridCol>
                <a:gridCol w="1724627">
                  <a:extLst>
                    <a:ext uri="{9D8B030D-6E8A-4147-A177-3AD203B41FA5}">
                      <a16:colId xmlns:a16="http://schemas.microsoft.com/office/drawing/2014/main" val="3402360485"/>
                    </a:ext>
                  </a:extLst>
                </a:gridCol>
                <a:gridCol w="1724627">
                  <a:extLst>
                    <a:ext uri="{9D8B030D-6E8A-4147-A177-3AD203B41FA5}">
                      <a16:colId xmlns:a16="http://schemas.microsoft.com/office/drawing/2014/main" val="230227054"/>
                    </a:ext>
                  </a:extLst>
                </a:gridCol>
                <a:gridCol w="1724627">
                  <a:extLst>
                    <a:ext uri="{9D8B030D-6E8A-4147-A177-3AD203B41FA5}">
                      <a16:colId xmlns:a16="http://schemas.microsoft.com/office/drawing/2014/main" val="2393668561"/>
                    </a:ext>
                  </a:extLst>
                </a:gridCol>
              </a:tblGrid>
              <a:tr h="374068">
                <a:tc>
                  <a:txBody>
                    <a:bodyPr/>
                    <a:lstStyle/>
                    <a:p>
                      <a:pPr indent="144145" algn="l" hangingPunct="0">
                        <a:lnSpc>
                          <a:spcPts val="1200"/>
                        </a:lnSpc>
                        <a:buNone/>
                      </a:pPr>
                      <a:r>
                        <a:rPr lang="en-US" sz="1800" dirty="0">
                          <a:effectLst/>
                          <a:latin typeface="Times New Roman" panose="02020603050405020304" pitchFamily="18" charset="0"/>
                          <a:ea typeface="SimSun" panose="02010600030101010101" pitchFamily="2" charset="-122"/>
                        </a:rPr>
                        <a:t>Class</a:t>
                      </a:r>
                      <a:endParaRPr lang="en-GB" sz="1800" dirty="0">
                        <a:effectLst/>
                        <a:latin typeface="Times New Roman" panose="02020603050405020304" pitchFamily="18" charset="0"/>
                        <a:ea typeface="SimSun" panose="02010600030101010101" pitchFamily="2" charset="-122"/>
                      </a:endParaRPr>
                    </a:p>
                  </a:txBody>
                  <a:tcPr marL="44450" marR="44450"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44145" algn="l" hangingPunct="0">
                        <a:lnSpc>
                          <a:spcPts val="1200"/>
                        </a:lnSpc>
                        <a:buNone/>
                      </a:pPr>
                      <a:r>
                        <a:rPr lang="en-US" sz="1800">
                          <a:effectLst/>
                          <a:latin typeface="Times New Roman" panose="02020603050405020304" pitchFamily="18" charset="0"/>
                          <a:ea typeface="SimSun" panose="02010600030101010101" pitchFamily="2" charset="-122"/>
                        </a:rPr>
                        <a:t>Model</a:t>
                      </a:r>
                      <a:endParaRPr lang="en-GB" sz="1800">
                        <a:effectLst/>
                        <a:latin typeface="Times New Roman" panose="02020603050405020304" pitchFamily="18" charset="0"/>
                        <a:ea typeface="SimSun" panose="02010600030101010101" pitchFamily="2" charset="-122"/>
                      </a:endParaRPr>
                    </a:p>
                  </a:txBody>
                  <a:tcPr marL="44450" marR="44450"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44145" algn="l" hangingPunct="0">
                        <a:lnSpc>
                          <a:spcPts val="1200"/>
                        </a:lnSpc>
                        <a:buNone/>
                      </a:pPr>
                      <a:r>
                        <a:rPr lang="en-US" sz="1800">
                          <a:effectLst/>
                          <a:latin typeface="Times New Roman" panose="02020603050405020304" pitchFamily="18" charset="0"/>
                          <a:ea typeface="SimSun" panose="02010600030101010101" pitchFamily="2" charset="-122"/>
                        </a:rPr>
                        <a:t>PQ</a:t>
                      </a:r>
                      <a:endParaRPr lang="en-GB" sz="1800">
                        <a:effectLst/>
                        <a:latin typeface="Times New Roman" panose="02020603050405020304" pitchFamily="18" charset="0"/>
                        <a:ea typeface="SimSun" panose="02010600030101010101" pitchFamily="2" charset="-122"/>
                      </a:endParaRPr>
                    </a:p>
                  </a:txBody>
                  <a:tcPr marL="44450" marR="44450"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44145" algn="l" hangingPunct="0">
                        <a:lnSpc>
                          <a:spcPts val="1200"/>
                        </a:lnSpc>
                        <a:buNone/>
                      </a:pPr>
                      <a:r>
                        <a:rPr lang="en-US" sz="1800">
                          <a:effectLst/>
                          <a:latin typeface="Times New Roman" panose="02020603050405020304" pitchFamily="18" charset="0"/>
                          <a:ea typeface="SimSun" panose="02010600030101010101" pitchFamily="2" charset="-122"/>
                        </a:rPr>
                        <a:t>SQ</a:t>
                      </a:r>
                      <a:endParaRPr lang="en-GB" sz="1800">
                        <a:effectLst/>
                        <a:latin typeface="Times New Roman" panose="02020603050405020304" pitchFamily="18" charset="0"/>
                        <a:ea typeface="SimSun" panose="02010600030101010101" pitchFamily="2" charset="-122"/>
                      </a:endParaRPr>
                    </a:p>
                  </a:txBody>
                  <a:tcPr marL="44450" marR="44450"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44145" algn="l" hangingPunct="0">
                        <a:lnSpc>
                          <a:spcPts val="1200"/>
                        </a:lnSpc>
                        <a:buNone/>
                      </a:pPr>
                      <a:r>
                        <a:rPr lang="en-US" sz="1800">
                          <a:effectLst/>
                          <a:latin typeface="Times New Roman" panose="02020603050405020304" pitchFamily="18" charset="0"/>
                          <a:ea typeface="SimSun" panose="02010600030101010101" pitchFamily="2" charset="-122"/>
                        </a:rPr>
                        <a:t>RQ</a:t>
                      </a:r>
                      <a:endParaRPr lang="en-GB" sz="1800">
                        <a:effectLst/>
                        <a:latin typeface="Times New Roman" panose="02020603050405020304" pitchFamily="18" charset="0"/>
                        <a:ea typeface="SimSun" panose="02010600030101010101" pitchFamily="2" charset="-122"/>
                      </a:endParaRPr>
                    </a:p>
                  </a:txBody>
                  <a:tcPr marL="44450" marR="44450"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67505126"/>
                  </a:ext>
                </a:extLst>
              </a:tr>
              <a:tr h="361470">
                <a:tc rowSpan="2">
                  <a:txBody>
                    <a:bodyPr/>
                    <a:lstStyle/>
                    <a:p>
                      <a:pPr indent="144145" algn="l" hangingPunct="0">
                        <a:lnSpc>
                          <a:spcPts val="1200"/>
                        </a:lnSpc>
                        <a:buNone/>
                      </a:pPr>
                      <a:r>
                        <a:rPr lang="en-US" sz="1800" dirty="0">
                          <a:effectLst/>
                          <a:latin typeface="Times New Roman" panose="02020603050405020304" pitchFamily="18" charset="0"/>
                          <a:ea typeface="SimSun" panose="02010600030101010101" pitchFamily="2" charset="-122"/>
                        </a:rPr>
                        <a:t>Things</a:t>
                      </a:r>
                      <a:endParaRPr lang="en-GB" sz="1800" dirty="0">
                        <a:effectLst/>
                        <a:latin typeface="Times New Roman" panose="02020603050405020304" pitchFamily="18" charset="0"/>
                        <a:ea typeface="SimSun" panose="02010600030101010101" pitchFamily="2" charset="-122"/>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indent="144145" algn="l" hangingPunct="0">
                        <a:lnSpc>
                          <a:spcPts val="1200"/>
                        </a:lnSpc>
                        <a:buNone/>
                      </a:pPr>
                      <a:r>
                        <a:rPr lang="en-US" sz="1800" dirty="0">
                          <a:effectLst/>
                          <a:latin typeface="Times New Roman" panose="02020603050405020304" pitchFamily="18" charset="0"/>
                          <a:ea typeface="SimSun" panose="02010600030101010101" pitchFamily="2" charset="-122"/>
                        </a:rPr>
                        <a:t>No context-</a:t>
                      </a:r>
                      <a:r>
                        <a:rPr lang="en-US" sz="1800" dirty="0" err="1">
                          <a:effectLst/>
                          <a:latin typeface="Times New Roman" panose="02020603050405020304" pitchFamily="18" charset="0"/>
                          <a:ea typeface="SimSun" panose="02010600030101010101" pitchFamily="2" charset="-122"/>
                        </a:rPr>
                        <a:t>rd</a:t>
                      </a:r>
                      <a:endParaRPr lang="en-GB" sz="1800" dirty="0">
                        <a:effectLst/>
                        <a:latin typeface="Times New Roman" panose="02020603050405020304" pitchFamily="18" charset="0"/>
                        <a:ea typeface="SimSun" panose="02010600030101010101" pitchFamily="2" charset="-122"/>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solidFill>
                      <a:schemeClr val="bg2"/>
                    </a:solidFill>
                  </a:tcPr>
                </a:tc>
                <a:tc>
                  <a:txBody>
                    <a:bodyPr/>
                    <a:lstStyle/>
                    <a:p>
                      <a:pPr indent="144145" algn="l" hangingPunct="0">
                        <a:lnSpc>
                          <a:spcPts val="1200"/>
                        </a:lnSpc>
                        <a:buNone/>
                      </a:pPr>
                      <a:r>
                        <a:rPr lang="en-US" sz="1800" dirty="0">
                          <a:effectLst/>
                          <a:latin typeface="Times New Roman" panose="02020603050405020304" pitchFamily="18" charset="0"/>
                          <a:ea typeface="SimSun" panose="02010600030101010101" pitchFamily="2" charset="-122"/>
                        </a:rPr>
                        <a:t>28.34</a:t>
                      </a:r>
                      <a:endParaRPr lang="en-GB" sz="1800" dirty="0">
                        <a:effectLst/>
                        <a:latin typeface="Times New Roman" panose="02020603050405020304" pitchFamily="18" charset="0"/>
                        <a:ea typeface="SimSun" panose="02010600030101010101" pitchFamily="2" charset="-122"/>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solidFill>
                      <a:schemeClr val="bg2"/>
                    </a:solidFill>
                  </a:tcPr>
                </a:tc>
                <a:tc>
                  <a:txBody>
                    <a:bodyPr/>
                    <a:lstStyle/>
                    <a:p>
                      <a:pPr indent="144145" algn="l" hangingPunct="0">
                        <a:lnSpc>
                          <a:spcPts val="1200"/>
                        </a:lnSpc>
                        <a:buNone/>
                      </a:pPr>
                      <a:r>
                        <a:rPr lang="en-US" sz="1800" dirty="0">
                          <a:effectLst/>
                          <a:latin typeface="Times New Roman" panose="02020603050405020304" pitchFamily="18" charset="0"/>
                          <a:ea typeface="SimSun" panose="02010600030101010101" pitchFamily="2" charset="-122"/>
                        </a:rPr>
                        <a:t>61.78</a:t>
                      </a:r>
                      <a:endParaRPr lang="en-GB" sz="1800" dirty="0">
                        <a:effectLst/>
                        <a:latin typeface="Times New Roman" panose="02020603050405020304" pitchFamily="18" charset="0"/>
                        <a:ea typeface="SimSun" panose="02010600030101010101" pitchFamily="2" charset="-122"/>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solidFill>
                      <a:schemeClr val="bg2"/>
                    </a:solidFill>
                  </a:tcPr>
                </a:tc>
                <a:tc>
                  <a:txBody>
                    <a:bodyPr/>
                    <a:lstStyle/>
                    <a:p>
                      <a:pPr indent="144145" algn="l" hangingPunct="0">
                        <a:lnSpc>
                          <a:spcPts val="1200"/>
                        </a:lnSpc>
                        <a:buNone/>
                      </a:pPr>
                      <a:r>
                        <a:rPr lang="en-US" sz="1800" dirty="0">
                          <a:effectLst/>
                          <a:latin typeface="Times New Roman" panose="02020603050405020304" pitchFamily="18" charset="0"/>
                          <a:ea typeface="SimSun" panose="02010600030101010101" pitchFamily="2" charset="-122"/>
                        </a:rPr>
                        <a:t>36.99</a:t>
                      </a:r>
                      <a:endParaRPr lang="en-GB" sz="1800" dirty="0">
                        <a:effectLst/>
                        <a:latin typeface="Times New Roman" panose="02020603050405020304" pitchFamily="18" charset="0"/>
                        <a:ea typeface="SimSun" panose="02010600030101010101" pitchFamily="2" charset="-122"/>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solidFill>
                      <a:schemeClr val="bg2"/>
                    </a:solidFill>
                  </a:tcPr>
                </a:tc>
                <a:extLst>
                  <a:ext uri="{0D108BD9-81ED-4DB2-BD59-A6C34878D82A}">
                    <a16:rowId xmlns:a16="http://schemas.microsoft.com/office/drawing/2014/main" val="2744889312"/>
                  </a:ext>
                </a:extLst>
              </a:tr>
              <a:tr h="361470">
                <a:tc vMerge="1">
                  <a:txBody>
                    <a:bodyPr/>
                    <a:lstStyle/>
                    <a:p>
                      <a:endParaRPr lang="en-GB"/>
                    </a:p>
                  </a:txBody>
                  <a:tcPr/>
                </a:tc>
                <a:tc>
                  <a:txBody>
                    <a:bodyPr/>
                    <a:lstStyle/>
                    <a:p>
                      <a:pPr indent="144145" algn="l" hangingPunct="0">
                        <a:lnSpc>
                          <a:spcPts val="1200"/>
                        </a:lnSpc>
                        <a:buNone/>
                      </a:pPr>
                      <a:r>
                        <a:rPr lang="en-US" sz="1800" dirty="0">
                          <a:effectLst/>
                          <a:latin typeface="Times New Roman" panose="02020603050405020304" pitchFamily="18" charset="0"/>
                          <a:ea typeface="SimSun" panose="02010600030101010101" pitchFamily="2" charset="-122"/>
                        </a:rPr>
                        <a:t>256-swin-b2-rd</a:t>
                      </a:r>
                      <a:endParaRPr lang="en-GB" sz="1800" dirty="0">
                        <a:effectLst/>
                        <a:latin typeface="Times New Roman" panose="02020603050405020304" pitchFamily="18" charset="0"/>
                        <a:ea typeface="SimSun" panose="02010600030101010101" pitchFamily="2" charset="-122"/>
                      </a:endParaRPr>
                    </a:p>
                  </a:txBody>
                  <a:tcPr marL="44450" marR="44450" marT="0" marB="0" anchor="ctr">
                    <a:lnL>
                      <a:noFill/>
                    </a:lnL>
                    <a:lnR>
                      <a:noFill/>
                    </a:lnR>
                    <a:lnT>
                      <a:noFill/>
                    </a:lnT>
                    <a:lnB>
                      <a:noFill/>
                    </a:lnB>
                    <a:noFill/>
                  </a:tcPr>
                </a:tc>
                <a:tc>
                  <a:txBody>
                    <a:bodyPr/>
                    <a:lstStyle/>
                    <a:p>
                      <a:pPr indent="144145" algn="l" hangingPunct="0">
                        <a:lnSpc>
                          <a:spcPts val="1200"/>
                        </a:lnSpc>
                        <a:buNone/>
                      </a:pPr>
                      <a:r>
                        <a:rPr lang="en-US" sz="1800" dirty="0">
                          <a:effectLst/>
                          <a:latin typeface="Times New Roman" panose="02020603050405020304" pitchFamily="18" charset="0"/>
                          <a:ea typeface="SimSun" panose="02010600030101010101" pitchFamily="2" charset="-122"/>
                        </a:rPr>
                        <a:t>33.63</a:t>
                      </a:r>
                      <a:endParaRPr lang="en-GB" sz="1800" dirty="0">
                        <a:effectLst/>
                        <a:latin typeface="Times New Roman" panose="02020603050405020304" pitchFamily="18" charset="0"/>
                        <a:ea typeface="SimSun" panose="02010600030101010101" pitchFamily="2" charset="-122"/>
                      </a:endParaRPr>
                    </a:p>
                  </a:txBody>
                  <a:tcPr marL="44450" marR="44450" marT="0" marB="0" anchor="ctr">
                    <a:lnL>
                      <a:noFill/>
                    </a:lnL>
                    <a:lnR>
                      <a:noFill/>
                    </a:lnR>
                    <a:lnT>
                      <a:noFill/>
                    </a:lnT>
                    <a:lnB>
                      <a:noFill/>
                    </a:lnB>
                    <a:noFill/>
                  </a:tcPr>
                </a:tc>
                <a:tc>
                  <a:txBody>
                    <a:bodyPr/>
                    <a:lstStyle/>
                    <a:p>
                      <a:pPr indent="144145" algn="l" hangingPunct="0">
                        <a:lnSpc>
                          <a:spcPts val="1200"/>
                        </a:lnSpc>
                        <a:buNone/>
                      </a:pPr>
                      <a:r>
                        <a:rPr lang="en-US" sz="1800" dirty="0">
                          <a:effectLst/>
                          <a:latin typeface="Times New Roman" panose="02020603050405020304" pitchFamily="18" charset="0"/>
                          <a:ea typeface="SimSun" panose="02010600030101010101" pitchFamily="2" charset="-122"/>
                        </a:rPr>
                        <a:t>72.98</a:t>
                      </a:r>
                      <a:endParaRPr lang="en-GB" sz="1800" dirty="0">
                        <a:effectLst/>
                        <a:latin typeface="Times New Roman" panose="02020603050405020304" pitchFamily="18" charset="0"/>
                        <a:ea typeface="SimSun" panose="02010600030101010101" pitchFamily="2" charset="-122"/>
                      </a:endParaRPr>
                    </a:p>
                  </a:txBody>
                  <a:tcPr marL="44450" marR="44450" marT="0" marB="0" anchor="ctr">
                    <a:lnL>
                      <a:noFill/>
                    </a:lnL>
                    <a:lnR>
                      <a:noFill/>
                    </a:lnR>
                    <a:lnT>
                      <a:noFill/>
                    </a:lnT>
                    <a:lnB>
                      <a:noFill/>
                    </a:lnB>
                    <a:noFill/>
                  </a:tcPr>
                </a:tc>
                <a:tc>
                  <a:txBody>
                    <a:bodyPr/>
                    <a:lstStyle/>
                    <a:p>
                      <a:pPr indent="144145" algn="l" hangingPunct="0">
                        <a:lnSpc>
                          <a:spcPts val="1200"/>
                        </a:lnSpc>
                        <a:buNone/>
                      </a:pPr>
                      <a:r>
                        <a:rPr lang="en-US" sz="1800" dirty="0">
                          <a:effectLst/>
                          <a:latin typeface="Times New Roman" panose="02020603050405020304" pitchFamily="18" charset="0"/>
                          <a:ea typeface="SimSun" panose="02010600030101010101" pitchFamily="2" charset="-122"/>
                        </a:rPr>
                        <a:t>44.86</a:t>
                      </a:r>
                      <a:endParaRPr lang="en-GB" sz="1800" dirty="0">
                        <a:effectLst/>
                        <a:latin typeface="Times New Roman" panose="02020603050405020304" pitchFamily="18" charset="0"/>
                        <a:ea typeface="SimSun" panose="02010600030101010101" pitchFamily="2" charset="-122"/>
                      </a:endParaRPr>
                    </a:p>
                  </a:txBody>
                  <a:tcPr marL="44450" marR="44450" marT="0" marB="0" anchor="ctr">
                    <a:lnL>
                      <a:noFill/>
                    </a:lnL>
                    <a:lnR>
                      <a:noFill/>
                    </a:lnR>
                    <a:lnT>
                      <a:noFill/>
                    </a:lnT>
                    <a:lnB>
                      <a:noFill/>
                    </a:lnB>
                    <a:noFill/>
                  </a:tcPr>
                </a:tc>
                <a:extLst>
                  <a:ext uri="{0D108BD9-81ED-4DB2-BD59-A6C34878D82A}">
                    <a16:rowId xmlns:a16="http://schemas.microsoft.com/office/drawing/2014/main" val="709394347"/>
                  </a:ext>
                </a:extLst>
              </a:tr>
              <a:tr h="361470">
                <a:tc rowSpan="2">
                  <a:txBody>
                    <a:bodyPr/>
                    <a:lstStyle/>
                    <a:p>
                      <a:pPr indent="144145" algn="l" hangingPunct="0">
                        <a:lnSpc>
                          <a:spcPts val="1200"/>
                        </a:lnSpc>
                        <a:buNone/>
                      </a:pPr>
                      <a:r>
                        <a:rPr lang="en-US" sz="1800">
                          <a:effectLst/>
                          <a:latin typeface="Times New Roman" panose="02020603050405020304" pitchFamily="18" charset="0"/>
                          <a:ea typeface="SimSun" panose="02010600030101010101" pitchFamily="2" charset="-122"/>
                        </a:rPr>
                        <a:t>Seepage</a:t>
                      </a:r>
                      <a:endParaRPr lang="en-GB" sz="1800">
                        <a:effectLst/>
                        <a:latin typeface="Times New Roman" panose="02020603050405020304" pitchFamily="18" charset="0"/>
                        <a:ea typeface="SimSun" panose="02010600030101010101" pitchFamily="2" charset="-122"/>
                      </a:endParaRPr>
                    </a:p>
                  </a:txBody>
                  <a:tcPr marL="44450" marR="44450" marT="0" marB="0" anchor="ctr">
                    <a:lnL>
                      <a:noFill/>
                    </a:lnL>
                    <a:lnR>
                      <a:noFill/>
                    </a:lnR>
                    <a:lnT>
                      <a:noFill/>
                    </a:lnT>
                    <a:lnB>
                      <a:noFill/>
                    </a:lnB>
                    <a:noFill/>
                  </a:tcPr>
                </a:tc>
                <a:tc>
                  <a:txBody>
                    <a:bodyPr/>
                    <a:lstStyle/>
                    <a:p>
                      <a:pPr indent="144145" algn="l" hangingPunct="0">
                        <a:lnSpc>
                          <a:spcPts val="1200"/>
                        </a:lnSpc>
                        <a:buNone/>
                      </a:pPr>
                      <a:r>
                        <a:rPr lang="en-US" sz="1800" dirty="0">
                          <a:effectLst/>
                          <a:latin typeface="Times New Roman" panose="02020603050405020304" pitchFamily="18" charset="0"/>
                          <a:ea typeface="SimSun" panose="02010600030101010101" pitchFamily="2" charset="-122"/>
                        </a:rPr>
                        <a:t>No context-</a:t>
                      </a:r>
                      <a:r>
                        <a:rPr lang="en-US" sz="1800" dirty="0" err="1">
                          <a:effectLst/>
                          <a:latin typeface="Times New Roman" panose="02020603050405020304" pitchFamily="18" charset="0"/>
                          <a:ea typeface="SimSun" panose="02010600030101010101" pitchFamily="2" charset="-122"/>
                        </a:rPr>
                        <a:t>rd</a:t>
                      </a:r>
                      <a:endParaRPr lang="en-GB" sz="1800" dirty="0">
                        <a:effectLst/>
                        <a:latin typeface="Times New Roman" panose="02020603050405020304" pitchFamily="18" charset="0"/>
                        <a:ea typeface="SimSun" panose="02010600030101010101" pitchFamily="2" charset="-122"/>
                      </a:endParaRPr>
                    </a:p>
                  </a:txBody>
                  <a:tcPr marL="44450" marR="44450" marT="0" marB="0" anchor="ctr">
                    <a:lnL>
                      <a:noFill/>
                    </a:lnL>
                    <a:lnR>
                      <a:noFill/>
                    </a:lnR>
                    <a:lnT>
                      <a:noFill/>
                    </a:lnT>
                    <a:lnB>
                      <a:noFill/>
                    </a:lnB>
                    <a:solidFill>
                      <a:schemeClr val="bg2"/>
                    </a:solidFill>
                  </a:tcPr>
                </a:tc>
                <a:tc>
                  <a:txBody>
                    <a:bodyPr/>
                    <a:lstStyle/>
                    <a:p>
                      <a:pPr indent="144145" algn="l" hangingPunct="0">
                        <a:lnSpc>
                          <a:spcPts val="1200"/>
                        </a:lnSpc>
                        <a:buNone/>
                      </a:pPr>
                      <a:r>
                        <a:rPr lang="en-US" sz="1800" dirty="0">
                          <a:effectLst/>
                          <a:latin typeface="Times New Roman" panose="02020603050405020304" pitchFamily="18" charset="0"/>
                          <a:ea typeface="SimSun" panose="02010600030101010101" pitchFamily="2" charset="-122"/>
                        </a:rPr>
                        <a:t>44.47</a:t>
                      </a:r>
                      <a:endParaRPr lang="en-GB" sz="1800" dirty="0">
                        <a:effectLst/>
                        <a:latin typeface="Times New Roman" panose="02020603050405020304" pitchFamily="18" charset="0"/>
                        <a:ea typeface="SimSun" panose="02010600030101010101" pitchFamily="2" charset="-122"/>
                      </a:endParaRPr>
                    </a:p>
                  </a:txBody>
                  <a:tcPr marL="44450" marR="44450" marT="0" marB="0" anchor="ctr">
                    <a:lnL>
                      <a:noFill/>
                    </a:lnL>
                    <a:lnR>
                      <a:noFill/>
                    </a:lnR>
                    <a:lnT>
                      <a:noFill/>
                    </a:lnT>
                    <a:lnB>
                      <a:noFill/>
                    </a:lnB>
                    <a:solidFill>
                      <a:schemeClr val="bg2"/>
                    </a:solidFill>
                  </a:tcPr>
                </a:tc>
                <a:tc>
                  <a:txBody>
                    <a:bodyPr/>
                    <a:lstStyle/>
                    <a:p>
                      <a:pPr indent="144145" algn="l" hangingPunct="0">
                        <a:lnSpc>
                          <a:spcPts val="1200"/>
                        </a:lnSpc>
                        <a:buNone/>
                      </a:pPr>
                      <a:r>
                        <a:rPr lang="en-US" sz="1800" dirty="0">
                          <a:effectLst/>
                          <a:latin typeface="Times New Roman" panose="02020603050405020304" pitchFamily="18" charset="0"/>
                          <a:ea typeface="SimSun" panose="02010600030101010101" pitchFamily="2" charset="-122"/>
                        </a:rPr>
                        <a:t>82.45</a:t>
                      </a:r>
                      <a:endParaRPr lang="en-GB" sz="1800" dirty="0">
                        <a:effectLst/>
                        <a:latin typeface="Times New Roman" panose="02020603050405020304" pitchFamily="18" charset="0"/>
                        <a:ea typeface="SimSun" panose="02010600030101010101" pitchFamily="2" charset="-122"/>
                      </a:endParaRPr>
                    </a:p>
                  </a:txBody>
                  <a:tcPr marL="44450" marR="44450" marT="0" marB="0" anchor="ctr">
                    <a:lnL>
                      <a:noFill/>
                    </a:lnL>
                    <a:lnR>
                      <a:noFill/>
                    </a:lnR>
                    <a:lnT>
                      <a:noFill/>
                    </a:lnT>
                    <a:lnB>
                      <a:noFill/>
                    </a:lnB>
                    <a:solidFill>
                      <a:schemeClr val="bg2"/>
                    </a:solidFill>
                  </a:tcPr>
                </a:tc>
                <a:tc>
                  <a:txBody>
                    <a:bodyPr/>
                    <a:lstStyle/>
                    <a:p>
                      <a:pPr indent="144145" algn="l" hangingPunct="0">
                        <a:lnSpc>
                          <a:spcPts val="1200"/>
                        </a:lnSpc>
                        <a:buNone/>
                      </a:pPr>
                      <a:r>
                        <a:rPr lang="en-US" sz="1800" dirty="0">
                          <a:effectLst/>
                          <a:latin typeface="Times New Roman" panose="02020603050405020304" pitchFamily="18" charset="0"/>
                          <a:ea typeface="SimSun" panose="02010600030101010101" pitchFamily="2" charset="-122"/>
                        </a:rPr>
                        <a:t>53.94</a:t>
                      </a:r>
                      <a:endParaRPr lang="en-GB" sz="1800" dirty="0">
                        <a:effectLst/>
                        <a:latin typeface="Times New Roman" panose="02020603050405020304" pitchFamily="18" charset="0"/>
                        <a:ea typeface="SimSun" panose="02010600030101010101" pitchFamily="2" charset="-122"/>
                      </a:endParaRPr>
                    </a:p>
                  </a:txBody>
                  <a:tcPr marL="44450" marR="44450" marT="0" marB="0" anchor="ctr">
                    <a:lnL>
                      <a:noFill/>
                    </a:lnL>
                    <a:lnR>
                      <a:noFill/>
                    </a:lnR>
                    <a:lnT>
                      <a:noFill/>
                    </a:lnT>
                    <a:lnB>
                      <a:noFill/>
                    </a:lnB>
                    <a:solidFill>
                      <a:schemeClr val="bg2"/>
                    </a:solidFill>
                  </a:tcPr>
                </a:tc>
                <a:extLst>
                  <a:ext uri="{0D108BD9-81ED-4DB2-BD59-A6C34878D82A}">
                    <a16:rowId xmlns:a16="http://schemas.microsoft.com/office/drawing/2014/main" val="2971065358"/>
                  </a:ext>
                </a:extLst>
              </a:tr>
              <a:tr h="361470">
                <a:tc vMerge="1">
                  <a:txBody>
                    <a:bodyPr/>
                    <a:lstStyle/>
                    <a:p>
                      <a:endParaRPr lang="en-GB"/>
                    </a:p>
                  </a:txBody>
                  <a:tcPr/>
                </a:tc>
                <a:tc>
                  <a:txBody>
                    <a:bodyPr/>
                    <a:lstStyle/>
                    <a:p>
                      <a:pPr indent="144145" algn="l" hangingPunct="0">
                        <a:lnSpc>
                          <a:spcPts val="1200"/>
                        </a:lnSpc>
                        <a:buNone/>
                      </a:pPr>
                      <a:r>
                        <a:rPr lang="en-US" sz="1800" dirty="0">
                          <a:effectLst/>
                          <a:latin typeface="Times New Roman" panose="02020603050405020304" pitchFamily="18" charset="0"/>
                          <a:ea typeface="SimSun" panose="02010600030101010101" pitchFamily="2" charset="-122"/>
                        </a:rPr>
                        <a:t>256-swin-b2-rd</a:t>
                      </a:r>
                      <a:endParaRPr lang="en-GB" sz="1800" dirty="0">
                        <a:effectLst/>
                        <a:latin typeface="Times New Roman" panose="02020603050405020304" pitchFamily="18" charset="0"/>
                        <a:ea typeface="SimSun" panose="02010600030101010101" pitchFamily="2" charset="-122"/>
                      </a:endParaRPr>
                    </a:p>
                  </a:txBody>
                  <a:tcPr marL="44450" marR="44450" marT="0" marB="0" anchor="ctr">
                    <a:lnL>
                      <a:noFill/>
                    </a:lnL>
                    <a:lnR>
                      <a:noFill/>
                    </a:lnR>
                    <a:lnT>
                      <a:noFill/>
                    </a:lnT>
                    <a:lnB>
                      <a:noFill/>
                    </a:lnB>
                    <a:noFill/>
                  </a:tcPr>
                </a:tc>
                <a:tc>
                  <a:txBody>
                    <a:bodyPr/>
                    <a:lstStyle/>
                    <a:p>
                      <a:pPr indent="144145" algn="l" hangingPunct="0">
                        <a:lnSpc>
                          <a:spcPts val="1200"/>
                        </a:lnSpc>
                        <a:buNone/>
                      </a:pPr>
                      <a:r>
                        <a:rPr lang="en-US" sz="1800">
                          <a:effectLst/>
                          <a:latin typeface="Times New Roman" panose="02020603050405020304" pitchFamily="18" charset="0"/>
                          <a:ea typeface="SimSun" panose="02010600030101010101" pitchFamily="2" charset="-122"/>
                        </a:rPr>
                        <a:t>50.39</a:t>
                      </a:r>
                      <a:endParaRPr lang="en-GB" sz="1800">
                        <a:effectLst/>
                        <a:latin typeface="Times New Roman" panose="02020603050405020304" pitchFamily="18" charset="0"/>
                        <a:ea typeface="SimSun" panose="02010600030101010101" pitchFamily="2" charset="-122"/>
                      </a:endParaRPr>
                    </a:p>
                  </a:txBody>
                  <a:tcPr marL="44450" marR="44450" marT="0" marB="0" anchor="ctr">
                    <a:lnL>
                      <a:noFill/>
                    </a:lnL>
                    <a:lnR>
                      <a:noFill/>
                    </a:lnR>
                    <a:lnT>
                      <a:noFill/>
                    </a:lnT>
                    <a:lnB>
                      <a:noFill/>
                    </a:lnB>
                    <a:noFill/>
                  </a:tcPr>
                </a:tc>
                <a:tc>
                  <a:txBody>
                    <a:bodyPr/>
                    <a:lstStyle/>
                    <a:p>
                      <a:pPr indent="144145" algn="l" hangingPunct="0">
                        <a:lnSpc>
                          <a:spcPts val="1200"/>
                        </a:lnSpc>
                        <a:buNone/>
                      </a:pPr>
                      <a:r>
                        <a:rPr lang="en-US" sz="1800">
                          <a:effectLst/>
                          <a:latin typeface="Times New Roman" panose="02020603050405020304" pitchFamily="18" charset="0"/>
                          <a:ea typeface="SimSun" panose="02010600030101010101" pitchFamily="2" charset="-122"/>
                        </a:rPr>
                        <a:t>82.47</a:t>
                      </a:r>
                      <a:endParaRPr lang="en-GB" sz="1800">
                        <a:effectLst/>
                        <a:latin typeface="Times New Roman" panose="02020603050405020304" pitchFamily="18" charset="0"/>
                        <a:ea typeface="SimSun" panose="02010600030101010101" pitchFamily="2" charset="-122"/>
                      </a:endParaRPr>
                    </a:p>
                  </a:txBody>
                  <a:tcPr marL="44450" marR="44450" marT="0" marB="0" anchor="ctr">
                    <a:lnL>
                      <a:noFill/>
                    </a:lnL>
                    <a:lnR>
                      <a:noFill/>
                    </a:lnR>
                    <a:lnT>
                      <a:noFill/>
                    </a:lnT>
                    <a:lnB>
                      <a:noFill/>
                    </a:lnB>
                    <a:noFill/>
                  </a:tcPr>
                </a:tc>
                <a:tc>
                  <a:txBody>
                    <a:bodyPr/>
                    <a:lstStyle/>
                    <a:p>
                      <a:pPr indent="144145" algn="l" hangingPunct="0">
                        <a:lnSpc>
                          <a:spcPts val="1200"/>
                        </a:lnSpc>
                        <a:buNone/>
                      </a:pPr>
                      <a:r>
                        <a:rPr lang="en-US" sz="1800" dirty="0">
                          <a:effectLst/>
                          <a:latin typeface="Times New Roman" panose="02020603050405020304" pitchFamily="18" charset="0"/>
                          <a:ea typeface="SimSun" panose="02010600030101010101" pitchFamily="2" charset="-122"/>
                        </a:rPr>
                        <a:t>61.10</a:t>
                      </a:r>
                      <a:endParaRPr lang="en-GB" sz="1800" dirty="0">
                        <a:effectLst/>
                        <a:latin typeface="Times New Roman" panose="02020603050405020304" pitchFamily="18" charset="0"/>
                        <a:ea typeface="SimSun" panose="02010600030101010101" pitchFamily="2" charset="-122"/>
                      </a:endParaRPr>
                    </a:p>
                  </a:txBody>
                  <a:tcPr marL="44450" marR="44450" marT="0" marB="0" anchor="ctr">
                    <a:lnL>
                      <a:noFill/>
                    </a:lnL>
                    <a:lnR>
                      <a:noFill/>
                    </a:lnR>
                    <a:lnT>
                      <a:noFill/>
                    </a:lnT>
                    <a:lnB>
                      <a:noFill/>
                    </a:lnB>
                    <a:noFill/>
                  </a:tcPr>
                </a:tc>
                <a:extLst>
                  <a:ext uri="{0D108BD9-81ED-4DB2-BD59-A6C34878D82A}">
                    <a16:rowId xmlns:a16="http://schemas.microsoft.com/office/drawing/2014/main" val="3288970221"/>
                  </a:ext>
                </a:extLst>
              </a:tr>
              <a:tr h="361470">
                <a:tc rowSpan="2">
                  <a:txBody>
                    <a:bodyPr/>
                    <a:lstStyle/>
                    <a:p>
                      <a:pPr indent="144145" algn="l" hangingPunct="0">
                        <a:lnSpc>
                          <a:spcPts val="1200"/>
                        </a:lnSpc>
                        <a:buNone/>
                      </a:pPr>
                      <a:r>
                        <a:rPr lang="en-US" sz="1800">
                          <a:effectLst/>
                          <a:latin typeface="Times New Roman" panose="02020603050405020304" pitchFamily="18" charset="0"/>
                          <a:ea typeface="SimSun" panose="02010600030101010101" pitchFamily="2" charset="-122"/>
                        </a:rPr>
                        <a:t>Corrosion</a:t>
                      </a:r>
                      <a:endParaRPr lang="en-GB" sz="1800">
                        <a:effectLst/>
                        <a:latin typeface="Times New Roman" panose="02020603050405020304" pitchFamily="18" charset="0"/>
                        <a:ea typeface="SimSun" panose="02010600030101010101" pitchFamily="2" charset="-122"/>
                      </a:endParaRPr>
                    </a:p>
                  </a:txBody>
                  <a:tcPr marL="44450" marR="44450" marT="0" marB="0" anchor="ctr">
                    <a:lnL>
                      <a:noFill/>
                    </a:lnL>
                    <a:lnR>
                      <a:noFill/>
                    </a:lnR>
                    <a:lnT>
                      <a:noFill/>
                    </a:lnT>
                    <a:lnB>
                      <a:noFill/>
                    </a:lnB>
                    <a:noFill/>
                  </a:tcPr>
                </a:tc>
                <a:tc>
                  <a:txBody>
                    <a:bodyPr/>
                    <a:lstStyle/>
                    <a:p>
                      <a:pPr indent="144145" algn="l" hangingPunct="0">
                        <a:lnSpc>
                          <a:spcPts val="1200"/>
                        </a:lnSpc>
                        <a:buNone/>
                      </a:pPr>
                      <a:r>
                        <a:rPr lang="en-US" sz="1800" dirty="0">
                          <a:effectLst/>
                          <a:latin typeface="Times New Roman" panose="02020603050405020304" pitchFamily="18" charset="0"/>
                          <a:ea typeface="SimSun" panose="02010600030101010101" pitchFamily="2" charset="-122"/>
                        </a:rPr>
                        <a:t>No context-</a:t>
                      </a:r>
                      <a:r>
                        <a:rPr lang="en-US" sz="1800" dirty="0" err="1">
                          <a:effectLst/>
                          <a:latin typeface="Times New Roman" panose="02020603050405020304" pitchFamily="18" charset="0"/>
                          <a:ea typeface="SimSun" panose="02010600030101010101" pitchFamily="2" charset="-122"/>
                        </a:rPr>
                        <a:t>rd</a:t>
                      </a:r>
                      <a:endParaRPr lang="en-GB" sz="1800" dirty="0">
                        <a:effectLst/>
                        <a:latin typeface="Times New Roman" panose="02020603050405020304" pitchFamily="18" charset="0"/>
                        <a:ea typeface="SimSun" panose="02010600030101010101" pitchFamily="2" charset="-122"/>
                      </a:endParaRPr>
                    </a:p>
                  </a:txBody>
                  <a:tcPr marL="44450" marR="44450" marT="0" marB="0" anchor="ctr">
                    <a:lnL>
                      <a:noFill/>
                    </a:lnL>
                    <a:lnR>
                      <a:noFill/>
                    </a:lnR>
                    <a:lnT>
                      <a:noFill/>
                    </a:lnT>
                    <a:lnB>
                      <a:noFill/>
                    </a:lnB>
                    <a:solidFill>
                      <a:schemeClr val="bg2"/>
                    </a:solidFill>
                  </a:tcPr>
                </a:tc>
                <a:tc>
                  <a:txBody>
                    <a:bodyPr/>
                    <a:lstStyle/>
                    <a:p>
                      <a:pPr indent="144145" algn="l" hangingPunct="0">
                        <a:lnSpc>
                          <a:spcPts val="1200"/>
                        </a:lnSpc>
                        <a:buNone/>
                      </a:pPr>
                      <a:r>
                        <a:rPr lang="en-US" sz="1800" dirty="0">
                          <a:effectLst/>
                          <a:latin typeface="Times New Roman" panose="02020603050405020304" pitchFamily="18" charset="0"/>
                          <a:ea typeface="SimSun" panose="02010600030101010101" pitchFamily="2" charset="-122"/>
                        </a:rPr>
                        <a:t>14.21</a:t>
                      </a:r>
                      <a:endParaRPr lang="en-GB" sz="1800" dirty="0">
                        <a:effectLst/>
                        <a:latin typeface="Times New Roman" panose="02020603050405020304" pitchFamily="18" charset="0"/>
                        <a:ea typeface="SimSun" panose="02010600030101010101" pitchFamily="2" charset="-122"/>
                      </a:endParaRPr>
                    </a:p>
                  </a:txBody>
                  <a:tcPr marL="44450" marR="44450" marT="0" marB="0" anchor="ctr">
                    <a:lnL>
                      <a:noFill/>
                    </a:lnL>
                    <a:lnR>
                      <a:noFill/>
                    </a:lnR>
                    <a:lnT>
                      <a:noFill/>
                    </a:lnT>
                    <a:lnB>
                      <a:noFill/>
                    </a:lnB>
                    <a:solidFill>
                      <a:schemeClr val="bg2"/>
                    </a:solidFill>
                  </a:tcPr>
                </a:tc>
                <a:tc>
                  <a:txBody>
                    <a:bodyPr/>
                    <a:lstStyle/>
                    <a:p>
                      <a:pPr indent="144145" algn="l" hangingPunct="0">
                        <a:lnSpc>
                          <a:spcPts val="1200"/>
                        </a:lnSpc>
                        <a:buNone/>
                      </a:pPr>
                      <a:r>
                        <a:rPr lang="en-US" sz="1800" dirty="0">
                          <a:effectLst/>
                          <a:latin typeface="Times New Roman" panose="02020603050405020304" pitchFamily="18" charset="0"/>
                          <a:ea typeface="SimSun" panose="02010600030101010101" pitchFamily="2" charset="-122"/>
                        </a:rPr>
                        <a:t>81.72</a:t>
                      </a:r>
                      <a:endParaRPr lang="en-GB" sz="1800" dirty="0">
                        <a:effectLst/>
                        <a:latin typeface="Times New Roman" panose="02020603050405020304" pitchFamily="18" charset="0"/>
                        <a:ea typeface="SimSun" panose="02010600030101010101" pitchFamily="2" charset="-122"/>
                      </a:endParaRPr>
                    </a:p>
                  </a:txBody>
                  <a:tcPr marL="44450" marR="44450" marT="0" marB="0" anchor="ctr">
                    <a:lnL>
                      <a:noFill/>
                    </a:lnL>
                    <a:lnR>
                      <a:noFill/>
                    </a:lnR>
                    <a:lnT>
                      <a:noFill/>
                    </a:lnT>
                    <a:lnB>
                      <a:noFill/>
                    </a:lnB>
                    <a:solidFill>
                      <a:schemeClr val="bg2"/>
                    </a:solidFill>
                  </a:tcPr>
                </a:tc>
                <a:tc>
                  <a:txBody>
                    <a:bodyPr/>
                    <a:lstStyle/>
                    <a:p>
                      <a:pPr indent="144145" algn="l" hangingPunct="0">
                        <a:lnSpc>
                          <a:spcPts val="1200"/>
                        </a:lnSpc>
                        <a:buNone/>
                      </a:pPr>
                      <a:r>
                        <a:rPr lang="en-US" sz="1800" dirty="0">
                          <a:effectLst/>
                          <a:latin typeface="Times New Roman" panose="02020603050405020304" pitchFamily="18" charset="0"/>
                          <a:ea typeface="SimSun" panose="02010600030101010101" pitchFamily="2" charset="-122"/>
                        </a:rPr>
                        <a:t>17.39</a:t>
                      </a:r>
                      <a:endParaRPr lang="en-GB" sz="1800" dirty="0">
                        <a:effectLst/>
                        <a:latin typeface="Times New Roman" panose="02020603050405020304" pitchFamily="18" charset="0"/>
                        <a:ea typeface="SimSun" panose="02010600030101010101" pitchFamily="2" charset="-122"/>
                      </a:endParaRPr>
                    </a:p>
                  </a:txBody>
                  <a:tcPr marL="44450" marR="44450" marT="0" marB="0" anchor="ctr">
                    <a:lnL>
                      <a:noFill/>
                    </a:lnL>
                    <a:lnR>
                      <a:noFill/>
                    </a:lnR>
                    <a:lnT>
                      <a:noFill/>
                    </a:lnT>
                    <a:lnB>
                      <a:noFill/>
                    </a:lnB>
                    <a:solidFill>
                      <a:schemeClr val="bg2"/>
                    </a:solidFill>
                  </a:tcPr>
                </a:tc>
                <a:extLst>
                  <a:ext uri="{0D108BD9-81ED-4DB2-BD59-A6C34878D82A}">
                    <a16:rowId xmlns:a16="http://schemas.microsoft.com/office/drawing/2014/main" val="2651419396"/>
                  </a:ext>
                </a:extLst>
              </a:tr>
              <a:tr h="361470">
                <a:tc vMerge="1">
                  <a:txBody>
                    <a:bodyPr/>
                    <a:lstStyle/>
                    <a:p>
                      <a:endParaRPr lang="en-GB"/>
                    </a:p>
                  </a:txBody>
                  <a:tcPr/>
                </a:tc>
                <a:tc>
                  <a:txBody>
                    <a:bodyPr/>
                    <a:lstStyle/>
                    <a:p>
                      <a:pPr indent="144145" algn="l" hangingPunct="0">
                        <a:lnSpc>
                          <a:spcPts val="1200"/>
                        </a:lnSpc>
                        <a:buNone/>
                      </a:pPr>
                      <a:r>
                        <a:rPr lang="en-US" sz="1800" dirty="0">
                          <a:effectLst/>
                          <a:latin typeface="Times New Roman" panose="02020603050405020304" pitchFamily="18" charset="0"/>
                          <a:ea typeface="SimSun" panose="02010600030101010101" pitchFamily="2" charset="-122"/>
                        </a:rPr>
                        <a:t>256-swin-b2-rd</a:t>
                      </a:r>
                      <a:endParaRPr lang="en-GB" sz="1800" dirty="0">
                        <a:effectLst/>
                        <a:latin typeface="Times New Roman" panose="02020603050405020304" pitchFamily="18" charset="0"/>
                        <a:ea typeface="SimSun" panose="02010600030101010101" pitchFamily="2" charset="-122"/>
                      </a:endParaRPr>
                    </a:p>
                  </a:txBody>
                  <a:tcPr marL="44450" marR="44450" marT="0" marB="0" anchor="ctr">
                    <a:lnL>
                      <a:noFill/>
                    </a:lnL>
                    <a:lnR>
                      <a:noFill/>
                    </a:lnR>
                    <a:lnT>
                      <a:noFill/>
                    </a:lnT>
                    <a:lnB>
                      <a:noFill/>
                    </a:lnB>
                    <a:noFill/>
                  </a:tcPr>
                </a:tc>
                <a:tc>
                  <a:txBody>
                    <a:bodyPr/>
                    <a:lstStyle/>
                    <a:p>
                      <a:pPr indent="144145" algn="l" hangingPunct="0">
                        <a:lnSpc>
                          <a:spcPts val="1200"/>
                        </a:lnSpc>
                        <a:buNone/>
                      </a:pPr>
                      <a:r>
                        <a:rPr lang="en-US" sz="1800">
                          <a:effectLst/>
                          <a:latin typeface="Times New Roman" panose="02020603050405020304" pitchFamily="18" charset="0"/>
                          <a:ea typeface="SimSun" panose="02010600030101010101" pitchFamily="2" charset="-122"/>
                        </a:rPr>
                        <a:t>18.68</a:t>
                      </a:r>
                      <a:endParaRPr lang="en-GB" sz="1800">
                        <a:effectLst/>
                        <a:latin typeface="Times New Roman" panose="02020603050405020304" pitchFamily="18" charset="0"/>
                        <a:ea typeface="SimSun" panose="02010600030101010101" pitchFamily="2" charset="-122"/>
                      </a:endParaRPr>
                    </a:p>
                  </a:txBody>
                  <a:tcPr marL="44450" marR="44450" marT="0" marB="0" anchor="ctr">
                    <a:lnL>
                      <a:noFill/>
                    </a:lnL>
                    <a:lnR>
                      <a:noFill/>
                    </a:lnR>
                    <a:lnT>
                      <a:noFill/>
                    </a:lnT>
                    <a:lnB>
                      <a:noFill/>
                    </a:lnB>
                    <a:noFill/>
                  </a:tcPr>
                </a:tc>
                <a:tc>
                  <a:txBody>
                    <a:bodyPr/>
                    <a:lstStyle/>
                    <a:p>
                      <a:pPr indent="144145" algn="l" hangingPunct="0">
                        <a:lnSpc>
                          <a:spcPts val="1200"/>
                        </a:lnSpc>
                        <a:buNone/>
                      </a:pPr>
                      <a:r>
                        <a:rPr lang="en-US" sz="1800" dirty="0">
                          <a:effectLst/>
                          <a:latin typeface="Times New Roman" panose="02020603050405020304" pitchFamily="18" charset="0"/>
                          <a:ea typeface="SimSun" panose="02010600030101010101" pitchFamily="2" charset="-122"/>
                        </a:rPr>
                        <a:t>68.76</a:t>
                      </a:r>
                      <a:endParaRPr lang="en-GB" sz="1800" dirty="0">
                        <a:effectLst/>
                        <a:latin typeface="Times New Roman" panose="02020603050405020304" pitchFamily="18" charset="0"/>
                        <a:ea typeface="SimSun" panose="02010600030101010101" pitchFamily="2" charset="-122"/>
                      </a:endParaRPr>
                    </a:p>
                  </a:txBody>
                  <a:tcPr marL="44450" marR="44450" marT="0" marB="0" anchor="ctr">
                    <a:lnL>
                      <a:noFill/>
                    </a:lnL>
                    <a:lnR>
                      <a:noFill/>
                    </a:lnR>
                    <a:lnT>
                      <a:noFill/>
                    </a:lnT>
                    <a:lnB>
                      <a:noFill/>
                    </a:lnB>
                    <a:noFill/>
                  </a:tcPr>
                </a:tc>
                <a:tc>
                  <a:txBody>
                    <a:bodyPr/>
                    <a:lstStyle/>
                    <a:p>
                      <a:pPr indent="144145" algn="l" hangingPunct="0">
                        <a:lnSpc>
                          <a:spcPts val="1200"/>
                        </a:lnSpc>
                        <a:buNone/>
                      </a:pPr>
                      <a:r>
                        <a:rPr lang="en-US" sz="1800" dirty="0">
                          <a:effectLst/>
                          <a:latin typeface="Times New Roman" panose="02020603050405020304" pitchFamily="18" charset="0"/>
                          <a:ea typeface="SimSun" panose="02010600030101010101" pitchFamily="2" charset="-122"/>
                        </a:rPr>
                        <a:t>27.16</a:t>
                      </a:r>
                      <a:endParaRPr lang="en-GB" sz="1800" dirty="0">
                        <a:effectLst/>
                        <a:latin typeface="Times New Roman" panose="02020603050405020304" pitchFamily="18" charset="0"/>
                        <a:ea typeface="SimSun" panose="02010600030101010101" pitchFamily="2" charset="-122"/>
                      </a:endParaRPr>
                    </a:p>
                  </a:txBody>
                  <a:tcPr marL="44450" marR="44450" marT="0" marB="0" anchor="ctr">
                    <a:lnL>
                      <a:noFill/>
                    </a:lnL>
                    <a:lnR>
                      <a:noFill/>
                    </a:lnR>
                    <a:lnT>
                      <a:noFill/>
                    </a:lnT>
                    <a:lnB>
                      <a:noFill/>
                    </a:lnB>
                    <a:noFill/>
                  </a:tcPr>
                </a:tc>
                <a:extLst>
                  <a:ext uri="{0D108BD9-81ED-4DB2-BD59-A6C34878D82A}">
                    <a16:rowId xmlns:a16="http://schemas.microsoft.com/office/drawing/2014/main" val="3436552017"/>
                  </a:ext>
                </a:extLst>
              </a:tr>
              <a:tr h="361470">
                <a:tc rowSpan="2">
                  <a:txBody>
                    <a:bodyPr/>
                    <a:lstStyle/>
                    <a:p>
                      <a:pPr indent="144145" algn="l" hangingPunct="0">
                        <a:lnSpc>
                          <a:spcPts val="1200"/>
                        </a:lnSpc>
                        <a:buNone/>
                      </a:pPr>
                      <a:r>
                        <a:rPr lang="en-US" sz="1800">
                          <a:effectLst/>
                          <a:latin typeface="Times New Roman" panose="02020603050405020304" pitchFamily="18" charset="0"/>
                          <a:ea typeface="SimSun" panose="02010600030101010101" pitchFamily="2" charset="-122"/>
                        </a:rPr>
                        <a:t>Damaged joint</a:t>
                      </a:r>
                      <a:endParaRPr lang="en-GB" sz="1800">
                        <a:effectLst/>
                        <a:latin typeface="Times New Roman" panose="02020603050405020304" pitchFamily="18" charset="0"/>
                        <a:ea typeface="SimSun" panose="02010600030101010101" pitchFamily="2" charset="-122"/>
                      </a:endParaRPr>
                    </a:p>
                  </a:txBody>
                  <a:tcPr marL="44450" marR="44450" marT="0" marB="0" anchor="ctr">
                    <a:lnL>
                      <a:noFill/>
                    </a:lnL>
                    <a:lnR>
                      <a:noFill/>
                    </a:lnR>
                    <a:lnT>
                      <a:noFill/>
                    </a:lnT>
                    <a:lnB>
                      <a:noFill/>
                    </a:lnB>
                    <a:noFill/>
                  </a:tcPr>
                </a:tc>
                <a:tc>
                  <a:txBody>
                    <a:bodyPr/>
                    <a:lstStyle/>
                    <a:p>
                      <a:pPr indent="144145" algn="l" hangingPunct="0">
                        <a:lnSpc>
                          <a:spcPts val="1200"/>
                        </a:lnSpc>
                        <a:buNone/>
                      </a:pPr>
                      <a:r>
                        <a:rPr lang="en-US" sz="1800" dirty="0">
                          <a:effectLst/>
                          <a:latin typeface="Times New Roman" panose="02020603050405020304" pitchFamily="18" charset="0"/>
                          <a:ea typeface="SimSun" panose="02010600030101010101" pitchFamily="2" charset="-122"/>
                        </a:rPr>
                        <a:t>No context-</a:t>
                      </a:r>
                      <a:r>
                        <a:rPr lang="en-US" sz="1800" dirty="0" err="1">
                          <a:effectLst/>
                          <a:latin typeface="Times New Roman" panose="02020603050405020304" pitchFamily="18" charset="0"/>
                          <a:ea typeface="SimSun" panose="02010600030101010101" pitchFamily="2" charset="-122"/>
                        </a:rPr>
                        <a:t>rd</a:t>
                      </a:r>
                      <a:endParaRPr lang="en-GB" sz="1800" dirty="0">
                        <a:effectLst/>
                        <a:latin typeface="Times New Roman" panose="02020603050405020304" pitchFamily="18" charset="0"/>
                        <a:ea typeface="SimSun" panose="02010600030101010101" pitchFamily="2" charset="-122"/>
                      </a:endParaRPr>
                    </a:p>
                  </a:txBody>
                  <a:tcPr marL="44450" marR="44450" marT="0" marB="0" anchor="ctr">
                    <a:lnL>
                      <a:noFill/>
                    </a:lnL>
                    <a:lnR>
                      <a:noFill/>
                    </a:lnR>
                    <a:lnT>
                      <a:noFill/>
                    </a:lnT>
                    <a:lnB>
                      <a:noFill/>
                    </a:lnB>
                    <a:solidFill>
                      <a:schemeClr val="bg2"/>
                    </a:solidFill>
                  </a:tcPr>
                </a:tc>
                <a:tc>
                  <a:txBody>
                    <a:bodyPr/>
                    <a:lstStyle/>
                    <a:p>
                      <a:pPr indent="144145" algn="l" hangingPunct="0">
                        <a:lnSpc>
                          <a:spcPts val="1200"/>
                        </a:lnSpc>
                        <a:buNone/>
                      </a:pPr>
                      <a:r>
                        <a:rPr lang="en-US" sz="1800" dirty="0">
                          <a:effectLst/>
                          <a:latin typeface="Times New Roman" panose="02020603050405020304" pitchFamily="18" charset="0"/>
                          <a:ea typeface="SimSun" panose="02010600030101010101" pitchFamily="2" charset="-122"/>
                        </a:rPr>
                        <a:t>32.34</a:t>
                      </a:r>
                      <a:endParaRPr lang="en-GB" sz="1800" dirty="0">
                        <a:effectLst/>
                        <a:latin typeface="Times New Roman" panose="02020603050405020304" pitchFamily="18" charset="0"/>
                        <a:ea typeface="SimSun" panose="02010600030101010101" pitchFamily="2" charset="-122"/>
                      </a:endParaRPr>
                    </a:p>
                  </a:txBody>
                  <a:tcPr marL="44450" marR="44450" marT="0" marB="0" anchor="ctr">
                    <a:lnL>
                      <a:noFill/>
                    </a:lnL>
                    <a:lnR>
                      <a:noFill/>
                    </a:lnR>
                    <a:lnT>
                      <a:noFill/>
                    </a:lnT>
                    <a:lnB>
                      <a:noFill/>
                    </a:lnB>
                    <a:solidFill>
                      <a:schemeClr val="bg2"/>
                    </a:solidFill>
                  </a:tcPr>
                </a:tc>
                <a:tc>
                  <a:txBody>
                    <a:bodyPr/>
                    <a:lstStyle/>
                    <a:p>
                      <a:pPr indent="144145" algn="l" hangingPunct="0">
                        <a:lnSpc>
                          <a:spcPts val="1200"/>
                        </a:lnSpc>
                        <a:buNone/>
                      </a:pPr>
                      <a:r>
                        <a:rPr lang="en-US" sz="1800" dirty="0">
                          <a:effectLst/>
                          <a:latin typeface="Times New Roman" panose="02020603050405020304" pitchFamily="18" charset="0"/>
                          <a:ea typeface="SimSun" panose="02010600030101010101" pitchFamily="2" charset="-122"/>
                        </a:rPr>
                        <a:t>60.19</a:t>
                      </a:r>
                      <a:endParaRPr lang="en-GB" sz="1800" dirty="0">
                        <a:effectLst/>
                        <a:latin typeface="Times New Roman" panose="02020603050405020304" pitchFamily="18" charset="0"/>
                        <a:ea typeface="SimSun" panose="02010600030101010101" pitchFamily="2" charset="-122"/>
                      </a:endParaRPr>
                    </a:p>
                  </a:txBody>
                  <a:tcPr marL="44450" marR="44450" marT="0" marB="0" anchor="ctr">
                    <a:lnL>
                      <a:noFill/>
                    </a:lnL>
                    <a:lnR>
                      <a:noFill/>
                    </a:lnR>
                    <a:lnT>
                      <a:noFill/>
                    </a:lnT>
                    <a:lnB>
                      <a:noFill/>
                    </a:lnB>
                    <a:solidFill>
                      <a:schemeClr val="bg2"/>
                    </a:solidFill>
                  </a:tcPr>
                </a:tc>
                <a:tc>
                  <a:txBody>
                    <a:bodyPr/>
                    <a:lstStyle/>
                    <a:p>
                      <a:pPr indent="144145" algn="l" hangingPunct="0">
                        <a:lnSpc>
                          <a:spcPts val="1200"/>
                        </a:lnSpc>
                        <a:buNone/>
                      </a:pPr>
                      <a:r>
                        <a:rPr lang="en-US" sz="1800" dirty="0">
                          <a:effectLst/>
                          <a:latin typeface="Times New Roman" panose="02020603050405020304" pitchFamily="18" charset="0"/>
                          <a:ea typeface="SimSun" panose="02010600030101010101" pitchFamily="2" charset="-122"/>
                        </a:rPr>
                        <a:t>46.15</a:t>
                      </a:r>
                      <a:endParaRPr lang="en-GB" sz="1800" dirty="0">
                        <a:effectLst/>
                        <a:latin typeface="Times New Roman" panose="02020603050405020304" pitchFamily="18" charset="0"/>
                        <a:ea typeface="SimSun" panose="02010600030101010101" pitchFamily="2" charset="-122"/>
                      </a:endParaRPr>
                    </a:p>
                  </a:txBody>
                  <a:tcPr marL="44450" marR="44450" marT="0" marB="0" anchor="ctr">
                    <a:lnL>
                      <a:noFill/>
                    </a:lnL>
                    <a:lnR>
                      <a:noFill/>
                    </a:lnR>
                    <a:lnT>
                      <a:noFill/>
                    </a:lnT>
                    <a:lnB>
                      <a:noFill/>
                    </a:lnB>
                    <a:solidFill>
                      <a:schemeClr val="bg2"/>
                    </a:solidFill>
                  </a:tcPr>
                </a:tc>
                <a:extLst>
                  <a:ext uri="{0D108BD9-81ED-4DB2-BD59-A6C34878D82A}">
                    <a16:rowId xmlns:a16="http://schemas.microsoft.com/office/drawing/2014/main" val="4039235900"/>
                  </a:ext>
                </a:extLst>
              </a:tr>
              <a:tr h="361470">
                <a:tc vMerge="1">
                  <a:txBody>
                    <a:bodyPr/>
                    <a:lstStyle/>
                    <a:p>
                      <a:endParaRPr lang="en-GB"/>
                    </a:p>
                  </a:txBody>
                  <a:tcPr/>
                </a:tc>
                <a:tc>
                  <a:txBody>
                    <a:bodyPr/>
                    <a:lstStyle/>
                    <a:p>
                      <a:pPr indent="144145" algn="l" hangingPunct="0">
                        <a:lnSpc>
                          <a:spcPts val="1200"/>
                        </a:lnSpc>
                        <a:buNone/>
                      </a:pPr>
                      <a:r>
                        <a:rPr lang="en-US" sz="1800" dirty="0">
                          <a:effectLst/>
                          <a:latin typeface="Times New Roman" panose="02020603050405020304" pitchFamily="18" charset="0"/>
                          <a:ea typeface="SimSun" panose="02010600030101010101" pitchFamily="2" charset="-122"/>
                        </a:rPr>
                        <a:t>256-swin-b2-rd</a:t>
                      </a:r>
                      <a:endParaRPr lang="en-GB" sz="1800" dirty="0">
                        <a:effectLst/>
                        <a:latin typeface="Times New Roman" panose="02020603050405020304" pitchFamily="18" charset="0"/>
                        <a:ea typeface="SimSun" panose="02010600030101010101" pitchFamily="2" charset="-122"/>
                      </a:endParaRPr>
                    </a:p>
                  </a:txBody>
                  <a:tcPr marL="44450" marR="44450" marT="0" marB="0" anchor="ctr">
                    <a:lnL>
                      <a:noFill/>
                    </a:lnL>
                    <a:lnR>
                      <a:noFill/>
                    </a:lnR>
                    <a:lnT>
                      <a:noFill/>
                    </a:lnT>
                    <a:lnB>
                      <a:noFill/>
                    </a:lnB>
                    <a:noFill/>
                  </a:tcPr>
                </a:tc>
                <a:tc>
                  <a:txBody>
                    <a:bodyPr/>
                    <a:lstStyle/>
                    <a:p>
                      <a:pPr indent="144145" algn="l" hangingPunct="0">
                        <a:lnSpc>
                          <a:spcPts val="1200"/>
                        </a:lnSpc>
                        <a:buNone/>
                      </a:pPr>
                      <a:r>
                        <a:rPr lang="en-US" sz="1800">
                          <a:effectLst/>
                          <a:latin typeface="Times New Roman" panose="02020603050405020304" pitchFamily="18" charset="0"/>
                          <a:ea typeface="SimSun" panose="02010600030101010101" pitchFamily="2" charset="-122"/>
                        </a:rPr>
                        <a:t>42.66</a:t>
                      </a:r>
                      <a:endParaRPr lang="en-GB" sz="1800">
                        <a:effectLst/>
                        <a:latin typeface="Times New Roman" panose="02020603050405020304" pitchFamily="18" charset="0"/>
                        <a:ea typeface="SimSun" panose="02010600030101010101" pitchFamily="2" charset="-122"/>
                      </a:endParaRPr>
                    </a:p>
                  </a:txBody>
                  <a:tcPr marL="44450" marR="44450" marT="0" marB="0" anchor="ctr">
                    <a:lnL>
                      <a:noFill/>
                    </a:lnL>
                    <a:lnR>
                      <a:noFill/>
                    </a:lnR>
                    <a:lnT>
                      <a:noFill/>
                    </a:lnT>
                    <a:lnB>
                      <a:noFill/>
                    </a:lnB>
                    <a:noFill/>
                  </a:tcPr>
                </a:tc>
                <a:tc>
                  <a:txBody>
                    <a:bodyPr/>
                    <a:lstStyle/>
                    <a:p>
                      <a:pPr indent="144145" algn="l" hangingPunct="0">
                        <a:lnSpc>
                          <a:spcPts val="1200"/>
                        </a:lnSpc>
                        <a:buNone/>
                      </a:pPr>
                      <a:r>
                        <a:rPr lang="en-US" sz="1800">
                          <a:effectLst/>
                          <a:latin typeface="Times New Roman" panose="02020603050405020304" pitchFamily="18" charset="0"/>
                          <a:ea typeface="SimSun" panose="02010600030101010101" pitchFamily="2" charset="-122"/>
                        </a:rPr>
                        <a:t>60.79</a:t>
                      </a:r>
                      <a:endParaRPr lang="en-GB" sz="1800">
                        <a:effectLst/>
                        <a:latin typeface="Times New Roman" panose="02020603050405020304" pitchFamily="18" charset="0"/>
                        <a:ea typeface="SimSun" panose="02010600030101010101" pitchFamily="2" charset="-122"/>
                      </a:endParaRPr>
                    </a:p>
                  </a:txBody>
                  <a:tcPr marL="44450" marR="44450" marT="0" marB="0" anchor="ctr">
                    <a:lnL>
                      <a:noFill/>
                    </a:lnL>
                    <a:lnR>
                      <a:noFill/>
                    </a:lnR>
                    <a:lnT>
                      <a:noFill/>
                    </a:lnT>
                    <a:lnB>
                      <a:noFill/>
                    </a:lnB>
                    <a:noFill/>
                  </a:tcPr>
                </a:tc>
                <a:tc>
                  <a:txBody>
                    <a:bodyPr/>
                    <a:lstStyle/>
                    <a:p>
                      <a:pPr indent="144145" algn="l" hangingPunct="0">
                        <a:lnSpc>
                          <a:spcPts val="1200"/>
                        </a:lnSpc>
                        <a:buNone/>
                      </a:pPr>
                      <a:r>
                        <a:rPr lang="en-US" sz="1800" dirty="0">
                          <a:effectLst/>
                          <a:latin typeface="Times New Roman" panose="02020603050405020304" pitchFamily="18" charset="0"/>
                          <a:ea typeface="SimSun" panose="02010600030101010101" pitchFamily="2" charset="-122"/>
                        </a:rPr>
                        <a:t>70.18</a:t>
                      </a:r>
                      <a:endParaRPr lang="en-GB" sz="1800" dirty="0">
                        <a:effectLst/>
                        <a:latin typeface="Times New Roman" panose="02020603050405020304" pitchFamily="18" charset="0"/>
                        <a:ea typeface="SimSun" panose="02010600030101010101" pitchFamily="2" charset="-122"/>
                      </a:endParaRPr>
                    </a:p>
                  </a:txBody>
                  <a:tcPr marL="44450" marR="44450" marT="0" marB="0" anchor="ctr">
                    <a:lnL>
                      <a:noFill/>
                    </a:lnL>
                    <a:lnR>
                      <a:noFill/>
                    </a:lnR>
                    <a:lnT>
                      <a:noFill/>
                    </a:lnT>
                    <a:lnB>
                      <a:noFill/>
                    </a:lnB>
                    <a:noFill/>
                  </a:tcPr>
                </a:tc>
                <a:extLst>
                  <a:ext uri="{0D108BD9-81ED-4DB2-BD59-A6C34878D82A}">
                    <a16:rowId xmlns:a16="http://schemas.microsoft.com/office/drawing/2014/main" val="3807029177"/>
                  </a:ext>
                </a:extLst>
              </a:tr>
              <a:tr h="361470">
                <a:tc rowSpan="2">
                  <a:txBody>
                    <a:bodyPr/>
                    <a:lstStyle/>
                    <a:p>
                      <a:pPr indent="144145" algn="l" hangingPunct="0">
                        <a:lnSpc>
                          <a:spcPts val="1200"/>
                        </a:lnSpc>
                        <a:buNone/>
                      </a:pPr>
                      <a:r>
                        <a:rPr lang="en-US" sz="1800">
                          <a:effectLst/>
                          <a:latin typeface="Times New Roman" panose="02020603050405020304" pitchFamily="18" charset="0"/>
                          <a:ea typeface="SimSun" panose="02010600030101010101" pitchFamily="2" charset="-122"/>
                        </a:rPr>
                        <a:t>Spalling</a:t>
                      </a:r>
                      <a:endParaRPr lang="en-GB" sz="1800">
                        <a:effectLst/>
                        <a:latin typeface="Times New Roman" panose="02020603050405020304" pitchFamily="18" charset="0"/>
                        <a:ea typeface="SimSun" panose="02010600030101010101" pitchFamily="2" charset="-122"/>
                      </a:endParaRPr>
                    </a:p>
                  </a:txBody>
                  <a:tcPr marL="44450" marR="44450" marT="0" marB="0" anchor="ctr">
                    <a:lnL>
                      <a:noFill/>
                    </a:lnL>
                    <a:lnR>
                      <a:noFill/>
                    </a:lnR>
                    <a:lnT>
                      <a:noFill/>
                    </a:lnT>
                    <a:lnB>
                      <a:noFill/>
                    </a:lnB>
                    <a:noFill/>
                  </a:tcPr>
                </a:tc>
                <a:tc>
                  <a:txBody>
                    <a:bodyPr/>
                    <a:lstStyle/>
                    <a:p>
                      <a:pPr indent="144145" algn="l" hangingPunct="0">
                        <a:lnSpc>
                          <a:spcPts val="1200"/>
                        </a:lnSpc>
                        <a:buNone/>
                      </a:pPr>
                      <a:r>
                        <a:rPr lang="en-US" sz="1800" dirty="0">
                          <a:effectLst/>
                          <a:latin typeface="Times New Roman" panose="02020603050405020304" pitchFamily="18" charset="0"/>
                          <a:ea typeface="SimSun" panose="02010600030101010101" pitchFamily="2" charset="-122"/>
                        </a:rPr>
                        <a:t>No context-</a:t>
                      </a:r>
                      <a:r>
                        <a:rPr lang="en-US" sz="1800" dirty="0" err="1">
                          <a:effectLst/>
                          <a:latin typeface="Times New Roman" panose="02020603050405020304" pitchFamily="18" charset="0"/>
                          <a:ea typeface="SimSun" panose="02010600030101010101" pitchFamily="2" charset="-122"/>
                        </a:rPr>
                        <a:t>rd</a:t>
                      </a:r>
                      <a:endParaRPr lang="en-GB" sz="1800" dirty="0">
                        <a:effectLst/>
                        <a:latin typeface="Times New Roman" panose="02020603050405020304" pitchFamily="18" charset="0"/>
                        <a:ea typeface="SimSun" panose="02010600030101010101" pitchFamily="2" charset="-122"/>
                      </a:endParaRPr>
                    </a:p>
                  </a:txBody>
                  <a:tcPr marL="44450" marR="44450" marT="0" marB="0" anchor="ctr">
                    <a:lnL>
                      <a:noFill/>
                    </a:lnL>
                    <a:lnR>
                      <a:noFill/>
                    </a:lnR>
                    <a:lnT>
                      <a:noFill/>
                    </a:lnT>
                    <a:lnB>
                      <a:noFill/>
                    </a:lnB>
                    <a:solidFill>
                      <a:schemeClr val="bg2"/>
                    </a:solidFill>
                  </a:tcPr>
                </a:tc>
                <a:tc>
                  <a:txBody>
                    <a:bodyPr/>
                    <a:lstStyle/>
                    <a:p>
                      <a:pPr indent="144145" algn="l" hangingPunct="0">
                        <a:lnSpc>
                          <a:spcPts val="1200"/>
                        </a:lnSpc>
                        <a:buNone/>
                      </a:pPr>
                      <a:r>
                        <a:rPr lang="en-US" sz="1800" dirty="0">
                          <a:effectLst/>
                          <a:latin typeface="Times New Roman" panose="02020603050405020304" pitchFamily="18" charset="0"/>
                          <a:ea typeface="SimSun" panose="02010600030101010101" pitchFamily="2" charset="-122"/>
                        </a:rPr>
                        <a:t>50.66</a:t>
                      </a:r>
                      <a:endParaRPr lang="en-GB" sz="1800" dirty="0">
                        <a:effectLst/>
                        <a:latin typeface="Times New Roman" panose="02020603050405020304" pitchFamily="18" charset="0"/>
                        <a:ea typeface="SimSun" panose="02010600030101010101" pitchFamily="2" charset="-122"/>
                      </a:endParaRPr>
                    </a:p>
                  </a:txBody>
                  <a:tcPr marL="44450" marR="44450" marT="0" marB="0" anchor="ctr">
                    <a:lnL>
                      <a:noFill/>
                    </a:lnL>
                    <a:lnR>
                      <a:noFill/>
                    </a:lnR>
                    <a:lnT>
                      <a:noFill/>
                    </a:lnT>
                    <a:lnB>
                      <a:noFill/>
                    </a:lnB>
                    <a:solidFill>
                      <a:schemeClr val="bg2"/>
                    </a:solidFill>
                  </a:tcPr>
                </a:tc>
                <a:tc>
                  <a:txBody>
                    <a:bodyPr/>
                    <a:lstStyle/>
                    <a:p>
                      <a:pPr indent="144145" algn="l" hangingPunct="0">
                        <a:lnSpc>
                          <a:spcPts val="1200"/>
                        </a:lnSpc>
                        <a:buNone/>
                      </a:pPr>
                      <a:r>
                        <a:rPr lang="en-US" sz="1800" dirty="0">
                          <a:effectLst/>
                          <a:latin typeface="Times New Roman" panose="02020603050405020304" pitchFamily="18" charset="0"/>
                          <a:ea typeface="SimSun" panose="02010600030101010101" pitchFamily="2" charset="-122"/>
                        </a:rPr>
                        <a:t>84.54</a:t>
                      </a:r>
                      <a:endParaRPr lang="en-GB" sz="1800" dirty="0">
                        <a:effectLst/>
                        <a:latin typeface="Times New Roman" panose="02020603050405020304" pitchFamily="18" charset="0"/>
                        <a:ea typeface="SimSun" panose="02010600030101010101" pitchFamily="2" charset="-122"/>
                      </a:endParaRPr>
                    </a:p>
                  </a:txBody>
                  <a:tcPr marL="44450" marR="44450" marT="0" marB="0" anchor="ctr">
                    <a:lnL>
                      <a:noFill/>
                    </a:lnL>
                    <a:lnR>
                      <a:noFill/>
                    </a:lnR>
                    <a:lnT>
                      <a:noFill/>
                    </a:lnT>
                    <a:lnB>
                      <a:noFill/>
                    </a:lnB>
                    <a:solidFill>
                      <a:schemeClr val="bg2"/>
                    </a:solidFill>
                  </a:tcPr>
                </a:tc>
                <a:tc>
                  <a:txBody>
                    <a:bodyPr/>
                    <a:lstStyle/>
                    <a:p>
                      <a:pPr indent="144145" algn="l" hangingPunct="0">
                        <a:lnSpc>
                          <a:spcPts val="1200"/>
                        </a:lnSpc>
                        <a:buNone/>
                      </a:pPr>
                      <a:r>
                        <a:rPr lang="en-US" sz="1800" dirty="0">
                          <a:effectLst/>
                          <a:latin typeface="Times New Roman" panose="02020603050405020304" pitchFamily="18" charset="0"/>
                          <a:ea typeface="SimSun" panose="02010600030101010101" pitchFamily="2" charset="-122"/>
                        </a:rPr>
                        <a:t>59.93</a:t>
                      </a:r>
                      <a:endParaRPr lang="en-GB" sz="1800" dirty="0">
                        <a:effectLst/>
                        <a:latin typeface="Times New Roman" panose="02020603050405020304" pitchFamily="18" charset="0"/>
                        <a:ea typeface="SimSun" panose="02010600030101010101" pitchFamily="2" charset="-122"/>
                      </a:endParaRPr>
                    </a:p>
                  </a:txBody>
                  <a:tcPr marL="44450" marR="44450" marT="0" marB="0" anchor="ctr">
                    <a:lnL>
                      <a:noFill/>
                    </a:lnL>
                    <a:lnR>
                      <a:noFill/>
                    </a:lnR>
                    <a:lnT>
                      <a:noFill/>
                    </a:lnT>
                    <a:lnB>
                      <a:noFill/>
                    </a:lnB>
                    <a:solidFill>
                      <a:schemeClr val="bg2"/>
                    </a:solidFill>
                  </a:tcPr>
                </a:tc>
                <a:extLst>
                  <a:ext uri="{0D108BD9-81ED-4DB2-BD59-A6C34878D82A}">
                    <a16:rowId xmlns:a16="http://schemas.microsoft.com/office/drawing/2014/main" val="889590871"/>
                  </a:ext>
                </a:extLst>
              </a:tr>
              <a:tr h="361470">
                <a:tc vMerge="1">
                  <a:txBody>
                    <a:bodyPr/>
                    <a:lstStyle/>
                    <a:p>
                      <a:endParaRPr lang="en-GB"/>
                    </a:p>
                  </a:txBody>
                  <a:tcPr/>
                </a:tc>
                <a:tc>
                  <a:txBody>
                    <a:bodyPr/>
                    <a:lstStyle/>
                    <a:p>
                      <a:pPr indent="144145" algn="l" hangingPunct="0">
                        <a:lnSpc>
                          <a:spcPts val="1200"/>
                        </a:lnSpc>
                        <a:buNone/>
                      </a:pPr>
                      <a:r>
                        <a:rPr lang="en-US" sz="1800" dirty="0">
                          <a:effectLst/>
                          <a:latin typeface="Times New Roman" panose="02020603050405020304" pitchFamily="18" charset="0"/>
                          <a:ea typeface="SimSun" panose="02010600030101010101" pitchFamily="2" charset="-122"/>
                        </a:rPr>
                        <a:t>256-swin-b2-rd</a:t>
                      </a:r>
                      <a:endParaRPr lang="en-GB" sz="1800" dirty="0">
                        <a:effectLst/>
                        <a:latin typeface="Times New Roman" panose="02020603050405020304" pitchFamily="18" charset="0"/>
                        <a:ea typeface="SimSun" panose="02010600030101010101" pitchFamily="2" charset="-122"/>
                      </a:endParaRPr>
                    </a:p>
                  </a:txBody>
                  <a:tcPr marL="44450" marR="44450" marT="0" marB="0" anchor="ctr">
                    <a:lnL>
                      <a:noFill/>
                    </a:lnL>
                    <a:lnR>
                      <a:noFill/>
                    </a:lnR>
                    <a:lnT>
                      <a:noFill/>
                    </a:lnT>
                    <a:lnB>
                      <a:noFill/>
                    </a:lnB>
                    <a:noFill/>
                  </a:tcPr>
                </a:tc>
                <a:tc>
                  <a:txBody>
                    <a:bodyPr/>
                    <a:lstStyle/>
                    <a:p>
                      <a:pPr indent="144145" algn="l" hangingPunct="0">
                        <a:lnSpc>
                          <a:spcPts val="1200"/>
                        </a:lnSpc>
                        <a:buNone/>
                      </a:pPr>
                      <a:r>
                        <a:rPr lang="en-US" sz="1800">
                          <a:effectLst/>
                          <a:latin typeface="Times New Roman" panose="02020603050405020304" pitchFamily="18" charset="0"/>
                          <a:ea typeface="SimSun" panose="02010600030101010101" pitchFamily="2" charset="-122"/>
                        </a:rPr>
                        <a:t>53.16</a:t>
                      </a:r>
                      <a:endParaRPr lang="en-GB" sz="1800">
                        <a:effectLst/>
                        <a:latin typeface="Times New Roman" panose="02020603050405020304" pitchFamily="18" charset="0"/>
                        <a:ea typeface="SimSun" panose="02010600030101010101" pitchFamily="2" charset="-122"/>
                      </a:endParaRPr>
                    </a:p>
                  </a:txBody>
                  <a:tcPr marL="44450" marR="44450" marT="0" marB="0" anchor="ctr">
                    <a:lnL>
                      <a:noFill/>
                    </a:lnL>
                    <a:lnR>
                      <a:noFill/>
                    </a:lnR>
                    <a:lnT>
                      <a:noFill/>
                    </a:lnT>
                    <a:lnB>
                      <a:noFill/>
                    </a:lnB>
                    <a:noFill/>
                  </a:tcPr>
                </a:tc>
                <a:tc>
                  <a:txBody>
                    <a:bodyPr/>
                    <a:lstStyle/>
                    <a:p>
                      <a:pPr indent="144145" algn="l" hangingPunct="0">
                        <a:lnSpc>
                          <a:spcPts val="1200"/>
                        </a:lnSpc>
                        <a:buNone/>
                      </a:pPr>
                      <a:r>
                        <a:rPr lang="en-US" sz="1800">
                          <a:effectLst/>
                          <a:latin typeface="Times New Roman" panose="02020603050405020304" pitchFamily="18" charset="0"/>
                          <a:ea typeface="SimSun" panose="02010600030101010101" pitchFamily="2" charset="-122"/>
                        </a:rPr>
                        <a:t>87.33</a:t>
                      </a:r>
                      <a:endParaRPr lang="en-GB" sz="1800">
                        <a:effectLst/>
                        <a:latin typeface="Times New Roman" panose="02020603050405020304" pitchFamily="18" charset="0"/>
                        <a:ea typeface="SimSun" panose="02010600030101010101" pitchFamily="2" charset="-122"/>
                      </a:endParaRPr>
                    </a:p>
                  </a:txBody>
                  <a:tcPr marL="44450" marR="44450" marT="0" marB="0" anchor="ctr">
                    <a:lnL>
                      <a:noFill/>
                    </a:lnL>
                    <a:lnR>
                      <a:noFill/>
                    </a:lnR>
                    <a:lnT>
                      <a:noFill/>
                    </a:lnT>
                    <a:lnB>
                      <a:noFill/>
                    </a:lnB>
                    <a:noFill/>
                  </a:tcPr>
                </a:tc>
                <a:tc>
                  <a:txBody>
                    <a:bodyPr/>
                    <a:lstStyle/>
                    <a:p>
                      <a:pPr indent="144145" algn="l" hangingPunct="0">
                        <a:lnSpc>
                          <a:spcPts val="1200"/>
                        </a:lnSpc>
                        <a:buNone/>
                      </a:pPr>
                      <a:r>
                        <a:rPr lang="en-US" sz="1800" dirty="0">
                          <a:effectLst/>
                          <a:latin typeface="Times New Roman" panose="02020603050405020304" pitchFamily="18" charset="0"/>
                          <a:ea typeface="SimSun" panose="02010600030101010101" pitchFamily="2" charset="-122"/>
                        </a:rPr>
                        <a:t>60.87</a:t>
                      </a:r>
                      <a:endParaRPr lang="en-GB" sz="1800" dirty="0">
                        <a:effectLst/>
                        <a:latin typeface="Times New Roman" panose="02020603050405020304" pitchFamily="18" charset="0"/>
                        <a:ea typeface="SimSun" panose="02010600030101010101" pitchFamily="2" charset="-122"/>
                      </a:endParaRPr>
                    </a:p>
                  </a:txBody>
                  <a:tcPr marL="44450" marR="44450" marT="0" marB="0" anchor="ctr">
                    <a:lnL>
                      <a:noFill/>
                    </a:lnL>
                    <a:lnR>
                      <a:noFill/>
                    </a:lnR>
                    <a:lnT>
                      <a:noFill/>
                    </a:lnT>
                    <a:lnB>
                      <a:noFill/>
                    </a:lnB>
                    <a:noFill/>
                  </a:tcPr>
                </a:tc>
                <a:extLst>
                  <a:ext uri="{0D108BD9-81ED-4DB2-BD59-A6C34878D82A}">
                    <a16:rowId xmlns:a16="http://schemas.microsoft.com/office/drawing/2014/main" val="3508165645"/>
                  </a:ext>
                </a:extLst>
              </a:tr>
              <a:tr h="361470">
                <a:tc rowSpan="2">
                  <a:txBody>
                    <a:bodyPr/>
                    <a:lstStyle/>
                    <a:p>
                      <a:pPr indent="144145" algn="l" hangingPunct="0">
                        <a:lnSpc>
                          <a:spcPts val="1200"/>
                        </a:lnSpc>
                        <a:buNone/>
                      </a:pPr>
                      <a:r>
                        <a:rPr lang="en-US" sz="1800">
                          <a:effectLst/>
                          <a:latin typeface="Times New Roman" panose="02020603050405020304" pitchFamily="18" charset="0"/>
                          <a:ea typeface="SimSun" panose="02010600030101010101" pitchFamily="2" charset="-122"/>
                        </a:rPr>
                        <a:t>Crack</a:t>
                      </a:r>
                      <a:endParaRPr lang="en-GB" sz="1800">
                        <a:effectLst/>
                        <a:latin typeface="Times New Roman" panose="02020603050405020304" pitchFamily="18" charset="0"/>
                        <a:ea typeface="SimSun" panose="02010600030101010101" pitchFamily="2" charset="-122"/>
                      </a:endParaRPr>
                    </a:p>
                  </a:txBody>
                  <a:tcPr marL="44450" marR="44450" marT="0" marB="0" anchor="ctr">
                    <a:lnL>
                      <a:noFill/>
                    </a:lnL>
                    <a:lnR>
                      <a:noFill/>
                    </a:lnR>
                    <a:lnT>
                      <a:noFill/>
                    </a:lnT>
                    <a:lnB w="19050" cap="flat" cmpd="sng" algn="ctr">
                      <a:solidFill>
                        <a:srgbClr val="000000"/>
                      </a:solidFill>
                      <a:prstDash val="solid"/>
                      <a:round/>
                      <a:headEnd type="none" w="med" len="med"/>
                      <a:tailEnd type="none" w="med" len="med"/>
                    </a:lnB>
                    <a:noFill/>
                  </a:tcPr>
                </a:tc>
                <a:tc>
                  <a:txBody>
                    <a:bodyPr/>
                    <a:lstStyle/>
                    <a:p>
                      <a:pPr indent="144145" algn="l" hangingPunct="0">
                        <a:lnSpc>
                          <a:spcPts val="1200"/>
                        </a:lnSpc>
                        <a:buNone/>
                      </a:pPr>
                      <a:r>
                        <a:rPr lang="en-US" sz="1800" dirty="0">
                          <a:effectLst/>
                          <a:latin typeface="Times New Roman" panose="02020603050405020304" pitchFamily="18" charset="0"/>
                          <a:ea typeface="SimSun" panose="02010600030101010101" pitchFamily="2" charset="-122"/>
                        </a:rPr>
                        <a:t>No context-</a:t>
                      </a:r>
                      <a:r>
                        <a:rPr lang="en-US" sz="1800" dirty="0" err="1">
                          <a:effectLst/>
                          <a:latin typeface="Times New Roman" panose="02020603050405020304" pitchFamily="18" charset="0"/>
                          <a:ea typeface="SimSun" panose="02010600030101010101" pitchFamily="2" charset="-122"/>
                        </a:rPr>
                        <a:t>rd</a:t>
                      </a:r>
                      <a:endParaRPr lang="en-GB" sz="1800" dirty="0">
                        <a:effectLst/>
                        <a:latin typeface="Times New Roman" panose="02020603050405020304" pitchFamily="18" charset="0"/>
                        <a:ea typeface="SimSun" panose="02010600030101010101" pitchFamily="2" charset="-122"/>
                      </a:endParaRPr>
                    </a:p>
                  </a:txBody>
                  <a:tcPr marL="44450" marR="44450" marT="0" marB="0" anchor="ctr">
                    <a:lnL>
                      <a:noFill/>
                    </a:lnL>
                    <a:lnR>
                      <a:noFill/>
                    </a:lnR>
                    <a:lnT>
                      <a:noFill/>
                    </a:lnT>
                    <a:lnB>
                      <a:noFill/>
                    </a:lnB>
                    <a:solidFill>
                      <a:schemeClr val="bg2"/>
                    </a:solidFill>
                  </a:tcPr>
                </a:tc>
                <a:tc>
                  <a:txBody>
                    <a:bodyPr/>
                    <a:lstStyle/>
                    <a:p>
                      <a:pPr indent="144145" algn="l" hangingPunct="0">
                        <a:lnSpc>
                          <a:spcPts val="1200"/>
                        </a:lnSpc>
                        <a:buNone/>
                      </a:pPr>
                      <a:r>
                        <a:rPr lang="en-US" sz="1800" dirty="0">
                          <a:effectLst/>
                          <a:latin typeface="Times New Roman" panose="02020603050405020304" pitchFamily="18" charset="0"/>
                          <a:ea typeface="SimSun" panose="02010600030101010101" pitchFamily="2" charset="-122"/>
                        </a:rPr>
                        <a:t>0</a:t>
                      </a:r>
                      <a:endParaRPr lang="en-GB" sz="1800" dirty="0">
                        <a:effectLst/>
                        <a:latin typeface="Times New Roman" panose="02020603050405020304" pitchFamily="18" charset="0"/>
                        <a:ea typeface="SimSun" panose="02010600030101010101" pitchFamily="2" charset="-122"/>
                      </a:endParaRPr>
                    </a:p>
                  </a:txBody>
                  <a:tcPr marL="44450" marR="44450" marT="0" marB="0" anchor="ctr">
                    <a:lnL>
                      <a:noFill/>
                    </a:lnL>
                    <a:lnR>
                      <a:noFill/>
                    </a:lnR>
                    <a:lnT>
                      <a:noFill/>
                    </a:lnT>
                    <a:lnB>
                      <a:noFill/>
                    </a:lnB>
                    <a:solidFill>
                      <a:schemeClr val="bg2"/>
                    </a:solidFill>
                  </a:tcPr>
                </a:tc>
                <a:tc>
                  <a:txBody>
                    <a:bodyPr/>
                    <a:lstStyle/>
                    <a:p>
                      <a:pPr indent="144145" algn="l" hangingPunct="0">
                        <a:lnSpc>
                          <a:spcPts val="1200"/>
                        </a:lnSpc>
                        <a:buNone/>
                      </a:pPr>
                      <a:r>
                        <a:rPr lang="en-US" sz="1800" dirty="0">
                          <a:effectLst/>
                          <a:latin typeface="Times New Roman" panose="02020603050405020304" pitchFamily="18" charset="0"/>
                          <a:ea typeface="SimSun" panose="02010600030101010101" pitchFamily="2" charset="-122"/>
                        </a:rPr>
                        <a:t>0</a:t>
                      </a:r>
                      <a:endParaRPr lang="en-GB" sz="1800" dirty="0">
                        <a:effectLst/>
                        <a:latin typeface="Times New Roman" panose="02020603050405020304" pitchFamily="18" charset="0"/>
                        <a:ea typeface="SimSun" panose="02010600030101010101" pitchFamily="2" charset="-122"/>
                      </a:endParaRPr>
                    </a:p>
                  </a:txBody>
                  <a:tcPr marL="44450" marR="44450" marT="0" marB="0" anchor="ctr">
                    <a:lnL>
                      <a:noFill/>
                    </a:lnL>
                    <a:lnR>
                      <a:noFill/>
                    </a:lnR>
                    <a:lnT>
                      <a:noFill/>
                    </a:lnT>
                    <a:lnB>
                      <a:noFill/>
                    </a:lnB>
                    <a:solidFill>
                      <a:schemeClr val="bg2"/>
                    </a:solidFill>
                  </a:tcPr>
                </a:tc>
                <a:tc>
                  <a:txBody>
                    <a:bodyPr/>
                    <a:lstStyle/>
                    <a:p>
                      <a:pPr indent="144145" algn="l" hangingPunct="0">
                        <a:lnSpc>
                          <a:spcPts val="1200"/>
                        </a:lnSpc>
                        <a:buNone/>
                      </a:pPr>
                      <a:r>
                        <a:rPr lang="en-US" sz="1800" dirty="0">
                          <a:effectLst/>
                          <a:latin typeface="Times New Roman" panose="02020603050405020304" pitchFamily="18" charset="0"/>
                          <a:ea typeface="SimSun" panose="02010600030101010101" pitchFamily="2" charset="-122"/>
                        </a:rPr>
                        <a:t>0</a:t>
                      </a:r>
                      <a:endParaRPr lang="en-GB" sz="1800" dirty="0">
                        <a:effectLst/>
                        <a:latin typeface="Times New Roman" panose="02020603050405020304" pitchFamily="18" charset="0"/>
                        <a:ea typeface="SimSun" panose="02010600030101010101" pitchFamily="2" charset="-122"/>
                      </a:endParaRPr>
                    </a:p>
                  </a:txBody>
                  <a:tcPr marL="44450" marR="44450" marT="0" marB="0" anchor="ctr">
                    <a:lnL>
                      <a:noFill/>
                    </a:lnL>
                    <a:lnR>
                      <a:noFill/>
                    </a:lnR>
                    <a:lnT>
                      <a:noFill/>
                    </a:lnT>
                    <a:lnB>
                      <a:noFill/>
                    </a:lnB>
                    <a:solidFill>
                      <a:schemeClr val="bg2"/>
                    </a:solidFill>
                  </a:tcPr>
                </a:tc>
                <a:extLst>
                  <a:ext uri="{0D108BD9-81ED-4DB2-BD59-A6C34878D82A}">
                    <a16:rowId xmlns:a16="http://schemas.microsoft.com/office/drawing/2014/main" val="1282620695"/>
                  </a:ext>
                </a:extLst>
              </a:tr>
              <a:tr h="361470">
                <a:tc vMerge="1">
                  <a:txBody>
                    <a:bodyPr/>
                    <a:lstStyle/>
                    <a:p>
                      <a:endParaRPr lang="en-GB"/>
                    </a:p>
                  </a:txBody>
                  <a:tcPr/>
                </a:tc>
                <a:tc>
                  <a:txBody>
                    <a:bodyPr/>
                    <a:lstStyle/>
                    <a:p>
                      <a:pPr indent="144145" algn="l" hangingPunct="0">
                        <a:lnSpc>
                          <a:spcPts val="1200"/>
                        </a:lnSpc>
                        <a:buNone/>
                      </a:pPr>
                      <a:r>
                        <a:rPr lang="en-US" sz="1800" dirty="0">
                          <a:effectLst/>
                          <a:latin typeface="Times New Roman" panose="02020603050405020304" pitchFamily="18" charset="0"/>
                          <a:ea typeface="SimSun" panose="02010600030101010101" pitchFamily="2" charset="-122"/>
                        </a:rPr>
                        <a:t>256-swin-b2-rd</a:t>
                      </a:r>
                      <a:endParaRPr lang="en-GB" sz="1800" dirty="0">
                        <a:effectLst/>
                        <a:latin typeface="Times New Roman" panose="02020603050405020304" pitchFamily="18" charset="0"/>
                        <a:ea typeface="SimSun" panose="02010600030101010101" pitchFamily="2" charset="-122"/>
                      </a:endParaRPr>
                    </a:p>
                  </a:txBody>
                  <a:tcPr marL="44450" marR="44450" marT="0" marB="0" anchor="ctr">
                    <a:lnL>
                      <a:noFill/>
                    </a:lnL>
                    <a:lnR>
                      <a:noFill/>
                    </a:lnR>
                    <a:lnT>
                      <a:noFill/>
                    </a:lnT>
                    <a:lnB w="19050" cap="flat" cmpd="sng" algn="ctr">
                      <a:solidFill>
                        <a:srgbClr val="000000"/>
                      </a:solidFill>
                      <a:prstDash val="solid"/>
                      <a:round/>
                      <a:headEnd type="none" w="med" len="med"/>
                      <a:tailEnd type="none" w="med" len="med"/>
                    </a:lnB>
                    <a:noFill/>
                  </a:tcPr>
                </a:tc>
                <a:tc>
                  <a:txBody>
                    <a:bodyPr/>
                    <a:lstStyle/>
                    <a:p>
                      <a:pPr indent="144145" algn="l" hangingPunct="0">
                        <a:lnSpc>
                          <a:spcPts val="1200"/>
                        </a:lnSpc>
                        <a:buNone/>
                      </a:pPr>
                      <a:r>
                        <a:rPr lang="en-US" sz="1800">
                          <a:effectLst/>
                          <a:latin typeface="Times New Roman" panose="02020603050405020304" pitchFamily="18" charset="0"/>
                          <a:ea typeface="SimSun" panose="02010600030101010101" pitchFamily="2" charset="-122"/>
                        </a:rPr>
                        <a:t>3.28</a:t>
                      </a:r>
                      <a:endParaRPr lang="en-GB" sz="1800">
                        <a:effectLst/>
                        <a:latin typeface="Times New Roman" panose="02020603050405020304" pitchFamily="18" charset="0"/>
                        <a:ea typeface="SimSun" panose="02010600030101010101" pitchFamily="2" charset="-122"/>
                      </a:endParaRPr>
                    </a:p>
                  </a:txBody>
                  <a:tcPr marL="44450" marR="44450" marT="0" marB="0" anchor="ctr">
                    <a:lnL>
                      <a:noFill/>
                    </a:lnL>
                    <a:lnR>
                      <a:noFill/>
                    </a:lnR>
                    <a:lnT>
                      <a:noFill/>
                    </a:lnT>
                    <a:lnB w="19050" cap="flat" cmpd="sng" algn="ctr">
                      <a:solidFill>
                        <a:srgbClr val="000000"/>
                      </a:solidFill>
                      <a:prstDash val="solid"/>
                      <a:round/>
                      <a:headEnd type="none" w="med" len="med"/>
                      <a:tailEnd type="none" w="med" len="med"/>
                    </a:lnB>
                    <a:noFill/>
                  </a:tcPr>
                </a:tc>
                <a:tc>
                  <a:txBody>
                    <a:bodyPr/>
                    <a:lstStyle/>
                    <a:p>
                      <a:pPr indent="144145" algn="l" hangingPunct="0">
                        <a:lnSpc>
                          <a:spcPts val="1200"/>
                        </a:lnSpc>
                        <a:buNone/>
                      </a:pPr>
                      <a:r>
                        <a:rPr lang="en-US" sz="1800">
                          <a:effectLst/>
                          <a:latin typeface="Times New Roman" panose="02020603050405020304" pitchFamily="18" charset="0"/>
                          <a:ea typeface="SimSun" panose="02010600030101010101" pitchFamily="2" charset="-122"/>
                        </a:rPr>
                        <a:t>65.52</a:t>
                      </a:r>
                      <a:endParaRPr lang="en-GB" sz="1800">
                        <a:effectLst/>
                        <a:latin typeface="Times New Roman" panose="02020603050405020304" pitchFamily="18" charset="0"/>
                        <a:ea typeface="SimSun" panose="02010600030101010101" pitchFamily="2" charset="-122"/>
                      </a:endParaRPr>
                    </a:p>
                  </a:txBody>
                  <a:tcPr marL="44450" marR="44450" marT="0" marB="0" anchor="ctr">
                    <a:lnL>
                      <a:noFill/>
                    </a:lnL>
                    <a:lnR>
                      <a:noFill/>
                    </a:lnR>
                    <a:lnT>
                      <a:noFill/>
                    </a:lnT>
                    <a:lnB w="19050" cap="flat" cmpd="sng" algn="ctr">
                      <a:solidFill>
                        <a:srgbClr val="000000"/>
                      </a:solidFill>
                      <a:prstDash val="solid"/>
                      <a:round/>
                      <a:headEnd type="none" w="med" len="med"/>
                      <a:tailEnd type="none" w="med" len="med"/>
                    </a:lnB>
                    <a:noFill/>
                  </a:tcPr>
                </a:tc>
                <a:tc>
                  <a:txBody>
                    <a:bodyPr/>
                    <a:lstStyle/>
                    <a:p>
                      <a:pPr indent="144145" algn="l" hangingPunct="0">
                        <a:lnSpc>
                          <a:spcPts val="1200"/>
                        </a:lnSpc>
                        <a:buNone/>
                      </a:pPr>
                      <a:r>
                        <a:rPr lang="en-US" sz="1800" dirty="0">
                          <a:effectLst/>
                          <a:latin typeface="Times New Roman" panose="02020603050405020304" pitchFamily="18" charset="0"/>
                          <a:ea typeface="SimSun" panose="02010600030101010101" pitchFamily="2" charset="-122"/>
                        </a:rPr>
                        <a:t>5</a:t>
                      </a:r>
                      <a:endParaRPr lang="en-GB" sz="1800" dirty="0">
                        <a:effectLst/>
                        <a:latin typeface="Times New Roman" panose="02020603050405020304" pitchFamily="18" charset="0"/>
                        <a:ea typeface="SimSun" panose="02010600030101010101" pitchFamily="2" charset="-122"/>
                      </a:endParaRPr>
                    </a:p>
                  </a:txBody>
                  <a:tcPr marL="44450" marR="44450" marT="0" marB="0" anchor="ctr">
                    <a:lnL>
                      <a:noFill/>
                    </a:lnL>
                    <a:lnR>
                      <a:noFill/>
                    </a:lnR>
                    <a:lnT>
                      <a:noFill/>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15418624"/>
                  </a:ext>
                </a:extLst>
              </a:tr>
            </a:tbl>
          </a:graphicData>
        </a:graphic>
      </p:graphicFrame>
      <p:pic>
        <p:nvPicPr>
          <p:cNvPr id="2" name="Picture 4">
            <a:extLst>
              <a:ext uri="{FF2B5EF4-FFF2-40B4-BE49-F238E27FC236}">
                <a16:creationId xmlns:a16="http://schemas.microsoft.com/office/drawing/2014/main" id="{97C5AF71-642B-2BCC-157B-1744BE54EE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94" t="33041" r="12780" b="33341"/>
          <a:stretch>
            <a:fillRect/>
          </a:stretch>
        </p:blipFill>
        <p:spPr bwMode="auto">
          <a:xfrm>
            <a:off x="8021370" y="232775"/>
            <a:ext cx="1801639" cy="5646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学校LOGO设计分享—意大利都灵理工大学（Politecnico di Torino）启用新校徽【尼高品牌设计】">
            <a:extLst>
              <a:ext uri="{FF2B5EF4-FFF2-40B4-BE49-F238E27FC236}">
                <a16:creationId xmlns:a16="http://schemas.microsoft.com/office/drawing/2014/main" id="{7A4B2BE0-E22E-703C-E4BC-B5BA4F2280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956" t="12788" r="8020" b="12123"/>
          <a:stretch>
            <a:fillRect/>
          </a:stretch>
        </p:blipFill>
        <p:spPr bwMode="auto">
          <a:xfrm>
            <a:off x="6648263" y="232775"/>
            <a:ext cx="1291628" cy="577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38382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68548-9725-DDDA-712E-36E3D09FB4B5}"/>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B92B67C0-23EE-AE89-C906-B6860F15BB89}"/>
              </a:ext>
            </a:extLst>
          </p:cNvPr>
          <p:cNvSpPr>
            <a:spLocks noGrp="1"/>
          </p:cNvSpPr>
          <p:nvPr>
            <p:ph type="dt" sz="half" idx="10"/>
          </p:nvPr>
        </p:nvSpPr>
        <p:spPr/>
        <p:txBody>
          <a:bodyPr/>
          <a:lstStyle/>
          <a:p>
            <a:fld id="{A8A6E1BE-53ED-4451-A727-AD8CB95F4B3F}" type="datetime1">
              <a:rPr lang="zh-CN" altLang="en-US" smtClean="0"/>
              <a:t>2025/6/10</a:t>
            </a:fld>
            <a:endParaRPr lang="en-US"/>
          </a:p>
        </p:txBody>
      </p:sp>
      <p:sp>
        <p:nvSpPr>
          <p:cNvPr id="4" name="Slide Number Placeholder 3">
            <a:extLst>
              <a:ext uri="{FF2B5EF4-FFF2-40B4-BE49-F238E27FC236}">
                <a16:creationId xmlns:a16="http://schemas.microsoft.com/office/drawing/2014/main" id="{8C61C2D7-D3B6-3C97-7EC0-0E95F35778F2}"/>
              </a:ext>
            </a:extLst>
          </p:cNvPr>
          <p:cNvSpPr>
            <a:spLocks noGrp="1"/>
          </p:cNvSpPr>
          <p:nvPr>
            <p:ph type="sldNum" sz="quarter" idx="12"/>
          </p:nvPr>
        </p:nvSpPr>
        <p:spPr/>
        <p:txBody>
          <a:bodyPr/>
          <a:lstStyle/>
          <a:p>
            <a:fld id="{3A98EE3D-8CD1-4C3F-BD1C-C98C9596463C}" type="slidenum">
              <a:rPr lang="en-US" smtClean="0"/>
              <a:t>11</a:t>
            </a:fld>
            <a:r>
              <a:rPr lang="en-US" dirty="0"/>
              <a:t>/16</a:t>
            </a:r>
          </a:p>
        </p:txBody>
      </p:sp>
      <p:cxnSp>
        <p:nvCxnSpPr>
          <p:cNvPr id="9" name="直接连接符 15">
            <a:extLst>
              <a:ext uri="{FF2B5EF4-FFF2-40B4-BE49-F238E27FC236}">
                <a16:creationId xmlns:a16="http://schemas.microsoft.com/office/drawing/2014/main" id="{A02C7678-0870-14D3-73E1-9FC38D6AC362}"/>
              </a:ext>
            </a:extLst>
          </p:cNvPr>
          <p:cNvCxnSpPr/>
          <p:nvPr/>
        </p:nvCxnSpPr>
        <p:spPr>
          <a:xfrm>
            <a:off x="210435" y="844762"/>
            <a:ext cx="9657542" cy="0"/>
          </a:xfrm>
          <a:prstGeom prst="line">
            <a:avLst/>
          </a:prstGeom>
        </p:spPr>
        <p:style>
          <a:lnRef idx="2">
            <a:schemeClr val="dk1"/>
          </a:lnRef>
          <a:fillRef idx="0">
            <a:schemeClr val="dk1"/>
          </a:fillRef>
          <a:effectRef idx="1">
            <a:schemeClr val="dk1"/>
          </a:effectRef>
          <a:fontRef idx="minor">
            <a:schemeClr val="tx1"/>
          </a:fontRef>
        </p:style>
      </p:cxnSp>
      <p:sp>
        <p:nvSpPr>
          <p:cNvPr id="16" name="Title 1">
            <a:extLst>
              <a:ext uri="{FF2B5EF4-FFF2-40B4-BE49-F238E27FC236}">
                <a16:creationId xmlns:a16="http://schemas.microsoft.com/office/drawing/2014/main" id="{FBFF1E40-D80F-19FE-8621-6220A164E307}"/>
              </a:ext>
            </a:extLst>
          </p:cNvPr>
          <p:cNvSpPr>
            <a:spLocks noGrp="1"/>
          </p:cNvSpPr>
          <p:nvPr>
            <p:ph type="title"/>
          </p:nvPr>
        </p:nvSpPr>
        <p:spPr>
          <a:xfrm>
            <a:off x="553263" y="313320"/>
            <a:ext cx="10058400" cy="547392"/>
          </a:xfrm>
        </p:spPr>
        <p:txBody>
          <a:bodyPr>
            <a:noAutofit/>
          </a:bodyPr>
          <a:lstStyle/>
          <a:p>
            <a:r>
              <a:rPr lang="en-GB" altLang="zh-CN" sz="3100" dirty="0">
                <a:solidFill>
                  <a:schemeClr val="tx1"/>
                </a:solidFill>
                <a:latin typeface="Times New Roman" panose="02020603050405020304" pitchFamily="18" charset="0"/>
                <a:cs typeface="Times New Roman" panose="02020603050405020304" pitchFamily="18" charset="0"/>
              </a:rPr>
              <a:t>Results and discussion</a:t>
            </a:r>
          </a:p>
        </p:txBody>
      </p:sp>
      <p:sp>
        <p:nvSpPr>
          <p:cNvPr id="5" name="TextBox 4">
            <a:extLst>
              <a:ext uri="{FF2B5EF4-FFF2-40B4-BE49-F238E27FC236}">
                <a16:creationId xmlns:a16="http://schemas.microsoft.com/office/drawing/2014/main" id="{22EF5F11-C2B0-10D1-FF5E-611A3C830C5D}"/>
              </a:ext>
            </a:extLst>
          </p:cNvPr>
          <p:cNvSpPr txBox="1"/>
          <p:nvPr/>
        </p:nvSpPr>
        <p:spPr>
          <a:xfrm>
            <a:off x="210436" y="845395"/>
            <a:ext cx="4243870" cy="369332"/>
          </a:xfrm>
          <a:prstGeom prst="rect">
            <a:avLst/>
          </a:prstGeom>
          <a:noFill/>
        </p:spPr>
        <p:txBody>
          <a:bodyPr wrap="square">
            <a:spAutoFit/>
          </a:bodyPr>
          <a:lstStyle/>
          <a:p>
            <a:pPr marL="285750" indent="-285750">
              <a:buFont typeface="Wingdings" panose="05000000000000000000" pitchFamily="2" charset="2"/>
              <a:buChar char="Ø"/>
            </a:pPr>
            <a:r>
              <a:rPr lang="en-US" altLang="zh-CN" dirty="0">
                <a:latin typeface="Times New Roman" panose="02020603050405020304" pitchFamily="18" charset="0"/>
                <a:cs typeface="Times New Roman" panose="02020603050405020304" pitchFamily="18" charset="0"/>
              </a:rPr>
              <a:t>Visualization of analysis results</a:t>
            </a:r>
            <a:endParaRPr lang="en-GB" dirty="0"/>
          </a:p>
        </p:txBody>
      </p:sp>
      <p:pic>
        <p:nvPicPr>
          <p:cNvPr id="2" name="图片 2">
            <a:extLst>
              <a:ext uri="{FF2B5EF4-FFF2-40B4-BE49-F238E27FC236}">
                <a16:creationId xmlns:a16="http://schemas.microsoft.com/office/drawing/2014/main" id="{0F563DE0-C152-9AFC-B998-D0AB7BAFD44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3263" y="1310412"/>
            <a:ext cx="7167290" cy="4307586"/>
          </a:xfrm>
          <a:prstGeom prst="rect">
            <a:avLst/>
          </a:prstGeom>
          <a:noFill/>
          <a:ln>
            <a:noFill/>
          </a:ln>
        </p:spPr>
      </p:pic>
      <p:sp>
        <p:nvSpPr>
          <p:cNvPr id="7" name="TextBox 6">
            <a:extLst>
              <a:ext uri="{FF2B5EF4-FFF2-40B4-BE49-F238E27FC236}">
                <a16:creationId xmlns:a16="http://schemas.microsoft.com/office/drawing/2014/main" id="{2CA5680B-B9D5-6F22-F1D5-C99DBC80C8FC}"/>
              </a:ext>
            </a:extLst>
          </p:cNvPr>
          <p:cNvSpPr txBox="1"/>
          <p:nvPr/>
        </p:nvSpPr>
        <p:spPr>
          <a:xfrm>
            <a:off x="360013" y="5713683"/>
            <a:ext cx="7553789" cy="584775"/>
          </a:xfrm>
          <a:prstGeom prst="rect">
            <a:avLst/>
          </a:prstGeom>
          <a:noFill/>
        </p:spPr>
        <p:txBody>
          <a:bodyPr wrap="square">
            <a:spAutoFit/>
          </a:bodyPr>
          <a:lstStyle/>
          <a:p>
            <a:r>
              <a:rPr lang="en-GB" sz="1600" dirty="0">
                <a:latin typeface="Times New Roman" panose="02020603050405020304" pitchFamily="18" charset="0"/>
                <a:cs typeface="Times New Roman" panose="02020603050405020304" pitchFamily="18" charset="0"/>
              </a:rPr>
              <a:t>The visualized normalized attention distribution pattern when processing the outermost three pixels of a local patch, and the area filled with white dashed lines is the local patch.</a:t>
            </a:r>
          </a:p>
        </p:txBody>
      </p:sp>
      <p:sp>
        <p:nvSpPr>
          <p:cNvPr id="10" name="TextBox 9">
            <a:extLst>
              <a:ext uri="{FF2B5EF4-FFF2-40B4-BE49-F238E27FC236}">
                <a16:creationId xmlns:a16="http://schemas.microsoft.com/office/drawing/2014/main" id="{877CB94D-F6A7-900D-0538-73AA1EDBA7B9}"/>
              </a:ext>
            </a:extLst>
          </p:cNvPr>
          <p:cNvSpPr txBox="1"/>
          <p:nvPr/>
        </p:nvSpPr>
        <p:spPr>
          <a:xfrm>
            <a:off x="8218426" y="1562196"/>
            <a:ext cx="3420311" cy="923330"/>
          </a:xfrm>
          <a:prstGeom prst="rect">
            <a:avLst/>
          </a:prstGeom>
          <a:noFill/>
        </p:spPr>
        <p:txBody>
          <a:bodyPr wrap="square">
            <a:spAutoFit/>
          </a:bodyPr>
          <a:lstStyle/>
          <a:p>
            <a:r>
              <a:rPr lang="en-GB" dirty="0">
                <a:latin typeface="Times New Roman" panose="02020603050405020304" pitchFamily="18" charset="0"/>
                <a:cs typeface="Times New Roman" panose="02020603050405020304" pitchFamily="18" charset="0"/>
              </a:rPr>
              <a:t>the model focuses attention mainly on the surrounding context outside the local patch</a:t>
            </a:r>
          </a:p>
        </p:txBody>
      </p:sp>
      <p:pic>
        <p:nvPicPr>
          <p:cNvPr id="6" name="Picture 4">
            <a:extLst>
              <a:ext uri="{FF2B5EF4-FFF2-40B4-BE49-F238E27FC236}">
                <a16:creationId xmlns:a16="http://schemas.microsoft.com/office/drawing/2014/main" id="{CB1512FD-B3EC-C15D-E2EC-4385B569774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794" t="33041" r="12780" b="33341"/>
          <a:stretch>
            <a:fillRect/>
          </a:stretch>
        </p:blipFill>
        <p:spPr bwMode="auto">
          <a:xfrm>
            <a:off x="8021370" y="232775"/>
            <a:ext cx="1801639" cy="5646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学校LOGO设计分享—意大利都灵理工大学（Politecnico di Torino）启用新校徽【尼高品牌设计】">
            <a:extLst>
              <a:ext uri="{FF2B5EF4-FFF2-40B4-BE49-F238E27FC236}">
                <a16:creationId xmlns:a16="http://schemas.microsoft.com/office/drawing/2014/main" id="{A271A918-CAA5-6F02-F56C-02A606194FC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956" t="12788" r="8020" b="12123"/>
          <a:stretch>
            <a:fillRect/>
          </a:stretch>
        </p:blipFill>
        <p:spPr bwMode="auto">
          <a:xfrm>
            <a:off x="6648263" y="232775"/>
            <a:ext cx="1291628" cy="577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098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C7470-0283-BA5C-E3FC-12A389FB0E45}"/>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A1DF718A-3D52-CF41-3CB4-075324B431AE}"/>
              </a:ext>
            </a:extLst>
          </p:cNvPr>
          <p:cNvSpPr>
            <a:spLocks noGrp="1"/>
          </p:cNvSpPr>
          <p:nvPr>
            <p:ph type="dt" sz="half" idx="10"/>
          </p:nvPr>
        </p:nvSpPr>
        <p:spPr/>
        <p:txBody>
          <a:bodyPr/>
          <a:lstStyle/>
          <a:p>
            <a:fld id="{A8A6E1BE-53ED-4451-A727-AD8CB95F4B3F}" type="datetime1">
              <a:rPr lang="zh-CN" altLang="en-US" smtClean="0"/>
              <a:t>2025/6/10</a:t>
            </a:fld>
            <a:endParaRPr lang="en-US"/>
          </a:p>
        </p:txBody>
      </p:sp>
      <p:sp>
        <p:nvSpPr>
          <p:cNvPr id="4" name="Slide Number Placeholder 3">
            <a:extLst>
              <a:ext uri="{FF2B5EF4-FFF2-40B4-BE49-F238E27FC236}">
                <a16:creationId xmlns:a16="http://schemas.microsoft.com/office/drawing/2014/main" id="{5E2B55FB-D45F-2047-0E45-408212278E15}"/>
              </a:ext>
            </a:extLst>
          </p:cNvPr>
          <p:cNvSpPr>
            <a:spLocks noGrp="1"/>
          </p:cNvSpPr>
          <p:nvPr>
            <p:ph type="sldNum" sz="quarter" idx="12"/>
          </p:nvPr>
        </p:nvSpPr>
        <p:spPr/>
        <p:txBody>
          <a:bodyPr/>
          <a:lstStyle/>
          <a:p>
            <a:fld id="{3A98EE3D-8CD1-4C3F-BD1C-C98C9596463C}" type="slidenum">
              <a:rPr lang="en-US" smtClean="0"/>
              <a:t>12</a:t>
            </a:fld>
            <a:r>
              <a:rPr lang="en-US" dirty="0"/>
              <a:t>/16</a:t>
            </a:r>
          </a:p>
        </p:txBody>
      </p:sp>
      <p:cxnSp>
        <p:nvCxnSpPr>
          <p:cNvPr id="9" name="直接连接符 15">
            <a:extLst>
              <a:ext uri="{FF2B5EF4-FFF2-40B4-BE49-F238E27FC236}">
                <a16:creationId xmlns:a16="http://schemas.microsoft.com/office/drawing/2014/main" id="{CC5D3FEB-0E92-E702-3E7A-4033136713DD}"/>
              </a:ext>
            </a:extLst>
          </p:cNvPr>
          <p:cNvCxnSpPr/>
          <p:nvPr/>
        </p:nvCxnSpPr>
        <p:spPr>
          <a:xfrm>
            <a:off x="210435" y="844762"/>
            <a:ext cx="9657542" cy="0"/>
          </a:xfrm>
          <a:prstGeom prst="line">
            <a:avLst/>
          </a:prstGeom>
        </p:spPr>
        <p:style>
          <a:lnRef idx="2">
            <a:schemeClr val="dk1"/>
          </a:lnRef>
          <a:fillRef idx="0">
            <a:schemeClr val="dk1"/>
          </a:fillRef>
          <a:effectRef idx="1">
            <a:schemeClr val="dk1"/>
          </a:effectRef>
          <a:fontRef idx="minor">
            <a:schemeClr val="tx1"/>
          </a:fontRef>
        </p:style>
      </p:cxnSp>
      <p:sp>
        <p:nvSpPr>
          <p:cNvPr id="16" name="Title 1">
            <a:extLst>
              <a:ext uri="{FF2B5EF4-FFF2-40B4-BE49-F238E27FC236}">
                <a16:creationId xmlns:a16="http://schemas.microsoft.com/office/drawing/2014/main" id="{8A593B0C-86CB-0224-AF02-E4E15C17B0F6}"/>
              </a:ext>
            </a:extLst>
          </p:cNvPr>
          <p:cNvSpPr>
            <a:spLocks noGrp="1"/>
          </p:cNvSpPr>
          <p:nvPr>
            <p:ph type="title"/>
          </p:nvPr>
        </p:nvSpPr>
        <p:spPr>
          <a:xfrm>
            <a:off x="553263" y="313320"/>
            <a:ext cx="10058400" cy="547392"/>
          </a:xfrm>
        </p:spPr>
        <p:txBody>
          <a:bodyPr>
            <a:noAutofit/>
          </a:bodyPr>
          <a:lstStyle/>
          <a:p>
            <a:r>
              <a:rPr lang="en-GB" altLang="zh-CN" sz="3100" dirty="0">
                <a:solidFill>
                  <a:schemeClr val="tx1"/>
                </a:solidFill>
                <a:latin typeface="Times New Roman" panose="02020603050405020304" pitchFamily="18" charset="0"/>
                <a:cs typeface="Times New Roman" panose="02020603050405020304" pitchFamily="18" charset="0"/>
              </a:rPr>
              <a:t>Results and discussion</a:t>
            </a:r>
          </a:p>
        </p:txBody>
      </p:sp>
      <p:sp>
        <p:nvSpPr>
          <p:cNvPr id="5" name="TextBox 4">
            <a:extLst>
              <a:ext uri="{FF2B5EF4-FFF2-40B4-BE49-F238E27FC236}">
                <a16:creationId xmlns:a16="http://schemas.microsoft.com/office/drawing/2014/main" id="{98B51440-98FC-4215-3909-ECAD24A644AB}"/>
              </a:ext>
            </a:extLst>
          </p:cNvPr>
          <p:cNvSpPr txBox="1"/>
          <p:nvPr/>
        </p:nvSpPr>
        <p:spPr>
          <a:xfrm>
            <a:off x="210436" y="845395"/>
            <a:ext cx="4243870" cy="369332"/>
          </a:xfrm>
          <a:prstGeom prst="rect">
            <a:avLst/>
          </a:prstGeom>
          <a:noFill/>
        </p:spPr>
        <p:txBody>
          <a:bodyPr wrap="square">
            <a:spAutoFit/>
          </a:bodyPr>
          <a:lstStyle/>
          <a:p>
            <a:pPr marL="285750" indent="-285750">
              <a:buFont typeface="Wingdings" panose="05000000000000000000" pitchFamily="2" charset="2"/>
              <a:buChar char="Ø"/>
            </a:pPr>
            <a:r>
              <a:rPr lang="en-US" altLang="zh-CN" dirty="0">
                <a:latin typeface="Times New Roman" panose="02020603050405020304" pitchFamily="18" charset="0"/>
                <a:cs typeface="Times New Roman" panose="02020603050405020304" pitchFamily="18" charset="0"/>
              </a:rPr>
              <a:t>Damage report generation</a:t>
            </a:r>
            <a:endParaRPr lang="en-GB" dirty="0"/>
          </a:p>
        </p:txBody>
      </p:sp>
      <p:pic>
        <p:nvPicPr>
          <p:cNvPr id="2" name="图片 10">
            <a:extLst>
              <a:ext uri="{FF2B5EF4-FFF2-40B4-BE49-F238E27FC236}">
                <a16:creationId xmlns:a16="http://schemas.microsoft.com/office/drawing/2014/main" id="{CCAB6A49-7CB5-EB92-3D2B-94E443EEEAA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375" y="2129044"/>
            <a:ext cx="2943303" cy="3222442"/>
          </a:xfrm>
          <a:prstGeom prst="rect">
            <a:avLst/>
          </a:prstGeom>
          <a:noFill/>
          <a:ln>
            <a:noFill/>
          </a:ln>
        </p:spPr>
      </p:pic>
      <p:pic>
        <p:nvPicPr>
          <p:cNvPr id="6" name="图片 12">
            <a:extLst>
              <a:ext uri="{FF2B5EF4-FFF2-40B4-BE49-F238E27FC236}">
                <a16:creationId xmlns:a16="http://schemas.microsoft.com/office/drawing/2014/main" id="{3C919BB4-AD8C-8F42-4B0F-B34291491E8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7483" y="1038139"/>
            <a:ext cx="2270899" cy="2482262"/>
          </a:xfrm>
          <a:prstGeom prst="rect">
            <a:avLst/>
          </a:prstGeom>
          <a:noFill/>
          <a:ln>
            <a:noFill/>
          </a:ln>
        </p:spPr>
      </p:pic>
      <p:pic>
        <p:nvPicPr>
          <p:cNvPr id="7" name="图片 6">
            <a:extLst>
              <a:ext uri="{FF2B5EF4-FFF2-40B4-BE49-F238E27FC236}">
                <a16:creationId xmlns:a16="http://schemas.microsoft.com/office/drawing/2014/main" id="{D8533ACB-9653-48FA-42C6-C95B4CA9F47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97483" y="3835027"/>
            <a:ext cx="2271816" cy="2482262"/>
          </a:xfrm>
          <a:prstGeom prst="rect">
            <a:avLst/>
          </a:prstGeom>
          <a:noFill/>
          <a:ln>
            <a:noFill/>
          </a:ln>
        </p:spPr>
      </p:pic>
      <p:pic>
        <p:nvPicPr>
          <p:cNvPr id="8" name="图片 22" descr="图片包含 图示&#10;&#10;AI 生成的内容可能不正确。">
            <a:extLst>
              <a:ext uri="{FF2B5EF4-FFF2-40B4-BE49-F238E27FC236}">
                <a16:creationId xmlns:a16="http://schemas.microsoft.com/office/drawing/2014/main" id="{74571C6F-0C9C-729C-7DB5-36E56E62283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51187" y="1038139"/>
            <a:ext cx="2267239" cy="2482262"/>
          </a:xfrm>
          <a:prstGeom prst="rect">
            <a:avLst/>
          </a:prstGeom>
          <a:noFill/>
          <a:ln>
            <a:noFill/>
          </a:ln>
        </p:spPr>
      </p:pic>
      <p:pic>
        <p:nvPicPr>
          <p:cNvPr id="10" name="图片 24" descr="背景图案&#10;&#10;AI 生成的内容可能不正确。">
            <a:extLst>
              <a:ext uri="{FF2B5EF4-FFF2-40B4-BE49-F238E27FC236}">
                <a16:creationId xmlns:a16="http://schemas.microsoft.com/office/drawing/2014/main" id="{E18538A4-B3E4-7032-29BA-10279AEE72A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951187" y="3835027"/>
            <a:ext cx="2267239" cy="2482262"/>
          </a:xfrm>
          <a:prstGeom prst="rect">
            <a:avLst/>
          </a:prstGeom>
          <a:noFill/>
          <a:ln>
            <a:noFill/>
          </a:ln>
        </p:spPr>
      </p:pic>
      <p:pic>
        <p:nvPicPr>
          <p:cNvPr id="11" name="图片 20">
            <a:extLst>
              <a:ext uri="{FF2B5EF4-FFF2-40B4-BE49-F238E27FC236}">
                <a16:creationId xmlns:a16="http://schemas.microsoft.com/office/drawing/2014/main" id="{E58E1DF0-A8A2-196E-1AA1-1E0D26B96F86}"/>
              </a:ext>
            </a:extLst>
          </p:cNvPr>
          <p:cNvPicPr>
            <a:picLocks noChangeAspect="1"/>
          </p:cNvPicPr>
          <p:nvPr/>
        </p:nvPicPr>
        <p:blipFill>
          <a:blip r:embed="rId8">
            <a:extLst>
              <a:ext uri="{28A0092B-C50C-407E-A947-70E740481C1C}">
                <a14:useLocalDpi xmlns:a14="http://schemas.microsoft.com/office/drawing/2010/main" val="0"/>
              </a:ext>
            </a:extLst>
          </a:blip>
          <a:srcRect l="2761" t="1934" r="2825" b="1429"/>
          <a:stretch>
            <a:fillRect/>
          </a:stretch>
        </p:blipFill>
        <p:spPr bwMode="auto">
          <a:xfrm>
            <a:off x="8343752" y="916925"/>
            <a:ext cx="3791686" cy="5662273"/>
          </a:xfrm>
          <a:prstGeom prst="rect">
            <a:avLst/>
          </a:prstGeom>
          <a:noFill/>
          <a:ln>
            <a:noFill/>
          </a:ln>
        </p:spPr>
      </p:pic>
      <p:sp>
        <p:nvSpPr>
          <p:cNvPr id="13" name="TextBox 12">
            <a:extLst>
              <a:ext uri="{FF2B5EF4-FFF2-40B4-BE49-F238E27FC236}">
                <a16:creationId xmlns:a16="http://schemas.microsoft.com/office/drawing/2014/main" id="{7A25A8C9-9265-CDD0-1096-901F87163DF4}"/>
              </a:ext>
            </a:extLst>
          </p:cNvPr>
          <p:cNvSpPr txBox="1"/>
          <p:nvPr/>
        </p:nvSpPr>
        <p:spPr>
          <a:xfrm>
            <a:off x="1500812" y="5351486"/>
            <a:ext cx="684427" cy="369332"/>
          </a:xfrm>
          <a:prstGeom prst="rect">
            <a:avLst/>
          </a:prstGeom>
          <a:noFill/>
        </p:spPr>
        <p:txBody>
          <a:bodyPr wrap="square">
            <a:spAutoFit/>
          </a:bodyPr>
          <a:lstStyle/>
          <a:p>
            <a:r>
              <a:rPr lang="en-GB" dirty="0">
                <a:latin typeface="Times New Roman" panose="02020603050405020304" pitchFamily="18" charset="0"/>
                <a:cs typeface="Times New Roman" panose="02020603050405020304" pitchFamily="18" charset="0"/>
              </a:rPr>
              <a:t>Input</a:t>
            </a:r>
          </a:p>
        </p:txBody>
      </p:sp>
      <p:sp>
        <p:nvSpPr>
          <p:cNvPr id="14" name="TextBox 13">
            <a:extLst>
              <a:ext uri="{FF2B5EF4-FFF2-40B4-BE49-F238E27FC236}">
                <a16:creationId xmlns:a16="http://schemas.microsoft.com/office/drawing/2014/main" id="{FD11D22E-E023-69B1-11C7-C1F7FD44EBFF}"/>
              </a:ext>
            </a:extLst>
          </p:cNvPr>
          <p:cNvSpPr txBox="1"/>
          <p:nvPr/>
        </p:nvSpPr>
        <p:spPr>
          <a:xfrm>
            <a:off x="3890238" y="3470910"/>
            <a:ext cx="1514173" cy="369332"/>
          </a:xfrm>
          <a:prstGeom prst="rect">
            <a:avLst/>
          </a:prstGeom>
          <a:noFill/>
        </p:spPr>
        <p:txBody>
          <a:bodyPr wrap="square">
            <a:spAutoFit/>
          </a:bodyPr>
          <a:lstStyle/>
          <a:p>
            <a:r>
              <a:rPr lang="en-GB" dirty="0" err="1">
                <a:latin typeface="Times New Roman" panose="02020603050405020304" pitchFamily="18" charset="0"/>
                <a:cs typeface="Times New Roman" panose="02020603050405020304" pitchFamily="18" charset="0"/>
              </a:rPr>
              <a:t>Cls</a:t>
            </a:r>
            <a:r>
              <a:rPr lang="en-GB" dirty="0">
                <a:latin typeface="Times New Roman" panose="02020603050405020304" pitchFamily="18" charset="0"/>
                <a:cs typeface="Times New Roman" panose="02020603050405020304" pitchFamily="18" charset="0"/>
              </a:rPr>
              <a:t> annotation</a:t>
            </a:r>
          </a:p>
        </p:txBody>
      </p:sp>
      <p:sp>
        <p:nvSpPr>
          <p:cNvPr id="15" name="TextBox 14">
            <a:extLst>
              <a:ext uri="{FF2B5EF4-FFF2-40B4-BE49-F238E27FC236}">
                <a16:creationId xmlns:a16="http://schemas.microsoft.com/office/drawing/2014/main" id="{A59828DF-1BF3-9DC5-83EA-EF0357984FDA}"/>
              </a:ext>
            </a:extLst>
          </p:cNvPr>
          <p:cNvSpPr txBox="1"/>
          <p:nvPr/>
        </p:nvSpPr>
        <p:spPr>
          <a:xfrm>
            <a:off x="3828898" y="6233239"/>
            <a:ext cx="1784698" cy="369332"/>
          </a:xfrm>
          <a:prstGeom prst="rect">
            <a:avLst/>
          </a:prstGeom>
          <a:noFill/>
        </p:spPr>
        <p:txBody>
          <a:bodyPr wrap="square">
            <a:spAutoFit/>
          </a:bodyPr>
          <a:lstStyle/>
          <a:p>
            <a:r>
              <a:rPr lang="en-GB" dirty="0" err="1">
                <a:latin typeface="Times New Roman" panose="02020603050405020304" pitchFamily="18" charset="0"/>
                <a:cs typeface="Times New Roman" panose="02020603050405020304" pitchFamily="18" charset="0"/>
              </a:rPr>
              <a:t>Segm</a:t>
            </a:r>
            <a:r>
              <a:rPr lang="en-GB" dirty="0">
                <a:latin typeface="Times New Roman" panose="02020603050405020304" pitchFamily="18" charset="0"/>
                <a:cs typeface="Times New Roman" panose="02020603050405020304" pitchFamily="18" charset="0"/>
              </a:rPr>
              <a:t> annotation</a:t>
            </a:r>
          </a:p>
        </p:txBody>
      </p:sp>
      <p:sp>
        <p:nvSpPr>
          <p:cNvPr id="17" name="TextBox 16">
            <a:extLst>
              <a:ext uri="{FF2B5EF4-FFF2-40B4-BE49-F238E27FC236}">
                <a16:creationId xmlns:a16="http://schemas.microsoft.com/office/drawing/2014/main" id="{DD064D6F-18F3-D1DB-348D-E25F4FC71D6B}"/>
              </a:ext>
            </a:extLst>
          </p:cNvPr>
          <p:cNvSpPr txBox="1"/>
          <p:nvPr/>
        </p:nvSpPr>
        <p:spPr>
          <a:xfrm>
            <a:off x="6447844" y="3429000"/>
            <a:ext cx="1273923" cy="369332"/>
          </a:xfrm>
          <a:prstGeom prst="rect">
            <a:avLst/>
          </a:prstGeom>
          <a:noFill/>
        </p:spPr>
        <p:txBody>
          <a:bodyPr wrap="square">
            <a:spAutoFit/>
          </a:bodyPr>
          <a:lstStyle/>
          <a:p>
            <a:r>
              <a:rPr lang="en-GB" dirty="0">
                <a:latin typeface="Times New Roman" panose="02020603050405020304" pitchFamily="18" charset="0"/>
                <a:cs typeface="Times New Roman" panose="02020603050405020304" pitchFamily="18" charset="0"/>
              </a:rPr>
              <a:t>No context</a:t>
            </a:r>
          </a:p>
        </p:txBody>
      </p:sp>
      <p:sp>
        <p:nvSpPr>
          <p:cNvPr id="18" name="TextBox 17">
            <a:extLst>
              <a:ext uri="{FF2B5EF4-FFF2-40B4-BE49-F238E27FC236}">
                <a16:creationId xmlns:a16="http://schemas.microsoft.com/office/drawing/2014/main" id="{0F510436-9D2B-798E-85FB-F7A6F549AD88}"/>
              </a:ext>
            </a:extLst>
          </p:cNvPr>
          <p:cNvSpPr txBox="1"/>
          <p:nvPr/>
        </p:nvSpPr>
        <p:spPr>
          <a:xfrm>
            <a:off x="6316282" y="6262034"/>
            <a:ext cx="1668545" cy="369332"/>
          </a:xfrm>
          <a:prstGeom prst="rect">
            <a:avLst/>
          </a:prstGeom>
          <a:noFill/>
        </p:spPr>
        <p:txBody>
          <a:bodyPr wrap="square">
            <a:spAutoFit/>
          </a:bodyPr>
          <a:lstStyle/>
          <a:p>
            <a:r>
              <a:rPr lang="en-GB" dirty="0">
                <a:latin typeface="Times New Roman" panose="02020603050405020304" pitchFamily="18" charset="0"/>
                <a:cs typeface="Times New Roman" panose="02020603050405020304" pitchFamily="18" charset="0"/>
              </a:rPr>
              <a:t>256-swin-b2-rd</a:t>
            </a:r>
          </a:p>
        </p:txBody>
      </p:sp>
      <p:pic>
        <p:nvPicPr>
          <p:cNvPr id="12" name="Picture 4">
            <a:extLst>
              <a:ext uri="{FF2B5EF4-FFF2-40B4-BE49-F238E27FC236}">
                <a16:creationId xmlns:a16="http://schemas.microsoft.com/office/drawing/2014/main" id="{DBB5FC99-7AA2-38B7-05B5-D158A358D27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9794" t="33041" r="12780" b="33341"/>
          <a:stretch>
            <a:fillRect/>
          </a:stretch>
        </p:blipFill>
        <p:spPr bwMode="auto">
          <a:xfrm>
            <a:off x="8021370" y="232775"/>
            <a:ext cx="1801639" cy="56469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学校LOGO设计分享—意大利都灵理工大学（Politecnico di Torino）启用新校徽【尼高品牌设计】">
            <a:extLst>
              <a:ext uri="{FF2B5EF4-FFF2-40B4-BE49-F238E27FC236}">
                <a16:creationId xmlns:a16="http://schemas.microsoft.com/office/drawing/2014/main" id="{A58D20CC-877C-4E01-41BC-375C1D973A8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7956" t="12788" r="8020" b="12123"/>
          <a:stretch>
            <a:fillRect/>
          </a:stretch>
        </p:blipFill>
        <p:spPr bwMode="auto">
          <a:xfrm>
            <a:off x="6648263" y="232775"/>
            <a:ext cx="1291628" cy="577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5958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B83D2-9837-0302-8826-2C4D1D6608F0}"/>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4F69ED00-6951-8EE3-335F-230924F259AA}"/>
              </a:ext>
            </a:extLst>
          </p:cNvPr>
          <p:cNvSpPr>
            <a:spLocks noGrp="1"/>
          </p:cNvSpPr>
          <p:nvPr>
            <p:ph type="dt" sz="half" idx="10"/>
          </p:nvPr>
        </p:nvSpPr>
        <p:spPr/>
        <p:txBody>
          <a:bodyPr/>
          <a:lstStyle/>
          <a:p>
            <a:fld id="{A8A6E1BE-53ED-4451-A727-AD8CB95F4B3F}" type="datetime1">
              <a:rPr lang="zh-CN" altLang="en-US" smtClean="0"/>
              <a:t>2025/6/10</a:t>
            </a:fld>
            <a:endParaRPr lang="en-US"/>
          </a:p>
        </p:txBody>
      </p:sp>
      <p:sp>
        <p:nvSpPr>
          <p:cNvPr id="4" name="Slide Number Placeholder 3">
            <a:extLst>
              <a:ext uri="{FF2B5EF4-FFF2-40B4-BE49-F238E27FC236}">
                <a16:creationId xmlns:a16="http://schemas.microsoft.com/office/drawing/2014/main" id="{9BC33C7E-C32C-7780-5A4F-7A9927ACF7A5}"/>
              </a:ext>
            </a:extLst>
          </p:cNvPr>
          <p:cNvSpPr>
            <a:spLocks noGrp="1"/>
          </p:cNvSpPr>
          <p:nvPr>
            <p:ph type="sldNum" sz="quarter" idx="12"/>
          </p:nvPr>
        </p:nvSpPr>
        <p:spPr/>
        <p:txBody>
          <a:bodyPr/>
          <a:lstStyle/>
          <a:p>
            <a:fld id="{3A98EE3D-8CD1-4C3F-BD1C-C98C9596463C}" type="slidenum">
              <a:rPr lang="en-US" smtClean="0"/>
              <a:t>13</a:t>
            </a:fld>
            <a:r>
              <a:rPr lang="en-US" dirty="0"/>
              <a:t>/16</a:t>
            </a:r>
          </a:p>
        </p:txBody>
      </p:sp>
      <p:cxnSp>
        <p:nvCxnSpPr>
          <p:cNvPr id="9" name="直接连接符 15">
            <a:extLst>
              <a:ext uri="{FF2B5EF4-FFF2-40B4-BE49-F238E27FC236}">
                <a16:creationId xmlns:a16="http://schemas.microsoft.com/office/drawing/2014/main" id="{94597985-A2FD-829D-170B-EEBF3BBBDFC9}"/>
              </a:ext>
            </a:extLst>
          </p:cNvPr>
          <p:cNvCxnSpPr/>
          <p:nvPr/>
        </p:nvCxnSpPr>
        <p:spPr>
          <a:xfrm>
            <a:off x="210435" y="844762"/>
            <a:ext cx="9657542" cy="0"/>
          </a:xfrm>
          <a:prstGeom prst="line">
            <a:avLst/>
          </a:prstGeom>
        </p:spPr>
        <p:style>
          <a:lnRef idx="2">
            <a:schemeClr val="dk1"/>
          </a:lnRef>
          <a:fillRef idx="0">
            <a:schemeClr val="dk1"/>
          </a:fillRef>
          <a:effectRef idx="1">
            <a:schemeClr val="dk1"/>
          </a:effectRef>
          <a:fontRef idx="minor">
            <a:schemeClr val="tx1"/>
          </a:fontRef>
        </p:style>
      </p:cxnSp>
      <p:sp>
        <p:nvSpPr>
          <p:cNvPr id="16" name="Title 1">
            <a:extLst>
              <a:ext uri="{FF2B5EF4-FFF2-40B4-BE49-F238E27FC236}">
                <a16:creationId xmlns:a16="http://schemas.microsoft.com/office/drawing/2014/main" id="{72174792-510C-E30C-E72B-145874F8588C}"/>
              </a:ext>
            </a:extLst>
          </p:cNvPr>
          <p:cNvSpPr>
            <a:spLocks noGrp="1"/>
          </p:cNvSpPr>
          <p:nvPr>
            <p:ph type="title"/>
          </p:nvPr>
        </p:nvSpPr>
        <p:spPr>
          <a:xfrm>
            <a:off x="553263" y="313320"/>
            <a:ext cx="10058400" cy="547392"/>
          </a:xfrm>
        </p:spPr>
        <p:txBody>
          <a:bodyPr>
            <a:noAutofit/>
          </a:bodyPr>
          <a:lstStyle/>
          <a:p>
            <a:r>
              <a:rPr lang="en-GB" altLang="zh-CN" sz="3100" dirty="0">
                <a:solidFill>
                  <a:schemeClr val="tx1"/>
                </a:solidFill>
                <a:latin typeface="Times New Roman" panose="02020603050405020304" pitchFamily="18" charset="0"/>
                <a:cs typeface="Times New Roman" panose="02020603050405020304" pitchFamily="18" charset="0"/>
              </a:rPr>
              <a:t>Conclusion</a:t>
            </a:r>
          </a:p>
        </p:txBody>
      </p:sp>
      <p:sp>
        <p:nvSpPr>
          <p:cNvPr id="5" name="TextBox 4">
            <a:extLst>
              <a:ext uri="{FF2B5EF4-FFF2-40B4-BE49-F238E27FC236}">
                <a16:creationId xmlns:a16="http://schemas.microsoft.com/office/drawing/2014/main" id="{CAACEF33-5107-1F19-BF0D-D7D3B41FD3AB}"/>
              </a:ext>
            </a:extLst>
          </p:cNvPr>
          <p:cNvSpPr txBox="1"/>
          <p:nvPr/>
        </p:nvSpPr>
        <p:spPr>
          <a:xfrm>
            <a:off x="210435" y="845395"/>
            <a:ext cx="9657541" cy="4801314"/>
          </a:xfrm>
          <a:prstGeom prst="rect">
            <a:avLst/>
          </a:prstGeom>
          <a:noFill/>
        </p:spPr>
        <p:txBody>
          <a:bodyPr wrap="square">
            <a:spAutoFit/>
          </a:bodyPr>
          <a:lstStyle/>
          <a:p>
            <a:r>
              <a:rPr lang="en-GB" dirty="0">
                <a:latin typeface="Times New Roman" panose="02020603050405020304" pitchFamily="18" charset="0"/>
                <a:cs typeface="Times New Roman" panose="02020603050405020304" pitchFamily="18" charset="0"/>
              </a:rPr>
              <a:t>We proposed an innovative framework for UHR image panoptic segmentation for damage detection and report generation.</a:t>
            </a:r>
          </a:p>
          <a:p>
            <a:endParaRPr lang="en-GB"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Main network: Mask2Former; side network: </a:t>
            </a:r>
            <a:r>
              <a:rPr lang="en-GB" dirty="0" err="1">
                <a:latin typeface="Times New Roman" panose="02020603050405020304" pitchFamily="18" charset="0"/>
                <a:cs typeface="Times New Roman" panose="02020603050405020304" pitchFamily="18" charset="0"/>
              </a:rPr>
              <a:t>EfficientViT</a:t>
            </a:r>
            <a:r>
              <a:rPr lang="en-GB" dirty="0">
                <a:latin typeface="Times New Roman" panose="02020603050405020304" pitchFamily="18" charset="0"/>
                <a:cs typeface="Times New Roman" panose="02020603050405020304" pitchFamily="18" charset="0"/>
              </a:rPr>
              <a:t> for 256 size context. Our best model achieved improvements of 2.85, 6.06, and 4.37 in PQ, SQ, and RQ, respectively.</a:t>
            </a:r>
          </a:p>
          <a:p>
            <a:pPr marL="285750" indent="-285750">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Introduced SAM2 backbone — significantly boosts performance; side network remains effective.</a:t>
            </a:r>
          </a:p>
          <a:p>
            <a:pPr marL="285750" indent="-285750">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Visualization shows context helps local patch inference, improving damage detection.</a:t>
            </a:r>
          </a:p>
          <a:p>
            <a:pPr marL="285750" indent="-285750">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Built a web-based end-to-end platform: batch processes images, outputs PDF damage reports and COCO annotations.</a:t>
            </a:r>
          </a:p>
          <a:p>
            <a:pPr marL="285750" indent="-285750">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r>
              <a:rPr lang="en-GB" dirty="0">
                <a:latin typeface="Times New Roman" panose="02020603050405020304" pitchFamily="18" charset="0"/>
                <a:cs typeface="Times New Roman" panose="02020603050405020304" pitchFamily="18" charset="0"/>
              </a:rPr>
              <a:t>Future work: </a:t>
            </a:r>
          </a:p>
          <a:p>
            <a:pPr marL="285750" indent="-285750">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Incorporating ensemble learning and multi-scale inference as post-processing steps further improves segmentation performance; </a:t>
            </a:r>
          </a:p>
          <a:p>
            <a:pPr marL="285750" indent="-285750">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Automatically generated a comprehensive digital model with detected damages and equipment</a:t>
            </a:r>
          </a:p>
        </p:txBody>
      </p:sp>
      <p:pic>
        <p:nvPicPr>
          <p:cNvPr id="2" name="Picture 4">
            <a:extLst>
              <a:ext uri="{FF2B5EF4-FFF2-40B4-BE49-F238E27FC236}">
                <a16:creationId xmlns:a16="http://schemas.microsoft.com/office/drawing/2014/main" id="{1DC02A7B-2370-E253-0F76-8FC2E70D13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94" t="33041" r="12780" b="33341"/>
          <a:stretch>
            <a:fillRect/>
          </a:stretch>
        </p:blipFill>
        <p:spPr bwMode="auto">
          <a:xfrm>
            <a:off x="8021370" y="232775"/>
            <a:ext cx="1801639" cy="5646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学校LOGO设计分享—意大利都灵理工大学（Politecnico di Torino）启用新校徽【尼高品牌设计】">
            <a:extLst>
              <a:ext uri="{FF2B5EF4-FFF2-40B4-BE49-F238E27FC236}">
                <a16:creationId xmlns:a16="http://schemas.microsoft.com/office/drawing/2014/main" id="{1FBF7AE7-0982-0A43-996D-8142EA5AA3C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956" t="12788" r="8020" b="12123"/>
          <a:stretch>
            <a:fillRect/>
          </a:stretch>
        </p:blipFill>
        <p:spPr bwMode="auto">
          <a:xfrm>
            <a:off x="6648263" y="232775"/>
            <a:ext cx="1291628" cy="577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65033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88DBE-B33A-0C90-A670-BAC67CBD99A9}"/>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71D5CF7E-7D8F-DCE3-76AC-B54E45C5F9F9}"/>
              </a:ext>
            </a:extLst>
          </p:cNvPr>
          <p:cNvSpPr>
            <a:spLocks noGrp="1"/>
          </p:cNvSpPr>
          <p:nvPr>
            <p:ph type="dt" sz="half" idx="10"/>
          </p:nvPr>
        </p:nvSpPr>
        <p:spPr/>
        <p:txBody>
          <a:bodyPr/>
          <a:lstStyle/>
          <a:p>
            <a:fld id="{A8A6E1BE-53ED-4451-A727-AD8CB95F4B3F}" type="datetime1">
              <a:rPr lang="zh-CN" altLang="en-US" smtClean="0"/>
              <a:t>2025/6/10</a:t>
            </a:fld>
            <a:endParaRPr lang="en-US"/>
          </a:p>
        </p:txBody>
      </p:sp>
      <p:sp>
        <p:nvSpPr>
          <p:cNvPr id="4" name="Slide Number Placeholder 3">
            <a:extLst>
              <a:ext uri="{FF2B5EF4-FFF2-40B4-BE49-F238E27FC236}">
                <a16:creationId xmlns:a16="http://schemas.microsoft.com/office/drawing/2014/main" id="{EC54C203-290A-7C3F-7145-3D514E69F44E}"/>
              </a:ext>
            </a:extLst>
          </p:cNvPr>
          <p:cNvSpPr>
            <a:spLocks noGrp="1"/>
          </p:cNvSpPr>
          <p:nvPr>
            <p:ph type="sldNum" sz="quarter" idx="12"/>
          </p:nvPr>
        </p:nvSpPr>
        <p:spPr/>
        <p:txBody>
          <a:bodyPr/>
          <a:lstStyle/>
          <a:p>
            <a:fld id="{3A98EE3D-8CD1-4C3F-BD1C-C98C9596463C}" type="slidenum">
              <a:rPr lang="en-US" smtClean="0"/>
              <a:t>14</a:t>
            </a:fld>
            <a:r>
              <a:rPr lang="en-US" dirty="0"/>
              <a:t>/16</a:t>
            </a:r>
          </a:p>
        </p:txBody>
      </p:sp>
      <p:cxnSp>
        <p:nvCxnSpPr>
          <p:cNvPr id="9" name="直接连接符 15">
            <a:extLst>
              <a:ext uri="{FF2B5EF4-FFF2-40B4-BE49-F238E27FC236}">
                <a16:creationId xmlns:a16="http://schemas.microsoft.com/office/drawing/2014/main" id="{89698F60-B292-BE72-62D1-9F5D202AE14C}"/>
              </a:ext>
            </a:extLst>
          </p:cNvPr>
          <p:cNvCxnSpPr/>
          <p:nvPr/>
        </p:nvCxnSpPr>
        <p:spPr>
          <a:xfrm>
            <a:off x="210435" y="844762"/>
            <a:ext cx="9657542" cy="0"/>
          </a:xfrm>
          <a:prstGeom prst="line">
            <a:avLst/>
          </a:prstGeom>
        </p:spPr>
        <p:style>
          <a:lnRef idx="2">
            <a:schemeClr val="dk1"/>
          </a:lnRef>
          <a:fillRef idx="0">
            <a:schemeClr val="dk1"/>
          </a:fillRef>
          <a:effectRef idx="1">
            <a:schemeClr val="dk1"/>
          </a:effectRef>
          <a:fontRef idx="minor">
            <a:schemeClr val="tx1"/>
          </a:fontRef>
        </p:style>
      </p:cxnSp>
      <p:sp>
        <p:nvSpPr>
          <p:cNvPr id="16" name="Title 1">
            <a:extLst>
              <a:ext uri="{FF2B5EF4-FFF2-40B4-BE49-F238E27FC236}">
                <a16:creationId xmlns:a16="http://schemas.microsoft.com/office/drawing/2014/main" id="{2047CC2E-8347-2201-AB31-F86A82799728}"/>
              </a:ext>
            </a:extLst>
          </p:cNvPr>
          <p:cNvSpPr>
            <a:spLocks noGrp="1"/>
          </p:cNvSpPr>
          <p:nvPr>
            <p:ph type="title"/>
          </p:nvPr>
        </p:nvSpPr>
        <p:spPr>
          <a:xfrm>
            <a:off x="553263" y="313320"/>
            <a:ext cx="10058400" cy="547392"/>
          </a:xfrm>
        </p:spPr>
        <p:txBody>
          <a:bodyPr>
            <a:noAutofit/>
          </a:bodyPr>
          <a:lstStyle/>
          <a:p>
            <a:r>
              <a:rPr lang="en-GB" altLang="zh-CN" sz="3100" dirty="0">
                <a:solidFill>
                  <a:schemeClr val="tx1"/>
                </a:solidFill>
                <a:latin typeface="Times New Roman" panose="02020603050405020304" pitchFamily="18" charset="0"/>
                <a:cs typeface="Times New Roman" panose="02020603050405020304" pitchFamily="18" charset="0"/>
              </a:rPr>
              <a:t>Acknowledgements</a:t>
            </a:r>
          </a:p>
        </p:txBody>
      </p:sp>
      <p:sp>
        <p:nvSpPr>
          <p:cNvPr id="5" name="TextBox 4">
            <a:extLst>
              <a:ext uri="{FF2B5EF4-FFF2-40B4-BE49-F238E27FC236}">
                <a16:creationId xmlns:a16="http://schemas.microsoft.com/office/drawing/2014/main" id="{19238BA6-669F-41E8-5166-FD585004C1DC}"/>
              </a:ext>
            </a:extLst>
          </p:cNvPr>
          <p:cNvSpPr txBox="1"/>
          <p:nvPr/>
        </p:nvSpPr>
        <p:spPr>
          <a:xfrm>
            <a:off x="210435" y="995209"/>
            <a:ext cx="10498414" cy="3139321"/>
          </a:xfrm>
          <a:prstGeom prst="rect">
            <a:avLst/>
          </a:prstGeom>
          <a:noFill/>
        </p:spPr>
        <p:txBody>
          <a:bodyPr wrap="square">
            <a:spAutoFit/>
          </a:bodyPr>
          <a:lstStyle/>
          <a:p>
            <a:r>
              <a:rPr lang="en-GB" dirty="0">
                <a:latin typeface="Times New Roman" panose="02020603050405020304" pitchFamily="18" charset="0"/>
                <a:cs typeface="Times New Roman" panose="02020603050405020304" pitchFamily="18" charset="0"/>
              </a:rPr>
              <a:t>The computations described in this research were performed using the Baskerville Tier 2 HPC service (https://www.baskerville.ac.uk). Baskerville was funded by the EPSRC and UKRI through the World Class Labs scheme (EP/T022221/1) and the Digital Research Infrastructure programme (EP/W032244/1) and is operated by Advanced Research Computing at the University of Birmingham. The computations described in this paper were also performed using the University of Birmingham’s </a:t>
            </a:r>
            <a:r>
              <a:rPr lang="en-GB" dirty="0" err="1">
                <a:latin typeface="Times New Roman" panose="02020603050405020304" pitchFamily="18" charset="0"/>
                <a:cs typeface="Times New Roman" panose="02020603050405020304" pitchFamily="18" charset="0"/>
              </a:rPr>
              <a:t>BlueBEAR</a:t>
            </a:r>
            <a:r>
              <a:rPr lang="en-GB" dirty="0">
                <a:latin typeface="Times New Roman" panose="02020603050405020304" pitchFamily="18" charset="0"/>
                <a:cs typeface="Times New Roman" panose="02020603050405020304" pitchFamily="18" charset="0"/>
              </a:rPr>
              <a:t> (http://www.birmingham.ac.uk/bear) HPC service, which provides a High Performance Computing service to the University’s research community. </a:t>
            </a:r>
          </a:p>
          <a:p>
            <a:endParaRPr lang="en-GB" dirty="0">
              <a:latin typeface="Times New Roman" panose="02020603050405020304" pitchFamily="18" charset="0"/>
              <a:cs typeface="Times New Roman" panose="02020603050405020304" pitchFamily="18" charset="0"/>
            </a:endParaRPr>
          </a:p>
          <a:p>
            <a:r>
              <a:rPr lang="en-GB" dirty="0">
                <a:latin typeface="Times New Roman" panose="02020603050405020304" pitchFamily="18" charset="0"/>
                <a:cs typeface="Times New Roman" panose="02020603050405020304" pitchFamily="18" charset="0"/>
              </a:rPr>
              <a:t>The engineering company TECNE underpinned the research and contributed all necessary data. Their ongoing collaboration has made it possible to engage with practical applications relevant to the field. </a:t>
            </a:r>
          </a:p>
          <a:p>
            <a:endParaRPr lang="en-GB" dirty="0">
              <a:latin typeface="Times New Roman" panose="02020603050405020304" pitchFamily="18" charset="0"/>
              <a:cs typeface="Times New Roman" panose="02020603050405020304" pitchFamily="18" charset="0"/>
            </a:endParaRPr>
          </a:p>
          <a:p>
            <a:r>
              <a:rPr lang="en-GB" dirty="0">
                <a:latin typeface="Times New Roman" panose="02020603050405020304" pitchFamily="18" charset="0"/>
                <a:cs typeface="Times New Roman" panose="02020603050405020304" pitchFamily="18" charset="0"/>
              </a:rPr>
              <a:t>This publication is part of the project PNRR-NGEU, which has received funding from MUR-DM 118/2023.</a:t>
            </a:r>
          </a:p>
        </p:txBody>
      </p:sp>
      <p:pic>
        <p:nvPicPr>
          <p:cNvPr id="2" name="图片 5">
            <a:extLst>
              <a:ext uri="{FF2B5EF4-FFF2-40B4-BE49-F238E27FC236}">
                <a16:creationId xmlns:a16="http://schemas.microsoft.com/office/drawing/2014/main" id="{CDB24F33-1E56-8FDA-8758-F6B8D08EE2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355607"/>
            <a:ext cx="7987332" cy="780491"/>
          </a:xfrm>
          <a:prstGeom prst="rect">
            <a:avLst/>
          </a:prstGeom>
          <a:noFill/>
          <a:ln>
            <a:noFill/>
          </a:ln>
        </p:spPr>
      </p:pic>
      <p:pic>
        <p:nvPicPr>
          <p:cNvPr id="6" name="Picture 4">
            <a:extLst>
              <a:ext uri="{FF2B5EF4-FFF2-40B4-BE49-F238E27FC236}">
                <a16:creationId xmlns:a16="http://schemas.microsoft.com/office/drawing/2014/main" id="{67D37104-74B5-6740-42A6-AA34C14DCF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794" t="33041" r="12780" b="33341"/>
          <a:stretch>
            <a:fillRect/>
          </a:stretch>
        </p:blipFill>
        <p:spPr bwMode="auto">
          <a:xfrm>
            <a:off x="8021370" y="232775"/>
            <a:ext cx="1801639" cy="5646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学校LOGO设计分享—意大利都灵理工大学（Politecnico di Torino）启用新校徽【尼高品牌设计】">
            <a:extLst>
              <a:ext uri="{FF2B5EF4-FFF2-40B4-BE49-F238E27FC236}">
                <a16:creationId xmlns:a16="http://schemas.microsoft.com/office/drawing/2014/main" id="{EE57B5B9-AB2A-E9D7-8BB1-C3FF9A67C9B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956" t="12788" r="8020" b="12123"/>
          <a:stretch>
            <a:fillRect/>
          </a:stretch>
        </p:blipFill>
        <p:spPr bwMode="auto">
          <a:xfrm>
            <a:off x="6648263" y="232775"/>
            <a:ext cx="1291628" cy="577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352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1CB01-F2B5-A256-C9E7-E81EFFAAB2BF}"/>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562318A3-65D6-1334-2C65-2C904032D605}"/>
              </a:ext>
            </a:extLst>
          </p:cNvPr>
          <p:cNvSpPr>
            <a:spLocks noGrp="1"/>
          </p:cNvSpPr>
          <p:nvPr>
            <p:ph type="dt" sz="half" idx="10"/>
          </p:nvPr>
        </p:nvSpPr>
        <p:spPr/>
        <p:txBody>
          <a:bodyPr/>
          <a:lstStyle/>
          <a:p>
            <a:fld id="{A8A6E1BE-53ED-4451-A727-AD8CB95F4B3F}" type="datetime1">
              <a:rPr lang="zh-CN" altLang="en-US" smtClean="0"/>
              <a:t>2025/6/10</a:t>
            </a:fld>
            <a:endParaRPr lang="en-US"/>
          </a:p>
        </p:txBody>
      </p:sp>
      <p:sp>
        <p:nvSpPr>
          <p:cNvPr id="4" name="Slide Number Placeholder 3">
            <a:extLst>
              <a:ext uri="{FF2B5EF4-FFF2-40B4-BE49-F238E27FC236}">
                <a16:creationId xmlns:a16="http://schemas.microsoft.com/office/drawing/2014/main" id="{5523E8DF-3228-D2C6-0B2C-0DC1BF4D2A24}"/>
              </a:ext>
            </a:extLst>
          </p:cNvPr>
          <p:cNvSpPr>
            <a:spLocks noGrp="1"/>
          </p:cNvSpPr>
          <p:nvPr>
            <p:ph type="sldNum" sz="quarter" idx="12"/>
          </p:nvPr>
        </p:nvSpPr>
        <p:spPr/>
        <p:txBody>
          <a:bodyPr/>
          <a:lstStyle/>
          <a:p>
            <a:fld id="{3A98EE3D-8CD1-4C3F-BD1C-C98C9596463C}" type="slidenum">
              <a:rPr lang="en-US" smtClean="0"/>
              <a:t>15</a:t>
            </a:fld>
            <a:r>
              <a:rPr lang="en-US" dirty="0"/>
              <a:t>/16</a:t>
            </a:r>
          </a:p>
        </p:txBody>
      </p:sp>
      <p:cxnSp>
        <p:nvCxnSpPr>
          <p:cNvPr id="9" name="直接连接符 15">
            <a:extLst>
              <a:ext uri="{FF2B5EF4-FFF2-40B4-BE49-F238E27FC236}">
                <a16:creationId xmlns:a16="http://schemas.microsoft.com/office/drawing/2014/main" id="{8B6DC979-3B83-1271-CACA-4B6E179566C9}"/>
              </a:ext>
            </a:extLst>
          </p:cNvPr>
          <p:cNvCxnSpPr/>
          <p:nvPr/>
        </p:nvCxnSpPr>
        <p:spPr>
          <a:xfrm>
            <a:off x="210435" y="844762"/>
            <a:ext cx="9657542" cy="0"/>
          </a:xfrm>
          <a:prstGeom prst="line">
            <a:avLst/>
          </a:prstGeom>
        </p:spPr>
        <p:style>
          <a:lnRef idx="2">
            <a:schemeClr val="dk1"/>
          </a:lnRef>
          <a:fillRef idx="0">
            <a:schemeClr val="dk1"/>
          </a:fillRef>
          <a:effectRef idx="1">
            <a:schemeClr val="dk1"/>
          </a:effectRef>
          <a:fontRef idx="minor">
            <a:schemeClr val="tx1"/>
          </a:fontRef>
        </p:style>
      </p:cxnSp>
      <p:sp>
        <p:nvSpPr>
          <p:cNvPr id="16" name="Title 1">
            <a:extLst>
              <a:ext uri="{FF2B5EF4-FFF2-40B4-BE49-F238E27FC236}">
                <a16:creationId xmlns:a16="http://schemas.microsoft.com/office/drawing/2014/main" id="{24533E42-01E3-514A-51F6-87416C6417B6}"/>
              </a:ext>
            </a:extLst>
          </p:cNvPr>
          <p:cNvSpPr>
            <a:spLocks noGrp="1"/>
          </p:cNvSpPr>
          <p:nvPr>
            <p:ph type="title"/>
          </p:nvPr>
        </p:nvSpPr>
        <p:spPr>
          <a:xfrm>
            <a:off x="553263" y="313320"/>
            <a:ext cx="10058400" cy="547392"/>
          </a:xfrm>
        </p:spPr>
        <p:txBody>
          <a:bodyPr>
            <a:noAutofit/>
          </a:bodyPr>
          <a:lstStyle/>
          <a:p>
            <a:r>
              <a:rPr lang="en-GB" altLang="zh-CN" sz="3100" dirty="0">
                <a:solidFill>
                  <a:schemeClr val="tx1"/>
                </a:solidFill>
                <a:latin typeface="Times New Roman" panose="02020603050405020304" pitchFamily="18" charset="0"/>
                <a:cs typeface="Times New Roman" panose="02020603050405020304" pitchFamily="18" charset="0"/>
              </a:rPr>
              <a:t>References</a:t>
            </a:r>
          </a:p>
        </p:txBody>
      </p:sp>
      <p:sp>
        <p:nvSpPr>
          <p:cNvPr id="5" name="TextBox 4">
            <a:extLst>
              <a:ext uri="{FF2B5EF4-FFF2-40B4-BE49-F238E27FC236}">
                <a16:creationId xmlns:a16="http://schemas.microsoft.com/office/drawing/2014/main" id="{B209D44E-F93B-41B2-332A-C70A8ABC3588}"/>
              </a:ext>
            </a:extLst>
          </p:cNvPr>
          <p:cNvSpPr txBox="1"/>
          <p:nvPr/>
        </p:nvSpPr>
        <p:spPr>
          <a:xfrm>
            <a:off x="210435" y="995209"/>
            <a:ext cx="5379660" cy="5170646"/>
          </a:xfrm>
          <a:prstGeom prst="rect">
            <a:avLst/>
          </a:prstGeom>
          <a:noFill/>
        </p:spPr>
        <p:txBody>
          <a:bodyPr wrap="square">
            <a:spAutoFit/>
          </a:bodyPr>
          <a:lstStyle/>
          <a:p>
            <a:pPr hangingPunct="0"/>
            <a:r>
              <a:rPr lang="en-US" sz="1000" dirty="0">
                <a:latin typeface="Times New Roman" panose="02020603050405020304" pitchFamily="18" charset="0"/>
                <a:cs typeface="Times New Roman" panose="02020603050405020304" pitchFamily="18" charset="0"/>
              </a:rPr>
              <a:t>Abid, A., Abdalla, A., Abid, A., Khan, D., </a:t>
            </a:r>
            <a:r>
              <a:rPr lang="en-US" sz="1000" dirty="0" err="1">
                <a:latin typeface="Times New Roman" panose="02020603050405020304" pitchFamily="18" charset="0"/>
                <a:cs typeface="Times New Roman" panose="02020603050405020304" pitchFamily="18" charset="0"/>
              </a:rPr>
              <a:t>Alfozan</a:t>
            </a:r>
            <a:r>
              <a:rPr lang="en-US" sz="1000" dirty="0">
                <a:latin typeface="Times New Roman" panose="02020603050405020304" pitchFamily="18" charset="0"/>
                <a:cs typeface="Times New Roman" panose="02020603050405020304" pitchFamily="18" charset="0"/>
              </a:rPr>
              <a:t>, A., &amp; Zou, J., (2019). </a:t>
            </a:r>
            <a:r>
              <a:rPr lang="en-US" sz="1000" dirty="0" err="1">
                <a:latin typeface="Times New Roman" panose="02020603050405020304" pitchFamily="18" charset="0"/>
                <a:cs typeface="Times New Roman" panose="02020603050405020304" pitchFamily="18" charset="0"/>
              </a:rPr>
              <a:t>Gradio</a:t>
            </a:r>
            <a:r>
              <a:rPr lang="en-US" sz="1000" dirty="0">
                <a:latin typeface="Times New Roman" panose="02020603050405020304" pitchFamily="18" charset="0"/>
                <a:cs typeface="Times New Roman" panose="02020603050405020304" pitchFamily="18" charset="0"/>
              </a:rPr>
              <a:t>: Hassle-free sharing and testing of ml models in the wild. </a:t>
            </a:r>
            <a:r>
              <a:rPr lang="en-US" sz="1000" dirty="0" err="1">
                <a:latin typeface="Times New Roman" panose="02020603050405020304" pitchFamily="18" charset="0"/>
                <a:cs typeface="Times New Roman" panose="02020603050405020304" pitchFamily="18" charset="0"/>
              </a:rPr>
              <a:t>arXiv</a:t>
            </a:r>
            <a:r>
              <a:rPr lang="en-US" sz="1000" dirty="0">
                <a:latin typeface="Times New Roman" panose="02020603050405020304" pitchFamily="18" charset="0"/>
                <a:cs typeface="Times New Roman" panose="02020603050405020304" pitchFamily="18" charset="0"/>
              </a:rPr>
              <a:t> preprint arXiv:1906.02569.</a:t>
            </a:r>
            <a:endParaRPr lang="en-GB" sz="1000" dirty="0">
              <a:latin typeface="Times New Roman" panose="02020603050405020304" pitchFamily="18" charset="0"/>
              <a:cs typeface="Times New Roman" panose="02020603050405020304" pitchFamily="18" charset="0"/>
            </a:endParaRPr>
          </a:p>
          <a:p>
            <a:pPr hangingPunct="0"/>
            <a:r>
              <a:rPr lang="en-US" sz="1000" dirty="0">
                <a:latin typeface="Times New Roman" panose="02020603050405020304" pitchFamily="18" charset="0"/>
                <a:cs typeface="Times New Roman" panose="02020603050405020304" pitchFamily="18" charset="0"/>
              </a:rPr>
              <a:t>Cheng, B., Misra, I., Schwing, A. G., Kirillov, A., &amp; Girdhar, R., (2022). Masked-attention mask transformer for universal image segmentation. In </a:t>
            </a:r>
            <a:r>
              <a:rPr lang="en-US" sz="1000" i="1" dirty="0">
                <a:latin typeface="Times New Roman" panose="02020603050405020304" pitchFamily="18" charset="0"/>
                <a:cs typeface="Times New Roman" panose="02020603050405020304" pitchFamily="18" charset="0"/>
              </a:rPr>
              <a:t>Proceedings of the IEEE/CVF conference on computer vision and pattern recognition</a:t>
            </a:r>
            <a:r>
              <a:rPr lang="en-US" sz="1000" dirty="0">
                <a:latin typeface="Times New Roman" panose="02020603050405020304" pitchFamily="18" charset="0"/>
                <a:cs typeface="Times New Roman" panose="02020603050405020304" pitchFamily="18" charset="0"/>
              </a:rPr>
              <a:t> (pp. 1290-1299).</a:t>
            </a:r>
            <a:endParaRPr lang="en-GB" sz="1000" dirty="0">
              <a:latin typeface="Times New Roman" panose="02020603050405020304" pitchFamily="18" charset="0"/>
              <a:cs typeface="Times New Roman" panose="02020603050405020304" pitchFamily="18" charset="0"/>
            </a:endParaRPr>
          </a:p>
          <a:p>
            <a:pPr hangingPunct="0"/>
            <a:r>
              <a:rPr lang="en-US" sz="1000" dirty="0">
                <a:latin typeface="Times New Roman" panose="02020603050405020304" pitchFamily="18" charset="0"/>
                <a:cs typeface="Times New Roman" panose="02020603050405020304" pitchFamily="18" charset="0"/>
              </a:rPr>
              <a:t>Cheng, H. K., Chung, J., Tai, Y. W., &amp; Tang, C. K. (2020). </a:t>
            </a:r>
            <a:r>
              <a:rPr lang="en-US" sz="1000" dirty="0" err="1">
                <a:latin typeface="Times New Roman" panose="02020603050405020304" pitchFamily="18" charset="0"/>
                <a:cs typeface="Times New Roman" panose="02020603050405020304" pitchFamily="18" charset="0"/>
              </a:rPr>
              <a:t>Cascadepsp</a:t>
            </a:r>
            <a:r>
              <a:rPr lang="en-US" sz="1000" dirty="0">
                <a:latin typeface="Times New Roman" panose="02020603050405020304" pitchFamily="18" charset="0"/>
                <a:cs typeface="Times New Roman" panose="02020603050405020304" pitchFamily="18" charset="0"/>
              </a:rPr>
              <a:t>: Toward class-agnostic and very high-resolution segmentation via global and local refinement. In </a:t>
            </a:r>
            <a:r>
              <a:rPr lang="en-US" sz="1000" i="1" dirty="0">
                <a:latin typeface="Times New Roman" panose="02020603050405020304" pitchFamily="18" charset="0"/>
                <a:cs typeface="Times New Roman" panose="02020603050405020304" pitchFamily="18" charset="0"/>
              </a:rPr>
              <a:t>Proceedings of the IEEE/CVF conference on computer vision and pattern recognition </a:t>
            </a:r>
            <a:r>
              <a:rPr lang="en-US" sz="1000" dirty="0">
                <a:latin typeface="Times New Roman" panose="02020603050405020304" pitchFamily="18" charset="0"/>
                <a:cs typeface="Times New Roman" panose="02020603050405020304" pitchFamily="18" charset="0"/>
              </a:rPr>
              <a:t>(pp. 8890-8899).</a:t>
            </a:r>
            <a:endParaRPr lang="en-GB" sz="1000" dirty="0">
              <a:latin typeface="Times New Roman" panose="02020603050405020304" pitchFamily="18" charset="0"/>
              <a:cs typeface="Times New Roman" panose="02020603050405020304" pitchFamily="18" charset="0"/>
            </a:endParaRPr>
          </a:p>
          <a:p>
            <a:pPr hangingPunct="0"/>
            <a:r>
              <a:rPr lang="en-US" sz="1000" dirty="0">
                <a:latin typeface="Times New Roman" panose="02020603050405020304" pitchFamily="18" charset="0"/>
                <a:cs typeface="Times New Roman" panose="02020603050405020304" pitchFamily="18" charset="0"/>
              </a:rPr>
              <a:t>Chen, K., Wang, J., Pang, J., Cao, Y., Xiong, Y., Li, X., ... &amp; Lin, D., (2019). </a:t>
            </a:r>
            <a:r>
              <a:rPr lang="en-US" sz="1000" dirty="0" err="1">
                <a:latin typeface="Times New Roman" panose="02020603050405020304" pitchFamily="18" charset="0"/>
                <a:cs typeface="Times New Roman" panose="02020603050405020304" pitchFamily="18" charset="0"/>
              </a:rPr>
              <a:t>MMDetection</a:t>
            </a:r>
            <a:r>
              <a:rPr lang="en-US" sz="1000" dirty="0">
                <a:latin typeface="Times New Roman" panose="02020603050405020304" pitchFamily="18" charset="0"/>
                <a:cs typeface="Times New Roman" panose="02020603050405020304" pitchFamily="18" charset="0"/>
              </a:rPr>
              <a:t>: Open </a:t>
            </a:r>
            <a:r>
              <a:rPr lang="en-US" sz="1000" dirty="0" err="1">
                <a:latin typeface="Times New Roman" panose="02020603050405020304" pitchFamily="18" charset="0"/>
                <a:cs typeface="Times New Roman" panose="02020603050405020304" pitchFamily="18" charset="0"/>
              </a:rPr>
              <a:t>mmlab</a:t>
            </a:r>
            <a:r>
              <a:rPr lang="en-US" sz="1000" dirty="0">
                <a:latin typeface="Times New Roman" panose="02020603050405020304" pitchFamily="18" charset="0"/>
                <a:cs typeface="Times New Roman" panose="02020603050405020304" pitchFamily="18" charset="0"/>
              </a:rPr>
              <a:t> detection toolbox and benchmark. </a:t>
            </a:r>
            <a:r>
              <a:rPr lang="en-US" sz="1000" dirty="0" err="1">
                <a:latin typeface="Times New Roman" panose="02020603050405020304" pitchFamily="18" charset="0"/>
                <a:cs typeface="Times New Roman" panose="02020603050405020304" pitchFamily="18" charset="0"/>
              </a:rPr>
              <a:t>arXiv</a:t>
            </a:r>
            <a:r>
              <a:rPr lang="en-US" sz="1000" dirty="0">
                <a:latin typeface="Times New Roman" panose="02020603050405020304" pitchFamily="18" charset="0"/>
                <a:cs typeface="Times New Roman" panose="02020603050405020304" pitchFamily="18" charset="0"/>
              </a:rPr>
              <a:t> preprint arXiv:1906.07155.</a:t>
            </a:r>
            <a:endParaRPr lang="en-GB" sz="1000" dirty="0">
              <a:latin typeface="Times New Roman" panose="02020603050405020304" pitchFamily="18" charset="0"/>
              <a:cs typeface="Times New Roman" panose="02020603050405020304" pitchFamily="18" charset="0"/>
            </a:endParaRPr>
          </a:p>
          <a:p>
            <a:pPr hangingPunct="0"/>
            <a:r>
              <a:rPr lang="en-US" sz="1000" dirty="0">
                <a:latin typeface="Times New Roman" panose="02020603050405020304" pitchFamily="18" charset="0"/>
                <a:cs typeface="Times New Roman" panose="02020603050405020304" pitchFamily="18" charset="0"/>
              </a:rPr>
              <a:t>Chen, W., Jiang, Z., Wang, Z., Cui, K., &amp; Qian, X., (2019). Collaborative global-local networks for memory-efficient segmentation of ultra-high resolution images. In </a:t>
            </a:r>
            <a:r>
              <a:rPr lang="en-US" sz="1000" i="1" dirty="0">
                <a:latin typeface="Times New Roman" panose="02020603050405020304" pitchFamily="18" charset="0"/>
                <a:cs typeface="Times New Roman" panose="02020603050405020304" pitchFamily="18" charset="0"/>
              </a:rPr>
              <a:t>Proceedings of the IEEE/CVF conference on computer vision and pattern recognition</a:t>
            </a:r>
            <a:r>
              <a:rPr lang="en-US" sz="1000" dirty="0">
                <a:latin typeface="Times New Roman" panose="02020603050405020304" pitchFamily="18" charset="0"/>
                <a:cs typeface="Times New Roman" panose="02020603050405020304" pitchFamily="18" charset="0"/>
              </a:rPr>
              <a:t> (pp. 8924-8933).</a:t>
            </a:r>
            <a:endParaRPr lang="en-GB" sz="1000" dirty="0">
              <a:latin typeface="Times New Roman" panose="02020603050405020304" pitchFamily="18" charset="0"/>
              <a:cs typeface="Times New Roman" panose="02020603050405020304" pitchFamily="18" charset="0"/>
            </a:endParaRPr>
          </a:p>
          <a:p>
            <a:pPr hangingPunct="0"/>
            <a:r>
              <a:rPr lang="en-US" sz="1000" dirty="0" err="1">
                <a:latin typeface="Times New Roman" panose="02020603050405020304" pitchFamily="18" charset="0"/>
                <a:cs typeface="Times New Roman" panose="02020603050405020304" pitchFamily="18" charset="0"/>
              </a:rPr>
              <a:t>Fenniak</a:t>
            </a:r>
            <a:r>
              <a:rPr lang="en-US" sz="1000" dirty="0">
                <a:latin typeface="Times New Roman" panose="02020603050405020304" pitchFamily="18" charset="0"/>
                <a:cs typeface="Times New Roman" panose="02020603050405020304" pitchFamily="18" charset="0"/>
              </a:rPr>
              <a:t>, M., Stamy, M., </a:t>
            </a:r>
            <a:r>
              <a:rPr lang="en-US" sz="1000" dirty="0" err="1">
                <a:latin typeface="Times New Roman" panose="02020603050405020304" pitchFamily="18" charset="0"/>
                <a:cs typeface="Times New Roman" panose="02020603050405020304" pitchFamily="18" charset="0"/>
              </a:rPr>
              <a:t>pubpub-zz</a:t>
            </a:r>
            <a:r>
              <a:rPr lang="en-US" sz="1000" dirty="0">
                <a:latin typeface="Times New Roman" panose="02020603050405020304" pitchFamily="18" charset="0"/>
                <a:cs typeface="Times New Roman" panose="02020603050405020304" pitchFamily="18" charset="0"/>
              </a:rPr>
              <a:t>, </a:t>
            </a:r>
            <a:r>
              <a:rPr lang="en-US" sz="1000" dirty="0" err="1">
                <a:latin typeface="Times New Roman" panose="02020603050405020304" pitchFamily="18" charset="0"/>
                <a:cs typeface="Times New Roman" panose="02020603050405020304" pitchFamily="18" charset="0"/>
              </a:rPr>
              <a:t>Thoma</a:t>
            </a:r>
            <a:r>
              <a:rPr lang="en-US" sz="1000" dirty="0">
                <a:latin typeface="Times New Roman" panose="02020603050405020304" pitchFamily="18" charset="0"/>
                <a:cs typeface="Times New Roman" panose="02020603050405020304" pitchFamily="18" charset="0"/>
              </a:rPr>
              <a:t>, M., Peveler, M., </a:t>
            </a:r>
            <a:r>
              <a:rPr lang="en-US" sz="1000" dirty="0" err="1">
                <a:latin typeface="Times New Roman" panose="02020603050405020304" pitchFamily="18" charset="0"/>
                <a:cs typeface="Times New Roman" panose="02020603050405020304" pitchFamily="18" charset="0"/>
              </a:rPr>
              <a:t>exiledkingcc</a:t>
            </a:r>
            <a:r>
              <a:rPr lang="en-US" sz="1000" dirty="0">
                <a:latin typeface="Times New Roman" panose="02020603050405020304" pitchFamily="18" charset="0"/>
                <a:cs typeface="Times New Roman" panose="02020603050405020304" pitchFamily="18" charset="0"/>
              </a:rPr>
              <a:t> &amp; </a:t>
            </a:r>
            <a:r>
              <a:rPr lang="en-US" sz="1000" dirty="0" err="1">
                <a:latin typeface="Times New Roman" panose="02020603050405020304" pitchFamily="18" charset="0"/>
                <a:cs typeface="Times New Roman" panose="02020603050405020304" pitchFamily="18" charset="0"/>
              </a:rPr>
              <a:t>pypdf</a:t>
            </a:r>
            <a:r>
              <a:rPr lang="en-US" sz="1000" dirty="0">
                <a:latin typeface="Times New Roman" panose="02020603050405020304" pitchFamily="18" charset="0"/>
                <a:cs typeface="Times New Roman" panose="02020603050405020304" pitchFamily="18" charset="0"/>
              </a:rPr>
              <a:t> Contributors, (2024). The </a:t>
            </a:r>
            <a:r>
              <a:rPr lang="en-US" sz="1000" dirty="0" err="1">
                <a:latin typeface="Times New Roman" panose="02020603050405020304" pitchFamily="18" charset="0"/>
                <a:cs typeface="Times New Roman" panose="02020603050405020304" pitchFamily="18" charset="0"/>
              </a:rPr>
              <a:t>pypdf</a:t>
            </a:r>
            <a:r>
              <a:rPr lang="en-US" sz="1000" dirty="0">
                <a:latin typeface="Times New Roman" panose="02020603050405020304" pitchFamily="18" charset="0"/>
                <a:cs typeface="Times New Roman" panose="02020603050405020304" pitchFamily="18" charset="0"/>
              </a:rPr>
              <a:t> library. Available at: https://pypi.org/project/pypdf/ [Accessed date].</a:t>
            </a:r>
            <a:endParaRPr lang="en-GB" sz="1000" dirty="0">
              <a:latin typeface="Times New Roman" panose="02020603050405020304" pitchFamily="18" charset="0"/>
              <a:cs typeface="Times New Roman" panose="02020603050405020304" pitchFamily="18" charset="0"/>
            </a:endParaRPr>
          </a:p>
          <a:p>
            <a:pPr hangingPunct="0"/>
            <a:r>
              <a:rPr lang="en-US" sz="1000" dirty="0">
                <a:latin typeface="Times New Roman" panose="02020603050405020304" pitchFamily="18" charset="0"/>
                <a:cs typeface="Times New Roman" panose="02020603050405020304" pitchFamily="18" charset="0"/>
              </a:rPr>
              <a:t>Guo, S., Liu, L., Gan, Z., Wang, Y., Zhang, W., Wang, C., ... &amp; Xu, K. (2022). </a:t>
            </a:r>
            <a:r>
              <a:rPr lang="en-US" sz="1000" dirty="0" err="1">
                <a:latin typeface="Times New Roman" panose="02020603050405020304" pitchFamily="18" charset="0"/>
                <a:cs typeface="Times New Roman" panose="02020603050405020304" pitchFamily="18" charset="0"/>
              </a:rPr>
              <a:t>Isdnet</a:t>
            </a:r>
            <a:r>
              <a:rPr lang="en-US" sz="1000" dirty="0">
                <a:latin typeface="Times New Roman" panose="02020603050405020304" pitchFamily="18" charset="0"/>
                <a:cs typeface="Times New Roman" panose="02020603050405020304" pitchFamily="18" charset="0"/>
              </a:rPr>
              <a:t>: Integrating shallow and deep networks for efficient ultra-high resolution segmentation. In </a:t>
            </a:r>
            <a:r>
              <a:rPr lang="en-US" sz="1000" i="1" dirty="0">
                <a:latin typeface="Times New Roman" panose="02020603050405020304" pitchFamily="18" charset="0"/>
                <a:cs typeface="Times New Roman" panose="02020603050405020304" pitchFamily="18" charset="0"/>
              </a:rPr>
              <a:t>Proceedings of the IEEE/CVF conference on computer vision and pattern recognition</a:t>
            </a:r>
            <a:r>
              <a:rPr lang="en-US" sz="1000" dirty="0">
                <a:latin typeface="Times New Roman" panose="02020603050405020304" pitchFamily="18" charset="0"/>
                <a:cs typeface="Times New Roman" panose="02020603050405020304" pitchFamily="18" charset="0"/>
              </a:rPr>
              <a:t> (pp. 4361-4370).</a:t>
            </a:r>
            <a:endParaRPr lang="en-GB" sz="1000" dirty="0">
              <a:latin typeface="Times New Roman" panose="02020603050405020304" pitchFamily="18" charset="0"/>
              <a:cs typeface="Times New Roman" panose="02020603050405020304" pitchFamily="18" charset="0"/>
            </a:endParaRPr>
          </a:p>
          <a:p>
            <a:pPr hangingPunct="0"/>
            <a:r>
              <a:rPr lang="en-US" sz="1000" dirty="0">
                <a:latin typeface="Times New Roman" panose="02020603050405020304" pitchFamily="18" charset="0"/>
                <a:cs typeface="Times New Roman" panose="02020603050405020304" pitchFamily="18" charset="0"/>
              </a:rPr>
              <a:t>Huang, H., Cai, Y., Zhang, C., Lu, Y., Hammad, A., &amp; Fan, L., (2024). Crack detection of masonry structure based on thermal and visible image fusion and semantic segmentation. </a:t>
            </a:r>
            <a:r>
              <a:rPr lang="en-US" sz="1000" i="1" dirty="0">
                <a:latin typeface="Times New Roman" panose="02020603050405020304" pitchFamily="18" charset="0"/>
                <a:cs typeface="Times New Roman" panose="02020603050405020304" pitchFamily="18" charset="0"/>
              </a:rPr>
              <a:t>Automation in Construction</a:t>
            </a:r>
            <a:r>
              <a:rPr lang="en-US" sz="1000" dirty="0">
                <a:latin typeface="Times New Roman" panose="02020603050405020304" pitchFamily="18" charset="0"/>
                <a:cs typeface="Times New Roman" panose="02020603050405020304" pitchFamily="18" charset="0"/>
              </a:rPr>
              <a:t>, 158, 105213.</a:t>
            </a:r>
            <a:endParaRPr lang="en-GB" sz="1000" dirty="0">
              <a:latin typeface="Times New Roman" panose="02020603050405020304" pitchFamily="18" charset="0"/>
              <a:cs typeface="Times New Roman" panose="02020603050405020304" pitchFamily="18" charset="0"/>
            </a:endParaRPr>
          </a:p>
          <a:p>
            <a:pPr hangingPunct="0"/>
            <a:r>
              <a:rPr lang="en-US" sz="1000" dirty="0">
                <a:latin typeface="Times New Roman" panose="02020603050405020304" pitchFamily="18" charset="0"/>
                <a:cs typeface="Times New Roman" panose="02020603050405020304" pitchFamily="18" charset="0"/>
              </a:rPr>
              <a:t>Huang, M.Q., </a:t>
            </a:r>
            <a:r>
              <a:rPr lang="en-US" sz="1000" dirty="0" err="1">
                <a:latin typeface="Times New Roman" panose="02020603050405020304" pitchFamily="18" charset="0"/>
                <a:cs typeface="Times New Roman" panose="02020603050405020304" pitchFamily="18" charset="0"/>
              </a:rPr>
              <a:t>Ninić</a:t>
            </a:r>
            <a:r>
              <a:rPr lang="en-US" sz="1000" dirty="0">
                <a:latin typeface="Times New Roman" panose="02020603050405020304" pitchFamily="18" charset="0"/>
                <a:cs typeface="Times New Roman" panose="02020603050405020304" pitchFamily="18" charset="0"/>
              </a:rPr>
              <a:t>, J. and Zhang, Q., (2021). BIM, machine learning and computer vision techniques in underground construction: Current status and future perspectives. </a:t>
            </a:r>
            <a:r>
              <a:rPr lang="en-US" sz="1000" i="1" dirty="0">
                <a:latin typeface="Times New Roman" panose="02020603050405020304" pitchFamily="18" charset="0"/>
                <a:cs typeface="Times New Roman" panose="02020603050405020304" pitchFamily="18" charset="0"/>
              </a:rPr>
              <a:t>Tunnelling and Underground Space Technology</a:t>
            </a:r>
            <a:r>
              <a:rPr lang="en-US" sz="1000" dirty="0">
                <a:latin typeface="Times New Roman" panose="02020603050405020304" pitchFamily="18" charset="0"/>
                <a:cs typeface="Times New Roman" panose="02020603050405020304" pitchFamily="18" charset="0"/>
              </a:rPr>
              <a:t>, 108, p.103677.</a:t>
            </a:r>
            <a:endParaRPr lang="en-GB" sz="1000" dirty="0">
              <a:latin typeface="Times New Roman" panose="02020603050405020304" pitchFamily="18" charset="0"/>
              <a:cs typeface="Times New Roman" panose="02020603050405020304" pitchFamily="18" charset="0"/>
            </a:endParaRPr>
          </a:p>
          <a:p>
            <a:pPr hangingPunct="0"/>
            <a:r>
              <a:rPr lang="en-US" sz="1000" dirty="0">
                <a:latin typeface="Times New Roman" panose="02020603050405020304" pitchFamily="18" charset="0"/>
                <a:cs typeface="Times New Roman" panose="02020603050405020304" pitchFamily="18" charset="0"/>
              </a:rPr>
              <a:t>Huynh, C., Tran, A. T., Luu, K., &amp; Hoai, M., (2021). Progressive semantic segmentation. In </a:t>
            </a:r>
            <a:r>
              <a:rPr lang="en-US" sz="1000" i="1" dirty="0">
                <a:latin typeface="Times New Roman" panose="02020603050405020304" pitchFamily="18" charset="0"/>
                <a:cs typeface="Times New Roman" panose="02020603050405020304" pitchFamily="18" charset="0"/>
              </a:rPr>
              <a:t>Proceedings of the IEEE/CVF Conference on Computer Vision and Pattern Recognition</a:t>
            </a:r>
            <a:r>
              <a:rPr lang="en-US" sz="1000" dirty="0">
                <a:latin typeface="Times New Roman" panose="02020603050405020304" pitchFamily="18" charset="0"/>
                <a:cs typeface="Times New Roman" panose="02020603050405020304" pitchFamily="18" charset="0"/>
              </a:rPr>
              <a:t> (pp. 16755-16764).</a:t>
            </a:r>
            <a:endParaRPr lang="en-GB" sz="1000" dirty="0">
              <a:latin typeface="Times New Roman" panose="02020603050405020304" pitchFamily="18" charset="0"/>
              <a:cs typeface="Times New Roman" panose="02020603050405020304" pitchFamily="18" charset="0"/>
            </a:endParaRPr>
          </a:p>
          <a:p>
            <a:pPr hangingPunct="0"/>
            <a:r>
              <a:rPr lang="pt-BR" sz="1000" dirty="0">
                <a:latin typeface="Times New Roman" panose="02020603050405020304" pitchFamily="18" charset="0"/>
                <a:cs typeface="Times New Roman" panose="02020603050405020304" pitchFamily="18" charset="0"/>
              </a:rPr>
              <a:t>Ji, D., Zhao, F., Lu, H., Tao, M., &amp; Ye, J. (2023). </a:t>
            </a:r>
            <a:r>
              <a:rPr lang="en-US" sz="1000" dirty="0">
                <a:latin typeface="Times New Roman" panose="02020603050405020304" pitchFamily="18" charset="0"/>
                <a:cs typeface="Times New Roman" panose="02020603050405020304" pitchFamily="18" charset="0"/>
              </a:rPr>
              <a:t>Ultra-high resolution segmentation with ultra-rich context: A novel benchmark. In </a:t>
            </a:r>
            <a:r>
              <a:rPr lang="en-US" sz="1000" i="1" dirty="0">
                <a:latin typeface="Times New Roman" panose="02020603050405020304" pitchFamily="18" charset="0"/>
                <a:cs typeface="Times New Roman" panose="02020603050405020304" pitchFamily="18" charset="0"/>
              </a:rPr>
              <a:t>Proceedings of the IEEE/CVF Conference on Computer Vision and Pattern Recognition</a:t>
            </a:r>
            <a:r>
              <a:rPr lang="en-US" sz="1000" dirty="0">
                <a:latin typeface="Times New Roman" panose="02020603050405020304" pitchFamily="18" charset="0"/>
                <a:cs typeface="Times New Roman" panose="02020603050405020304" pitchFamily="18" charset="0"/>
              </a:rPr>
              <a:t> (pp. 23621-23630).</a:t>
            </a:r>
            <a:endParaRPr lang="en-GB" sz="1000" dirty="0">
              <a:latin typeface="Times New Roman" panose="02020603050405020304" pitchFamily="18" charset="0"/>
              <a:cs typeface="Times New Roman" panose="02020603050405020304" pitchFamily="18" charset="0"/>
            </a:endParaRPr>
          </a:p>
          <a:p>
            <a:pPr hangingPunct="0"/>
            <a:r>
              <a:rPr lang="en-US" sz="1000" dirty="0">
                <a:latin typeface="Times New Roman" panose="02020603050405020304" pitchFamily="18" charset="0"/>
                <a:cs typeface="Times New Roman" panose="02020603050405020304" pitchFamily="18" charset="0"/>
              </a:rPr>
              <a:t>Ji, S. and Zhang, H. (2023). ISAT with Segment Anything: An Interactive Semi-Automatic Annotation Tool. Available: https://github.com/yatengLG/ISAT_with_segment_anything. Updated on 2023-06-03.</a:t>
            </a:r>
            <a:endParaRPr lang="en-GB" sz="1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7027C41-7A5E-E3E5-B4DF-059208B67D66}"/>
              </a:ext>
            </a:extLst>
          </p:cNvPr>
          <p:cNvSpPr txBox="1"/>
          <p:nvPr/>
        </p:nvSpPr>
        <p:spPr>
          <a:xfrm>
            <a:off x="5707642" y="995209"/>
            <a:ext cx="5021568" cy="5170646"/>
          </a:xfrm>
          <a:prstGeom prst="rect">
            <a:avLst/>
          </a:prstGeom>
          <a:noFill/>
        </p:spPr>
        <p:txBody>
          <a:bodyPr wrap="square">
            <a:spAutoFit/>
          </a:bodyPr>
          <a:lstStyle/>
          <a:p>
            <a:r>
              <a:rPr lang="en-GB" sz="1000" dirty="0">
                <a:latin typeface="Times New Roman" panose="02020603050405020304" pitchFamily="18" charset="0"/>
                <a:cs typeface="Times New Roman" panose="02020603050405020304" pitchFamily="18" charset="0"/>
              </a:rPr>
              <a:t>Kirillov, A., He, K., </a:t>
            </a:r>
            <a:r>
              <a:rPr lang="en-GB" sz="1000" dirty="0" err="1">
                <a:latin typeface="Times New Roman" panose="02020603050405020304" pitchFamily="18" charset="0"/>
                <a:cs typeface="Times New Roman" panose="02020603050405020304" pitchFamily="18" charset="0"/>
              </a:rPr>
              <a:t>Girshick</a:t>
            </a:r>
            <a:r>
              <a:rPr lang="en-GB" sz="1000" dirty="0">
                <a:latin typeface="Times New Roman" panose="02020603050405020304" pitchFamily="18" charset="0"/>
                <a:cs typeface="Times New Roman" panose="02020603050405020304" pitchFamily="18" charset="0"/>
              </a:rPr>
              <a:t>, R., Rother, C., &amp; </a:t>
            </a:r>
            <a:r>
              <a:rPr lang="en-GB" sz="1000" dirty="0" err="1">
                <a:latin typeface="Times New Roman" panose="02020603050405020304" pitchFamily="18" charset="0"/>
                <a:cs typeface="Times New Roman" panose="02020603050405020304" pitchFamily="18" charset="0"/>
              </a:rPr>
              <a:t>Dollár</a:t>
            </a:r>
            <a:r>
              <a:rPr lang="en-GB" sz="1000" dirty="0">
                <a:latin typeface="Times New Roman" panose="02020603050405020304" pitchFamily="18" charset="0"/>
                <a:cs typeface="Times New Roman" panose="02020603050405020304" pitchFamily="18" charset="0"/>
              </a:rPr>
              <a:t>, P., (2019). Panoptic segmentation. In Proceedings of the IEEE/CVF conference on computer vision and pattern recognition (pp. 9404-9413).</a:t>
            </a:r>
          </a:p>
          <a:p>
            <a:r>
              <a:rPr lang="en-GB" sz="1000" dirty="0">
                <a:latin typeface="Times New Roman" panose="02020603050405020304" pitchFamily="18" charset="0"/>
                <a:cs typeface="Times New Roman" panose="02020603050405020304" pitchFamily="18" charset="0"/>
              </a:rPr>
              <a:t>Kirillov, A., Mintun, E., Ravi, N., Mao, H., Rolland, C., Gustafson, L., Xiao, T., Whitehead, S., Berg, A.C., Lo, W.Y. and </a:t>
            </a:r>
            <a:r>
              <a:rPr lang="en-GB" sz="1000" dirty="0" err="1">
                <a:latin typeface="Times New Roman" panose="02020603050405020304" pitchFamily="18" charset="0"/>
                <a:cs typeface="Times New Roman" panose="02020603050405020304" pitchFamily="18" charset="0"/>
              </a:rPr>
              <a:t>Dollár</a:t>
            </a:r>
            <a:r>
              <a:rPr lang="en-GB" sz="1000" dirty="0">
                <a:latin typeface="Times New Roman" panose="02020603050405020304" pitchFamily="18" charset="0"/>
                <a:cs typeface="Times New Roman" panose="02020603050405020304" pitchFamily="18" charset="0"/>
              </a:rPr>
              <a:t>, P., (2023). Segment anything. In Proceedings of the IEEE/CVF international conference on computer vision (pp. 4015-4026).</a:t>
            </a:r>
          </a:p>
          <a:p>
            <a:r>
              <a:rPr lang="en-GB" sz="1000" dirty="0">
                <a:latin typeface="Times New Roman" panose="02020603050405020304" pitchFamily="18" charset="0"/>
                <a:cs typeface="Times New Roman" panose="02020603050405020304" pitchFamily="18" charset="0"/>
              </a:rPr>
              <a:t>Li, Q., Cai, J., Luo, J., Yu, Y., Gu, J., Pan, J., &amp; Liu, W., (2024). Memory-constrained se-mantic segmentation for ultra-high resolution UAV imagery. IEEE Robotics and Automation Letters, 9(2), 1708-1715.</a:t>
            </a:r>
          </a:p>
          <a:p>
            <a:r>
              <a:rPr lang="en-GB" sz="1000" dirty="0">
                <a:latin typeface="Times New Roman" panose="02020603050405020304" pitchFamily="18" charset="0"/>
                <a:cs typeface="Times New Roman" panose="02020603050405020304" pitchFamily="18" charset="0"/>
              </a:rPr>
              <a:t>Li, Q., Yang, W., Liu, W., Yu, Y., &amp; He, S., (2021). From contexts to locality: Ultra-high resolution image segmentation via locality-aware contextual correlation. In Proceedings of the IEEE/CVF International Conference on Computer Vision (pp. 7252-7261).</a:t>
            </a:r>
          </a:p>
          <a:p>
            <a:r>
              <a:rPr lang="en-GB" sz="1000" dirty="0">
                <a:latin typeface="Times New Roman" panose="02020603050405020304" pitchFamily="18" charset="0"/>
                <a:cs typeface="Times New Roman" panose="02020603050405020304" pitchFamily="18" charset="0"/>
              </a:rPr>
              <a:t>Liu, W., Li, Q., Lin, X., Yang, W., He, S., &amp; Yu, Y., (2024). Ultra-high Resolution Image Segmentation via Locality-aware Context Fusion and Alternating Local Enhancement. Interna-</a:t>
            </a:r>
            <a:r>
              <a:rPr lang="en-GB" sz="1000" dirty="0" err="1">
                <a:latin typeface="Times New Roman" panose="02020603050405020304" pitchFamily="18" charset="0"/>
                <a:cs typeface="Times New Roman" panose="02020603050405020304" pitchFamily="18" charset="0"/>
              </a:rPr>
              <a:t>tional</a:t>
            </a:r>
            <a:r>
              <a:rPr lang="en-GB" sz="1000" dirty="0">
                <a:latin typeface="Times New Roman" panose="02020603050405020304" pitchFamily="18" charset="0"/>
                <a:cs typeface="Times New Roman" panose="02020603050405020304" pitchFamily="18" charset="0"/>
              </a:rPr>
              <a:t> Journal of Computer Vision, 132(11), 5030-5047.</a:t>
            </a:r>
          </a:p>
          <a:p>
            <a:r>
              <a:rPr lang="en-GB" sz="1000" dirty="0">
                <a:latin typeface="Times New Roman" panose="02020603050405020304" pitchFamily="18" charset="0"/>
                <a:cs typeface="Times New Roman" panose="02020603050405020304" pitchFamily="18" charset="0"/>
              </a:rPr>
              <a:t>Liu, X., Peng, H., Zheng, N., Yang, Y., Hu, H., &amp; Yuan, Y. (2023). </a:t>
            </a:r>
            <a:r>
              <a:rPr lang="en-GB" sz="1000" dirty="0" err="1">
                <a:latin typeface="Times New Roman" panose="02020603050405020304" pitchFamily="18" charset="0"/>
                <a:cs typeface="Times New Roman" panose="02020603050405020304" pitchFamily="18" charset="0"/>
              </a:rPr>
              <a:t>Efficientvit</a:t>
            </a:r>
            <a:r>
              <a:rPr lang="en-GB" sz="1000" dirty="0">
                <a:latin typeface="Times New Roman" panose="02020603050405020304" pitchFamily="18" charset="0"/>
                <a:cs typeface="Times New Roman" panose="02020603050405020304" pitchFamily="18" charset="0"/>
              </a:rPr>
              <a:t>: Memory </a:t>
            </a:r>
            <a:r>
              <a:rPr lang="en-GB" sz="1000" dirty="0" err="1">
                <a:latin typeface="Times New Roman" panose="02020603050405020304" pitchFamily="18" charset="0"/>
                <a:cs typeface="Times New Roman" panose="02020603050405020304" pitchFamily="18" charset="0"/>
              </a:rPr>
              <a:t>ef-ficient</a:t>
            </a:r>
            <a:r>
              <a:rPr lang="en-GB" sz="1000" dirty="0">
                <a:latin typeface="Times New Roman" panose="02020603050405020304" pitchFamily="18" charset="0"/>
                <a:cs typeface="Times New Roman" panose="02020603050405020304" pitchFamily="18" charset="0"/>
              </a:rPr>
              <a:t> vision transformer with cascaded group attention. In Proceedings of the IEEE/CVF confer-</a:t>
            </a:r>
            <a:r>
              <a:rPr lang="en-GB" sz="1000" dirty="0" err="1">
                <a:latin typeface="Times New Roman" panose="02020603050405020304" pitchFamily="18" charset="0"/>
                <a:cs typeface="Times New Roman" panose="02020603050405020304" pitchFamily="18" charset="0"/>
              </a:rPr>
              <a:t>ence</a:t>
            </a:r>
            <a:r>
              <a:rPr lang="en-GB" sz="1000" dirty="0">
                <a:latin typeface="Times New Roman" panose="02020603050405020304" pitchFamily="18" charset="0"/>
                <a:cs typeface="Times New Roman" panose="02020603050405020304" pitchFamily="18" charset="0"/>
              </a:rPr>
              <a:t> on computer vision and pattern recognition (pp. 14420-14430).</a:t>
            </a:r>
          </a:p>
          <a:p>
            <a:r>
              <a:rPr lang="en-GB" sz="1000" dirty="0">
                <a:latin typeface="Times New Roman" panose="02020603050405020304" pitchFamily="18" charset="0"/>
                <a:cs typeface="Times New Roman" panose="02020603050405020304" pitchFamily="18" charset="0"/>
              </a:rPr>
              <a:t>Liu, Z., Lin, Y., Cao, Y., Hu, H., Wei, Y., Zhang, Z., ... &amp; Guo, B. (2021). Swin transformer: Hierarchical vision transformer using shifted windows. In Proceedings of the IEEE/CVF interna-</a:t>
            </a:r>
            <a:r>
              <a:rPr lang="en-GB" sz="1000" dirty="0" err="1">
                <a:latin typeface="Times New Roman" panose="02020603050405020304" pitchFamily="18" charset="0"/>
                <a:cs typeface="Times New Roman" panose="02020603050405020304" pitchFamily="18" charset="0"/>
              </a:rPr>
              <a:t>tional</a:t>
            </a:r>
            <a:r>
              <a:rPr lang="en-GB" sz="1000" dirty="0">
                <a:latin typeface="Times New Roman" panose="02020603050405020304" pitchFamily="18" charset="0"/>
                <a:cs typeface="Times New Roman" panose="02020603050405020304" pitchFamily="18" charset="0"/>
              </a:rPr>
              <a:t> conference on computer vision (pp. 10012-10022).</a:t>
            </a:r>
          </a:p>
          <a:p>
            <a:r>
              <a:rPr lang="en-GB" sz="1000" dirty="0">
                <a:latin typeface="Times New Roman" panose="02020603050405020304" pitchFamily="18" charset="0"/>
                <a:cs typeface="Times New Roman" panose="02020603050405020304" pitchFamily="18" charset="0"/>
              </a:rPr>
              <a:t>Ministro </a:t>
            </a:r>
            <a:r>
              <a:rPr lang="en-GB" sz="1000" dirty="0" err="1">
                <a:latin typeface="Times New Roman" panose="02020603050405020304" pitchFamily="18" charset="0"/>
                <a:cs typeface="Times New Roman" panose="02020603050405020304" pitchFamily="18" charset="0"/>
              </a:rPr>
              <a:t>delle</a:t>
            </a:r>
            <a:r>
              <a:rPr lang="en-GB" sz="1000" dirty="0">
                <a:latin typeface="Times New Roman" panose="02020603050405020304" pitchFamily="18" charset="0"/>
                <a:cs typeface="Times New Roman" panose="02020603050405020304" pitchFamily="18" charset="0"/>
              </a:rPr>
              <a:t> </a:t>
            </a:r>
            <a:r>
              <a:rPr lang="en-GB" sz="1000" dirty="0" err="1">
                <a:latin typeface="Times New Roman" panose="02020603050405020304" pitchFamily="18" charset="0"/>
                <a:cs typeface="Times New Roman" panose="02020603050405020304" pitchFamily="18" charset="0"/>
              </a:rPr>
              <a:t>infrastrutture</a:t>
            </a:r>
            <a:r>
              <a:rPr lang="en-GB" sz="1000" dirty="0">
                <a:latin typeface="Times New Roman" panose="02020603050405020304" pitchFamily="18" charset="0"/>
                <a:cs typeface="Times New Roman" panose="02020603050405020304" pitchFamily="18" charset="0"/>
              </a:rPr>
              <a:t> e </a:t>
            </a:r>
            <a:r>
              <a:rPr lang="en-GB" sz="1000" dirty="0" err="1">
                <a:latin typeface="Times New Roman" panose="02020603050405020304" pitchFamily="18" charset="0"/>
                <a:cs typeface="Times New Roman" panose="02020603050405020304" pitchFamily="18" charset="0"/>
              </a:rPr>
              <a:t>dei</a:t>
            </a:r>
            <a:r>
              <a:rPr lang="en-GB" sz="1000" dirty="0">
                <a:latin typeface="Times New Roman" panose="02020603050405020304" pitchFamily="18" charset="0"/>
                <a:cs typeface="Times New Roman" panose="02020603050405020304" pitchFamily="18" charset="0"/>
              </a:rPr>
              <a:t> </a:t>
            </a:r>
            <a:r>
              <a:rPr lang="en-GB" sz="1000" dirty="0" err="1">
                <a:latin typeface="Times New Roman" panose="02020603050405020304" pitchFamily="18" charset="0"/>
                <a:cs typeface="Times New Roman" panose="02020603050405020304" pitchFamily="18" charset="0"/>
              </a:rPr>
              <a:t>trasporti</a:t>
            </a:r>
            <a:r>
              <a:rPr lang="en-GB" sz="1000" dirty="0">
                <a:latin typeface="Times New Roman" panose="02020603050405020304" pitchFamily="18" charset="0"/>
                <a:cs typeface="Times New Roman" panose="02020603050405020304" pitchFamily="18" charset="0"/>
              </a:rPr>
              <a:t> (MIT) (2023). </a:t>
            </a:r>
            <a:r>
              <a:rPr lang="en-GB" sz="1000" dirty="0" err="1">
                <a:latin typeface="Times New Roman" panose="02020603050405020304" pitchFamily="18" charset="0"/>
                <a:cs typeface="Times New Roman" panose="02020603050405020304" pitchFamily="18" charset="0"/>
              </a:rPr>
              <a:t>Relazione</a:t>
            </a:r>
            <a:r>
              <a:rPr lang="en-GB" sz="1000" dirty="0">
                <a:latin typeface="Times New Roman" panose="02020603050405020304" pitchFamily="18" charset="0"/>
                <a:cs typeface="Times New Roman" panose="02020603050405020304" pitchFamily="18" charset="0"/>
              </a:rPr>
              <a:t> </a:t>
            </a:r>
            <a:r>
              <a:rPr lang="en-GB" sz="1000" dirty="0" err="1">
                <a:latin typeface="Times New Roman" panose="02020603050405020304" pitchFamily="18" charset="0"/>
                <a:cs typeface="Times New Roman" panose="02020603050405020304" pitchFamily="18" charset="0"/>
              </a:rPr>
              <a:t>concernente</a:t>
            </a:r>
            <a:r>
              <a:rPr lang="en-GB" sz="1000" dirty="0">
                <a:latin typeface="Times New Roman" panose="02020603050405020304" pitchFamily="18" charset="0"/>
                <a:cs typeface="Times New Roman" panose="02020603050405020304" pitchFamily="18" charset="0"/>
              </a:rPr>
              <a:t> lo </a:t>
            </a:r>
            <a:r>
              <a:rPr lang="en-GB" sz="1000" dirty="0" err="1">
                <a:latin typeface="Times New Roman" panose="02020603050405020304" pitchFamily="18" charset="0"/>
                <a:cs typeface="Times New Roman" panose="02020603050405020304" pitchFamily="18" charset="0"/>
              </a:rPr>
              <a:t>stato</a:t>
            </a:r>
            <a:r>
              <a:rPr lang="en-GB" sz="1000" dirty="0">
                <a:latin typeface="Times New Roman" panose="02020603050405020304" pitchFamily="18" charset="0"/>
                <a:cs typeface="Times New Roman" panose="02020603050405020304" pitchFamily="18" charset="0"/>
              </a:rPr>
              <a:t> di </a:t>
            </a:r>
            <a:r>
              <a:rPr lang="en-GB" sz="1000" dirty="0" err="1">
                <a:latin typeface="Times New Roman" panose="02020603050405020304" pitchFamily="18" charset="0"/>
                <a:cs typeface="Times New Roman" panose="02020603050405020304" pitchFamily="18" charset="0"/>
              </a:rPr>
              <a:t>attuazione</a:t>
            </a:r>
            <a:r>
              <a:rPr lang="en-GB" sz="1000" dirty="0">
                <a:latin typeface="Times New Roman" panose="02020603050405020304" pitchFamily="18" charset="0"/>
                <a:cs typeface="Times New Roman" panose="02020603050405020304" pitchFamily="18" charset="0"/>
              </a:rPr>
              <a:t> </a:t>
            </a:r>
            <a:r>
              <a:rPr lang="en-GB" sz="1000" dirty="0" err="1">
                <a:latin typeface="Times New Roman" panose="02020603050405020304" pitchFamily="18" charset="0"/>
                <a:cs typeface="Times New Roman" panose="02020603050405020304" pitchFamily="18" charset="0"/>
              </a:rPr>
              <a:t>degli</a:t>
            </a:r>
            <a:r>
              <a:rPr lang="en-GB" sz="1000" dirty="0">
                <a:latin typeface="Times New Roman" panose="02020603050405020304" pitchFamily="18" charset="0"/>
                <a:cs typeface="Times New Roman" panose="02020603050405020304" pitchFamily="18" charset="0"/>
              </a:rPr>
              <a:t> </a:t>
            </a:r>
            <a:r>
              <a:rPr lang="en-GB" sz="1000" dirty="0" err="1">
                <a:latin typeface="Times New Roman" panose="02020603050405020304" pitchFamily="18" charset="0"/>
                <a:cs typeface="Times New Roman" panose="02020603050405020304" pitchFamily="18" charset="0"/>
              </a:rPr>
              <a:t>interventi</a:t>
            </a:r>
            <a:r>
              <a:rPr lang="en-GB" sz="1000" dirty="0">
                <a:latin typeface="Times New Roman" panose="02020603050405020304" pitchFamily="18" charset="0"/>
                <a:cs typeface="Times New Roman" panose="02020603050405020304" pitchFamily="18" charset="0"/>
              </a:rPr>
              <a:t> </a:t>
            </a:r>
            <a:r>
              <a:rPr lang="en-GB" sz="1000" dirty="0" err="1">
                <a:latin typeface="Times New Roman" panose="02020603050405020304" pitchFamily="18" charset="0"/>
                <a:cs typeface="Times New Roman" panose="02020603050405020304" pitchFamily="18" charset="0"/>
              </a:rPr>
              <a:t>relativi</a:t>
            </a:r>
            <a:r>
              <a:rPr lang="en-GB" sz="1000" dirty="0">
                <a:latin typeface="Times New Roman" panose="02020603050405020304" pitchFamily="18" charset="0"/>
                <a:cs typeface="Times New Roman" panose="02020603050405020304" pitchFamily="18" charset="0"/>
              </a:rPr>
              <a:t> </a:t>
            </a:r>
            <a:r>
              <a:rPr lang="en-GB" sz="1000" dirty="0" err="1">
                <a:latin typeface="Times New Roman" panose="02020603050405020304" pitchFamily="18" charset="0"/>
                <a:cs typeface="Times New Roman" panose="02020603050405020304" pitchFamily="18" charset="0"/>
              </a:rPr>
              <a:t>all’adeguamento</a:t>
            </a:r>
            <a:r>
              <a:rPr lang="en-GB" sz="1000" dirty="0">
                <a:latin typeface="Times New Roman" panose="02020603050405020304" pitchFamily="18" charset="0"/>
                <a:cs typeface="Times New Roman" panose="02020603050405020304" pitchFamily="18" charset="0"/>
              </a:rPr>
              <a:t> </a:t>
            </a:r>
            <a:r>
              <a:rPr lang="en-GB" sz="1000" dirty="0" err="1">
                <a:latin typeface="Times New Roman" panose="02020603050405020304" pitchFamily="18" charset="0"/>
                <a:cs typeface="Times New Roman" panose="02020603050405020304" pitchFamily="18" charset="0"/>
              </a:rPr>
              <a:t>delle</a:t>
            </a:r>
            <a:r>
              <a:rPr lang="en-GB" sz="1000" dirty="0">
                <a:latin typeface="Times New Roman" panose="02020603050405020304" pitchFamily="18" charset="0"/>
                <a:cs typeface="Times New Roman" panose="02020603050405020304" pitchFamily="18" charset="0"/>
              </a:rPr>
              <a:t> </a:t>
            </a:r>
            <a:r>
              <a:rPr lang="en-GB" sz="1000" dirty="0" err="1">
                <a:latin typeface="Times New Roman" panose="02020603050405020304" pitchFamily="18" charset="0"/>
                <a:cs typeface="Times New Roman" panose="02020603050405020304" pitchFamily="18" charset="0"/>
              </a:rPr>
              <a:t>gallerie</a:t>
            </a:r>
            <a:r>
              <a:rPr lang="en-GB" sz="1000" dirty="0">
                <a:latin typeface="Times New Roman" panose="02020603050405020304" pitchFamily="18" charset="0"/>
                <a:cs typeface="Times New Roman" panose="02020603050405020304" pitchFamily="18" charset="0"/>
              </a:rPr>
              <a:t> </a:t>
            </a:r>
            <a:r>
              <a:rPr lang="en-GB" sz="1000" dirty="0" err="1">
                <a:latin typeface="Times New Roman" panose="02020603050405020304" pitchFamily="18" charset="0"/>
                <a:cs typeface="Times New Roman" panose="02020603050405020304" pitchFamily="18" charset="0"/>
              </a:rPr>
              <a:t>stradali</a:t>
            </a:r>
            <a:r>
              <a:rPr lang="en-GB" sz="1000" dirty="0">
                <a:latin typeface="Times New Roman" panose="02020603050405020304" pitchFamily="18" charset="0"/>
                <a:cs typeface="Times New Roman" panose="02020603050405020304" pitchFamily="18" charset="0"/>
              </a:rPr>
              <a:t> </a:t>
            </a:r>
            <a:r>
              <a:rPr lang="en-GB" sz="1000" dirty="0" err="1">
                <a:latin typeface="Times New Roman" panose="02020603050405020304" pitchFamily="18" charset="0"/>
                <a:cs typeface="Times New Roman" panose="02020603050405020304" pitchFamily="18" charset="0"/>
              </a:rPr>
              <a:t>della</a:t>
            </a:r>
            <a:r>
              <a:rPr lang="en-GB" sz="1000" dirty="0">
                <a:latin typeface="Times New Roman" panose="02020603050405020304" pitchFamily="18" charset="0"/>
                <a:cs typeface="Times New Roman" panose="02020603050405020304" pitchFamily="18" charset="0"/>
              </a:rPr>
              <a:t> rete </a:t>
            </a:r>
            <a:r>
              <a:rPr lang="en-GB" sz="1000" dirty="0" err="1">
                <a:latin typeface="Times New Roman" panose="02020603050405020304" pitchFamily="18" charset="0"/>
                <a:cs typeface="Times New Roman" panose="02020603050405020304" pitchFamily="18" charset="0"/>
              </a:rPr>
              <a:t>transeuropea</a:t>
            </a:r>
            <a:r>
              <a:rPr lang="en-GB" sz="1000" dirty="0">
                <a:latin typeface="Times New Roman" panose="02020603050405020304" pitchFamily="18" charset="0"/>
                <a:cs typeface="Times New Roman" panose="02020603050405020304" pitchFamily="18" charset="0"/>
              </a:rPr>
              <a:t>, [Online], Available:  https://www.senato.it/service/PDF/PDFServer/DF/426541.pdf. </a:t>
            </a:r>
          </a:p>
          <a:p>
            <a:r>
              <a:rPr lang="en-GB" sz="1000" dirty="0">
                <a:latin typeface="Times New Roman" panose="02020603050405020304" pitchFamily="18" charset="0"/>
                <a:cs typeface="Times New Roman" panose="02020603050405020304" pitchFamily="18" charset="0"/>
              </a:rPr>
              <a:t>Xu, Y., Li, D., Xie, Q., Wu, Q., &amp; Wang, J., (2021). Automatic defect detection and </a:t>
            </a:r>
            <a:r>
              <a:rPr lang="en-GB" sz="1000" dirty="0" err="1">
                <a:latin typeface="Times New Roman" panose="02020603050405020304" pitchFamily="18" charset="0"/>
                <a:cs typeface="Times New Roman" panose="02020603050405020304" pitchFamily="18" charset="0"/>
              </a:rPr>
              <a:t>segmen-tation</a:t>
            </a:r>
            <a:r>
              <a:rPr lang="en-GB" sz="1000" dirty="0">
                <a:latin typeface="Times New Roman" panose="02020603050405020304" pitchFamily="18" charset="0"/>
                <a:cs typeface="Times New Roman" panose="02020603050405020304" pitchFamily="18" charset="0"/>
              </a:rPr>
              <a:t> of tunnel surface using modified Mask R-CNN. Measurement, 178, 109316.</a:t>
            </a:r>
          </a:p>
          <a:p>
            <a:r>
              <a:rPr lang="en-GB" sz="1000" dirty="0">
                <a:latin typeface="Times New Roman" panose="02020603050405020304" pitchFamily="18" charset="0"/>
                <a:cs typeface="Times New Roman" panose="02020603050405020304" pitchFamily="18" charset="0"/>
              </a:rPr>
              <a:t>Ye, Z., Lovell, L., Faramarzi, A. and </a:t>
            </a:r>
            <a:r>
              <a:rPr lang="en-GB" sz="1000" dirty="0" err="1">
                <a:latin typeface="Times New Roman" panose="02020603050405020304" pitchFamily="18" charset="0"/>
                <a:cs typeface="Times New Roman" panose="02020603050405020304" pitchFamily="18" charset="0"/>
              </a:rPr>
              <a:t>Ninić</a:t>
            </a:r>
            <a:r>
              <a:rPr lang="en-GB" sz="1000" dirty="0">
                <a:latin typeface="Times New Roman" panose="02020603050405020304" pitchFamily="18" charset="0"/>
                <a:cs typeface="Times New Roman" panose="02020603050405020304" pitchFamily="18" charset="0"/>
              </a:rPr>
              <a:t>, J., 2024. Sam-based instance segmentation mod-</a:t>
            </a:r>
            <a:r>
              <a:rPr lang="en-GB" sz="1000" dirty="0" err="1">
                <a:latin typeface="Times New Roman" panose="02020603050405020304" pitchFamily="18" charset="0"/>
                <a:cs typeface="Times New Roman" panose="02020603050405020304" pitchFamily="18" charset="0"/>
              </a:rPr>
              <a:t>els</a:t>
            </a:r>
            <a:r>
              <a:rPr lang="en-GB" sz="1000" dirty="0">
                <a:latin typeface="Times New Roman" panose="02020603050405020304" pitchFamily="18" charset="0"/>
                <a:cs typeface="Times New Roman" panose="02020603050405020304" pitchFamily="18" charset="0"/>
              </a:rPr>
              <a:t> for the automation of structural damage detection. Advanced Engineering Informatics, 62, p.102826.</a:t>
            </a:r>
          </a:p>
          <a:p>
            <a:r>
              <a:rPr lang="en-GB" sz="1000" dirty="0">
                <a:latin typeface="Times New Roman" panose="02020603050405020304" pitchFamily="18" charset="0"/>
                <a:cs typeface="Times New Roman" panose="02020603050405020304" pitchFamily="18" charset="0"/>
              </a:rPr>
              <a:t>Zhou, Z., Zhang, J., &amp; Gong, C., (2022). Automatic detection method of tunnel lining multi‐defects via an enhanced You Only Look Once network. Computer‐Aided Civil and </a:t>
            </a:r>
            <a:r>
              <a:rPr lang="en-GB" sz="1000" dirty="0" err="1">
                <a:latin typeface="Times New Roman" panose="02020603050405020304" pitchFamily="18" charset="0"/>
                <a:cs typeface="Times New Roman" panose="02020603050405020304" pitchFamily="18" charset="0"/>
              </a:rPr>
              <a:t>Infrastruc-ture</a:t>
            </a:r>
            <a:r>
              <a:rPr lang="en-GB" sz="1000" dirty="0">
                <a:latin typeface="Times New Roman" panose="02020603050405020304" pitchFamily="18" charset="0"/>
                <a:cs typeface="Times New Roman" panose="02020603050405020304" pitchFamily="18" charset="0"/>
              </a:rPr>
              <a:t> Engineering, 37(6), 762-780.</a:t>
            </a:r>
          </a:p>
        </p:txBody>
      </p:sp>
      <p:pic>
        <p:nvPicPr>
          <p:cNvPr id="2" name="Picture 4">
            <a:extLst>
              <a:ext uri="{FF2B5EF4-FFF2-40B4-BE49-F238E27FC236}">
                <a16:creationId xmlns:a16="http://schemas.microsoft.com/office/drawing/2014/main" id="{231FF2E4-608E-267D-17EC-1718353962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94" t="33041" r="12780" b="33341"/>
          <a:stretch>
            <a:fillRect/>
          </a:stretch>
        </p:blipFill>
        <p:spPr bwMode="auto">
          <a:xfrm>
            <a:off x="8021370" y="232775"/>
            <a:ext cx="1801639" cy="5646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学校LOGO设计分享—意大利都灵理工大学（Politecnico di Torino）启用新校徽【尼高品牌设计】">
            <a:extLst>
              <a:ext uri="{FF2B5EF4-FFF2-40B4-BE49-F238E27FC236}">
                <a16:creationId xmlns:a16="http://schemas.microsoft.com/office/drawing/2014/main" id="{C2B44F20-CE57-E049-55B8-9B1CE476CD4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956" t="12788" r="8020" b="12123"/>
          <a:stretch>
            <a:fillRect/>
          </a:stretch>
        </p:blipFill>
        <p:spPr bwMode="auto">
          <a:xfrm>
            <a:off x="6648263" y="232775"/>
            <a:ext cx="1291628" cy="577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090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0A19C0B3-FF9A-434A-A8B9-F254FA8BA041}"/>
              </a:ext>
            </a:extLst>
          </p:cNvPr>
          <p:cNvSpPr>
            <a:spLocks noGrp="1"/>
          </p:cNvSpPr>
          <p:nvPr>
            <p:ph type="dt" sz="half" idx="10"/>
          </p:nvPr>
        </p:nvSpPr>
        <p:spPr/>
        <p:txBody>
          <a:bodyPr/>
          <a:lstStyle/>
          <a:p>
            <a:fld id="{A8A6E1BE-53ED-4451-A727-AD8CB95F4B3F}" type="datetime1">
              <a:rPr lang="zh-CN" altLang="en-US" smtClean="0"/>
              <a:t>2025/6/10</a:t>
            </a:fld>
            <a:endParaRPr lang="en-US"/>
          </a:p>
        </p:txBody>
      </p:sp>
      <p:sp>
        <p:nvSpPr>
          <p:cNvPr id="5" name="灯片编号占位符 4">
            <a:extLst>
              <a:ext uri="{FF2B5EF4-FFF2-40B4-BE49-F238E27FC236}">
                <a16:creationId xmlns:a16="http://schemas.microsoft.com/office/drawing/2014/main" id="{3484827E-F390-47A1-882B-2B118E8FDE44}"/>
              </a:ext>
            </a:extLst>
          </p:cNvPr>
          <p:cNvSpPr>
            <a:spLocks noGrp="1"/>
          </p:cNvSpPr>
          <p:nvPr>
            <p:ph type="sldNum" sz="quarter" idx="12"/>
          </p:nvPr>
        </p:nvSpPr>
        <p:spPr/>
        <p:txBody>
          <a:bodyPr/>
          <a:lstStyle/>
          <a:p>
            <a:fld id="{3A98EE3D-8CD1-4C3F-BD1C-C98C9596463C}" type="slidenum">
              <a:rPr lang="en-US" smtClean="0"/>
              <a:t>16</a:t>
            </a:fld>
            <a:r>
              <a:rPr lang="en-US" dirty="0"/>
              <a:t>/16</a:t>
            </a:r>
          </a:p>
        </p:txBody>
      </p:sp>
      <p:sp>
        <p:nvSpPr>
          <p:cNvPr id="4" name="文本框 3">
            <a:extLst>
              <a:ext uri="{FF2B5EF4-FFF2-40B4-BE49-F238E27FC236}">
                <a16:creationId xmlns:a16="http://schemas.microsoft.com/office/drawing/2014/main" id="{7808CB8F-C30F-43E9-9F85-78DEB8EBF48E}"/>
              </a:ext>
            </a:extLst>
          </p:cNvPr>
          <p:cNvSpPr txBox="1"/>
          <p:nvPr/>
        </p:nvSpPr>
        <p:spPr>
          <a:xfrm>
            <a:off x="1103828" y="929362"/>
            <a:ext cx="4333477" cy="2123658"/>
          </a:xfrm>
          <a:prstGeom prst="rect">
            <a:avLst/>
          </a:prstGeom>
          <a:noFill/>
        </p:spPr>
        <p:txBody>
          <a:bodyPr wrap="square" rtlCol="0">
            <a:spAutoFit/>
          </a:bodyPr>
          <a:lstStyle/>
          <a:p>
            <a:r>
              <a:rPr lang="en-US" altLang="zh-CN" sz="6600" dirty="0"/>
              <a:t>Thank you</a:t>
            </a:r>
          </a:p>
          <a:p>
            <a:r>
              <a:rPr lang="en-US" altLang="zh-CN" sz="6600" dirty="0"/>
              <a:t>Q&amp;A</a:t>
            </a:r>
            <a:endParaRPr lang="zh-CN" altLang="en-US" sz="6600" dirty="0"/>
          </a:p>
        </p:txBody>
      </p:sp>
      <p:pic>
        <p:nvPicPr>
          <p:cNvPr id="7" name="图片 6">
            <a:extLst>
              <a:ext uri="{FF2B5EF4-FFF2-40B4-BE49-F238E27FC236}">
                <a16:creationId xmlns:a16="http://schemas.microsoft.com/office/drawing/2014/main" id="{55580283-9853-1781-6024-66B7384D143C}"/>
              </a:ext>
            </a:extLst>
          </p:cNvPr>
          <p:cNvPicPr>
            <a:picLocks noChangeAspect="1"/>
          </p:cNvPicPr>
          <p:nvPr/>
        </p:nvPicPr>
        <p:blipFill rotWithShape="1">
          <a:blip r:embed="rId3">
            <a:clrChange>
              <a:clrFrom>
                <a:srgbClr val="FFFFFF"/>
              </a:clrFrom>
              <a:clrTo>
                <a:srgbClr val="FFFFFF">
                  <a:alpha val="0"/>
                </a:srgbClr>
              </a:clrTo>
            </a:clrChange>
          </a:blip>
          <a:srcRect t="49486" b="11215"/>
          <a:stretch/>
        </p:blipFill>
        <p:spPr>
          <a:xfrm>
            <a:off x="10828" y="3804980"/>
            <a:ext cx="12181172" cy="2695057"/>
          </a:xfrm>
          <a:prstGeom prst="rect">
            <a:avLst/>
          </a:prstGeom>
        </p:spPr>
      </p:pic>
      <p:pic>
        <p:nvPicPr>
          <p:cNvPr id="2" name="Picture 4">
            <a:extLst>
              <a:ext uri="{FF2B5EF4-FFF2-40B4-BE49-F238E27FC236}">
                <a16:creationId xmlns:a16="http://schemas.microsoft.com/office/drawing/2014/main" id="{51B3E26F-9076-7844-A85C-D5A0F180FCF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794" t="33041" r="12780" b="33341"/>
          <a:stretch>
            <a:fillRect/>
          </a:stretch>
        </p:blipFill>
        <p:spPr bwMode="auto">
          <a:xfrm>
            <a:off x="8021370" y="232775"/>
            <a:ext cx="1801639" cy="5646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学校LOGO设计分享—意大利都灵理工大学（Politecnico di Torino）启用新校徽【尼高品牌设计】">
            <a:extLst>
              <a:ext uri="{FF2B5EF4-FFF2-40B4-BE49-F238E27FC236}">
                <a16:creationId xmlns:a16="http://schemas.microsoft.com/office/drawing/2014/main" id="{34D8DC20-E52D-C301-CD61-96BE5058EFE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956" t="12788" r="8020" b="12123"/>
          <a:stretch>
            <a:fillRect/>
          </a:stretch>
        </p:blipFill>
        <p:spPr bwMode="auto">
          <a:xfrm>
            <a:off x="6648263" y="232775"/>
            <a:ext cx="1291628" cy="57714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a:extLst>
              <a:ext uri="{FF2B5EF4-FFF2-40B4-BE49-F238E27FC236}">
                <a16:creationId xmlns:a16="http://schemas.microsoft.com/office/drawing/2014/main" id="{0AA1484D-682C-D082-2D47-D66614BC0ACF}"/>
              </a:ext>
            </a:extLst>
          </p:cNvPr>
          <p:cNvPicPr>
            <a:picLocks noChangeAspect="1"/>
          </p:cNvPicPr>
          <p:nvPr/>
        </p:nvPicPr>
        <p:blipFill>
          <a:blip r:embed="rId6"/>
          <a:stretch>
            <a:fillRect/>
          </a:stretch>
        </p:blipFill>
        <p:spPr>
          <a:xfrm>
            <a:off x="4555707" y="3333811"/>
            <a:ext cx="1440000" cy="1449443"/>
          </a:xfrm>
          <a:prstGeom prst="rect">
            <a:avLst/>
          </a:prstGeom>
        </p:spPr>
      </p:pic>
      <p:sp>
        <p:nvSpPr>
          <p:cNvPr id="18" name="TextBox 11">
            <a:extLst>
              <a:ext uri="{FF2B5EF4-FFF2-40B4-BE49-F238E27FC236}">
                <a16:creationId xmlns:a16="http://schemas.microsoft.com/office/drawing/2014/main" id="{243AF87E-8B0D-A500-18D9-F7AF1AC36919}"/>
              </a:ext>
            </a:extLst>
          </p:cNvPr>
          <p:cNvSpPr txBox="1"/>
          <p:nvPr/>
        </p:nvSpPr>
        <p:spPr>
          <a:xfrm>
            <a:off x="4859719" y="4767222"/>
            <a:ext cx="936104" cy="338554"/>
          </a:xfrm>
          <a:prstGeom prst="rect">
            <a:avLst/>
          </a:prstGeom>
          <a:noFill/>
        </p:spPr>
        <p:txBody>
          <a:bodyPr wrap="square">
            <a:spAutoFit/>
          </a:bodyPr>
          <a:lstStyle/>
          <a:p>
            <a:r>
              <a:rPr lang="en-GB" sz="1600" b="0" dirty="0">
                <a:latin typeface="+mj-lt"/>
              </a:rPr>
              <a:t>W</a:t>
            </a:r>
            <a:r>
              <a:rPr lang="en-US" altLang="zh-CN" sz="1600" b="0" dirty="0" err="1">
                <a:latin typeface="+mj-lt"/>
              </a:rPr>
              <a:t>eChat</a:t>
            </a:r>
            <a:endParaRPr lang="en-GB" sz="1600" b="0" dirty="0">
              <a:latin typeface="+mj-lt"/>
            </a:endParaRPr>
          </a:p>
        </p:txBody>
      </p:sp>
      <p:pic>
        <p:nvPicPr>
          <p:cNvPr id="19" name="Picture 13" descr="A qr code with a dinosaur&#10;&#10;Description automatically generated">
            <a:extLst>
              <a:ext uri="{FF2B5EF4-FFF2-40B4-BE49-F238E27FC236}">
                <a16:creationId xmlns:a16="http://schemas.microsoft.com/office/drawing/2014/main" id="{8AFAF148-8BA8-6A25-5596-5E529EF12A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11491" y="3194533"/>
            <a:ext cx="1728000" cy="1728000"/>
          </a:xfrm>
          <a:prstGeom prst="rect">
            <a:avLst/>
          </a:prstGeom>
        </p:spPr>
      </p:pic>
      <p:sp>
        <p:nvSpPr>
          <p:cNvPr id="20" name="TextBox 14">
            <a:extLst>
              <a:ext uri="{FF2B5EF4-FFF2-40B4-BE49-F238E27FC236}">
                <a16:creationId xmlns:a16="http://schemas.microsoft.com/office/drawing/2014/main" id="{1A90A569-A834-F9F4-7BE9-F1B2945F27F4}"/>
              </a:ext>
            </a:extLst>
          </p:cNvPr>
          <p:cNvSpPr txBox="1"/>
          <p:nvPr/>
        </p:nvSpPr>
        <p:spPr>
          <a:xfrm>
            <a:off x="3007439" y="4753256"/>
            <a:ext cx="936104" cy="338554"/>
          </a:xfrm>
          <a:prstGeom prst="rect">
            <a:avLst/>
          </a:prstGeom>
          <a:noFill/>
        </p:spPr>
        <p:txBody>
          <a:bodyPr wrap="square">
            <a:spAutoFit/>
          </a:bodyPr>
          <a:lstStyle/>
          <a:p>
            <a:r>
              <a:rPr lang="en-GB" sz="1600" b="0" dirty="0">
                <a:latin typeface="+mj-lt"/>
              </a:rPr>
              <a:t>L</a:t>
            </a:r>
            <a:r>
              <a:rPr lang="en-US" altLang="zh-CN" sz="1600" b="0" dirty="0" err="1">
                <a:latin typeface="+mj-lt"/>
              </a:rPr>
              <a:t>inkedin</a:t>
            </a:r>
            <a:endParaRPr lang="en-GB" sz="1600" b="0" dirty="0">
              <a:latin typeface="+mj-lt"/>
            </a:endParaRPr>
          </a:p>
        </p:txBody>
      </p:sp>
      <p:sp>
        <p:nvSpPr>
          <p:cNvPr id="21" name="TextBox 15">
            <a:extLst>
              <a:ext uri="{FF2B5EF4-FFF2-40B4-BE49-F238E27FC236}">
                <a16:creationId xmlns:a16="http://schemas.microsoft.com/office/drawing/2014/main" id="{9F9F3E30-9260-B2F4-12F0-32D6BB1760C1}"/>
              </a:ext>
            </a:extLst>
          </p:cNvPr>
          <p:cNvSpPr txBox="1"/>
          <p:nvPr/>
        </p:nvSpPr>
        <p:spPr>
          <a:xfrm>
            <a:off x="2646193" y="5153932"/>
            <a:ext cx="4248472" cy="338554"/>
          </a:xfrm>
          <a:prstGeom prst="rect">
            <a:avLst/>
          </a:prstGeom>
          <a:noFill/>
        </p:spPr>
        <p:txBody>
          <a:bodyPr wrap="square">
            <a:spAutoFit/>
          </a:bodyPr>
          <a:lstStyle/>
          <a:p>
            <a:r>
              <a:rPr lang="zh-CN" altLang="en-US" sz="1600" b="0" dirty="0">
                <a:latin typeface="+mj-lt"/>
              </a:rPr>
              <a:t>📧 </a:t>
            </a:r>
            <a:r>
              <a:rPr lang="en-US" altLang="zh-CN" sz="1600" b="0" dirty="0">
                <a:latin typeface="+mj-lt"/>
                <a:hlinkClick r:id="rId8"/>
              </a:rPr>
              <a:t>zxy239@student</a:t>
            </a:r>
            <a:r>
              <a:rPr lang="en-GB" altLang="zh-CN" sz="1600" b="0" dirty="0">
                <a:latin typeface="+mj-lt"/>
                <a:hlinkClick r:id="rId8"/>
              </a:rPr>
              <a:t>.bham.ac.uk</a:t>
            </a:r>
            <a:r>
              <a:rPr lang="en-GB" altLang="zh-CN" sz="1600" b="0" dirty="0">
                <a:latin typeface="+mj-lt"/>
              </a:rPr>
              <a:t> (Zehao Ye)</a:t>
            </a:r>
            <a:endParaRPr lang="en-GB" sz="1600" b="0" dirty="0">
              <a:latin typeface="+mj-lt"/>
            </a:endParaRPr>
          </a:p>
        </p:txBody>
      </p:sp>
      <p:pic>
        <p:nvPicPr>
          <p:cNvPr id="22" name="图片 21">
            <a:extLst>
              <a:ext uri="{FF2B5EF4-FFF2-40B4-BE49-F238E27FC236}">
                <a16:creationId xmlns:a16="http://schemas.microsoft.com/office/drawing/2014/main" id="{91847EBD-47FA-9A16-18C3-D32347C76D48}"/>
              </a:ext>
            </a:extLst>
          </p:cNvPr>
          <p:cNvPicPr>
            <a:picLocks noChangeAspect="1"/>
          </p:cNvPicPr>
          <p:nvPr/>
        </p:nvPicPr>
        <p:blipFill>
          <a:blip r:embed="rId9"/>
          <a:stretch>
            <a:fillRect/>
          </a:stretch>
        </p:blipFill>
        <p:spPr>
          <a:xfrm>
            <a:off x="6211891" y="3187167"/>
            <a:ext cx="1728000" cy="1728000"/>
          </a:xfrm>
          <a:prstGeom prst="rect">
            <a:avLst/>
          </a:prstGeom>
        </p:spPr>
      </p:pic>
      <p:sp>
        <p:nvSpPr>
          <p:cNvPr id="23" name="TextBox 11">
            <a:extLst>
              <a:ext uri="{FF2B5EF4-FFF2-40B4-BE49-F238E27FC236}">
                <a16:creationId xmlns:a16="http://schemas.microsoft.com/office/drawing/2014/main" id="{5E240981-296C-C137-F1BD-897C1FF34CC7}"/>
              </a:ext>
            </a:extLst>
          </p:cNvPr>
          <p:cNvSpPr txBox="1"/>
          <p:nvPr/>
        </p:nvSpPr>
        <p:spPr>
          <a:xfrm>
            <a:off x="6473772" y="4767222"/>
            <a:ext cx="1368152" cy="338554"/>
          </a:xfrm>
          <a:prstGeom prst="rect">
            <a:avLst/>
          </a:prstGeom>
          <a:noFill/>
        </p:spPr>
        <p:txBody>
          <a:bodyPr wrap="square">
            <a:spAutoFit/>
          </a:bodyPr>
          <a:lstStyle/>
          <a:p>
            <a:r>
              <a:rPr lang="en-GB" sz="1600" b="0" dirty="0">
                <a:latin typeface="+mj-lt"/>
              </a:rPr>
              <a:t>Jelena’s team</a:t>
            </a:r>
          </a:p>
        </p:txBody>
      </p:sp>
    </p:spTree>
    <p:extLst>
      <p:ext uri="{BB962C8B-B14F-4D97-AF65-F5344CB8AC3E}">
        <p14:creationId xmlns:p14="http://schemas.microsoft.com/office/powerpoint/2010/main" val="3734547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0A19C0B3-FF9A-434A-A8B9-F254FA8BA041}"/>
              </a:ext>
            </a:extLst>
          </p:cNvPr>
          <p:cNvSpPr>
            <a:spLocks noGrp="1"/>
          </p:cNvSpPr>
          <p:nvPr>
            <p:ph type="dt" sz="half" idx="10"/>
          </p:nvPr>
        </p:nvSpPr>
        <p:spPr/>
        <p:txBody>
          <a:bodyPr/>
          <a:lstStyle/>
          <a:p>
            <a:fld id="{A8A6E1BE-53ED-4451-A727-AD8CB95F4B3F}" type="datetime1">
              <a:rPr lang="zh-CN" altLang="en-US" smtClean="0"/>
              <a:t>2025/6/10</a:t>
            </a:fld>
            <a:endParaRPr lang="en-US" dirty="0"/>
          </a:p>
        </p:txBody>
      </p:sp>
      <p:sp>
        <p:nvSpPr>
          <p:cNvPr id="5" name="灯片编号占位符 4">
            <a:extLst>
              <a:ext uri="{FF2B5EF4-FFF2-40B4-BE49-F238E27FC236}">
                <a16:creationId xmlns:a16="http://schemas.microsoft.com/office/drawing/2014/main" id="{3484827E-F390-47A1-882B-2B118E8FDE44}"/>
              </a:ext>
            </a:extLst>
          </p:cNvPr>
          <p:cNvSpPr>
            <a:spLocks noGrp="1"/>
          </p:cNvSpPr>
          <p:nvPr>
            <p:ph type="sldNum" sz="quarter" idx="12"/>
          </p:nvPr>
        </p:nvSpPr>
        <p:spPr/>
        <p:txBody>
          <a:bodyPr/>
          <a:lstStyle/>
          <a:p>
            <a:fld id="{3A98EE3D-8CD1-4C3F-BD1C-C98C9596463C}" type="slidenum">
              <a:rPr lang="en-US" smtClean="0"/>
              <a:t>2</a:t>
            </a:fld>
            <a:r>
              <a:rPr lang="en-US" dirty="0"/>
              <a:t>/16</a:t>
            </a:r>
          </a:p>
        </p:txBody>
      </p:sp>
      <p:sp>
        <p:nvSpPr>
          <p:cNvPr id="2" name="文本框 1">
            <a:extLst>
              <a:ext uri="{FF2B5EF4-FFF2-40B4-BE49-F238E27FC236}">
                <a16:creationId xmlns:a16="http://schemas.microsoft.com/office/drawing/2014/main" id="{E333EED5-9558-422C-A2B1-392E9CA867B8}"/>
              </a:ext>
            </a:extLst>
          </p:cNvPr>
          <p:cNvSpPr txBox="1"/>
          <p:nvPr/>
        </p:nvSpPr>
        <p:spPr>
          <a:xfrm>
            <a:off x="2111098" y="1880528"/>
            <a:ext cx="3565051" cy="2677657"/>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altLang="zh-CN" sz="8000" spc="-50" dirty="0">
                <a:solidFill>
                  <a:schemeClr val="tx1">
                    <a:lumMod val="85000"/>
                    <a:lumOff val="15000"/>
                  </a:schemeClr>
                </a:solidFill>
                <a:latin typeface="+mj-lt"/>
                <a:ea typeface="+mj-ea"/>
                <a:cs typeface="+mj-cs"/>
              </a:rPr>
              <a:t>Content</a:t>
            </a:r>
            <a:endParaRPr lang="zh-CN" altLang="en-US" sz="8000" spc="-50" dirty="0">
              <a:solidFill>
                <a:schemeClr val="tx1">
                  <a:lumMod val="85000"/>
                  <a:lumOff val="15000"/>
                </a:schemeClr>
              </a:solidFill>
              <a:latin typeface="+mj-lt"/>
              <a:ea typeface="+mj-ea"/>
              <a:cs typeface="+mj-cs"/>
            </a:endParaRPr>
          </a:p>
        </p:txBody>
      </p:sp>
      <p:sp>
        <p:nvSpPr>
          <p:cNvPr id="9" name="文本框 8">
            <a:extLst>
              <a:ext uri="{FF2B5EF4-FFF2-40B4-BE49-F238E27FC236}">
                <a16:creationId xmlns:a16="http://schemas.microsoft.com/office/drawing/2014/main" id="{468A42B3-22A8-43A3-98E0-EED524199FB5}"/>
              </a:ext>
            </a:extLst>
          </p:cNvPr>
          <p:cNvSpPr txBox="1"/>
          <p:nvPr/>
        </p:nvSpPr>
        <p:spPr>
          <a:xfrm>
            <a:off x="6785643" y="1914122"/>
            <a:ext cx="5113829" cy="2862322"/>
          </a:xfrm>
          <a:prstGeom prst="rect">
            <a:avLst/>
          </a:prstGeom>
          <a:noFill/>
        </p:spPr>
        <p:txBody>
          <a:bodyPr wrap="square" rtlCol="0">
            <a:spAutoFit/>
          </a:bodyPr>
          <a:lstStyle/>
          <a:p>
            <a:pPr marL="342900" indent="-342900">
              <a:buFont typeface="Arial" panose="020B0604020202020204" pitchFamily="34" charset="0"/>
              <a:buChar char="•"/>
            </a:pPr>
            <a:r>
              <a:rPr lang="en-GB" altLang="zh-CN" dirty="0">
                <a:latin typeface="Times New Roman" panose="02020603050405020304" pitchFamily="18" charset="0"/>
                <a:cs typeface="Times New Roman" panose="02020603050405020304" pitchFamily="18" charset="0"/>
              </a:rPr>
              <a:t>B</a:t>
            </a:r>
            <a:r>
              <a:rPr lang="en-US" altLang="zh-CN" dirty="0" err="1">
                <a:latin typeface="Times New Roman" panose="02020603050405020304" pitchFamily="18" charset="0"/>
                <a:cs typeface="Times New Roman" panose="02020603050405020304" pitchFamily="18" charset="0"/>
              </a:rPr>
              <a:t>ackground</a:t>
            </a:r>
            <a:endParaRPr lang="en-GB" altLang="zh-CN"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GB" altLang="zh-CN"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GB" altLang="zh-CN" dirty="0">
                <a:latin typeface="Times New Roman" panose="02020603050405020304" pitchFamily="18" charset="0"/>
                <a:cs typeface="Times New Roman" panose="02020603050405020304" pitchFamily="18" charset="0"/>
              </a:rPr>
              <a:t>Methodology</a:t>
            </a:r>
          </a:p>
          <a:p>
            <a:pPr marL="342900" indent="-342900">
              <a:buFont typeface="Arial" panose="020B0604020202020204" pitchFamily="34" charset="0"/>
              <a:buChar char="•"/>
            </a:pPr>
            <a:endParaRPr lang="en-GB" altLang="zh-CN"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GB" altLang="zh-CN" dirty="0">
                <a:latin typeface="Times New Roman" panose="02020603050405020304" pitchFamily="18" charset="0"/>
                <a:cs typeface="Times New Roman" panose="02020603050405020304" pitchFamily="18" charset="0"/>
              </a:rPr>
              <a:t>Results and discussion</a:t>
            </a:r>
          </a:p>
          <a:p>
            <a:pPr marL="342900" indent="-342900">
              <a:buFont typeface="Arial" panose="020B0604020202020204" pitchFamily="34" charset="0"/>
              <a:buChar char="•"/>
            </a:pPr>
            <a:endParaRPr lang="en-GB" altLang="zh-CN"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GB" altLang="zh-CN" dirty="0">
                <a:latin typeface="Times New Roman" panose="02020603050405020304" pitchFamily="18" charset="0"/>
                <a:cs typeface="Times New Roman" panose="02020603050405020304" pitchFamily="18" charset="0"/>
              </a:rPr>
              <a:t>Conclusion</a:t>
            </a:r>
          </a:p>
          <a:p>
            <a:pPr marL="342900" indent="-342900">
              <a:buFont typeface="Arial" panose="020B0604020202020204" pitchFamily="34" charset="0"/>
              <a:buChar char="•"/>
            </a:pPr>
            <a:endParaRPr lang="en-GB" altLang="zh-CN"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GB" altLang="zh-CN" dirty="0">
                <a:latin typeface="Times New Roman" panose="02020603050405020304" pitchFamily="18" charset="0"/>
                <a:cs typeface="Times New Roman" panose="02020603050405020304" pitchFamily="18" charset="0"/>
              </a:rPr>
              <a:t>Q&amp;A</a:t>
            </a:r>
          </a:p>
          <a:p>
            <a:pPr marL="342900" indent="-342900">
              <a:buFont typeface="Arial" panose="020B0604020202020204" pitchFamily="34" charset="0"/>
              <a:buChar char="•"/>
            </a:pPr>
            <a:endParaRPr lang="en-US" altLang="zh-CN" dirty="0">
              <a:latin typeface="Times New Roman" panose="02020603050405020304" pitchFamily="18" charset="0"/>
              <a:cs typeface="Times New Roman" panose="02020603050405020304" pitchFamily="18" charset="0"/>
            </a:endParaRPr>
          </a:p>
        </p:txBody>
      </p:sp>
      <p:cxnSp>
        <p:nvCxnSpPr>
          <p:cNvPr id="11" name="直接连接符 10">
            <a:extLst>
              <a:ext uri="{FF2B5EF4-FFF2-40B4-BE49-F238E27FC236}">
                <a16:creationId xmlns:a16="http://schemas.microsoft.com/office/drawing/2014/main" id="{6B2C98D6-2448-4B01-AF9F-B3C667039822}"/>
              </a:ext>
            </a:extLst>
          </p:cNvPr>
          <p:cNvCxnSpPr>
            <a:cxnSpLocks/>
          </p:cNvCxnSpPr>
          <p:nvPr/>
        </p:nvCxnSpPr>
        <p:spPr>
          <a:xfrm>
            <a:off x="6461030" y="1914122"/>
            <a:ext cx="0" cy="2607381"/>
          </a:xfrm>
          <a:prstGeom prst="line">
            <a:avLst/>
          </a:prstGeom>
        </p:spPr>
        <p:style>
          <a:lnRef idx="2">
            <a:schemeClr val="dk1"/>
          </a:lnRef>
          <a:fillRef idx="0">
            <a:schemeClr val="dk1"/>
          </a:fillRef>
          <a:effectRef idx="1">
            <a:schemeClr val="dk1"/>
          </a:effectRef>
          <a:fontRef idx="minor">
            <a:schemeClr val="tx1"/>
          </a:fontRef>
        </p:style>
      </p:cxnSp>
      <p:pic>
        <p:nvPicPr>
          <p:cNvPr id="4" name="Picture 4">
            <a:extLst>
              <a:ext uri="{FF2B5EF4-FFF2-40B4-BE49-F238E27FC236}">
                <a16:creationId xmlns:a16="http://schemas.microsoft.com/office/drawing/2014/main" id="{21E284E5-141D-3184-22BE-C95F6A7D33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794" t="33041" r="12780" b="33341"/>
          <a:stretch>
            <a:fillRect/>
          </a:stretch>
        </p:blipFill>
        <p:spPr bwMode="auto">
          <a:xfrm>
            <a:off x="8021370" y="232775"/>
            <a:ext cx="1801639" cy="5646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学校LOGO设计分享—意大利都灵理工大学（Politecnico di Torino）启用新校徽【尼高品牌设计】">
            <a:extLst>
              <a:ext uri="{FF2B5EF4-FFF2-40B4-BE49-F238E27FC236}">
                <a16:creationId xmlns:a16="http://schemas.microsoft.com/office/drawing/2014/main" id="{52E0A96A-00EB-FF4C-475D-6D32551C09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56" t="12788" r="8020" b="12123"/>
          <a:stretch>
            <a:fillRect/>
          </a:stretch>
        </p:blipFill>
        <p:spPr bwMode="auto">
          <a:xfrm>
            <a:off x="6648263" y="232775"/>
            <a:ext cx="1291628" cy="577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997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CBAB5-F64C-7BE1-3A11-04C770466FAE}"/>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35F45381-2F8A-D81C-0E05-F5AD39F6810C}"/>
              </a:ext>
            </a:extLst>
          </p:cNvPr>
          <p:cNvSpPr>
            <a:spLocks noGrp="1"/>
          </p:cNvSpPr>
          <p:nvPr>
            <p:ph type="dt" sz="half" idx="10"/>
          </p:nvPr>
        </p:nvSpPr>
        <p:spPr/>
        <p:txBody>
          <a:bodyPr/>
          <a:lstStyle/>
          <a:p>
            <a:fld id="{A8A6E1BE-53ED-4451-A727-AD8CB95F4B3F}" type="datetime1">
              <a:rPr lang="zh-CN" altLang="en-US" smtClean="0"/>
              <a:t>2025/6/10</a:t>
            </a:fld>
            <a:endParaRPr lang="en-US"/>
          </a:p>
        </p:txBody>
      </p:sp>
      <p:sp>
        <p:nvSpPr>
          <p:cNvPr id="4" name="Slide Number Placeholder 3">
            <a:extLst>
              <a:ext uri="{FF2B5EF4-FFF2-40B4-BE49-F238E27FC236}">
                <a16:creationId xmlns:a16="http://schemas.microsoft.com/office/drawing/2014/main" id="{2C515538-4CA5-C371-C816-19D6C7A6E234}"/>
              </a:ext>
            </a:extLst>
          </p:cNvPr>
          <p:cNvSpPr>
            <a:spLocks noGrp="1"/>
          </p:cNvSpPr>
          <p:nvPr>
            <p:ph type="sldNum" sz="quarter" idx="12"/>
          </p:nvPr>
        </p:nvSpPr>
        <p:spPr/>
        <p:txBody>
          <a:bodyPr/>
          <a:lstStyle/>
          <a:p>
            <a:fld id="{3A98EE3D-8CD1-4C3F-BD1C-C98C9596463C}" type="slidenum">
              <a:rPr lang="en-US" smtClean="0"/>
              <a:t>3</a:t>
            </a:fld>
            <a:r>
              <a:rPr lang="en-US" dirty="0"/>
              <a:t>/16</a:t>
            </a:r>
          </a:p>
        </p:txBody>
      </p:sp>
      <p:cxnSp>
        <p:nvCxnSpPr>
          <p:cNvPr id="9" name="直接连接符 15">
            <a:extLst>
              <a:ext uri="{FF2B5EF4-FFF2-40B4-BE49-F238E27FC236}">
                <a16:creationId xmlns:a16="http://schemas.microsoft.com/office/drawing/2014/main" id="{F2ADEBB0-DC15-117E-23F0-A08A7C337646}"/>
              </a:ext>
            </a:extLst>
          </p:cNvPr>
          <p:cNvCxnSpPr/>
          <p:nvPr/>
        </p:nvCxnSpPr>
        <p:spPr>
          <a:xfrm>
            <a:off x="210435" y="844762"/>
            <a:ext cx="9657542" cy="0"/>
          </a:xfrm>
          <a:prstGeom prst="line">
            <a:avLst/>
          </a:prstGeom>
        </p:spPr>
        <p:style>
          <a:lnRef idx="2">
            <a:schemeClr val="dk1"/>
          </a:lnRef>
          <a:fillRef idx="0">
            <a:schemeClr val="dk1"/>
          </a:fillRef>
          <a:effectRef idx="1">
            <a:schemeClr val="dk1"/>
          </a:effectRef>
          <a:fontRef idx="minor">
            <a:schemeClr val="tx1"/>
          </a:fontRef>
        </p:style>
      </p:cxnSp>
      <p:sp>
        <p:nvSpPr>
          <p:cNvPr id="16" name="Title 1">
            <a:extLst>
              <a:ext uri="{FF2B5EF4-FFF2-40B4-BE49-F238E27FC236}">
                <a16:creationId xmlns:a16="http://schemas.microsoft.com/office/drawing/2014/main" id="{B724F814-1A3D-1E2D-D013-6866CF37319F}"/>
              </a:ext>
            </a:extLst>
          </p:cNvPr>
          <p:cNvSpPr>
            <a:spLocks noGrp="1"/>
          </p:cNvSpPr>
          <p:nvPr>
            <p:ph type="title"/>
          </p:nvPr>
        </p:nvSpPr>
        <p:spPr>
          <a:xfrm>
            <a:off x="553263" y="313320"/>
            <a:ext cx="10058400" cy="547392"/>
          </a:xfrm>
        </p:spPr>
        <p:txBody>
          <a:bodyPr>
            <a:noAutofit/>
          </a:bodyPr>
          <a:lstStyle/>
          <a:p>
            <a:r>
              <a:rPr lang="en-GB" altLang="zh-CN" sz="3100" dirty="0">
                <a:solidFill>
                  <a:schemeClr val="tx1"/>
                </a:solidFill>
                <a:latin typeface="Times New Roman" panose="02020603050405020304" pitchFamily="18" charset="0"/>
                <a:cs typeface="Times New Roman" panose="02020603050405020304" pitchFamily="18" charset="0"/>
              </a:rPr>
              <a:t>Background</a:t>
            </a:r>
          </a:p>
        </p:txBody>
      </p:sp>
      <p:pic>
        <p:nvPicPr>
          <p:cNvPr id="20" name="Picture 2">
            <a:extLst>
              <a:ext uri="{FF2B5EF4-FFF2-40B4-BE49-F238E27FC236}">
                <a16:creationId xmlns:a16="http://schemas.microsoft.com/office/drawing/2014/main" id="{D2B56740-A670-0E6D-B19F-B63BEA01C8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3003" y="1174555"/>
            <a:ext cx="2113788" cy="180038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465CF66F-FC7F-7C17-DA92-A724A7108C84}"/>
              </a:ext>
            </a:extLst>
          </p:cNvPr>
          <p:cNvPicPr>
            <a:picLocks noChangeAspect="1"/>
          </p:cNvPicPr>
          <p:nvPr/>
        </p:nvPicPr>
        <p:blipFill>
          <a:blip r:embed="rId4"/>
          <a:srcRect r="5847"/>
          <a:stretch/>
        </p:blipFill>
        <p:spPr>
          <a:xfrm>
            <a:off x="398206" y="1189755"/>
            <a:ext cx="4564757" cy="2685171"/>
          </a:xfrm>
          <a:prstGeom prst="rect">
            <a:avLst/>
          </a:prstGeom>
        </p:spPr>
      </p:pic>
      <p:pic>
        <p:nvPicPr>
          <p:cNvPr id="22" name="Content Placeholder 11">
            <a:extLst>
              <a:ext uri="{FF2B5EF4-FFF2-40B4-BE49-F238E27FC236}">
                <a16:creationId xmlns:a16="http://schemas.microsoft.com/office/drawing/2014/main" id="{1F802B3B-8936-349F-59EB-DF8B52044EC1}"/>
              </a:ext>
            </a:extLst>
          </p:cNvPr>
          <p:cNvPicPr>
            <a:picLocks noChangeAspect="1"/>
          </p:cNvPicPr>
          <p:nvPr/>
        </p:nvPicPr>
        <p:blipFill>
          <a:blip r:embed="rId5"/>
          <a:stretch>
            <a:fillRect/>
          </a:stretch>
        </p:blipFill>
        <p:spPr>
          <a:xfrm>
            <a:off x="329126" y="3097467"/>
            <a:ext cx="1371600" cy="853440"/>
          </a:xfrm>
          <a:prstGeom prst="rect">
            <a:avLst/>
          </a:prstGeom>
          <a:ln>
            <a:solidFill>
              <a:schemeClr val="tx1"/>
            </a:solidFill>
          </a:ln>
        </p:spPr>
      </p:pic>
      <p:sp>
        <p:nvSpPr>
          <p:cNvPr id="24" name="文本框 3">
            <a:extLst>
              <a:ext uri="{FF2B5EF4-FFF2-40B4-BE49-F238E27FC236}">
                <a16:creationId xmlns:a16="http://schemas.microsoft.com/office/drawing/2014/main" id="{5B27F339-7AF5-A21B-3C8A-7C75E5345EB7}"/>
              </a:ext>
            </a:extLst>
          </p:cNvPr>
          <p:cNvSpPr txBox="1"/>
          <p:nvPr/>
        </p:nvSpPr>
        <p:spPr>
          <a:xfrm>
            <a:off x="1794611" y="3862592"/>
            <a:ext cx="1800200" cy="338554"/>
          </a:xfrm>
          <a:prstGeom prst="rect">
            <a:avLst/>
          </a:prstGeom>
          <a:noFill/>
        </p:spPr>
        <p:txBody>
          <a:bodyPr wrap="square">
            <a:spAutoFit/>
          </a:bodyPr>
          <a:lstStyle/>
          <a:p>
            <a:r>
              <a:rPr lang="en-GB" sz="1600" b="0" dirty="0">
                <a:latin typeface="Times New Roman" panose="02020603050405020304" pitchFamily="18" charset="0"/>
                <a:cs typeface="Times New Roman" panose="02020603050405020304" pitchFamily="18" charset="0"/>
              </a:rPr>
              <a:t>I</a:t>
            </a:r>
            <a:r>
              <a:rPr lang="en-US" altLang="zh-CN" sz="1600" b="0" dirty="0" err="1">
                <a:latin typeface="Times New Roman" panose="02020603050405020304" pitchFamily="18" charset="0"/>
                <a:cs typeface="Times New Roman" panose="02020603050405020304" pitchFamily="18" charset="0"/>
              </a:rPr>
              <a:t>talian</a:t>
            </a:r>
            <a:r>
              <a:rPr lang="en-US" altLang="zh-CN" sz="1600" b="0" dirty="0">
                <a:latin typeface="Times New Roman" panose="02020603050405020304" pitchFamily="18" charset="0"/>
                <a:cs typeface="Times New Roman" panose="02020603050405020304" pitchFamily="18" charset="0"/>
              </a:rPr>
              <a:t> high tunnel</a:t>
            </a:r>
            <a:endParaRPr lang="en-GB" sz="1600" dirty="0">
              <a:latin typeface="Times New Roman" panose="02020603050405020304" pitchFamily="18" charset="0"/>
              <a:cs typeface="Times New Roman" panose="02020603050405020304" pitchFamily="18" charset="0"/>
            </a:endParaRPr>
          </a:p>
        </p:txBody>
      </p:sp>
      <p:sp>
        <p:nvSpPr>
          <p:cNvPr id="25" name="文本框 4">
            <a:extLst>
              <a:ext uri="{FF2B5EF4-FFF2-40B4-BE49-F238E27FC236}">
                <a16:creationId xmlns:a16="http://schemas.microsoft.com/office/drawing/2014/main" id="{8CBA50A7-3401-9C64-4BA7-436A4A3DFACF}"/>
              </a:ext>
            </a:extLst>
          </p:cNvPr>
          <p:cNvSpPr txBox="1"/>
          <p:nvPr/>
        </p:nvSpPr>
        <p:spPr>
          <a:xfrm>
            <a:off x="6781287" y="3934342"/>
            <a:ext cx="2016224" cy="338554"/>
          </a:xfrm>
          <a:prstGeom prst="rect">
            <a:avLst/>
          </a:prstGeom>
          <a:noFill/>
        </p:spPr>
        <p:txBody>
          <a:bodyPr wrap="square">
            <a:spAutoFit/>
          </a:bodyPr>
          <a:lstStyle/>
          <a:p>
            <a:r>
              <a:rPr lang="en-GB" sz="1600" b="0" dirty="0">
                <a:latin typeface="Times New Roman" panose="02020603050405020304" pitchFamily="18" charset="0"/>
                <a:cs typeface="Times New Roman" panose="02020603050405020304" pitchFamily="18" charset="0"/>
              </a:rPr>
              <a:t>UK </a:t>
            </a:r>
            <a:r>
              <a:rPr lang="en-US" altLang="zh-CN" sz="1600" b="0" dirty="0">
                <a:latin typeface="Times New Roman" panose="02020603050405020304" pitchFamily="18" charset="0"/>
                <a:cs typeface="Times New Roman" panose="02020603050405020304" pitchFamily="18" charset="0"/>
              </a:rPr>
              <a:t>masonry tunnel</a:t>
            </a:r>
            <a:endParaRPr lang="en-GB" sz="1600" dirty="0">
              <a:latin typeface="Times New Roman" panose="02020603050405020304" pitchFamily="18" charset="0"/>
              <a:cs typeface="Times New Roman" panose="02020603050405020304" pitchFamily="18" charset="0"/>
            </a:endParaRPr>
          </a:p>
        </p:txBody>
      </p:sp>
      <p:pic>
        <p:nvPicPr>
          <p:cNvPr id="26" name="Picture 4">
            <a:extLst>
              <a:ext uri="{FF2B5EF4-FFF2-40B4-BE49-F238E27FC236}">
                <a16:creationId xmlns:a16="http://schemas.microsoft.com/office/drawing/2014/main" id="{F48EDF9E-F3B7-6865-4C5F-6CC6011AF5C1}"/>
              </a:ext>
            </a:extLst>
          </p:cNvPr>
          <p:cNvPicPr>
            <a:picLocks noChangeAspect="1"/>
          </p:cNvPicPr>
          <p:nvPr/>
        </p:nvPicPr>
        <p:blipFill>
          <a:blip r:embed="rId6"/>
          <a:srcRect l="4297" r="27198"/>
          <a:stretch/>
        </p:blipFill>
        <p:spPr>
          <a:xfrm>
            <a:off x="6648151" y="1474258"/>
            <a:ext cx="2322380" cy="2038876"/>
          </a:xfrm>
          <a:prstGeom prst="rect">
            <a:avLst/>
          </a:prstGeom>
        </p:spPr>
      </p:pic>
      <p:pic>
        <p:nvPicPr>
          <p:cNvPr id="27" name="Picture 2">
            <a:extLst>
              <a:ext uri="{FF2B5EF4-FFF2-40B4-BE49-F238E27FC236}">
                <a16:creationId xmlns:a16="http://schemas.microsoft.com/office/drawing/2014/main" id="{48999641-F7D0-9963-B24C-BED10C7CC1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0435" y="959188"/>
            <a:ext cx="2640676" cy="213179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8" name="图片 8">
            <a:extLst>
              <a:ext uri="{FF2B5EF4-FFF2-40B4-BE49-F238E27FC236}">
                <a16:creationId xmlns:a16="http://schemas.microsoft.com/office/drawing/2014/main" id="{05F00E3E-F6E7-BE79-54C9-73B3F5486E4C}"/>
              </a:ext>
            </a:extLst>
          </p:cNvPr>
          <p:cNvPicPr>
            <a:picLocks noChangeAspect="1"/>
          </p:cNvPicPr>
          <p:nvPr/>
        </p:nvPicPr>
        <p:blipFill>
          <a:blip r:embed="rId8"/>
          <a:stretch>
            <a:fillRect/>
          </a:stretch>
        </p:blipFill>
        <p:spPr>
          <a:xfrm>
            <a:off x="8449633" y="1941157"/>
            <a:ext cx="2122436" cy="1965002"/>
          </a:xfrm>
          <a:prstGeom prst="rect">
            <a:avLst/>
          </a:prstGeom>
        </p:spPr>
      </p:pic>
      <p:sp>
        <p:nvSpPr>
          <p:cNvPr id="30" name="TextBox 29">
            <a:extLst>
              <a:ext uri="{FF2B5EF4-FFF2-40B4-BE49-F238E27FC236}">
                <a16:creationId xmlns:a16="http://schemas.microsoft.com/office/drawing/2014/main" id="{EF92E0A2-F866-69CF-F03F-36981F3A002F}"/>
              </a:ext>
            </a:extLst>
          </p:cNvPr>
          <p:cNvSpPr txBox="1"/>
          <p:nvPr/>
        </p:nvSpPr>
        <p:spPr>
          <a:xfrm>
            <a:off x="398205" y="4373058"/>
            <a:ext cx="10500167" cy="2031325"/>
          </a:xfrm>
          <a:prstGeom prst="rect">
            <a:avLst/>
          </a:prstGeom>
          <a:noFill/>
        </p:spPr>
        <p:txBody>
          <a:bodyPr wrap="square">
            <a:spAutoFit/>
          </a:bodyPr>
          <a:lstStyle/>
          <a:p>
            <a:pPr marL="285750" indent="-285750">
              <a:buFont typeface="Arial" panose="020B0604020202020204" pitchFamily="34" charset="0"/>
              <a:buChar char="•"/>
            </a:pPr>
            <a:r>
              <a:rPr lang="en-GB" sz="1800" kern="100" dirty="0">
                <a:effectLst/>
                <a:latin typeface="Times New Roman" panose="02020603050405020304" pitchFamily="18" charset="0"/>
                <a:ea typeface="等线" panose="02010600030101010101" pitchFamily="2" charset="-122"/>
                <a:cs typeface="Times New Roman" panose="02020603050405020304" pitchFamily="18" charset="0"/>
              </a:rPr>
              <a:t>Italian: With over 9,000 tunnels spanning about 2,600 km across the whole country, many </a:t>
            </a:r>
            <a:r>
              <a:rPr lang="en-GB" kern="100" dirty="0">
                <a:latin typeface="Times New Roman" panose="02020603050405020304" pitchFamily="18" charset="0"/>
                <a:ea typeface="等线" panose="02010600030101010101" pitchFamily="2" charset="-122"/>
                <a:cs typeface="Times New Roman" panose="02020603050405020304" pitchFamily="18" charset="0"/>
              </a:rPr>
              <a:t>of which has 70 years of service. </a:t>
            </a:r>
          </a:p>
          <a:p>
            <a:pPr marL="285750" indent="-285750">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the UK: around 31,000 km of operational railway track, most of which go through masonry tunnel and built during the late 19th century. After 150 years of use, their structural condition has frequently degraded.</a:t>
            </a:r>
          </a:p>
          <a:p>
            <a:pPr marL="285750" indent="-285750">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Periodic inspections will be conducted using advanced reality capture equipment, like Mobile Laser Scanners (MLS), Terrestrial Laser Scanning (TLS), or specialised system; but </a:t>
            </a:r>
            <a:r>
              <a:rPr lang="en-GB" i="1" dirty="0">
                <a:latin typeface="Times New Roman" panose="02020603050405020304" pitchFamily="18" charset="0"/>
                <a:cs typeface="Times New Roman" panose="02020603050405020304" pitchFamily="18" charset="0"/>
              </a:rPr>
              <a:t>defect detection and labelling are still manually, </a:t>
            </a:r>
            <a:r>
              <a:rPr lang="en-GB" dirty="0">
                <a:latin typeface="Times New Roman" panose="02020603050405020304" pitchFamily="18" charset="0"/>
                <a:cs typeface="Times New Roman" panose="02020603050405020304" pitchFamily="18" charset="0"/>
              </a:rPr>
              <a:t>which is time-consuming and subjective</a:t>
            </a:r>
            <a:endParaRPr lang="en-GB" i="1" dirty="0"/>
          </a:p>
        </p:txBody>
      </p:sp>
      <p:pic>
        <p:nvPicPr>
          <p:cNvPr id="2" name="Picture 4">
            <a:extLst>
              <a:ext uri="{FF2B5EF4-FFF2-40B4-BE49-F238E27FC236}">
                <a16:creationId xmlns:a16="http://schemas.microsoft.com/office/drawing/2014/main" id="{4B56A7B5-D81B-2DF9-76A8-CCE5B30610A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9794" t="33041" r="12780" b="33341"/>
          <a:stretch>
            <a:fillRect/>
          </a:stretch>
        </p:blipFill>
        <p:spPr bwMode="auto">
          <a:xfrm>
            <a:off x="8021370" y="232775"/>
            <a:ext cx="1801639" cy="5646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学校LOGO设计分享—意大利都灵理工大学（Politecnico di Torino）启用新校徽【尼高品牌设计】">
            <a:extLst>
              <a:ext uri="{FF2B5EF4-FFF2-40B4-BE49-F238E27FC236}">
                <a16:creationId xmlns:a16="http://schemas.microsoft.com/office/drawing/2014/main" id="{B40B58BC-E7E2-4D0B-E04E-4CB87D63E0C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7956" t="12788" r="8020" b="12123"/>
          <a:stretch>
            <a:fillRect/>
          </a:stretch>
        </p:blipFill>
        <p:spPr bwMode="auto">
          <a:xfrm>
            <a:off x="6648263" y="232775"/>
            <a:ext cx="1291628" cy="577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255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CE90C-2A37-19D5-6A92-59E2FC723E97}"/>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596CAD38-034E-D9F0-271D-72A1D9BC175E}"/>
              </a:ext>
            </a:extLst>
          </p:cNvPr>
          <p:cNvSpPr>
            <a:spLocks noGrp="1"/>
          </p:cNvSpPr>
          <p:nvPr>
            <p:ph type="dt" sz="half" idx="10"/>
          </p:nvPr>
        </p:nvSpPr>
        <p:spPr/>
        <p:txBody>
          <a:bodyPr/>
          <a:lstStyle/>
          <a:p>
            <a:fld id="{A8A6E1BE-53ED-4451-A727-AD8CB95F4B3F}" type="datetime1">
              <a:rPr lang="zh-CN" altLang="en-US" smtClean="0"/>
              <a:t>2025/6/10</a:t>
            </a:fld>
            <a:endParaRPr lang="en-US"/>
          </a:p>
        </p:txBody>
      </p:sp>
      <p:sp>
        <p:nvSpPr>
          <p:cNvPr id="4" name="Slide Number Placeholder 3">
            <a:extLst>
              <a:ext uri="{FF2B5EF4-FFF2-40B4-BE49-F238E27FC236}">
                <a16:creationId xmlns:a16="http://schemas.microsoft.com/office/drawing/2014/main" id="{4E1D546D-FB43-F1DA-4D83-1B05B116617B}"/>
              </a:ext>
            </a:extLst>
          </p:cNvPr>
          <p:cNvSpPr>
            <a:spLocks noGrp="1"/>
          </p:cNvSpPr>
          <p:nvPr>
            <p:ph type="sldNum" sz="quarter" idx="12"/>
          </p:nvPr>
        </p:nvSpPr>
        <p:spPr/>
        <p:txBody>
          <a:bodyPr/>
          <a:lstStyle/>
          <a:p>
            <a:fld id="{3A98EE3D-8CD1-4C3F-BD1C-C98C9596463C}" type="slidenum">
              <a:rPr lang="en-US" smtClean="0"/>
              <a:t>4</a:t>
            </a:fld>
            <a:r>
              <a:rPr lang="en-US" dirty="0"/>
              <a:t>/16</a:t>
            </a:r>
          </a:p>
        </p:txBody>
      </p:sp>
      <p:cxnSp>
        <p:nvCxnSpPr>
          <p:cNvPr id="9" name="直接连接符 15">
            <a:extLst>
              <a:ext uri="{FF2B5EF4-FFF2-40B4-BE49-F238E27FC236}">
                <a16:creationId xmlns:a16="http://schemas.microsoft.com/office/drawing/2014/main" id="{0F53C346-6746-82C1-BF86-A459E41FB772}"/>
              </a:ext>
            </a:extLst>
          </p:cNvPr>
          <p:cNvCxnSpPr/>
          <p:nvPr/>
        </p:nvCxnSpPr>
        <p:spPr>
          <a:xfrm>
            <a:off x="210435" y="844762"/>
            <a:ext cx="9657542" cy="0"/>
          </a:xfrm>
          <a:prstGeom prst="line">
            <a:avLst/>
          </a:prstGeom>
        </p:spPr>
        <p:style>
          <a:lnRef idx="2">
            <a:schemeClr val="dk1"/>
          </a:lnRef>
          <a:fillRef idx="0">
            <a:schemeClr val="dk1"/>
          </a:fillRef>
          <a:effectRef idx="1">
            <a:schemeClr val="dk1"/>
          </a:effectRef>
          <a:fontRef idx="minor">
            <a:schemeClr val="tx1"/>
          </a:fontRef>
        </p:style>
      </p:cxnSp>
      <p:sp>
        <p:nvSpPr>
          <p:cNvPr id="16" name="Title 1">
            <a:extLst>
              <a:ext uri="{FF2B5EF4-FFF2-40B4-BE49-F238E27FC236}">
                <a16:creationId xmlns:a16="http://schemas.microsoft.com/office/drawing/2014/main" id="{4D559D40-A641-4E55-2DC8-9F14B3740EC6}"/>
              </a:ext>
            </a:extLst>
          </p:cNvPr>
          <p:cNvSpPr>
            <a:spLocks noGrp="1"/>
          </p:cNvSpPr>
          <p:nvPr>
            <p:ph type="title"/>
          </p:nvPr>
        </p:nvSpPr>
        <p:spPr>
          <a:xfrm>
            <a:off x="553263" y="313320"/>
            <a:ext cx="10058400" cy="547392"/>
          </a:xfrm>
        </p:spPr>
        <p:txBody>
          <a:bodyPr>
            <a:noAutofit/>
          </a:bodyPr>
          <a:lstStyle/>
          <a:p>
            <a:r>
              <a:rPr lang="en-GB" altLang="zh-CN" sz="3100" dirty="0">
                <a:solidFill>
                  <a:schemeClr val="tx1"/>
                </a:solidFill>
                <a:latin typeface="Times New Roman" panose="02020603050405020304" pitchFamily="18" charset="0"/>
                <a:cs typeface="Times New Roman" panose="02020603050405020304" pitchFamily="18" charset="0"/>
              </a:rPr>
              <a:t>Background</a:t>
            </a:r>
          </a:p>
        </p:txBody>
      </p:sp>
      <p:sp>
        <p:nvSpPr>
          <p:cNvPr id="2" name="Content Placeholder 6">
            <a:extLst>
              <a:ext uri="{FF2B5EF4-FFF2-40B4-BE49-F238E27FC236}">
                <a16:creationId xmlns:a16="http://schemas.microsoft.com/office/drawing/2014/main" id="{DEA3AE91-6FDC-D1B5-B6DF-23088A7A1300}"/>
              </a:ext>
            </a:extLst>
          </p:cNvPr>
          <p:cNvSpPr txBox="1">
            <a:spLocks/>
          </p:cNvSpPr>
          <p:nvPr/>
        </p:nvSpPr>
        <p:spPr>
          <a:xfrm>
            <a:off x="395535" y="1079500"/>
            <a:ext cx="9657542" cy="4213237"/>
          </a:xfrm>
          <a:prstGeom prst="rect">
            <a:avLst/>
          </a:prstGeom>
        </p:spPr>
        <p:txBody>
          <a:bodyPr lIns="91440" tIns="45720" rIns="91440" bIns="45720" anchor="t"/>
          <a:lstStyle>
            <a:lvl1pPr marL="91440" indent="-91440" algn="l" defTabSz="914400" rtl="0" eaLnBrk="1" latinLnBrk="0" hangingPunct="1">
              <a:lnSpc>
                <a:spcPct val="120000"/>
              </a:lnSpc>
              <a:spcBef>
                <a:spcPts val="1200"/>
              </a:spcBef>
              <a:spcAft>
                <a:spcPts val="200"/>
              </a:spcAft>
              <a:buClr>
                <a:schemeClr val="accent1"/>
              </a:buClr>
              <a:buSzPct val="100000"/>
              <a:buFont typeface="Calibri" panose="020F0502020204030204" pitchFamily="34" charset="0"/>
              <a:buChar char=" "/>
              <a:defRPr sz="18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2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GB" sz="2200" dirty="0">
                <a:solidFill>
                  <a:schemeClr val="tx1"/>
                </a:solidFill>
                <a:latin typeface="Times New Roman" panose="02020603050405020304" pitchFamily="18" charset="0"/>
                <a:ea typeface="ＭＳ Ｐゴシック"/>
                <a:cs typeface="Times New Roman" panose="02020603050405020304" pitchFamily="18" charset="0"/>
              </a:rPr>
              <a:t>To cooperate with advanced reality capture technology and provide comprehensive and objective tunnel risk assessment, we need</a:t>
            </a:r>
          </a:p>
          <a:p>
            <a:pPr marL="742950" lvl="1" indent="-285750">
              <a:buFont typeface="Arial" panose="020B0604020202020204" pitchFamily="34" charset="0"/>
              <a:buChar char="•"/>
            </a:pPr>
            <a:r>
              <a:rPr lang="en-GB" sz="2200" dirty="0">
                <a:solidFill>
                  <a:schemeClr val="tx1"/>
                </a:solidFill>
                <a:latin typeface="Times New Roman" panose="02020603050405020304" pitchFamily="18" charset="0"/>
                <a:ea typeface="ＭＳ Ｐゴシック"/>
                <a:cs typeface="Times New Roman" panose="02020603050405020304" pitchFamily="18" charset="0"/>
              </a:rPr>
              <a:t>Directly processing </a:t>
            </a:r>
            <a:r>
              <a:rPr lang="en-GB" sz="2200" dirty="0">
                <a:solidFill>
                  <a:srgbClr val="FF0000"/>
                </a:solidFill>
                <a:latin typeface="Times New Roman" panose="02020603050405020304" pitchFamily="18" charset="0"/>
                <a:ea typeface="ＭＳ Ｐゴシック"/>
                <a:cs typeface="Times New Roman" panose="02020603050405020304" pitchFamily="18" charset="0"/>
              </a:rPr>
              <a:t>Ultra-High-Resolution</a:t>
            </a:r>
            <a:r>
              <a:rPr lang="en-GB" sz="2200" dirty="0">
                <a:solidFill>
                  <a:schemeClr val="tx1"/>
                </a:solidFill>
                <a:latin typeface="Times New Roman" panose="02020603050405020304" pitchFamily="18" charset="0"/>
                <a:ea typeface="ＭＳ Ｐゴシック"/>
                <a:cs typeface="Times New Roman" panose="02020603050405020304" pitchFamily="18" charset="0"/>
              </a:rPr>
              <a:t> panoramic images of tunnels</a:t>
            </a:r>
          </a:p>
          <a:p>
            <a:pPr marL="742950" lvl="1" indent="-285750">
              <a:buFont typeface="Arial" panose="020B0604020202020204" pitchFamily="34" charset="0"/>
              <a:buChar char="•"/>
            </a:pPr>
            <a:r>
              <a:rPr lang="en-GB" sz="2200" dirty="0">
                <a:solidFill>
                  <a:schemeClr val="tx1"/>
                </a:solidFill>
                <a:latin typeface="Times New Roman" panose="02020603050405020304" pitchFamily="18" charset="0"/>
                <a:ea typeface="ＭＳ Ｐゴシック"/>
                <a:cs typeface="Times New Roman" panose="02020603050405020304" pitchFamily="18" charset="0"/>
              </a:rPr>
              <a:t>Comprehensive recognition and segmentation to </a:t>
            </a:r>
            <a:r>
              <a:rPr lang="en-GB" sz="2200" dirty="0">
                <a:solidFill>
                  <a:srgbClr val="FF0000"/>
                </a:solidFill>
                <a:latin typeface="Times New Roman" panose="02020603050405020304" pitchFamily="18" charset="0"/>
                <a:ea typeface="ＭＳ Ｐゴシック"/>
                <a:cs typeface="Times New Roman" panose="02020603050405020304" pitchFamily="18" charset="0"/>
              </a:rPr>
              <a:t>every pixel</a:t>
            </a:r>
          </a:p>
          <a:p>
            <a:pPr marL="742950" lvl="1" indent="-285750">
              <a:buFont typeface="Arial" panose="020B0604020202020204" pitchFamily="34" charset="0"/>
              <a:buChar char="•"/>
            </a:pPr>
            <a:r>
              <a:rPr lang="en-GB" sz="2200" dirty="0">
                <a:solidFill>
                  <a:schemeClr val="tx1"/>
                </a:solidFill>
                <a:latin typeface="Times New Roman" panose="02020603050405020304" pitchFamily="18" charset="0"/>
                <a:ea typeface="ＭＳ Ｐゴシック"/>
                <a:cs typeface="Times New Roman" panose="02020603050405020304" pitchFamily="18" charset="0"/>
              </a:rPr>
              <a:t>User friendly </a:t>
            </a:r>
            <a:r>
              <a:rPr lang="en-GB" sz="2200" dirty="0">
                <a:solidFill>
                  <a:srgbClr val="FF0000"/>
                </a:solidFill>
                <a:latin typeface="Times New Roman" panose="02020603050405020304" pitchFamily="18" charset="0"/>
                <a:ea typeface="ＭＳ Ｐゴシック"/>
                <a:cs typeface="Times New Roman" panose="02020603050405020304" pitchFamily="18" charset="0"/>
              </a:rPr>
              <a:t>end-to-end</a:t>
            </a:r>
            <a:r>
              <a:rPr lang="en-GB" sz="2200" dirty="0">
                <a:solidFill>
                  <a:schemeClr val="tx1"/>
                </a:solidFill>
                <a:latin typeface="Times New Roman" panose="02020603050405020304" pitchFamily="18" charset="0"/>
                <a:ea typeface="ＭＳ Ｐゴシック"/>
                <a:cs typeface="Times New Roman" panose="02020603050405020304" pitchFamily="18" charset="0"/>
              </a:rPr>
              <a:t> solution and </a:t>
            </a:r>
            <a:r>
              <a:rPr lang="en-GB" sz="2200" dirty="0">
                <a:solidFill>
                  <a:srgbClr val="FF0000"/>
                </a:solidFill>
                <a:latin typeface="Times New Roman" panose="02020603050405020304" pitchFamily="18" charset="0"/>
                <a:ea typeface="ＭＳ Ｐゴシック"/>
                <a:cs typeface="Times New Roman" panose="02020603050405020304" pitchFamily="18" charset="0"/>
              </a:rPr>
              <a:t>objective</a:t>
            </a:r>
            <a:r>
              <a:rPr lang="en-GB" sz="2200" dirty="0">
                <a:solidFill>
                  <a:schemeClr val="tx1"/>
                </a:solidFill>
                <a:latin typeface="Times New Roman" panose="02020603050405020304" pitchFamily="18" charset="0"/>
                <a:ea typeface="ＭＳ Ｐゴシック"/>
                <a:cs typeface="Times New Roman" panose="02020603050405020304" pitchFamily="18" charset="0"/>
              </a:rPr>
              <a:t> risk assessment</a:t>
            </a:r>
          </a:p>
          <a:p>
            <a:pPr marL="0" lvl="1" indent="0">
              <a:buClr>
                <a:schemeClr val="tx1"/>
              </a:buClr>
              <a:buSzPct val="80000"/>
              <a:buNone/>
            </a:pPr>
            <a:r>
              <a:rPr lang="en-GB" sz="2200" dirty="0">
                <a:solidFill>
                  <a:schemeClr val="tx1"/>
                </a:solidFill>
                <a:latin typeface="Times New Roman" panose="02020603050405020304" pitchFamily="18" charset="0"/>
                <a:cs typeface="Times New Roman" panose="02020603050405020304" pitchFamily="18" charset="0"/>
              </a:rPr>
              <a:t>Therefore, in this paper we proposed:</a:t>
            </a:r>
          </a:p>
          <a:p>
            <a:pPr marL="342900" lvl="1" indent="-342900">
              <a:buClr>
                <a:schemeClr val="tx1"/>
              </a:buClr>
              <a:buSzPct val="80000"/>
              <a:buFont typeface="Wingdings" panose="05000000000000000000" pitchFamily="2" charset="2"/>
              <a:buChar char="Ø"/>
            </a:pPr>
            <a:r>
              <a:rPr lang="en-GB" sz="2200" dirty="0">
                <a:solidFill>
                  <a:schemeClr val="tx1"/>
                </a:solidFill>
                <a:latin typeface="Times New Roman" panose="02020603050405020304" pitchFamily="18" charset="0"/>
                <a:cs typeface="Times New Roman" panose="02020603050405020304" pitchFamily="18" charset="0"/>
              </a:rPr>
              <a:t>UHR segmentation algorithm framework</a:t>
            </a:r>
          </a:p>
          <a:p>
            <a:pPr marL="342900" lvl="1" indent="-342900">
              <a:buClr>
                <a:schemeClr val="tx1"/>
              </a:buClr>
              <a:buSzPct val="80000"/>
              <a:buFont typeface="Wingdings" panose="05000000000000000000" pitchFamily="2" charset="2"/>
              <a:buChar char="Ø"/>
            </a:pPr>
            <a:r>
              <a:rPr lang="en-GB" sz="2200" dirty="0">
                <a:solidFill>
                  <a:schemeClr val="tx1"/>
                </a:solidFill>
                <a:latin typeface="Times New Roman" panose="02020603050405020304" pitchFamily="18" charset="0"/>
                <a:cs typeface="Times New Roman" panose="02020603050405020304" pitchFamily="18" charset="0"/>
              </a:rPr>
              <a:t>First time to execute panoptic segmentation in tunnel</a:t>
            </a:r>
          </a:p>
          <a:p>
            <a:pPr marL="342900" lvl="1" indent="-342900">
              <a:buClr>
                <a:schemeClr val="tx1"/>
              </a:buClr>
              <a:buSzPct val="80000"/>
              <a:buFont typeface="Wingdings" panose="05000000000000000000" pitchFamily="2" charset="2"/>
              <a:buChar char="Ø"/>
            </a:pPr>
            <a:r>
              <a:rPr lang="en-GB" sz="2200" dirty="0">
                <a:solidFill>
                  <a:schemeClr val="tx1"/>
                </a:solidFill>
                <a:latin typeface="Times New Roman" panose="02020603050405020304" pitchFamily="18" charset="0"/>
                <a:ea typeface="ＭＳ Ｐゴシック"/>
                <a:cs typeface="Times New Roman" panose="02020603050405020304" pitchFamily="18" charset="0"/>
              </a:rPr>
              <a:t>Automated tunnel damage report generation platform based on statistical method</a:t>
            </a:r>
            <a:endParaRPr lang="en-GB" sz="2200" b="1" dirty="0">
              <a:solidFill>
                <a:schemeClr val="tx1"/>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B9FED20C-470C-6428-8353-B11A04B853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94" t="33041" r="12780" b="33341"/>
          <a:stretch>
            <a:fillRect/>
          </a:stretch>
        </p:blipFill>
        <p:spPr bwMode="auto">
          <a:xfrm>
            <a:off x="8021370" y="232775"/>
            <a:ext cx="1801639" cy="5646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学校LOGO设计分享—意大利都灵理工大学（Politecnico di Torino）启用新校徽【尼高品牌设计】">
            <a:extLst>
              <a:ext uri="{FF2B5EF4-FFF2-40B4-BE49-F238E27FC236}">
                <a16:creationId xmlns:a16="http://schemas.microsoft.com/office/drawing/2014/main" id="{59CDD1ED-667F-AA24-A218-2921190419F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956" t="12788" r="8020" b="12123"/>
          <a:stretch>
            <a:fillRect/>
          </a:stretch>
        </p:blipFill>
        <p:spPr bwMode="auto">
          <a:xfrm>
            <a:off x="6648263" y="232775"/>
            <a:ext cx="1291628" cy="577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5351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2B124-2F01-D6FD-4095-0A9C4C776C13}"/>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F3A8AB5D-C2B6-D554-E02E-18CDB352F953}"/>
              </a:ext>
            </a:extLst>
          </p:cNvPr>
          <p:cNvSpPr>
            <a:spLocks noGrp="1"/>
          </p:cNvSpPr>
          <p:nvPr>
            <p:ph type="dt" sz="half" idx="10"/>
          </p:nvPr>
        </p:nvSpPr>
        <p:spPr/>
        <p:txBody>
          <a:bodyPr/>
          <a:lstStyle/>
          <a:p>
            <a:fld id="{A8A6E1BE-53ED-4451-A727-AD8CB95F4B3F}" type="datetime1">
              <a:rPr lang="zh-CN" altLang="en-US" smtClean="0"/>
              <a:t>2025/6/10</a:t>
            </a:fld>
            <a:endParaRPr lang="en-US"/>
          </a:p>
        </p:txBody>
      </p:sp>
      <p:sp>
        <p:nvSpPr>
          <p:cNvPr id="4" name="Slide Number Placeholder 3">
            <a:extLst>
              <a:ext uri="{FF2B5EF4-FFF2-40B4-BE49-F238E27FC236}">
                <a16:creationId xmlns:a16="http://schemas.microsoft.com/office/drawing/2014/main" id="{EAD58A4C-5214-90F1-E1C3-BC70BAA02B6D}"/>
              </a:ext>
            </a:extLst>
          </p:cNvPr>
          <p:cNvSpPr>
            <a:spLocks noGrp="1"/>
          </p:cNvSpPr>
          <p:nvPr>
            <p:ph type="sldNum" sz="quarter" idx="12"/>
          </p:nvPr>
        </p:nvSpPr>
        <p:spPr/>
        <p:txBody>
          <a:bodyPr/>
          <a:lstStyle/>
          <a:p>
            <a:fld id="{3A98EE3D-8CD1-4C3F-BD1C-C98C9596463C}" type="slidenum">
              <a:rPr lang="en-US" smtClean="0"/>
              <a:t>5</a:t>
            </a:fld>
            <a:r>
              <a:rPr lang="en-US" dirty="0"/>
              <a:t>/16</a:t>
            </a:r>
          </a:p>
        </p:txBody>
      </p:sp>
      <p:cxnSp>
        <p:nvCxnSpPr>
          <p:cNvPr id="9" name="直接连接符 15">
            <a:extLst>
              <a:ext uri="{FF2B5EF4-FFF2-40B4-BE49-F238E27FC236}">
                <a16:creationId xmlns:a16="http://schemas.microsoft.com/office/drawing/2014/main" id="{EE3E7D8A-5CEC-0D25-4EF2-A0A1743076C9}"/>
              </a:ext>
            </a:extLst>
          </p:cNvPr>
          <p:cNvCxnSpPr/>
          <p:nvPr/>
        </p:nvCxnSpPr>
        <p:spPr>
          <a:xfrm>
            <a:off x="210435" y="844762"/>
            <a:ext cx="9657542" cy="0"/>
          </a:xfrm>
          <a:prstGeom prst="line">
            <a:avLst/>
          </a:prstGeom>
        </p:spPr>
        <p:style>
          <a:lnRef idx="2">
            <a:schemeClr val="dk1"/>
          </a:lnRef>
          <a:fillRef idx="0">
            <a:schemeClr val="dk1"/>
          </a:fillRef>
          <a:effectRef idx="1">
            <a:schemeClr val="dk1"/>
          </a:effectRef>
          <a:fontRef idx="minor">
            <a:schemeClr val="tx1"/>
          </a:fontRef>
        </p:style>
      </p:cxnSp>
      <p:sp>
        <p:nvSpPr>
          <p:cNvPr id="16" name="Title 1">
            <a:extLst>
              <a:ext uri="{FF2B5EF4-FFF2-40B4-BE49-F238E27FC236}">
                <a16:creationId xmlns:a16="http://schemas.microsoft.com/office/drawing/2014/main" id="{E52EDA21-2F80-FA30-A0BD-98885E060576}"/>
              </a:ext>
            </a:extLst>
          </p:cNvPr>
          <p:cNvSpPr>
            <a:spLocks noGrp="1"/>
          </p:cNvSpPr>
          <p:nvPr>
            <p:ph type="title"/>
          </p:nvPr>
        </p:nvSpPr>
        <p:spPr>
          <a:xfrm>
            <a:off x="553263" y="313320"/>
            <a:ext cx="10058400" cy="547392"/>
          </a:xfrm>
        </p:spPr>
        <p:txBody>
          <a:bodyPr>
            <a:noAutofit/>
          </a:bodyPr>
          <a:lstStyle/>
          <a:p>
            <a:r>
              <a:rPr lang="en-GB" altLang="zh-CN" sz="3100" dirty="0">
                <a:solidFill>
                  <a:schemeClr val="tx1"/>
                </a:solidFill>
                <a:latin typeface="Times New Roman" panose="02020603050405020304" pitchFamily="18" charset="0"/>
                <a:cs typeface="Times New Roman" panose="02020603050405020304" pitchFamily="18" charset="0"/>
              </a:rPr>
              <a:t>Methodology</a:t>
            </a:r>
          </a:p>
        </p:txBody>
      </p:sp>
      <p:sp>
        <p:nvSpPr>
          <p:cNvPr id="5" name="TextBox 4">
            <a:extLst>
              <a:ext uri="{FF2B5EF4-FFF2-40B4-BE49-F238E27FC236}">
                <a16:creationId xmlns:a16="http://schemas.microsoft.com/office/drawing/2014/main" id="{454157FE-CDDB-F585-9CB2-B08458641225}"/>
              </a:ext>
            </a:extLst>
          </p:cNvPr>
          <p:cNvSpPr txBox="1"/>
          <p:nvPr/>
        </p:nvSpPr>
        <p:spPr>
          <a:xfrm>
            <a:off x="210435" y="845395"/>
            <a:ext cx="3818357" cy="369332"/>
          </a:xfrm>
          <a:prstGeom prst="rect">
            <a:avLst/>
          </a:prstGeom>
          <a:noFill/>
        </p:spPr>
        <p:txBody>
          <a:bodyPr wrap="square">
            <a:spAutoFit/>
          </a:bodyPr>
          <a:lstStyle/>
          <a:p>
            <a:pPr marL="285750" indent="-285750">
              <a:buFont typeface="Wingdings" panose="05000000000000000000" pitchFamily="2" charset="2"/>
              <a:buChar char="Ø"/>
            </a:pPr>
            <a:r>
              <a:rPr lang="en-US" altLang="zh-CN" dirty="0">
                <a:latin typeface="Times New Roman" panose="02020603050405020304" pitchFamily="18" charset="0"/>
                <a:cs typeface="Times New Roman" panose="02020603050405020304" pitchFamily="18" charset="0"/>
              </a:rPr>
              <a:t>Data collection and dataset creation</a:t>
            </a:r>
            <a:endParaRPr lang="en-GB" dirty="0"/>
          </a:p>
        </p:txBody>
      </p:sp>
      <p:pic>
        <p:nvPicPr>
          <p:cNvPr id="6" name="Picture 5" descr="A collage of images of a car driving through a tunnel&#10;&#10;AI-generated content may be incorrect.">
            <a:extLst>
              <a:ext uri="{FF2B5EF4-FFF2-40B4-BE49-F238E27FC236}">
                <a16:creationId xmlns:a16="http://schemas.microsoft.com/office/drawing/2014/main" id="{F86E36C6-FCF2-1620-56B4-B82B976455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343" y="1214727"/>
            <a:ext cx="5702067" cy="4223609"/>
          </a:xfrm>
          <a:prstGeom prst="rect">
            <a:avLst/>
          </a:prstGeom>
          <a:noFill/>
          <a:ln>
            <a:noFill/>
          </a:ln>
        </p:spPr>
      </p:pic>
      <p:sp>
        <p:nvSpPr>
          <p:cNvPr id="8" name="TextBox 7">
            <a:extLst>
              <a:ext uri="{FF2B5EF4-FFF2-40B4-BE49-F238E27FC236}">
                <a16:creationId xmlns:a16="http://schemas.microsoft.com/office/drawing/2014/main" id="{FDA16412-4184-4136-85F6-376B6B0E498F}"/>
              </a:ext>
            </a:extLst>
          </p:cNvPr>
          <p:cNvSpPr txBox="1"/>
          <p:nvPr/>
        </p:nvSpPr>
        <p:spPr>
          <a:xfrm>
            <a:off x="362141" y="5438336"/>
            <a:ext cx="5803269" cy="1077218"/>
          </a:xfrm>
          <a:prstGeom prst="rect">
            <a:avLst/>
          </a:prstGeom>
          <a:noFill/>
        </p:spPr>
        <p:txBody>
          <a:bodyPr wrap="square">
            <a:spAutoFit/>
          </a:bodyPr>
          <a:lstStyle/>
          <a:p>
            <a:pPr algn="just"/>
            <a:r>
              <a:rPr lang="en-GB" sz="1600" dirty="0">
                <a:latin typeface="Times New Roman" panose="02020603050405020304" pitchFamily="18" charset="0"/>
                <a:cs typeface="Times New Roman" panose="02020603050405020304" pitchFamily="18" charset="0"/>
              </a:rPr>
              <a:t>Data collection: (a) A vehicle-mounted scanner captures tunnel point cloud data. (b) The point cloud is converted into a tunnel panorama, with the road removed and gamma correction applied. (c) Typical annotated “Things” and “Stuff” objects in the dataset.</a:t>
            </a:r>
          </a:p>
        </p:txBody>
      </p:sp>
      <p:pic>
        <p:nvPicPr>
          <p:cNvPr id="11" name="Picture 10" descr="A wall with a colorful pattern&#10;&#10;AI-generated content may be incorrect.">
            <a:extLst>
              <a:ext uri="{FF2B5EF4-FFF2-40B4-BE49-F238E27FC236}">
                <a16:creationId xmlns:a16="http://schemas.microsoft.com/office/drawing/2014/main" id="{4A358069-4E7F-6BC5-8131-845BCBD6D6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8231" y="1601225"/>
            <a:ext cx="2612015" cy="2859332"/>
          </a:xfrm>
          <a:prstGeom prst="rect">
            <a:avLst/>
          </a:prstGeom>
        </p:spPr>
      </p:pic>
      <p:pic>
        <p:nvPicPr>
          <p:cNvPr id="13" name="Picture 12" descr="A colorful paint on a wall&#10;&#10;AI-generated content may be incorrect.">
            <a:extLst>
              <a:ext uri="{FF2B5EF4-FFF2-40B4-BE49-F238E27FC236}">
                <a16:creationId xmlns:a16="http://schemas.microsoft.com/office/drawing/2014/main" id="{D9540EEB-27F6-F743-1337-3BC119E166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17844" y="1601225"/>
            <a:ext cx="2612015" cy="2859332"/>
          </a:xfrm>
          <a:prstGeom prst="rect">
            <a:avLst/>
          </a:prstGeom>
        </p:spPr>
      </p:pic>
      <p:sp>
        <p:nvSpPr>
          <p:cNvPr id="15" name="TextBox 14">
            <a:extLst>
              <a:ext uri="{FF2B5EF4-FFF2-40B4-BE49-F238E27FC236}">
                <a16:creationId xmlns:a16="http://schemas.microsoft.com/office/drawing/2014/main" id="{F02D823F-B637-8949-A3CC-22150300603D}"/>
              </a:ext>
            </a:extLst>
          </p:cNvPr>
          <p:cNvSpPr txBox="1"/>
          <p:nvPr/>
        </p:nvSpPr>
        <p:spPr>
          <a:xfrm>
            <a:off x="6531413" y="4629906"/>
            <a:ext cx="2465650" cy="369332"/>
          </a:xfrm>
          <a:prstGeom prst="rect">
            <a:avLst/>
          </a:prstGeom>
          <a:noFill/>
        </p:spPr>
        <p:txBody>
          <a:bodyPr wrap="square">
            <a:spAutoFit/>
          </a:bodyPr>
          <a:lstStyle/>
          <a:p>
            <a:r>
              <a:rPr lang="en-GB" sz="1800" dirty="0">
                <a:latin typeface="Times New Roman" panose="02020603050405020304" pitchFamily="18" charset="0"/>
                <a:cs typeface="Times New Roman" panose="02020603050405020304" pitchFamily="18" charset="0"/>
              </a:rPr>
              <a:t>C</a:t>
            </a:r>
            <a:r>
              <a:rPr lang="en-US" altLang="zh-CN" sz="1800" dirty="0" err="1">
                <a:latin typeface="Times New Roman" panose="02020603050405020304" pitchFamily="18" charset="0"/>
                <a:cs typeface="Times New Roman" panose="02020603050405020304" pitchFamily="18" charset="0"/>
              </a:rPr>
              <a:t>lassification</a:t>
            </a:r>
            <a:r>
              <a:rPr lang="en-US" altLang="zh-CN" sz="1800" dirty="0">
                <a:latin typeface="Times New Roman" panose="02020603050405020304" pitchFamily="18" charset="0"/>
                <a:cs typeface="Times New Roman" panose="02020603050405020304" pitchFamily="18" charset="0"/>
              </a:rPr>
              <a:t> annotation</a:t>
            </a:r>
            <a:endParaRPr lang="en-GB" dirty="0"/>
          </a:p>
        </p:txBody>
      </p:sp>
      <p:sp>
        <p:nvSpPr>
          <p:cNvPr id="17" name="TextBox 16">
            <a:extLst>
              <a:ext uri="{FF2B5EF4-FFF2-40B4-BE49-F238E27FC236}">
                <a16:creationId xmlns:a16="http://schemas.microsoft.com/office/drawing/2014/main" id="{93CD5846-78F9-4CED-A9B2-FC8E8288B8A4}"/>
              </a:ext>
            </a:extLst>
          </p:cNvPr>
          <p:cNvSpPr txBox="1"/>
          <p:nvPr/>
        </p:nvSpPr>
        <p:spPr>
          <a:xfrm>
            <a:off x="9217844" y="4561942"/>
            <a:ext cx="2465650" cy="646331"/>
          </a:xfrm>
          <a:prstGeom prst="rect">
            <a:avLst/>
          </a:prstGeom>
          <a:noFill/>
        </p:spPr>
        <p:txBody>
          <a:bodyPr wrap="square">
            <a:spAutoFit/>
          </a:bodyPr>
          <a:lstStyle/>
          <a:p>
            <a:pPr algn="ctr"/>
            <a:r>
              <a:rPr lang="en-GB" sz="1800" dirty="0">
                <a:latin typeface="Times New Roman" panose="02020603050405020304" pitchFamily="18" charset="0"/>
                <a:cs typeface="Times New Roman" panose="02020603050405020304" pitchFamily="18" charset="0"/>
              </a:rPr>
              <a:t>I</a:t>
            </a:r>
            <a:r>
              <a:rPr lang="en-US" altLang="zh-CN" sz="1800" dirty="0" err="1">
                <a:latin typeface="Times New Roman" panose="02020603050405020304" pitchFamily="18" charset="0"/>
                <a:cs typeface="Times New Roman" panose="02020603050405020304" pitchFamily="18" charset="0"/>
              </a:rPr>
              <a:t>nstance</a:t>
            </a:r>
            <a:r>
              <a:rPr lang="en-US" altLang="zh-CN" sz="1800" dirty="0">
                <a:latin typeface="Times New Roman" panose="02020603050405020304" pitchFamily="18" charset="0"/>
                <a:cs typeface="Times New Roman" panose="02020603050405020304" pitchFamily="18" charset="0"/>
              </a:rPr>
              <a:t> segmentation annotation</a:t>
            </a:r>
            <a:endParaRPr lang="en-GB" dirty="0"/>
          </a:p>
        </p:txBody>
      </p:sp>
      <p:sp>
        <p:nvSpPr>
          <p:cNvPr id="19" name="TextBox 18">
            <a:extLst>
              <a:ext uri="{FF2B5EF4-FFF2-40B4-BE49-F238E27FC236}">
                <a16:creationId xmlns:a16="http://schemas.microsoft.com/office/drawing/2014/main" id="{51022927-C2FB-D1FA-10D6-FCAC3D54DA6A}"/>
              </a:ext>
            </a:extLst>
          </p:cNvPr>
          <p:cNvSpPr txBox="1"/>
          <p:nvPr/>
        </p:nvSpPr>
        <p:spPr>
          <a:xfrm>
            <a:off x="7046431" y="5168587"/>
            <a:ext cx="4342825" cy="369332"/>
          </a:xfrm>
          <a:prstGeom prst="rect">
            <a:avLst/>
          </a:prstGeom>
          <a:noFill/>
        </p:spPr>
        <p:txBody>
          <a:bodyPr wrap="square">
            <a:spAutoFit/>
          </a:bodyPr>
          <a:lstStyle/>
          <a:p>
            <a:r>
              <a:rPr lang="en-GB" sz="1800" dirty="0">
                <a:latin typeface="Times New Roman" panose="02020603050405020304" pitchFamily="18" charset="0"/>
                <a:cs typeface="Times New Roman" panose="02020603050405020304" pitchFamily="18" charset="0"/>
              </a:rPr>
              <a:t>E</a:t>
            </a:r>
            <a:r>
              <a:rPr lang="en-US" altLang="zh-CN" sz="1800" dirty="0">
                <a:latin typeface="Times New Roman" panose="02020603050405020304" pitchFamily="18" charset="0"/>
                <a:cs typeface="Times New Roman" panose="02020603050405020304" pitchFamily="18" charset="0"/>
              </a:rPr>
              <a:t>ample of panoptic segmentation annotation</a:t>
            </a:r>
            <a:endParaRPr lang="en-GB" dirty="0"/>
          </a:p>
        </p:txBody>
      </p:sp>
      <p:pic>
        <p:nvPicPr>
          <p:cNvPr id="2" name="Picture 4">
            <a:extLst>
              <a:ext uri="{FF2B5EF4-FFF2-40B4-BE49-F238E27FC236}">
                <a16:creationId xmlns:a16="http://schemas.microsoft.com/office/drawing/2014/main" id="{A5E8E50C-D803-E0ED-CB68-E66FCC76E20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794" t="33041" r="12780" b="33341"/>
          <a:stretch>
            <a:fillRect/>
          </a:stretch>
        </p:blipFill>
        <p:spPr bwMode="auto">
          <a:xfrm>
            <a:off x="8021370" y="232775"/>
            <a:ext cx="1801639" cy="5646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学校LOGO设计分享—意大利都灵理工大学（Politecnico di Torino）启用新校徽【尼高品牌设计】">
            <a:extLst>
              <a:ext uri="{FF2B5EF4-FFF2-40B4-BE49-F238E27FC236}">
                <a16:creationId xmlns:a16="http://schemas.microsoft.com/office/drawing/2014/main" id="{50A5BEF4-3617-A64D-245C-ACA9537EAB6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956" t="12788" r="8020" b="12123"/>
          <a:stretch>
            <a:fillRect/>
          </a:stretch>
        </p:blipFill>
        <p:spPr bwMode="auto">
          <a:xfrm>
            <a:off x="6648263" y="232775"/>
            <a:ext cx="1291628" cy="577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480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FC581-1AFC-96EB-AECA-5388628A1652}"/>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C939F7D2-A5AC-77B9-D0C8-8CB886090CBC}"/>
              </a:ext>
            </a:extLst>
          </p:cNvPr>
          <p:cNvSpPr>
            <a:spLocks noGrp="1"/>
          </p:cNvSpPr>
          <p:nvPr>
            <p:ph type="dt" sz="half" idx="10"/>
          </p:nvPr>
        </p:nvSpPr>
        <p:spPr/>
        <p:txBody>
          <a:bodyPr/>
          <a:lstStyle/>
          <a:p>
            <a:fld id="{A8A6E1BE-53ED-4451-A727-AD8CB95F4B3F}" type="datetime1">
              <a:rPr lang="zh-CN" altLang="en-US" smtClean="0"/>
              <a:t>2025/6/10</a:t>
            </a:fld>
            <a:endParaRPr lang="en-US"/>
          </a:p>
        </p:txBody>
      </p:sp>
      <p:sp>
        <p:nvSpPr>
          <p:cNvPr id="4" name="Slide Number Placeholder 3">
            <a:extLst>
              <a:ext uri="{FF2B5EF4-FFF2-40B4-BE49-F238E27FC236}">
                <a16:creationId xmlns:a16="http://schemas.microsoft.com/office/drawing/2014/main" id="{3CB41A15-799C-06F3-9891-DC37EC751723}"/>
              </a:ext>
            </a:extLst>
          </p:cNvPr>
          <p:cNvSpPr>
            <a:spLocks noGrp="1"/>
          </p:cNvSpPr>
          <p:nvPr>
            <p:ph type="sldNum" sz="quarter" idx="12"/>
          </p:nvPr>
        </p:nvSpPr>
        <p:spPr/>
        <p:txBody>
          <a:bodyPr/>
          <a:lstStyle/>
          <a:p>
            <a:fld id="{3A98EE3D-8CD1-4C3F-BD1C-C98C9596463C}" type="slidenum">
              <a:rPr lang="en-US" smtClean="0"/>
              <a:t>6</a:t>
            </a:fld>
            <a:r>
              <a:rPr lang="en-US" dirty="0"/>
              <a:t>/16</a:t>
            </a:r>
          </a:p>
        </p:txBody>
      </p:sp>
      <p:cxnSp>
        <p:nvCxnSpPr>
          <p:cNvPr id="9" name="直接连接符 15">
            <a:extLst>
              <a:ext uri="{FF2B5EF4-FFF2-40B4-BE49-F238E27FC236}">
                <a16:creationId xmlns:a16="http://schemas.microsoft.com/office/drawing/2014/main" id="{66FC9022-1EE1-92C0-4C0F-C8976E6040C8}"/>
              </a:ext>
            </a:extLst>
          </p:cNvPr>
          <p:cNvCxnSpPr/>
          <p:nvPr/>
        </p:nvCxnSpPr>
        <p:spPr>
          <a:xfrm>
            <a:off x="210435" y="844762"/>
            <a:ext cx="9657542" cy="0"/>
          </a:xfrm>
          <a:prstGeom prst="line">
            <a:avLst/>
          </a:prstGeom>
        </p:spPr>
        <p:style>
          <a:lnRef idx="2">
            <a:schemeClr val="dk1"/>
          </a:lnRef>
          <a:fillRef idx="0">
            <a:schemeClr val="dk1"/>
          </a:fillRef>
          <a:effectRef idx="1">
            <a:schemeClr val="dk1"/>
          </a:effectRef>
          <a:fontRef idx="minor">
            <a:schemeClr val="tx1"/>
          </a:fontRef>
        </p:style>
      </p:cxnSp>
      <p:sp>
        <p:nvSpPr>
          <p:cNvPr id="16" name="Title 1">
            <a:extLst>
              <a:ext uri="{FF2B5EF4-FFF2-40B4-BE49-F238E27FC236}">
                <a16:creationId xmlns:a16="http://schemas.microsoft.com/office/drawing/2014/main" id="{82E2CFBF-5EF9-E1C5-0EAE-3985A022D7DD}"/>
              </a:ext>
            </a:extLst>
          </p:cNvPr>
          <p:cNvSpPr>
            <a:spLocks noGrp="1"/>
          </p:cNvSpPr>
          <p:nvPr>
            <p:ph type="title"/>
          </p:nvPr>
        </p:nvSpPr>
        <p:spPr>
          <a:xfrm>
            <a:off x="553263" y="313320"/>
            <a:ext cx="10058400" cy="547392"/>
          </a:xfrm>
        </p:spPr>
        <p:txBody>
          <a:bodyPr>
            <a:noAutofit/>
          </a:bodyPr>
          <a:lstStyle/>
          <a:p>
            <a:r>
              <a:rPr lang="en-GB" altLang="zh-CN" sz="3100" dirty="0">
                <a:solidFill>
                  <a:schemeClr val="tx1"/>
                </a:solidFill>
                <a:latin typeface="Times New Roman" panose="02020603050405020304" pitchFamily="18" charset="0"/>
                <a:cs typeface="Times New Roman" panose="02020603050405020304" pitchFamily="18" charset="0"/>
              </a:rPr>
              <a:t>Methodology</a:t>
            </a:r>
          </a:p>
        </p:txBody>
      </p:sp>
      <p:sp>
        <p:nvSpPr>
          <p:cNvPr id="5" name="TextBox 4">
            <a:extLst>
              <a:ext uri="{FF2B5EF4-FFF2-40B4-BE49-F238E27FC236}">
                <a16:creationId xmlns:a16="http://schemas.microsoft.com/office/drawing/2014/main" id="{BD259A24-E477-8CB5-731B-E46FED284C45}"/>
              </a:ext>
            </a:extLst>
          </p:cNvPr>
          <p:cNvSpPr txBox="1"/>
          <p:nvPr/>
        </p:nvSpPr>
        <p:spPr>
          <a:xfrm>
            <a:off x="210436" y="845395"/>
            <a:ext cx="4243870" cy="369332"/>
          </a:xfrm>
          <a:prstGeom prst="rect">
            <a:avLst/>
          </a:prstGeom>
          <a:noFill/>
        </p:spPr>
        <p:txBody>
          <a:bodyPr wrap="square">
            <a:spAutoFit/>
          </a:bodyPr>
          <a:lstStyle/>
          <a:p>
            <a:pPr marL="285750" indent="-285750">
              <a:buFont typeface="Wingdings" panose="05000000000000000000" pitchFamily="2" charset="2"/>
              <a:buChar char="Ø"/>
            </a:pPr>
            <a:r>
              <a:rPr lang="en-US" altLang="zh-CN" dirty="0">
                <a:latin typeface="Times New Roman" panose="02020603050405020304" pitchFamily="18" charset="0"/>
                <a:cs typeface="Times New Roman" panose="02020603050405020304" pitchFamily="18" charset="0"/>
              </a:rPr>
              <a:t>UHR segmentation algorithm framework</a:t>
            </a:r>
            <a:endParaRPr lang="en-GB" dirty="0"/>
          </a:p>
        </p:txBody>
      </p:sp>
      <p:pic>
        <p:nvPicPr>
          <p:cNvPr id="2" name="图片 1" descr="图示&#10;&#10;AI 生成的内容可能不正确。">
            <a:extLst>
              <a:ext uri="{FF2B5EF4-FFF2-40B4-BE49-F238E27FC236}">
                <a16:creationId xmlns:a16="http://schemas.microsoft.com/office/drawing/2014/main" id="{8481FCD2-5B8D-6EB1-952C-8EDCFD7EA220}"/>
              </a:ext>
            </a:extLst>
          </p:cNvPr>
          <p:cNvPicPr>
            <a:picLocks noChangeAspect="1"/>
          </p:cNvPicPr>
          <p:nvPr/>
        </p:nvPicPr>
        <p:blipFill>
          <a:blip r:embed="rId3"/>
          <a:stretch>
            <a:fillRect/>
          </a:stretch>
        </p:blipFill>
        <p:spPr>
          <a:xfrm>
            <a:off x="1106577" y="1448933"/>
            <a:ext cx="8404274" cy="2577889"/>
          </a:xfrm>
          <a:prstGeom prst="rect">
            <a:avLst/>
          </a:prstGeom>
        </p:spPr>
      </p:pic>
      <p:sp>
        <p:nvSpPr>
          <p:cNvPr id="7" name="TextBox 6">
            <a:extLst>
              <a:ext uri="{FF2B5EF4-FFF2-40B4-BE49-F238E27FC236}">
                <a16:creationId xmlns:a16="http://schemas.microsoft.com/office/drawing/2014/main" id="{26C19F9F-3CC2-563F-098C-BF26B65A2D45}"/>
              </a:ext>
            </a:extLst>
          </p:cNvPr>
          <p:cNvSpPr txBox="1"/>
          <p:nvPr/>
        </p:nvSpPr>
        <p:spPr>
          <a:xfrm>
            <a:off x="553263" y="4090066"/>
            <a:ext cx="7591496" cy="1754326"/>
          </a:xfrm>
          <a:prstGeom prst="rect">
            <a:avLst/>
          </a:prstGeom>
          <a:noFill/>
        </p:spPr>
        <p:txBody>
          <a:bodyPr wrap="square">
            <a:spAutoFit/>
          </a:bodyPr>
          <a:lstStyle/>
          <a:p>
            <a:r>
              <a:rPr lang="en-GB" dirty="0">
                <a:latin typeface="Times New Roman" panose="02020603050405020304" pitchFamily="18" charset="0"/>
                <a:cs typeface="Times New Roman" panose="02020603050405020304" pitchFamily="18" charset="0"/>
              </a:rPr>
              <a:t>Proposed general UHR segmentation framework:</a:t>
            </a:r>
          </a:p>
          <a:p>
            <a:endParaRPr lang="en-GB"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L</a:t>
            </a:r>
            <a:r>
              <a:rPr lang="en-US" altLang="zh-CN" dirty="0" err="1">
                <a:latin typeface="Times New Roman" panose="02020603050405020304" pitchFamily="18" charset="0"/>
                <a:cs typeface="Times New Roman" panose="02020603050405020304" pitchFamily="18" charset="0"/>
              </a:rPr>
              <a:t>ocal</a:t>
            </a:r>
            <a:r>
              <a:rPr lang="en-US" altLang="zh-CN" dirty="0">
                <a:latin typeface="Times New Roman" panose="02020603050405020304" pitchFamily="18" charset="0"/>
                <a:cs typeface="Times New Roman" panose="02020603050405020304" pitchFamily="18" charset="0"/>
              </a:rPr>
              <a:t> patch and Context (randomly cropped in training)</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Main Network: general segmentation network</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Side Network: lightweight encoder for supporting contextual information</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Context guidance: Q from local features, K, V from context features</a:t>
            </a:r>
            <a:endParaRPr lang="en-GB" dirty="0">
              <a:latin typeface="Times New Roman" panose="02020603050405020304" pitchFamily="18" charset="0"/>
              <a:cs typeface="Times New Roman" panose="02020603050405020304" pitchFamily="18" charset="0"/>
            </a:endParaRPr>
          </a:p>
        </p:txBody>
      </p:sp>
      <p:pic>
        <p:nvPicPr>
          <p:cNvPr id="6" name="Picture 4">
            <a:extLst>
              <a:ext uri="{FF2B5EF4-FFF2-40B4-BE49-F238E27FC236}">
                <a16:creationId xmlns:a16="http://schemas.microsoft.com/office/drawing/2014/main" id="{71EBF989-48C8-4B67-DC87-FDF8566D55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794" t="33041" r="12780" b="33341"/>
          <a:stretch>
            <a:fillRect/>
          </a:stretch>
        </p:blipFill>
        <p:spPr bwMode="auto">
          <a:xfrm>
            <a:off x="8021370" y="232775"/>
            <a:ext cx="1801639" cy="5646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学校LOGO设计分享—意大利都灵理工大学（Politecnico di Torino）启用新校徽【尼高品牌设计】">
            <a:extLst>
              <a:ext uri="{FF2B5EF4-FFF2-40B4-BE49-F238E27FC236}">
                <a16:creationId xmlns:a16="http://schemas.microsoft.com/office/drawing/2014/main" id="{F1D87989-816D-0252-0FE2-EFA3B9BF934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956" t="12788" r="8020" b="12123"/>
          <a:stretch>
            <a:fillRect/>
          </a:stretch>
        </p:blipFill>
        <p:spPr bwMode="auto">
          <a:xfrm>
            <a:off x="6648263" y="232775"/>
            <a:ext cx="1291628" cy="577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1055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16DEB-F699-D4E5-6F07-DE3888E0C5FA}"/>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3A947EA8-E7CD-9E26-1A6B-982DE6C25B58}"/>
              </a:ext>
            </a:extLst>
          </p:cNvPr>
          <p:cNvSpPr>
            <a:spLocks noGrp="1"/>
          </p:cNvSpPr>
          <p:nvPr>
            <p:ph type="dt" sz="half" idx="10"/>
          </p:nvPr>
        </p:nvSpPr>
        <p:spPr/>
        <p:txBody>
          <a:bodyPr/>
          <a:lstStyle/>
          <a:p>
            <a:fld id="{A8A6E1BE-53ED-4451-A727-AD8CB95F4B3F}" type="datetime1">
              <a:rPr lang="zh-CN" altLang="en-US" smtClean="0"/>
              <a:t>2025/6/10</a:t>
            </a:fld>
            <a:endParaRPr lang="en-US"/>
          </a:p>
        </p:txBody>
      </p:sp>
      <p:sp>
        <p:nvSpPr>
          <p:cNvPr id="4" name="Slide Number Placeholder 3">
            <a:extLst>
              <a:ext uri="{FF2B5EF4-FFF2-40B4-BE49-F238E27FC236}">
                <a16:creationId xmlns:a16="http://schemas.microsoft.com/office/drawing/2014/main" id="{2A3C5EA1-BD28-8CD9-D6A8-0D938873BBB2}"/>
              </a:ext>
            </a:extLst>
          </p:cNvPr>
          <p:cNvSpPr>
            <a:spLocks noGrp="1"/>
          </p:cNvSpPr>
          <p:nvPr>
            <p:ph type="sldNum" sz="quarter" idx="12"/>
          </p:nvPr>
        </p:nvSpPr>
        <p:spPr/>
        <p:txBody>
          <a:bodyPr/>
          <a:lstStyle/>
          <a:p>
            <a:fld id="{3A98EE3D-8CD1-4C3F-BD1C-C98C9596463C}" type="slidenum">
              <a:rPr lang="en-US" smtClean="0"/>
              <a:t>7</a:t>
            </a:fld>
            <a:r>
              <a:rPr lang="en-US" dirty="0"/>
              <a:t>/16</a:t>
            </a:r>
          </a:p>
        </p:txBody>
      </p:sp>
      <p:cxnSp>
        <p:nvCxnSpPr>
          <p:cNvPr id="9" name="直接连接符 15">
            <a:extLst>
              <a:ext uri="{FF2B5EF4-FFF2-40B4-BE49-F238E27FC236}">
                <a16:creationId xmlns:a16="http://schemas.microsoft.com/office/drawing/2014/main" id="{E5549C07-F644-9496-E7A2-DD63DFAE8570}"/>
              </a:ext>
            </a:extLst>
          </p:cNvPr>
          <p:cNvCxnSpPr/>
          <p:nvPr/>
        </p:nvCxnSpPr>
        <p:spPr>
          <a:xfrm>
            <a:off x="210435" y="844762"/>
            <a:ext cx="9657542" cy="0"/>
          </a:xfrm>
          <a:prstGeom prst="line">
            <a:avLst/>
          </a:prstGeom>
        </p:spPr>
        <p:style>
          <a:lnRef idx="2">
            <a:schemeClr val="dk1"/>
          </a:lnRef>
          <a:fillRef idx="0">
            <a:schemeClr val="dk1"/>
          </a:fillRef>
          <a:effectRef idx="1">
            <a:schemeClr val="dk1"/>
          </a:effectRef>
          <a:fontRef idx="minor">
            <a:schemeClr val="tx1"/>
          </a:fontRef>
        </p:style>
      </p:cxnSp>
      <p:sp>
        <p:nvSpPr>
          <p:cNvPr id="16" name="Title 1">
            <a:extLst>
              <a:ext uri="{FF2B5EF4-FFF2-40B4-BE49-F238E27FC236}">
                <a16:creationId xmlns:a16="http://schemas.microsoft.com/office/drawing/2014/main" id="{1AC2F608-01FD-6977-C12F-9442F79294B5}"/>
              </a:ext>
            </a:extLst>
          </p:cNvPr>
          <p:cNvSpPr>
            <a:spLocks noGrp="1"/>
          </p:cNvSpPr>
          <p:nvPr>
            <p:ph type="title"/>
          </p:nvPr>
        </p:nvSpPr>
        <p:spPr>
          <a:xfrm>
            <a:off x="553263" y="313320"/>
            <a:ext cx="10058400" cy="547392"/>
          </a:xfrm>
        </p:spPr>
        <p:txBody>
          <a:bodyPr>
            <a:noAutofit/>
          </a:bodyPr>
          <a:lstStyle/>
          <a:p>
            <a:r>
              <a:rPr lang="en-GB" altLang="zh-CN" sz="3100" dirty="0">
                <a:solidFill>
                  <a:schemeClr val="tx1"/>
                </a:solidFill>
                <a:latin typeface="Times New Roman" panose="02020603050405020304" pitchFamily="18" charset="0"/>
                <a:cs typeface="Times New Roman" panose="02020603050405020304" pitchFamily="18" charset="0"/>
              </a:rPr>
              <a:t>Methodology</a:t>
            </a:r>
          </a:p>
        </p:txBody>
      </p:sp>
      <p:sp>
        <p:nvSpPr>
          <p:cNvPr id="5" name="TextBox 4">
            <a:extLst>
              <a:ext uri="{FF2B5EF4-FFF2-40B4-BE49-F238E27FC236}">
                <a16:creationId xmlns:a16="http://schemas.microsoft.com/office/drawing/2014/main" id="{E9830DC8-0FCA-4F46-2FAB-AD2E99706F91}"/>
              </a:ext>
            </a:extLst>
          </p:cNvPr>
          <p:cNvSpPr txBox="1"/>
          <p:nvPr/>
        </p:nvSpPr>
        <p:spPr>
          <a:xfrm>
            <a:off x="210435" y="845395"/>
            <a:ext cx="7359289" cy="646331"/>
          </a:xfrm>
          <a:prstGeom prst="rect">
            <a:avLst/>
          </a:prstGeom>
          <a:noFill/>
        </p:spPr>
        <p:txBody>
          <a:bodyPr wrap="square">
            <a:spAutoFit/>
          </a:bodyPr>
          <a:lstStyle/>
          <a:p>
            <a:pPr marL="285750" indent="-285750">
              <a:buFont typeface="Wingdings" panose="05000000000000000000" pitchFamily="2" charset="2"/>
              <a:buChar char="Ø"/>
            </a:pPr>
            <a:r>
              <a:rPr lang="en-US" altLang="zh-CN" dirty="0">
                <a:latin typeface="Times New Roman" panose="02020603050405020304" pitchFamily="18" charset="0"/>
                <a:cs typeface="Times New Roman" panose="02020603050405020304" pitchFamily="18" charset="0"/>
              </a:rPr>
              <a:t>Evaluation method:</a:t>
            </a:r>
            <a:r>
              <a:rPr lang="en-US" dirty="0">
                <a:latin typeface="Times New Roman" panose="02020603050405020304" pitchFamily="18" charset="0"/>
                <a:cs typeface="Times New Roman" panose="02020603050405020304" pitchFamily="18" charset="0"/>
              </a:rPr>
              <a:t> Segmentation Quality (SQ), Recognition Quality (RQ) and Panoptic Quality (PQ) (Kirillov et al., 2019).</a:t>
            </a:r>
            <a:endParaRPr lang="en-GB"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FD347FA-F98E-79F7-FE9B-883DF758050D}"/>
                  </a:ext>
                </a:extLst>
              </p:cNvPr>
              <p:cNvSpPr txBox="1"/>
              <p:nvPr/>
            </p:nvSpPr>
            <p:spPr>
              <a:xfrm>
                <a:off x="553263" y="1832692"/>
                <a:ext cx="6278042" cy="1115626"/>
              </a:xfrm>
              <a:prstGeom prst="rect">
                <a:avLst/>
              </a:prstGeom>
              <a:noFill/>
            </p:spPr>
            <p:txBody>
              <a:bodyPr wrap="square">
                <a:spAutoFit/>
              </a:bodyPr>
              <a:lstStyle/>
              <a:p>
                <a:pPr algn="ctr">
                  <a:buNone/>
                </a:pPr>
                <a14:m>
                  <m:oMath xmlns:m="http://schemas.openxmlformats.org/officeDocument/2006/math">
                    <m:r>
                      <a:rPr lang="en-US" sz="1800" i="1" smtClean="0">
                        <a:effectLst/>
                        <a:latin typeface="Cambria Math" panose="02040503050406030204" pitchFamily="18" charset="0"/>
                        <a:ea typeface="DengXian" panose="02010600030101010101" pitchFamily="2" charset="-122"/>
                        <a:cs typeface="Times New Roman" panose="02020603050405020304" pitchFamily="18" charset="0"/>
                      </a:rPr>
                      <m:t>𝑆𝑄</m:t>
                    </m:r>
                    <m:r>
                      <a:rPr lang="en-US" sz="1800">
                        <a:effectLst/>
                        <a:latin typeface="Cambria Math" panose="02040503050406030204" pitchFamily="18" charset="0"/>
                        <a:ea typeface="DengXian" panose="02010600030101010101" pitchFamily="2" charset="-122"/>
                        <a:cs typeface="Times New Roman" panose="02020603050405020304" pitchFamily="18" charset="0"/>
                      </a:rPr>
                      <m:t>= </m:t>
                    </m:r>
                    <m:f>
                      <m:fPr>
                        <m:ctrlPr>
                          <a:rPr lang="en-GB" sz="1800" i="1">
                            <a:effectLst/>
                            <a:latin typeface="Cambria Math" panose="02040503050406030204" pitchFamily="18" charset="0"/>
                            <a:ea typeface="DengXian" panose="02010600030101010101" pitchFamily="2" charset="-122"/>
                            <a:cs typeface="Times New Roman" panose="02020603050405020304" pitchFamily="18" charset="0"/>
                          </a:rPr>
                        </m:ctrlPr>
                      </m:fPr>
                      <m:num>
                        <m:nary>
                          <m:naryPr>
                            <m:chr m:val="∑"/>
                            <m:limLoc m:val="subSup"/>
                            <m:supHide m:val="on"/>
                            <m:ctrlPr>
                              <a:rPr lang="en-GB" sz="1800" i="1">
                                <a:effectLst/>
                                <a:latin typeface="Cambria Math" panose="02040503050406030204" pitchFamily="18" charset="0"/>
                                <a:ea typeface="DengXian" panose="02010600030101010101" pitchFamily="2" charset="-122"/>
                                <a:cs typeface="Times New Roman" panose="02020603050405020304" pitchFamily="18" charset="0"/>
                              </a:rPr>
                            </m:ctrlPr>
                          </m:naryPr>
                          <m:sub>
                            <m:r>
                              <a:rPr lang="en-US" sz="1800" i="1">
                                <a:effectLst/>
                                <a:latin typeface="Cambria Math" panose="02040503050406030204" pitchFamily="18" charset="0"/>
                                <a:ea typeface="DengXian" panose="02010600030101010101" pitchFamily="2" charset="-122"/>
                                <a:cs typeface="Times New Roman" panose="02020603050405020304" pitchFamily="18" charset="0"/>
                              </a:rPr>
                              <m:t>𝑖</m:t>
                            </m:r>
                          </m:sub>
                          <m:sup/>
                          <m:e>
                            <m:r>
                              <a:rPr lang="en-US" sz="1800" i="1">
                                <a:effectLst/>
                                <a:latin typeface="Cambria Math" panose="02040503050406030204" pitchFamily="18" charset="0"/>
                                <a:ea typeface="DengXian" panose="02010600030101010101" pitchFamily="2" charset="-122"/>
                                <a:cs typeface="Times New Roman" panose="02020603050405020304" pitchFamily="18" charset="0"/>
                              </a:rPr>
                              <m:t>|</m:t>
                            </m:r>
                            <m:sSub>
                              <m:sSubPr>
                                <m:ctrlPr>
                                  <a:rPr lang="en-GB" sz="1800" i="1">
                                    <a:effectLst/>
                                    <a:latin typeface="Cambria Math" panose="02040503050406030204" pitchFamily="18" charset="0"/>
                                    <a:ea typeface="DengXian" panose="02010600030101010101" pitchFamily="2" charset="-122"/>
                                    <a:cs typeface="Times New Roman" panose="02020603050405020304" pitchFamily="18" charset="0"/>
                                  </a:rPr>
                                </m:ctrlPr>
                              </m:sSubPr>
                              <m:e>
                                <m:r>
                                  <a:rPr lang="en-US" sz="1800" i="1">
                                    <a:effectLst/>
                                    <a:latin typeface="Cambria Math" panose="02040503050406030204" pitchFamily="18" charset="0"/>
                                    <a:ea typeface="DengXian" panose="02010600030101010101" pitchFamily="2" charset="-122"/>
                                    <a:cs typeface="Times New Roman" panose="02020603050405020304" pitchFamily="18" charset="0"/>
                                  </a:rPr>
                                  <m:t>𝑃</m:t>
                                </m:r>
                              </m:e>
                              <m:sub>
                                <m:r>
                                  <a:rPr lang="en-US" sz="1800" i="1">
                                    <a:effectLst/>
                                    <a:latin typeface="Cambria Math" panose="02040503050406030204" pitchFamily="18" charset="0"/>
                                    <a:ea typeface="DengXian" panose="02010600030101010101" pitchFamily="2" charset="-122"/>
                                    <a:cs typeface="Times New Roman" panose="02020603050405020304" pitchFamily="18" charset="0"/>
                                  </a:rPr>
                                  <m:t>𝑖</m:t>
                                </m:r>
                              </m:sub>
                            </m:sSub>
                            <m:r>
                              <a:rPr lang="en-US" sz="1800" i="1">
                                <a:effectLst/>
                                <a:latin typeface="Cambria Math" panose="02040503050406030204" pitchFamily="18" charset="0"/>
                                <a:ea typeface="DengXian" panose="02010600030101010101" pitchFamily="2" charset="-122"/>
                                <a:cs typeface="Times New Roman" panose="02020603050405020304" pitchFamily="18" charset="0"/>
                              </a:rPr>
                              <m:t>∩</m:t>
                            </m:r>
                            <m:sSub>
                              <m:sSubPr>
                                <m:ctrlPr>
                                  <a:rPr lang="en-GB" sz="1800" i="1">
                                    <a:effectLst/>
                                    <a:latin typeface="Cambria Math" panose="02040503050406030204" pitchFamily="18" charset="0"/>
                                    <a:ea typeface="DengXian" panose="02010600030101010101" pitchFamily="2" charset="-122"/>
                                    <a:cs typeface="Times New Roman" panose="02020603050405020304" pitchFamily="18" charset="0"/>
                                  </a:rPr>
                                </m:ctrlPr>
                              </m:sSubPr>
                              <m:e>
                                <m:r>
                                  <a:rPr lang="en-US" sz="1800" i="1">
                                    <a:effectLst/>
                                    <a:latin typeface="Cambria Math" panose="02040503050406030204" pitchFamily="18" charset="0"/>
                                    <a:ea typeface="DengXian" panose="02010600030101010101" pitchFamily="2" charset="-122"/>
                                    <a:cs typeface="Times New Roman" panose="02020603050405020304" pitchFamily="18" charset="0"/>
                                  </a:rPr>
                                  <m:t>𝐺</m:t>
                                </m:r>
                              </m:e>
                              <m:sub>
                                <m:r>
                                  <a:rPr lang="en-US" sz="1800" i="1">
                                    <a:effectLst/>
                                    <a:latin typeface="Cambria Math" panose="02040503050406030204" pitchFamily="18" charset="0"/>
                                    <a:ea typeface="DengXian" panose="02010600030101010101" pitchFamily="2" charset="-122"/>
                                    <a:cs typeface="Times New Roman" panose="02020603050405020304" pitchFamily="18" charset="0"/>
                                  </a:rPr>
                                  <m:t>𝑖</m:t>
                                </m:r>
                              </m:sub>
                            </m:sSub>
                            <m:r>
                              <a:rPr lang="en-US" sz="1800" i="1">
                                <a:effectLst/>
                                <a:latin typeface="Cambria Math" panose="02040503050406030204" pitchFamily="18" charset="0"/>
                                <a:ea typeface="DengXian" panose="02010600030101010101" pitchFamily="2" charset="-122"/>
                                <a:cs typeface="Times New Roman" panose="02020603050405020304" pitchFamily="18" charset="0"/>
                              </a:rPr>
                              <m:t>|</m:t>
                            </m:r>
                          </m:e>
                        </m:nary>
                      </m:num>
                      <m:den>
                        <m:nary>
                          <m:naryPr>
                            <m:chr m:val="∑"/>
                            <m:limLoc m:val="subSup"/>
                            <m:supHide m:val="on"/>
                            <m:ctrlPr>
                              <a:rPr lang="en-GB" sz="1800" i="1">
                                <a:effectLst/>
                                <a:latin typeface="Cambria Math" panose="02040503050406030204" pitchFamily="18" charset="0"/>
                                <a:ea typeface="DengXian" panose="02010600030101010101" pitchFamily="2" charset="-122"/>
                                <a:cs typeface="Times New Roman" panose="02020603050405020304" pitchFamily="18" charset="0"/>
                              </a:rPr>
                            </m:ctrlPr>
                          </m:naryPr>
                          <m:sub>
                            <m:r>
                              <a:rPr lang="en-US" sz="1800" i="1">
                                <a:effectLst/>
                                <a:latin typeface="Cambria Math" panose="02040503050406030204" pitchFamily="18" charset="0"/>
                                <a:ea typeface="DengXian" panose="02010600030101010101" pitchFamily="2" charset="-122"/>
                                <a:cs typeface="Times New Roman" panose="02020603050405020304" pitchFamily="18" charset="0"/>
                              </a:rPr>
                              <m:t>𝑖</m:t>
                            </m:r>
                          </m:sub>
                          <m:sup/>
                          <m:e>
                            <m:r>
                              <a:rPr lang="en-US" sz="1800" i="1">
                                <a:effectLst/>
                                <a:latin typeface="Cambria Math" panose="02040503050406030204" pitchFamily="18" charset="0"/>
                                <a:ea typeface="DengXian" panose="02010600030101010101" pitchFamily="2" charset="-122"/>
                                <a:cs typeface="Times New Roman" panose="02020603050405020304" pitchFamily="18" charset="0"/>
                              </a:rPr>
                              <m:t>|</m:t>
                            </m:r>
                            <m:sSub>
                              <m:sSubPr>
                                <m:ctrlPr>
                                  <a:rPr lang="en-GB" sz="1800" i="1">
                                    <a:effectLst/>
                                    <a:latin typeface="Cambria Math" panose="02040503050406030204" pitchFamily="18" charset="0"/>
                                    <a:ea typeface="DengXian" panose="02010600030101010101" pitchFamily="2" charset="-122"/>
                                    <a:cs typeface="Times New Roman" panose="02020603050405020304" pitchFamily="18" charset="0"/>
                                  </a:rPr>
                                </m:ctrlPr>
                              </m:sSubPr>
                              <m:e>
                                <m:r>
                                  <a:rPr lang="en-US" sz="1800" i="1">
                                    <a:effectLst/>
                                    <a:latin typeface="Cambria Math" panose="02040503050406030204" pitchFamily="18" charset="0"/>
                                    <a:ea typeface="DengXian" panose="02010600030101010101" pitchFamily="2" charset="-122"/>
                                    <a:cs typeface="Times New Roman" panose="02020603050405020304" pitchFamily="18" charset="0"/>
                                  </a:rPr>
                                  <m:t>𝑃</m:t>
                                </m:r>
                              </m:e>
                              <m:sub>
                                <m:r>
                                  <a:rPr lang="en-US" sz="1800" i="1">
                                    <a:effectLst/>
                                    <a:latin typeface="Cambria Math" panose="02040503050406030204" pitchFamily="18" charset="0"/>
                                    <a:ea typeface="DengXian" panose="02010600030101010101" pitchFamily="2" charset="-122"/>
                                    <a:cs typeface="Times New Roman" panose="02020603050405020304" pitchFamily="18" charset="0"/>
                                  </a:rPr>
                                  <m:t>𝑖</m:t>
                                </m:r>
                              </m:sub>
                            </m:sSub>
                            <m:r>
                              <a:rPr lang="en-US" sz="1800" i="1">
                                <a:effectLst/>
                                <a:latin typeface="Cambria Math" panose="02040503050406030204" pitchFamily="18" charset="0"/>
                                <a:ea typeface="DengXian" panose="02010600030101010101" pitchFamily="2" charset="-122"/>
                                <a:cs typeface="Times New Roman" panose="02020603050405020304" pitchFamily="18" charset="0"/>
                              </a:rPr>
                              <m:t>∪</m:t>
                            </m:r>
                            <m:sSub>
                              <m:sSubPr>
                                <m:ctrlPr>
                                  <a:rPr lang="en-GB" sz="1800" i="1">
                                    <a:effectLst/>
                                    <a:latin typeface="Cambria Math" panose="02040503050406030204" pitchFamily="18" charset="0"/>
                                    <a:ea typeface="DengXian" panose="02010600030101010101" pitchFamily="2" charset="-122"/>
                                    <a:cs typeface="Times New Roman" panose="02020603050405020304" pitchFamily="18" charset="0"/>
                                  </a:rPr>
                                </m:ctrlPr>
                              </m:sSubPr>
                              <m:e>
                                <m:r>
                                  <a:rPr lang="en-US" sz="1800" i="1">
                                    <a:effectLst/>
                                    <a:latin typeface="Cambria Math" panose="02040503050406030204" pitchFamily="18" charset="0"/>
                                    <a:ea typeface="DengXian" panose="02010600030101010101" pitchFamily="2" charset="-122"/>
                                    <a:cs typeface="Times New Roman" panose="02020603050405020304" pitchFamily="18" charset="0"/>
                                  </a:rPr>
                                  <m:t>𝐺</m:t>
                                </m:r>
                              </m:e>
                              <m:sub>
                                <m:r>
                                  <a:rPr lang="en-US" sz="1800" i="1">
                                    <a:effectLst/>
                                    <a:latin typeface="Cambria Math" panose="02040503050406030204" pitchFamily="18" charset="0"/>
                                    <a:ea typeface="DengXian" panose="02010600030101010101" pitchFamily="2" charset="-122"/>
                                    <a:cs typeface="Times New Roman" panose="02020603050405020304" pitchFamily="18" charset="0"/>
                                  </a:rPr>
                                  <m:t>𝑖</m:t>
                                </m:r>
                              </m:sub>
                            </m:sSub>
                            <m:r>
                              <a:rPr lang="en-US" sz="1800" i="1">
                                <a:effectLst/>
                                <a:latin typeface="Cambria Math" panose="02040503050406030204" pitchFamily="18" charset="0"/>
                                <a:ea typeface="DengXian" panose="02010600030101010101" pitchFamily="2" charset="-122"/>
                                <a:cs typeface="Times New Roman" panose="02020603050405020304" pitchFamily="18" charset="0"/>
                              </a:rPr>
                              <m:t>|</m:t>
                            </m:r>
                          </m:e>
                        </m:nary>
                      </m:den>
                    </m:f>
                  </m:oMath>
                </a14:m>
                <a:r>
                  <a:rPr lang="en-US" sz="1800" dirty="0">
                    <a:effectLst/>
                    <a:latin typeface="Times New Roman" panose="02020603050405020304" pitchFamily="18" charset="0"/>
                    <a:ea typeface="DengXian" panose="02010600030101010101" pitchFamily="2" charset="-122"/>
                  </a:rPr>
                  <a:t>  </a:t>
                </a:r>
                <a:r>
                  <a:rPr lang="en-US" dirty="0">
                    <a:latin typeface="Times New Roman" panose="02020603050405020304" pitchFamily="18" charset="0"/>
                    <a:ea typeface="DengXian" panose="02010600030101010101" pitchFamily="2" charset="-122"/>
                  </a:rPr>
                  <a:t>≈ </a:t>
                </a:r>
                <a:r>
                  <a:rPr lang="en-US" dirty="0" err="1">
                    <a:latin typeface="Times New Roman" panose="02020603050405020304" pitchFamily="18" charset="0"/>
                    <a:ea typeface="DengXian" panose="02010600030101010101" pitchFamily="2" charset="-122"/>
                  </a:rPr>
                  <a:t>IoU</a:t>
                </a:r>
                <a:r>
                  <a:rPr lang="en-US" dirty="0">
                    <a:latin typeface="Times New Roman" panose="02020603050405020304" pitchFamily="18" charset="0"/>
                    <a:ea typeface="DengXian" panose="02010600030101010101" pitchFamily="2" charset="-122"/>
                  </a:rPr>
                  <a:t> (Intersection over Union)</a:t>
                </a:r>
                <a:r>
                  <a:rPr lang="en-US" sz="1800" dirty="0">
                    <a:effectLst/>
                    <a:latin typeface="Times New Roman" panose="02020603050405020304" pitchFamily="18" charset="0"/>
                    <a:ea typeface="DengXian" panose="02010600030101010101" pitchFamily="2" charset="-122"/>
                  </a:rPr>
                  <a:t>                          </a:t>
                </a:r>
              </a:p>
              <a:p>
                <a:pPr>
                  <a:buNone/>
                </a:pPr>
                <a:r>
                  <a:rPr lang="en-GB" sz="1800" dirty="0">
                    <a:effectLst/>
                    <a:latin typeface="Times New Roman" panose="02020603050405020304" pitchFamily="18" charset="0"/>
                    <a:ea typeface="SimSun" panose="02010600030101010101" pitchFamily="2" charset="-122"/>
                  </a:rPr>
                  <a:t>where, </a:t>
                </a:r>
                <a14:m>
                  <m:oMath xmlns:m="http://schemas.openxmlformats.org/officeDocument/2006/math">
                    <m:sSub>
                      <m:sSubPr>
                        <m:ctrlPr>
                          <a:rPr lang="en-GB" sz="1800" i="1">
                            <a:effectLst/>
                            <a:latin typeface="Cambria Math" panose="02040503050406030204" pitchFamily="18" charset="0"/>
                            <a:ea typeface="SimSun" panose="02010600030101010101" pitchFamily="2" charset="-122"/>
                          </a:rPr>
                        </m:ctrlPr>
                      </m:sSubPr>
                      <m:e>
                        <m:r>
                          <a:rPr lang="en-US" sz="1800" i="1">
                            <a:effectLst/>
                            <a:latin typeface="Cambria Math" panose="02040503050406030204" pitchFamily="18" charset="0"/>
                            <a:ea typeface="SimSun" panose="02010600030101010101" pitchFamily="2" charset="-122"/>
                          </a:rPr>
                          <m:t>𝑃</m:t>
                        </m:r>
                      </m:e>
                      <m:sub>
                        <m:r>
                          <a:rPr lang="en-US" sz="1800" i="1">
                            <a:effectLst/>
                            <a:latin typeface="Cambria Math" panose="02040503050406030204" pitchFamily="18" charset="0"/>
                            <a:ea typeface="SimSun" panose="02010600030101010101" pitchFamily="2" charset="-122"/>
                          </a:rPr>
                          <m:t>𝑖</m:t>
                        </m:r>
                      </m:sub>
                    </m:sSub>
                  </m:oMath>
                </a14:m>
                <a:r>
                  <a:rPr lang="en-US" sz="1800" dirty="0">
                    <a:effectLst/>
                    <a:latin typeface="Times New Roman" panose="02020603050405020304" pitchFamily="18" charset="0"/>
                    <a:ea typeface="SimSun" panose="02010600030101010101" pitchFamily="2" charset="-122"/>
                  </a:rPr>
                  <a:t> is the predicted segmentation and </a:t>
                </a:r>
                <a14:m>
                  <m:oMath xmlns:m="http://schemas.openxmlformats.org/officeDocument/2006/math">
                    <m:sSub>
                      <m:sSubPr>
                        <m:ctrlPr>
                          <a:rPr lang="en-GB" sz="1800" i="1">
                            <a:effectLst/>
                            <a:latin typeface="Cambria Math" panose="02040503050406030204" pitchFamily="18" charset="0"/>
                            <a:ea typeface="SimSun" panose="02010600030101010101" pitchFamily="2" charset="-122"/>
                          </a:rPr>
                        </m:ctrlPr>
                      </m:sSubPr>
                      <m:e>
                        <m:r>
                          <a:rPr lang="en-US" sz="1800" i="1">
                            <a:effectLst/>
                            <a:latin typeface="Cambria Math" panose="02040503050406030204" pitchFamily="18" charset="0"/>
                            <a:ea typeface="SimSun" panose="02010600030101010101" pitchFamily="2" charset="-122"/>
                          </a:rPr>
                          <m:t>𝐺</m:t>
                        </m:r>
                      </m:e>
                      <m:sub>
                        <m:r>
                          <a:rPr lang="en-US" sz="1800" i="1">
                            <a:effectLst/>
                            <a:latin typeface="Cambria Math" panose="02040503050406030204" pitchFamily="18" charset="0"/>
                            <a:ea typeface="SimSun" panose="02010600030101010101" pitchFamily="2" charset="-122"/>
                          </a:rPr>
                          <m:t>𝑖</m:t>
                        </m:r>
                      </m:sub>
                    </m:sSub>
                  </m:oMath>
                </a14:m>
                <a:r>
                  <a:rPr lang="en-US" sz="1800" dirty="0">
                    <a:effectLst/>
                    <a:latin typeface="Times New Roman" panose="02020603050405020304" pitchFamily="18" charset="0"/>
                    <a:ea typeface="SimSun" panose="02010600030101010101" pitchFamily="2" charset="-122"/>
                  </a:rPr>
                  <a:t> is the ground truth segmentation.</a:t>
                </a:r>
                <a:endParaRPr lang="en-GB" sz="1800" dirty="0">
                  <a:effectLst/>
                  <a:latin typeface="Times New Roman" panose="02020603050405020304" pitchFamily="18" charset="0"/>
                  <a:ea typeface="SimSun" panose="02010600030101010101" pitchFamily="2" charset="-122"/>
                </a:endParaRPr>
              </a:p>
            </p:txBody>
          </p:sp>
        </mc:Choice>
        <mc:Fallback xmlns="">
          <p:sp>
            <p:nvSpPr>
              <p:cNvPr id="7" name="TextBox 6">
                <a:extLst>
                  <a:ext uri="{FF2B5EF4-FFF2-40B4-BE49-F238E27FC236}">
                    <a16:creationId xmlns:a16="http://schemas.microsoft.com/office/drawing/2014/main" id="{4FD347FA-F98E-79F7-FE9B-883DF758050D}"/>
                  </a:ext>
                </a:extLst>
              </p:cNvPr>
              <p:cNvSpPr txBox="1">
                <a:spLocks noRot="1" noChangeAspect="1" noMove="1" noResize="1" noEditPoints="1" noAdjustHandles="1" noChangeArrowheads="1" noChangeShapeType="1" noTextEdit="1"/>
              </p:cNvSpPr>
              <p:nvPr/>
            </p:nvSpPr>
            <p:spPr>
              <a:xfrm>
                <a:off x="553263" y="1832692"/>
                <a:ext cx="6278042" cy="1115626"/>
              </a:xfrm>
              <a:prstGeom prst="rect">
                <a:avLst/>
              </a:prstGeom>
              <a:blipFill>
                <a:blip r:embed="rId3"/>
                <a:stretch>
                  <a:fillRect l="-874" t="-27322" b="-765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B5CE731-A572-47DD-B724-3D5A4A63D6C3}"/>
                  </a:ext>
                </a:extLst>
              </p:cNvPr>
              <p:cNvSpPr txBox="1"/>
              <p:nvPr/>
            </p:nvSpPr>
            <p:spPr>
              <a:xfrm>
                <a:off x="553262" y="3073939"/>
                <a:ext cx="6278043" cy="954107"/>
              </a:xfrm>
              <a:prstGeom prst="rect">
                <a:avLst/>
              </a:prstGeom>
              <a:noFill/>
            </p:spPr>
            <p:txBody>
              <a:bodyPr wrap="square">
                <a:spAutoFit/>
              </a:bodyPr>
              <a:lstStyle/>
              <a:p>
                <a:pPr algn="ctr" hangingPunct="0">
                  <a:lnSpc>
                    <a:spcPts val="1200"/>
                  </a:lnSpc>
                  <a:buNone/>
                </a:pPr>
                <a14:m>
                  <m:oMath xmlns:m="http://schemas.openxmlformats.org/officeDocument/2006/math">
                    <m:r>
                      <a:rPr lang="en-US" sz="1800" i="1" smtClean="0">
                        <a:effectLst/>
                        <a:latin typeface="Cambria Math" panose="02040503050406030204" pitchFamily="18" charset="0"/>
                        <a:ea typeface="SimSun" panose="02010600030101010101" pitchFamily="2" charset="-122"/>
                      </a:rPr>
                      <m:t>𝑅𝑄</m:t>
                    </m:r>
                    <m:r>
                      <a:rPr lang="en-US" sz="1800">
                        <a:effectLst/>
                        <a:latin typeface="Cambria Math" panose="02040503050406030204" pitchFamily="18" charset="0"/>
                        <a:ea typeface="SimSun" panose="02010600030101010101" pitchFamily="2" charset="-122"/>
                      </a:rPr>
                      <m:t>= </m:t>
                    </m:r>
                    <m:f>
                      <m:fPr>
                        <m:ctrlPr>
                          <a:rPr lang="en-GB" sz="1800" i="1">
                            <a:effectLst/>
                            <a:latin typeface="Cambria Math" panose="02040503050406030204" pitchFamily="18" charset="0"/>
                            <a:ea typeface="SimSun" panose="02010600030101010101" pitchFamily="2" charset="-122"/>
                          </a:rPr>
                        </m:ctrlPr>
                      </m:fPr>
                      <m:num>
                        <m:nary>
                          <m:naryPr>
                            <m:chr m:val="∑"/>
                            <m:limLoc m:val="subSup"/>
                            <m:supHide m:val="on"/>
                            <m:ctrlPr>
                              <a:rPr lang="en-GB" sz="1800" i="1">
                                <a:effectLst/>
                                <a:latin typeface="Cambria Math" panose="02040503050406030204" pitchFamily="18" charset="0"/>
                                <a:ea typeface="SimSun" panose="02010600030101010101" pitchFamily="2" charset="-122"/>
                              </a:rPr>
                            </m:ctrlPr>
                          </m:naryPr>
                          <m:sub>
                            <m:r>
                              <a:rPr lang="en-US" sz="1800" i="1">
                                <a:effectLst/>
                                <a:latin typeface="Cambria Math" panose="02040503050406030204" pitchFamily="18" charset="0"/>
                                <a:ea typeface="SimSun" panose="02010600030101010101" pitchFamily="2" charset="-122"/>
                              </a:rPr>
                              <m:t>𝑖</m:t>
                            </m:r>
                          </m:sub>
                          <m:sup/>
                          <m:e>
                            <m:r>
                              <a:rPr lang="en-US" sz="1800" i="1">
                                <a:effectLst/>
                                <a:latin typeface="Cambria Math" panose="02040503050406030204" pitchFamily="18" charset="0"/>
                                <a:ea typeface="SimSun" panose="02010600030101010101" pitchFamily="2" charset="-122"/>
                              </a:rPr>
                              <m:t>𝑇𝑃</m:t>
                            </m:r>
                          </m:e>
                        </m:nary>
                      </m:num>
                      <m:den>
                        <m:nary>
                          <m:naryPr>
                            <m:chr m:val="∑"/>
                            <m:limLoc m:val="subSup"/>
                            <m:supHide m:val="on"/>
                            <m:ctrlPr>
                              <a:rPr lang="en-GB" sz="1800" i="1">
                                <a:effectLst/>
                                <a:latin typeface="Cambria Math" panose="02040503050406030204" pitchFamily="18" charset="0"/>
                                <a:ea typeface="SimSun" panose="02010600030101010101" pitchFamily="2" charset="-122"/>
                              </a:rPr>
                            </m:ctrlPr>
                          </m:naryPr>
                          <m:sub>
                            <m:r>
                              <a:rPr lang="en-US" sz="1800" i="1">
                                <a:effectLst/>
                                <a:latin typeface="Cambria Math" panose="02040503050406030204" pitchFamily="18" charset="0"/>
                                <a:ea typeface="SimSun" panose="02010600030101010101" pitchFamily="2" charset="-122"/>
                              </a:rPr>
                              <m:t>𝑖</m:t>
                            </m:r>
                          </m:sub>
                          <m:sup/>
                          <m:e>
                            <m:r>
                              <a:rPr lang="en-US" sz="1800" i="1">
                                <a:effectLst/>
                                <a:latin typeface="Cambria Math" panose="02040503050406030204" pitchFamily="18" charset="0"/>
                                <a:ea typeface="SimSun" panose="02010600030101010101" pitchFamily="2" charset="-122"/>
                              </a:rPr>
                              <m:t>(</m:t>
                            </m:r>
                            <m:r>
                              <a:rPr lang="en-US" sz="1800" i="1">
                                <a:effectLst/>
                                <a:latin typeface="Cambria Math" panose="02040503050406030204" pitchFamily="18" charset="0"/>
                                <a:ea typeface="SimSun" panose="02010600030101010101" pitchFamily="2" charset="-122"/>
                              </a:rPr>
                              <m:t>𝑇𝑃</m:t>
                            </m:r>
                            <m:r>
                              <a:rPr lang="en-US" sz="1800" i="1">
                                <a:effectLst/>
                                <a:latin typeface="Cambria Math" panose="02040503050406030204" pitchFamily="18" charset="0"/>
                                <a:ea typeface="SimSun" panose="02010600030101010101" pitchFamily="2" charset="-122"/>
                              </a:rPr>
                              <m:t>+</m:t>
                            </m:r>
                            <m:r>
                              <a:rPr lang="en-US" sz="1800" i="1">
                                <a:effectLst/>
                                <a:latin typeface="Cambria Math" panose="02040503050406030204" pitchFamily="18" charset="0"/>
                                <a:ea typeface="SimSun" panose="02010600030101010101" pitchFamily="2" charset="-122"/>
                              </a:rPr>
                              <m:t>𝐹𝑃</m:t>
                            </m:r>
                            <m:r>
                              <a:rPr lang="en-US" sz="1800" i="1">
                                <a:effectLst/>
                                <a:latin typeface="Cambria Math" panose="02040503050406030204" pitchFamily="18" charset="0"/>
                                <a:ea typeface="SimSun" panose="02010600030101010101" pitchFamily="2" charset="-122"/>
                              </a:rPr>
                              <m:t>+</m:t>
                            </m:r>
                            <m:r>
                              <a:rPr lang="en-US" sz="1800" i="1">
                                <a:effectLst/>
                                <a:latin typeface="Cambria Math" panose="02040503050406030204" pitchFamily="18" charset="0"/>
                                <a:ea typeface="SimSun" panose="02010600030101010101" pitchFamily="2" charset="-122"/>
                              </a:rPr>
                              <m:t>𝐹𝑁</m:t>
                            </m:r>
                            <m:r>
                              <a:rPr lang="en-US" sz="1800" i="1">
                                <a:effectLst/>
                                <a:latin typeface="Cambria Math" panose="02040503050406030204" pitchFamily="18" charset="0"/>
                                <a:ea typeface="SimSun" panose="02010600030101010101" pitchFamily="2" charset="-122"/>
                              </a:rPr>
                              <m:t>)</m:t>
                            </m:r>
                          </m:e>
                        </m:nary>
                      </m:den>
                    </m:f>
                  </m:oMath>
                </a14:m>
                <a:r>
                  <a:rPr lang="en-US" sz="1800" dirty="0">
                    <a:effectLst/>
                    <a:latin typeface="Times New Roman" panose="02020603050405020304" pitchFamily="18" charset="0"/>
                    <a:ea typeface="SimSun" panose="02010600030101010101" pitchFamily="2" charset="-122"/>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 F1-score</a:t>
                </a:r>
                <a:endParaRPr lang="en-US" dirty="0">
                  <a:latin typeface="Times New Roman" panose="02020603050405020304" pitchFamily="18" charset="0"/>
                  <a:ea typeface="SimSun" panose="02010600030101010101" pitchFamily="2" charset="-122"/>
                  <a:cs typeface="Times New Roman" panose="02020603050405020304" pitchFamily="18" charset="0"/>
                </a:endParaRPr>
              </a:p>
              <a:p>
                <a:pPr hangingPunct="0">
                  <a:lnSpc>
                    <a:spcPts val="1200"/>
                  </a:lnSpc>
                  <a:buNone/>
                </a:pPr>
                <a:endParaRPr lang="en-GB" sz="1800" dirty="0">
                  <a:effectLst/>
                  <a:latin typeface="Times New Roman" panose="02020603050405020304" pitchFamily="18" charset="0"/>
                  <a:ea typeface="SimSun" panose="02010600030101010101" pitchFamily="2" charset="-122"/>
                  <a:cs typeface="Times New Roman" panose="02020603050405020304" pitchFamily="18" charset="0"/>
                </a:endParaRPr>
              </a:p>
              <a:p>
                <a:pPr hangingPunct="0">
                  <a:buNone/>
                </a:pPr>
                <a:r>
                  <a:rPr lang="en-GB" sz="1800" dirty="0">
                    <a:effectLst/>
                    <a:latin typeface="Times New Roman" panose="02020603050405020304" pitchFamily="18" charset="0"/>
                    <a:ea typeface="SimSun" panose="02010600030101010101" pitchFamily="2" charset="-122"/>
                    <a:cs typeface="Times New Roman" panose="02020603050405020304" pitchFamily="18" charset="0"/>
                  </a:rPr>
                  <a:t>where, </a:t>
                </a:r>
                <a:r>
                  <a:rPr lang="en-GB" sz="1800" i="1" dirty="0">
                    <a:effectLst/>
                    <a:latin typeface="Times New Roman" panose="02020603050405020304" pitchFamily="18" charset="0"/>
                    <a:ea typeface="SimSun" panose="02010600030101010101" pitchFamily="2" charset="-122"/>
                    <a:cs typeface="Times New Roman" panose="02020603050405020304" pitchFamily="18" charset="0"/>
                  </a:rPr>
                  <a:t>TP</a:t>
                </a:r>
                <a:r>
                  <a:rPr lang="en-GB" sz="1800" dirty="0">
                    <a:effectLst/>
                    <a:latin typeface="Times New Roman" panose="02020603050405020304" pitchFamily="18" charset="0"/>
                    <a:ea typeface="SimSun" panose="02010600030101010101" pitchFamily="2" charset="-122"/>
                    <a:cs typeface="Times New Roman" panose="02020603050405020304" pitchFamily="18" charset="0"/>
                  </a:rPr>
                  <a:t> is True Positives, </a:t>
                </a:r>
                <a:r>
                  <a:rPr lang="en-GB" sz="1800" i="1" dirty="0">
                    <a:effectLst/>
                    <a:latin typeface="Times New Roman" panose="02020603050405020304" pitchFamily="18" charset="0"/>
                    <a:ea typeface="SimSun" panose="02010600030101010101" pitchFamily="2" charset="-122"/>
                    <a:cs typeface="Times New Roman" panose="02020603050405020304" pitchFamily="18" charset="0"/>
                  </a:rPr>
                  <a:t>FP</a:t>
                </a:r>
                <a:r>
                  <a:rPr lang="en-GB" sz="1800" dirty="0">
                    <a:effectLst/>
                    <a:latin typeface="Times New Roman" panose="02020603050405020304" pitchFamily="18" charset="0"/>
                    <a:ea typeface="SimSun" panose="02010600030101010101" pitchFamily="2" charset="-122"/>
                    <a:cs typeface="Times New Roman" panose="02020603050405020304" pitchFamily="18" charset="0"/>
                  </a:rPr>
                  <a:t> is False Positives and </a:t>
                </a:r>
                <a:r>
                  <a:rPr lang="en-GB" sz="1800" i="1" dirty="0">
                    <a:effectLst/>
                    <a:latin typeface="Times New Roman" panose="02020603050405020304" pitchFamily="18" charset="0"/>
                    <a:ea typeface="SimSun" panose="02010600030101010101" pitchFamily="2" charset="-122"/>
                    <a:cs typeface="Times New Roman" panose="02020603050405020304" pitchFamily="18" charset="0"/>
                  </a:rPr>
                  <a:t>FN</a:t>
                </a:r>
                <a:r>
                  <a:rPr lang="en-GB" sz="1800" dirty="0">
                    <a:effectLst/>
                    <a:latin typeface="Times New Roman" panose="02020603050405020304" pitchFamily="18" charset="0"/>
                    <a:ea typeface="SimSun" panose="02010600030101010101" pitchFamily="2" charset="-122"/>
                    <a:cs typeface="Times New Roman" panose="02020603050405020304" pitchFamily="18" charset="0"/>
                  </a:rPr>
                  <a:t> is False Positives.</a:t>
                </a:r>
              </a:p>
            </p:txBody>
          </p:sp>
        </mc:Choice>
        <mc:Fallback xmlns="">
          <p:sp>
            <p:nvSpPr>
              <p:cNvPr id="10" name="TextBox 9">
                <a:extLst>
                  <a:ext uri="{FF2B5EF4-FFF2-40B4-BE49-F238E27FC236}">
                    <a16:creationId xmlns:a16="http://schemas.microsoft.com/office/drawing/2014/main" id="{CB5CE731-A572-47DD-B724-3D5A4A63D6C3}"/>
                  </a:ext>
                </a:extLst>
              </p:cNvPr>
              <p:cNvSpPr txBox="1">
                <a:spLocks noRot="1" noChangeAspect="1" noMove="1" noResize="1" noEditPoints="1" noAdjustHandles="1" noChangeArrowheads="1" noChangeShapeType="1" noTextEdit="1"/>
              </p:cNvSpPr>
              <p:nvPr/>
            </p:nvSpPr>
            <p:spPr>
              <a:xfrm>
                <a:off x="553262" y="3073939"/>
                <a:ext cx="6278043" cy="954107"/>
              </a:xfrm>
              <a:prstGeom prst="rect">
                <a:avLst/>
              </a:prstGeom>
              <a:blipFill>
                <a:blip r:embed="rId4"/>
                <a:stretch>
                  <a:fillRect l="-874" t="-56051" r="-485" b="-891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C03BAE8-6911-5564-F087-A1DFF2EE9019}"/>
                  </a:ext>
                </a:extLst>
              </p:cNvPr>
              <p:cNvSpPr txBox="1"/>
              <p:nvPr/>
            </p:nvSpPr>
            <p:spPr>
              <a:xfrm>
                <a:off x="612973" y="4266581"/>
                <a:ext cx="6218332" cy="923330"/>
              </a:xfrm>
              <a:prstGeom prst="rect">
                <a:avLst/>
              </a:prstGeom>
              <a:noFill/>
            </p:spPr>
            <p:txBody>
              <a:bodyPr wrap="square">
                <a:spAutoFit/>
              </a:bodyPr>
              <a:lstStyle/>
              <a:p>
                <a:pPr algn="ctr" hangingPunct="0">
                  <a:buNone/>
                </a:pPr>
                <a14:m>
                  <m:oMath xmlns:m="http://schemas.openxmlformats.org/officeDocument/2006/math">
                    <m:r>
                      <a:rPr lang="en-GB" sz="1800" i="1" smtClean="0">
                        <a:effectLst/>
                        <a:latin typeface="Cambria Math" panose="02040503050406030204" pitchFamily="18" charset="0"/>
                        <a:ea typeface="SimSun" panose="02010600030101010101" pitchFamily="2" charset="-122"/>
                      </a:rPr>
                      <m:t>𝑃𝑄</m:t>
                    </m:r>
                    <m:r>
                      <a:rPr lang="en-GB" sz="1800" i="1" smtClean="0">
                        <a:effectLst/>
                        <a:latin typeface="Cambria Math" panose="02040503050406030204" pitchFamily="18" charset="0"/>
                        <a:ea typeface="SimSun" panose="02010600030101010101" pitchFamily="2" charset="-122"/>
                      </a:rPr>
                      <m:t>=</m:t>
                    </m:r>
                    <m:r>
                      <a:rPr lang="en-GB" sz="1800" i="1" smtClean="0">
                        <a:effectLst/>
                        <a:latin typeface="Cambria Math" panose="02040503050406030204" pitchFamily="18" charset="0"/>
                        <a:ea typeface="SimSun" panose="02010600030101010101" pitchFamily="2" charset="-122"/>
                      </a:rPr>
                      <m:t>𝑆𝑄</m:t>
                    </m:r>
                    <m:r>
                      <a:rPr lang="en-GB" sz="1800" i="1" smtClean="0">
                        <a:effectLst/>
                        <a:latin typeface="Cambria Math" panose="02040503050406030204" pitchFamily="18" charset="0"/>
                        <a:ea typeface="SimSun" panose="02010600030101010101" pitchFamily="2" charset="-122"/>
                      </a:rPr>
                      <m:t>×</m:t>
                    </m:r>
                    <m:r>
                      <a:rPr lang="en-GB" sz="1800" i="1" smtClean="0">
                        <a:effectLst/>
                        <a:latin typeface="Cambria Math" panose="02040503050406030204" pitchFamily="18" charset="0"/>
                        <a:ea typeface="SimSun" panose="02010600030101010101" pitchFamily="2" charset="-122"/>
                      </a:rPr>
                      <m:t>𝑅𝑄</m:t>
                    </m:r>
                  </m:oMath>
                </a14:m>
                <a:r>
                  <a:rPr lang="en-GB" sz="1800" dirty="0">
                    <a:effectLst/>
                    <a:latin typeface="Times New Roman" panose="02020603050405020304" pitchFamily="18" charset="0"/>
                    <a:ea typeface="SimSun" panose="02010600030101010101" pitchFamily="2" charset="-122"/>
                  </a:rPr>
                  <a:t>                                                  </a:t>
                </a:r>
              </a:p>
              <a:p>
                <a:pPr hangingPunct="0"/>
                <a:r>
                  <a:rPr lang="en-GB" sz="1800" dirty="0">
                    <a:effectLst/>
                    <a:latin typeface="Times New Roman" panose="02020603050405020304" pitchFamily="18" charset="0"/>
                    <a:ea typeface="SimSun" panose="02010600030101010101" pitchFamily="2" charset="-122"/>
                  </a:rPr>
                  <a:t>The above calculations are performed per category, followed by a simple average.</a:t>
                </a:r>
                <a:r>
                  <a:rPr lang="en-GB" sz="1800" i="1" dirty="0">
                    <a:effectLst/>
                    <a:latin typeface="Times New Roman" panose="02020603050405020304" pitchFamily="18" charset="0"/>
                    <a:ea typeface="SimSun" panose="02010600030101010101" pitchFamily="2" charset="-122"/>
                  </a:rPr>
                  <a:t> PQ</a:t>
                </a:r>
                <a:r>
                  <a:rPr lang="en-GB" sz="1800" dirty="0">
                    <a:effectLst/>
                    <a:latin typeface="Times New Roman" panose="02020603050405020304" pitchFamily="18" charset="0"/>
                    <a:ea typeface="SimSun" panose="02010600030101010101" pitchFamily="2" charset="-122"/>
                  </a:rPr>
                  <a:t> is the primary comprehensive metric.</a:t>
                </a:r>
              </a:p>
            </p:txBody>
          </p:sp>
        </mc:Choice>
        <mc:Fallback xmlns="">
          <p:sp>
            <p:nvSpPr>
              <p:cNvPr id="12" name="TextBox 11">
                <a:extLst>
                  <a:ext uri="{FF2B5EF4-FFF2-40B4-BE49-F238E27FC236}">
                    <a16:creationId xmlns:a16="http://schemas.microsoft.com/office/drawing/2014/main" id="{4C03BAE8-6911-5564-F087-A1DFF2EE9019}"/>
                  </a:ext>
                </a:extLst>
              </p:cNvPr>
              <p:cNvSpPr txBox="1">
                <a:spLocks noRot="1" noChangeAspect="1" noMove="1" noResize="1" noEditPoints="1" noAdjustHandles="1" noChangeArrowheads="1" noChangeShapeType="1" noTextEdit="1"/>
              </p:cNvSpPr>
              <p:nvPr/>
            </p:nvSpPr>
            <p:spPr>
              <a:xfrm>
                <a:off x="612973" y="4266581"/>
                <a:ext cx="6218332" cy="923330"/>
              </a:xfrm>
              <a:prstGeom prst="rect">
                <a:avLst/>
              </a:prstGeom>
              <a:blipFill>
                <a:blip r:embed="rId5"/>
                <a:stretch>
                  <a:fillRect l="-882" r="-1176" b="-9934"/>
                </a:stretch>
              </a:blipFill>
            </p:spPr>
            <p:txBody>
              <a:bodyPr/>
              <a:lstStyle/>
              <a:p>
                <a:r>
                  <a:rPr lang="en-GB">
                    <a:noFill/>
                  </a:rPr>
                  <a:t> </a:t>
                </a:r>
              </a:p>
            </p:txBody>
          </p:sp>
        </mc:Fallback>
      </mc:AlternateContent>
      <p:pic>
        <p:nvPicPr>
          <p:cNvPr id="8" name="Picture 4">
            <a:extLst>
              <a:ext uri="{FF2B5EF4-FFF2-40B4-BE49-F238E27FC236}">
                <a16:creationId xmlns:a16="http://schemas.microsoft.com/office/drawing/2014/main" id="{EA78C09E-3FCD-F4F3-0300-99EEBEF5E9F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794" t="33041" r="12780" b="33341"/>
          <a:stretch>
            <a:fillRect/>
          </a:stretch>
        </p:blipFill>
        <p:spPr bwMode="auto">
          <a:xfrm>
            <a:off x="8021370" y="232775"/>
            <a:ext cx="1801639" cy="56469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学校LOGO设计分享—意大利都灵理工大学（Politecnico di Torino）启用新校徽【尼高品牌设计】">
            <a:extLst>
              <a:ext uri="{FF2B5EF4-FFF2-40B4-BE49-F238E27FC236}">
                <a16:creationId xmlns:a16="http://schemas.microsoft.com/office/drawing/2014/main" id="{E7A7A420-5C4C-2CD3-D94B-4F9248E51D4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956" t="12788" r="8020" b="12123"/>
          <a:stretch>
            <a:fillRect/>
          </a:stretch>
        </p:blipFill>
        <p:spPr bwMode="auto">
          <a:xfrm>
            <a:off x="6648263" y="232775"/>
            <a:ext cx="1291628" cy="577141"/>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1">
            <a:extLst>
              <a:ext uri="{FF2B5EF4-FFF2-40B4-BE49-F238E27FC236}">
                <a16:creationId xmlns:a16="http://schemas.microsoft.com/office/drawing/2014/main" id="{B486159C-131B-39F0-209C-4F2BF6E5861C}"/>
              </a:ext>
            </a:extLst>
          </p:cNvPr>
          <p:cNvPicPr>
            <a:picLocks noChangeAspect="1"/>
          </p:cNvPicPr>
          <p:nvPr/>
        </p:nvPicPr>
        <p:blipFill>
          <a:blip r:embed="rId8"/>
          <a:stretch>
            <a:fillRect/>
          </a:stretch>
        </p:blipFill>
        <p:spPr>
          <a:xfrm>
            <a:off x="8092302" y="1117648"/>
            <a:ext cx="3038153" cy="2369760"/>
          </a:xfrm>
          <a:prstGeom prst="rect">
            <a:avLst/>
          </a:prstGeom>
        </p:spPr>
      </p:pic>
    </p:spTree>
    <p:extLst>
      <p:ext uri="{BB962C8B-B14F-4D97-AF65-F5344CB8AC3E}">
        <p14:creationId xmlns:p14="http://schemas.microsoft.com/office/powerpoint/2010/main" val="5339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9276F-1D5F-5052-C944-180DCDC82D1F}"/>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25A5AF1E-F2B3-9896-42F8-FA55B29DF8EC}"/>
              </a:ext>
            </a:extLst>
          </p:cNvPr>
          <p:cNvSpPr>
            <a:spLocks noGrp="1"/>
          </p:cNvSpPr>
          <p:nvPr>
            <p:ph type="dt" sz="half" idx="10"/>
          </p:nvPr>
        </p:nvSpPr>
        <p:spPr/>
        <p:txBody>
          <a:bodyPr/>
          <a:lstStyle/>
          <a:p>
            <a:fld id="{A8A6E1BE-53ED-4451-A727-AD8CB95F4B3F}" type="datetime1">
              <a:rPr lang="zh-CN" altLang="en-US" smtClean="0"/>
              <a:t>2025/6/10</a:t>
            </a:fld>
            <a:endParaRPr lang="en-US"/>
          </a:p>
        </p:txBody>
      </p:sp>
      <p:sp>
        <p:nvSpPr>
          <p:cNvPr id="4" name="Slide Number Placeholder 3">
            <a:extLst>
              <a:ext uri="{FF2B5EF4-FFF2-40B4-BE49-F238E27FC236}">
                <a16:creationId xmlns:a16="http://schemas.microsoft.com/office/drawing/2014/main" id="{BF0E6744-CCEB-9C1A-C289-F0C1F9B34CDB}"/>
              </a:ext>
            </a:extLst>
          </p:cNvPr>
          <p:cNvSpPr>
            <a:spLocks noGrp="1"/>
          </p:cNvSpPr>
          <p:nvPr>
            <p:ph type="sldNum" sz="quarter" idx="12"/>
          </p:nvPr>
        </p:nvSpPr>
        <p:spPr/>
        <p:txBody>
          <a:bodyPr/>
          <a:lstStyle/>
          <a:p>
            <a:fld id="{3A98EE3D-8CD1-4C3F-BD1C-C98C9596463C}" type="slidenum">
              <a:rPr lang="en-US" smtClean="0"/>
              <a:t>8</a:t>
            </a:fld>
            <a:r>
              <a:rPr lang="en-US" dirty="0"/>
              <a:t>/16</a:t>
            </a:r>
          </a:p>
        </p:txBody>
      </p:sp>
      <p:cxnSp>
        <p:nvCxnSpPr>
          <p:cNvPr id="9" name="直接连接符 15">
            <a:extLst>
              <a:ext uri="{FF2B5EF4-FFF2-40B4-BE49-F238E27FC236}">
                <a16:creationId xmlns:a16="http://schemas.microsoft.com/office/drawing/2014/main" id="{FE584C15-2744-19B2-3FA8-D4FDD274AB2A}"/>
              </a:ext>
            </a:extLst>
          </p:cNvPr>
          <p:cNvCxnSpPr/>
          <p:nvPr/>
        </p:nvCxnSpPr>
        <p:spPr>
          <a:xfrm>
            <a:off x="210435" y="844762"/>
            <a:ext cx="9657542" cy="0"/>
          </a:xfrm>
          <a:prstGeom prst="line">
            <a:avLst/>
          </a:prstGeom>
        </p:spPr>
        <p:style>
          <a:lnRef idx="2">
            <a:schemeClr val="dk1"/>
          </a:lnRef>
          <a:fillRef idx="0">
            <a:schemeClr val="dk1"/>
          </a:fillRef>
          <a:effectRef idx="1">
            <a:schemeClr val="dk1"/>
          </a:effectRef>
          <a:fontRef idx="minor">
            <a:schemeClr val="tx1"/>
          </a:fontRef>
        </p:style>
      </p:cxnSp>
      <p:sp>
        <p:nvSpPr>
          <p:cNvPr id="16" name="Title 1">
            <a:extLst>
              <a:ext uri="{FF2B5EF4-FFF2-40B4-BE49-F238E27FC236}">
                <a16:creationId xmlns:a16="http://schemas.microsoft.com/office/drawing/2014/main" id="{1950677E-10B3-04F5-AB41-B8D11FA2D2F4}"/>
              </a:ext>
            </a:extLst>
          </p:cNvPr>
          <p:cNvSpPr>
            <a:spLocks noGrp="1"/>
          </p:cNvSpPr>
          <p:nvPr>
            <p:ph type="title"/>
          </p:nvPr>
        </p:nvSpPr>
        <p:spPr>
          <a:xfrm>
            <a:off x="553263" y="313320"/>
            <a:ext cx="10058400" cy="547392"/>
          </a:xfrm>
        </p:spPr>
        <p:txBody>
          <a:bodyPr>
            <a:noAutofit/>
          </a:bodyPr>
          <a:lstStyle/>
          <a:p>
            <a:r>
              <a:rPr lang="en-GB" altLang="zh-CN" sz="3100" dirty="0">
                <a:solidFill>
                  <a:schemeClr val="tx1"/>
                </a:solidFill>
                <a:latin typeface="Times New Roman" panose="02020603050405020304" pitchFamily="18" charset="0"/>
                <a:cs typeface="Times New Roman" panose="02020603050405020304" pitchFamily="18" charset="0"/>
              </a:rPr>
              <a:t>Methodology</a:t>
            </a:r>
          </a:p>
        </p:txBody>
      </p:sp>
      <p:sp>
        <p:nvSpPr>
          <p:cNvPr id="5" name="TextBox 4">
            <a:extLst>
              <a:ext uri="{FF2B5EF4-FFF2-40B4-BE49-F238E27FC236}">
                <a16:creationId xmlns:a16="http://schemas.microsoft.com/office/drawing/2014/main" id="{A51081C9-3A0D-109E-F4F5-9591318A9DEB}"/>
              </a:ext>
            </a:extLst>
          </p:cNvPr>
          <p:cNvSpPr txBox="1"/>
          <p:nvPr/>
        </p:nvSpPr>
        <p:spPr>
          <a:xfrm>
            <a:off x="210435" y="845395"/>
            <a:ext cx="7359289" cy="369332"/>
          </a:xfrm>
          <a:prstGeom prst="rect">
            <a:avLst/>
          </a:prstGeom>
          <a:noFill/>
        </p:spPr>
        <p:txBody>
          <a:bodyPr wrap="square">
            <a:spAutoFit/>
          </a:bodyPr>
          <a:lstStyle/>
          <a:p>
            <a:pPr marL="285750" indent="-285750">
              <a:buFont typeface="Wingdings" panose="05000000000000000000" pitchFamily="2" charset="2"/>
              <a:buChar char="Ø"/>
            </a:pPr>
            <a:r>
              <a:rPr lang="en-US" altLang="zh-CN" dirty="0">
                <a:latin typeface="Times New Roman" panose="02020603050405020304" pitchFamily="18" charset="0"/>
                <a:cs typeface="Times New Roman" panose="02020603050405020304" pitchFamily="18" charset="0"/>
              </a:rPr>
              <a:t>Damage report generation</a:t>
            </a:r>
            <a:endParaRPr lang="en-GB" dirty="0">
              <a:latin typeface="Times New Roman" panose="02020603050405020304" pitchFamily="18" charset="0"/>
              <a:cs typeface="Times New Roman" panose="02020603050405020304" pitchFamily="18" charset="0"/>
            </a:endParaRPr>
          </a:p>
        </p:txBody>
      </p:sp>
      <p:pic>
        <p:nvPicPr>
          <p:cNvPr id="6" name="图片 2">
            <a:extLst>
              <a:ext uri="{FF2B5EF4-FFF2-40B4-BE49-F238E27FC236}">
                <a16:creationId xmlns:a16="http://schemas.microsoft.com/office/drawing/2014/main" id="{A4EAC286-5FC6-7553-E71F-0397E5FDBBB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206" y="1214727"/>
            <a:ext cx="6536002" cy="4600452"/>
          </a:xfrm>
          <a:prstGeom prst="rect">
            <a:avLst/>
          </a:prstGeom>
          <a:noFill/>
          <a:ln>
            <a:noFill/>
          </a:ln>
        </p:spPr>
      </p:pic>
      <p:sp>
        <p:nvSpPr>
          <p:cNvPr id="14" name="TextBox 13">
            <a:extLst>
              <a:ext uri="{FF2B5EF4-FFF2-40B4-BE49-F238E27FC236}">
                <a16:creationId xmlns:a16="http://schemas.microsoft.com/office/drawing/2014/main" id="{D2524274-7A71-28B8-9499-186A271A015D}"/>
              </a:ext>
            </a:extLst>
          </p:cNvPr>
          <p:cNvSpPr txBox="1"/>
          <p:nvPr/>
        </p:nvSpPr>
        <p:spPr>
          <a:xfrm>
            <a:off x="284206" y="5898349"/>
            <a:ext cx="6757617" cy="646331"/>
          </a:xfrm>
          <a:prstGeom prst="rect">
            <a:avLst/>
          </a:prstGeom>
          <a:noFill/>
        </p:spPr>
        <p:txBody>
          <a:bodyPr wrap="square">
            <a:spAutoFit/>
          </a:bodyPr>
          <a:lstStyle/>
          <a:p>
            <a:r>
              <a:rPr lang="en-GB" dirty="0">
                <a:latin typeface="Times New Roman" panose="02020603050405020304" pitchFamily="18" charset="0"/>
                <a:cs typeface="Times New Roman" panose="02020603050405020304" pitchFamily="18" charset="0"/>
              </a:rPr>
              <a:t>A web-based platform diagram for displaying tunnel panorama damage detection results.</a:t>
            </a:r>
          </a:p>
        </p:txBody>
      </p:sp>
      <p:sp>
        <p:nvSpPr>
          <p:cNvPr id="17" name="TextBox 16">
            <a:extLst>
              <a:ext uri="{FF2B5EF4-FFF2-40B4-BE49-F238E27FC236}">
                <a16:creationId xmlns:a16="http://schemas.microsoft.com/office/drawing/2014/main" id="{42BA09BA-64E9-2C21-C5B3-E7248C852F23}"/>
              </a:ext>
            </a:extLst>
          </p:cNvPr>
          <p:cNvSpPr txBox="1"/>
          <p:nvPr/>
        </p:nvSpPr>
        <p:spPr>
          <a:xfrm>
            <a:off x="7085814" y="1392154"/>
            <a:ext cx="4687777" cy="2585323"/>
          </a:xfrm>
          <a:prstGeom prst="rect">
            <a:avLst/>
          </a:prstGeom>
          <a:noFill/>
        </p:spPr>
        <p:txBody>
          <a:bodyPr wrap="square">
            <a:spAutoFit/>
          </a:bodyPr>
          <a:lstStyle/>
          <a:p>
            <a:r>
              <a:rPr lang="en-GB" dirty="0">
                <a:latin typeface="Times New Roman" panose="02020603050405020304" pitchFamily="18" charset="0"/>
                <a:cs typeface="Times New Roman" panose="02020603050405020304" pitchFamily="18" charset="0"/>
              </a:rPr>
              <a:t>Zone A:</a:t>
            </a:r>
            <a:r>
              <a:rPr lang="zh-CN" altLang="en-US" dirty="0">
                <a:latin typeface="Times New Roman" panose="02020603050405020304" pitchFamily="18" charset="0"/>
                <a:cs typeface="Times New Roman" panose="02020603050405020304" pitchFamily="18" charset="0"/>
              </a:rPr>
              <a:t> </a:t>
            </a:r>
            <a:r>
              <a:rPr lang="en-GB" altLang="zh-CN" dirty="0">
                <a:latin typeface="Times New Roman" panose="02020603050405020304" pitchFamily="18" charset="0"/>
                <a:cs typeface="Times New Roman" panose="02020603050405020304" pitchFamily="18" charset="0"/>
              </a:rPr>
              <a:t>upload UHR panoramic image;</a:t>
            </a:r>
          </a:p>
          <a:p>
            <a:endParaRPr lang="en-GB" altLang="zh-CN" dirty="0">
              <a:latin typeface="Times New Roman" panose="02020603050405020304" pitchFamily="18" charset="0"/>
              <a:cs typeface="Times New Roman" panose="02020603050405020304" pitchFamily="18" charset="0"/>
            </a:endParaRPr>
          </a:p>
          <a:p>
            <a:r>
              <a:rPr lang="en-GB" dirty="0">
                <a:latin typeface="Times New Roman" panose="02020603050405020304" pitchFamily="18" charset="0"/>
                <a:cs typeface="Times New Roman" panose="02020603050405020304" pitchFamily="18" charset="0"/>
              </a:rPr>
              <a:t>Zone B: synchronized displays of original image and different types of damage maps;</a:t>
            </a:r>
          </a:p>
          <a:p>
            <a:endParaRPr lang="en-GB" dirty="0">
              <a:latin typeface="Times New Roman" panose="02020603050405020304" pitchFamily="18" charset="0"/>
              <a:cs typeface="Times New Roman" panose="02020603050405020304" pitchFamily="18" charset="0"/>
            </a:endParaRPr>
          </a:p>
          <a:p>
            <a:r>
              <a:rPr lang="en-GB" dirty="0">
                <a:latin typeface="Times New Roman" panose="02020603050405020304" pitchFamily="18" charset="0"/>
                <a:cs typeface="Times New Roman" panose="02020603050405020304" pitchFamily="18" charset="0"/>
              </a:rPr>
              <a:t>Zone C: legend</a:t>
            </a:r>
          </a:p>
          <a:p>
            <a:endParaRPr lang="en-GB" dirty="0">
              <a:latin typeface="Times New Roman" panose="02020603050405020304" pitchFamily="18" charset="0"/>
              <a:cs typeface="Times New Roman" panose="02020603050405020304" pitchFamily="18" charset="0"/>
            </a:endParaRPr>
          </a:p>
          <a:p>
            <a:r>
              <a:rPr lang="en-GB" dirty="0">
                <a:latin typeface="Times New Roman" panose="02020603050405020304" pitchFamily="18" charset="0"/>
                <a:cs typeface="Times New Roman" panose="02020603050405020304" pitchFamily="18" charset="0"/>
              </a:rPr>
              <a:t>Zone D: export PDF or COCO-format damage report</a:t>
            </a:r>
            <a:endParaRPr lang="en-GB" dirty="0"/>
          </a:p>
        </p:txBody>
      </p:sp>
      <p:sp>
        <p:nvSpPr>
          <p:cNvPr id="20" name="TextBox 19">
            <a:extLst>
              <a:ext uri="{FF2B5EF4-FFF2-40B4-BE49-F238E27FC236}">
                <a16:creationId xmlns:a16="http://schemas.microsoft.com/office/drawing/2014/main" id="{E878E5E5-A421-6297-5A4B-15327BC87A28}"/>
              </a:ext>
            </a:extLst>
          </p:cNvPr>
          <p:cNvSpPr txBox="1"/>
          <p:nvPr/>
        </p:nvSpPr>
        <p:spPr>
          <a:xfrm>
            <a:off x="7095905" y="4508919"/>
            <a:ext cx="4461686" cy="923330"/>
          </a:xfrm>
          <a:prstGeom prst="rect">
            <a:avLst/>
          </a:prstGeom>
          <a:noFill/>
        </p:spPr>
        <p:txBody>
          <a:bodyPr wrap="square">
            <a:spAutoFit/>
          </a:bodyPr>
          <a:lstStyle/>
          <a:p>
            <a:r>
              <a:rPr lang="en-GB" dirty="0">
                <a:latin typeface="Times New Roman" panose="02020603050405020304" pitchFamily="18" charset="0"/>
                <a:cs typeface="Times New Roman" panose="02020603050405020304" pitchFamily="18" charset="0"/>
              </a:rPr>
              <a:t>Based on the area of each type of damage, the top 20% are classified as high risk, 20–80% as medium risk, and the remaining as low risk.</a:t>
            </a:r>
          </a:p>
        </p:txBody>
      </p:sp>
      <p:pic>
        <p:nvPicPr>
          <p:cNvPr id="2" name="Picture 4">
            <a:extLst>
              <a:ext uri="{FF2B5EF4-FFF2-40B4-BE49-F238E27FC236}">
                <a16:creationId xmlns:a16="http://schemas.microsoft.com/office/drawing/2014/main" id="{ECBF4B5D-E8E0-3B2E-9A22-A0270C21E2C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794" t="33041" r="12780" b="33341"/>
          <a:stretch>
            <a:fillRect/>
          </a:stretch>
        </p:blipFill>
        <p:spPr bwMode="auto">
          <a:xfrm>
            <a:off x="8021370" y="232775"/>
            <a:ext cx="1801639" cy="5646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学校LOGO设计分享—意大利都灵理工大学（Politecnico di Torino）启用新校徽【尼高品牌设计】">
            <a:extLst>
              <a:ext uri="{FF2B5EF4-FFF2-40B4-BE49-F238E27FC236}">
                <a16:creationId xmlns:a16="http://schemas.microsoft.com/office/drawing/2014/main" id="{C7454156-DDBE-DF62-99D9-8897D14E125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956" t="12788" r="8020" b="12123"/>
          <a:stretch>
            <a:fillRect/>
          </a:stretch>
        </p:blipFill>
        <p:spPr bwMode="auto">
          <a:xfrm>
            <a:off x="6648263" y="232775"/>
            <a:ext cx="1291628" cy="577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2193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4BEA8-4F88-C894-A2B4-B4845B73AED1}"/>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42AAD17D-ACBF-048A-1ECF-2FF205F49453}"/>
              </a:ext>
            </a:extLst>
          </p:cNvPr>
          <p:cNvSpPr>
            <a:spLocks noGrp="1"/>
          </p:cNvSpPr>
          <p:nvPr>
            <p:ph type="dt" sz="half" idx="10"/>
          </p:nvPr>
        </p:nvSpPr>
        <p:spPr/>
        <p:txBody>
          <a:bodyPr/>
          <a:lstStyle/>
          <a:p>
            <a:fld id="{A8A6E1BE-53ED-4451-A727-AD8CB95F4B3F}" type="datetime1">
              <a:rPr lang="zh-CN" altLang="en-US" smtClean="0"/>
              <a:t>2025/6/10</a:t>
            </a:fld>
            <a:endParaRPr lang="en-US"/>
          </a:p>
        </p:txBody>
      </p:sp>
      <p:sp>
        <p:nvSpPr>
          <p:cNvPr id="4" name="Slide Number Placeholder 3">
            <a:extLst>
              <a:ext uri="{FF2B5EF4-FFF2-40B4-BE49-F238E27FC236}">
                <a16:creationId xmlns:a16="http://schemas.microsoft.com/office/drawing/2014/main" id="{63A25CEF-27ED-5367-AC14-5944800E7A3C}"/>
              </a:ext>
            </a:extLst>
          </p:cNvPr>
          <p:cNvSpPr>
            <a:spLocks noGrp="1"/>
          </p:cNvSpPr>
          <p:nvPr>
            <p:ph type="sldNum" sz="quarter" idx="12"/>
          </p:nvPr>
        </p:nvSpPr>
        <p:spPr/>
        <p:txBody>
          <a:bodyPr/>
          <a:lstStyle/>
          <a:p>
            <a:fld id="{3A98EE3D-8CD1-4C3F-BD1C-C98C9596463C}" type="slidenum">
              <a:rPr lang="en-US" smtClean="0"/>
              <a:t>9</a:t>
            </a:fld>
            <a:r>
              <a:rPr lang="en-US" dirty="0"/>
              <a:t>/16</a:t>
            </a:r>
          </a:p>
        </p:txBody>
      </p:sp>
      <p:cxnSp>
        <p:nvCxnSpPr>
          <p:cNvPr id="9" name="直接连接符 15">
            <a:extLst>
              <a:ext uri="{FF2B5EF4-FFF2-40B4-BE49-F238E27FC236}">
                <a16:creationId xmlns:a16="http://schemas.microsoft.com/office/drawing/2014/main" id="{09C1C796-44ED-43A5-3895-CA1F73A260F1}"/>
              </a:ext>
            </a:extLst>
          </p:cNvPr>
          <p:cNvCxnSpPr/>
          <p:nvPr/>
        </p:nvCxnSpPr>
        <p:spPr>
          <a:xfrm>
            <a:off x="210435" y="844762"/>
            <a:ext cx="9657542" cy="0"/>
          </a:xfrm>
          <a:prstGeom prst="line">
            <a:avLst/>
          </a:prstGeom>
        </p:spPr>
        <p:style>
          <a:lnRef idx="2">
            <a:schemeClr val="dk1"/>
          </a:lnRef>
          <a:fillRef idx="0">
            <a:schemeClr val="dk1"/>
          </a:fillRef>
          <a:effectRef idx="1">
            <a:schemeClr val="dk1"/>
          </a:effectRef>
          <a:fontRef idx="minor">
            <a:schemeClr val="tx1"/>
          </a:fontRef>
        </p:style>
      </p:cxnSp>
      <p:sp>
        <p:nvSpPr>
          <p:cNvPr id="16" name="Title 1">
            <a:extLst>
              <a:ext uri="{FF2B5EF4-FFF2-40B4-BE49-F238E27FC236}">
                <a16:creationId xmlns:a16="http://schemas.microsoft.com/office/drawing/2014/main" id="{AEBC1569-EB7A-A037-2DE2-25B3349F416A}"/>
              </a:ext>
            </a:extLst>
          </p:cNvPr>
          <p:cNvSpPr>
            <a:spLocks noGrp="1"/>
          </p:cNvSpPr>
          <p:nvPr>
            <p:ph type="title"/>
          </p:nvPr>
        </p:nvSpPr>
        <p:spPr>
          <a:xfrm>
            <a:off x="553263" y="313320"/>
            <a:ext cx="10058400" cy="547392"/>
          </a:xfrm>
        </p:spPr>
        <p:txBody>
          <a:bodyPr>
            <a:noAutofit/>
          </a:bodyPr>
          <a:lstStyle/>
          <a:p>
            <a:r>
              <a:rPr lang="en-GB" altLang="zh-CN" sz="3100" dirty="0">
                <a:solidFill>
                  <a:schemeClr val="tx1"/>
                </a:solidFill>
                <a:latin typeface="Times New Roman" panose="02020603050405020304" pitchFamily="18" charset="0"/>
                <a:cs typeface="Times New Roman" panose="02020603050405020304" pitchFamily="18" charset="0"/>
              </a:rPr>
              <a:t>Results and discussion</a:t>
            </a:r>
          </a:p>
        </p:txBody>
      </p:sp>
      <p:sp>
        <p:nvSpPr>
          <p:cNvPr id="5" name="TextBox 4">
            <a:extLst>
              <a:ext uri="{FF2B5EF4-FFF2-40B4-BE49-F238E27FC236}">
                <a16:creationId xmlns:a16="http://schemas.microsoft.com/office/drawing/2014/main" id="{1E523D4C-E4B0-F93B-6AB5-32F312606EEF}"/>
              </a:ext>
            </a:extLst>
          </p:cNvPr>
          <p:cNvSpPr txBox="1"/>
          <p:nvPr/>
        </p:nvSpPr>
        <p:spPr>
          <a:xfrm>
            <a:off x="210436" y="845395"/>
            <a:ext cx="4243870" cy="369332"/>
          </a:xfrm>
          <a:prstGeom prst="rect">
            <a:avLst/>
          </a:prstGeom>
          <a:noFill/>
        </p:spPr>
        <p:txBody>
          <a:bodyPr wrap="square">
            <a:spAutoFit/>
          </a:bodyPr>
          <a:lstStyle/>
          <a:p>
            <a:pPr marL="285750" indent="-285750">
              <a:buFont typeface="Wingdings" panose="05000000000000000000" pitchFamily="2" charset="2"/>
              <a:buChar char="Ø"/>
            </a:pPr>
            <a:r>
              <a:rPr lang="en-US" altLang="zh-CN" dirty="0">
                <a:latin typeface="Times New Roman" panose="02020603050405020304" pitchFamily="18" charset="0"/>
                <a:cs typeface="Times New Roman" panose="02020603050405020304" pitchFamily="18" charset="0"/>
              </a:rPr>
              <a:t>Results and ablation study</a:t>
            </a:r>
            <a:endParaRPr lang="en-GB" dirty="0"/>
          </a:p>
        </p:txBody>
      </p:sp>
      <p:sp>
        <p:nvSpPr>
          <p:cNvPr id="7" name="TextBox 6">
            <a:extLst>
              <a:ext uri="{FF2B5EF4-FFF2-40B4-BE49-F238E27FC236}">
                <a16:creationId xmlns:a16="http://schemas.microsoft.com/office/drawing/2014/main" id="{26B4E54F-688E-BC9C-30A8-F8627D1C2241}"/>
              </a:ext>
            </a:extLst>
          </p:cNvPr>
          <p:cNvSpPr txBox="1"/>
          <p:nvPr/>
        </p:nvSpPr>
        <p:spPr>
          <a:xfrm>
            <a:off x="6261280" y="1214727"/>
            <a:ext cx="5644970" cy="3970318"/>
          </a:xfrm>
          <a:prstGeom prst="rect">
            <a:avLst/>
          </a:prstGeom>
          <a:noFill/>
        </p:spPr>
        <p:txBody>
          <a:bodyPr wrap="square">
            <a:spAutoFit/>
          </a:bodyPr>
          <a:lstStyle/>
          <a:p>
            <a:pPr marL="285750" indent="-285750">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Contextual size of 256 shows the best performance;</a:t>
            </a:r>
          </a:p>
          <a:p>
            <a:endParaRPr lang="en-GB"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For side network, whether using CNN or </a:t>
            </a:r>
            <a:r>
              <a:rPr lang="en-GB" dirty="0" err="1">
                <a:latin typeface="Times New Roman" panose="02020603050405020304" pitchFamily="18" charset="0"/>
                <a:cs typeface="Times New Roman" panose="02020603050405020304" pitchFamily="18" charset="0"/>
              </a:rPr>
              <a:t>ViT</a:t>
            </a:r>
            <a:r>
              <a:rPr lang="en-GB" dirty="0">
                <a:latin typeface="Times New Roman" panose="02020603050405020304" pitchFamily="18" charset="0"/>
                <a:cs typeface="Times New Roman" panose="02020603050405020304" pitchFamily="18" charset="0"/>
              </a:rPr>
              <a:t> architectures, generally, more parameters lead to better performance, but too much parameters (like efficient-vit-b3) can also degrade the model. Only last layer for guiding would be enough.</a:t>
            </a:r>
          </a:p>
          <a:p>
            <a:pPr marL="285750" indent="-285750">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Randomly cropped during training bring better performance</a:t>
            </a:r>
          </a:p>
          <a:p>
            <a:pPr marL="285750" indent="-285750">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When use SAM2 backbone for main network, it significantly improves the performance, but adding side network still proves to be effective.</a:t>
            </a:r>
          </a:p>
        </p:txBody>
      </p:sp>
      <p:sp>
        <p:nvSpPr>
          <p:cNvPr id="11" name="TextBox 10">
            <a:extLst>
              <a:ext uri="{FF2B5EF4-FFF2-40B4-BE49-F238E27FC236}">
                <a16:creationId xmlns:a16="http://schemas.microsoft.com/office/drawing/2014/main" id="{FF3ABBE6-BCA5-9D77-F76E-824CE7416BDC}"/>
              </a:ext>
            </a:extLst>
          </p:cNvPr>
          <p:cNvSpPr txBox="1"/>
          <p:nvPr/>
        </p:nvSpPr>
        <p:spPr>
          <a:xfrm>
            <a:off x="6261280" y="5379211"/>
            <a:ext cx="5512312" cy="523220"/>
          </a:xfrm>
          <a:prstGeom prst="rect">
            <a:avLst/>
          </a:prstGeom>
          <a:noFill/>
        </p:spPr>
        <p:txBody>
          <a:bodyPr wrap="square">
            <a:spAutoFit/>
          </a:bodyPr>
          <a:lstStyle/>
          <a:p>
            <a:r>
              <a:rPr lang="en-US" altLang="zh-CN" sz="1400" dirty="0">
                <a:latin typeface="Times New Roman" panose="02020603050405020304" pitchFamily="18" charset="0"/>
                <a:cs typeface="Times New Roman" panose="02020603050405020304" pitchFamily="18" charset="0"/>
              </a:rPr>
              <a:t>* b0-b3 is from </a:t>
            </a:r>
            <a:r>
              <a:rPr lang="en-US" altLang="zh-CN" sz="1400" dirty="0" err="1">
                <a:latin typeface="Times New Roman" panose="02020603050405020304" pitchFamily="18" charset="0"/>
                <a:cs typeface="Times New Roman" panose="02020603050405020304" pitchFamily="18" charset="0"/>
              </a:rPr>
              <a:t>effcientViT</a:t>
            </a:r>
            <a:r>
              <a:rPr lang="en-US" altLang="zh-CN" sz="1400" dirty="0">
                <a:latin typeface="Times New Roman" panose="02020603050405020304" pitchFamily="18" charset="0"/>
                <a:cs typeface="Times New Roman" panose="02020603050405020304" pitchFamily="18" charset="0"/>
              </a:rPr>
              <a:t>, </a:t>
            </a:r>
            <a:r>
              <a:rPr lang="en-US" altLang="zh-CN" sz="1400" dirty="0" err="1">
                <a:latin typeface="Times New Roman" panose="02020603050405020304" pitchFamily="18" charset="0"/>
                <a:cs typeface="Times New Roman" panose="02020603050405020304" pitchFamily="18" charset="0"/>
              </a:rPr>
              <a:t>rd</a:t>
            </a:r>
            <a:r>
              <a:rPr lang="en-US" altLang="zh-CN" sz="1400" dirty="0">
                <a:latin typeface="Times New Roman" panose="02020603050405020304" pitchFamily="18" charset="0"/>
                <a:cs typeface="Times New Roman" panose="02020603050405020304" pitchFamily="18" charset="0"/>
              </a:rPr>
              <a:t> means randomly cropped, 2l means used last two layer for contextual guidance</a:t>
            </a:r>
            <a:endParaRPr lang="en-GB" sz="1400" dirty="0"/>
          </a:p>
        </p:txBody>
      </p:sp>
      <p:pic>
        <p:nvPicPr>
          <p:cNvPr id="6" name="Picture 4">
            <a:extLst>
              <a:ext uri="{FF2B5EF4-FFF2-40B4-BE49-F238E27FC236}">
                <a16:creationId xmlns:a16="http://schemas.microsoft.com/office/drawing/2014/main" id="{82532EEC-D360-5C11-DF38-00E9E4A0E8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94" t="33041" r="12780" b="33341"/>
          <a:stretch>
            <a:fillRect/>
          </a:stretch>
        </p:blipFill>
        <p:spPr bwMode="auto">
          <a:xfrm>
            <a:off x="8021370" y="232775"/>
            <a:ext cx="1801639" cy="5646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学校LOGO设计分享—意大利都灵理工大学（Politecnico di Torino）启用新校徽【尼高品牌设计】">
            <a:extLst>
              <a:ext uri="{FF2B5EF4-FFF2-40B4-BE49-F238E27FC236}">
                <a16:creationId xmlns:a16="http://schemas.microsoft.com/office/drawing/2014/main" id="{B66C95BA-9E27-D22D-689A-041958F630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956" t="12788" r="8020" b="12123"/>
          <a:stretch>
            <a:fillRect/>
          </a:stretch>
        </p:blipFill>
        <p:spPr bwMode="auto">
          <a:xfrm>
            <a:off x="6648263" y="232775"/>
            <a:ext cx="1291628" cy="57714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表格 9">
            <a:extLst>
              <a:ext uri="{FF2B5EF4-FFF2-40B4-BE49-F238E27FC236}">
                <a16:creationId xmlns:a16="http://schemas.microsoft.com/office/drawing/2014/main" id="{5548986E-E4B9-740C-1206-959C5F6F5B37}"/>
              </a:ext>
            </a:extLst>
          </p:cNvPr>
          <p:cNvGraphicFramePr>
            <a:graphicFrameLocks noGrp="1"/>
          </p:cNvGraphicFramePr>
          <p:nvPr>
            <p:extLst>
              <p:ext uri="{D42A27DB-BD31-4B8C-83A1-F6EECF244321}">
                <p14:modId xmlns:p14="http://schemas.microsoft.com/office/powerpoint/2010/main" val="1627739124"/>
              </p:ext>
            </p:extLst>
          </p:nvPr>
        </p:nvGraphicFramePr>
        <p:xfrm>
          <a:off x="285752" y="1214727"/>
          <a:ext cx="5644968" cy="1280160"/>
        </p:xfrm>
        <a:graphic>
          <a:graphicData uri="http://schemas.openxmlformats.org/drawingml/2006/table">
            <a:tbl>
              <a:tblPr firstRow="1" firstCol="1" bandRow="1"/>
              <a:tblGrid>
                <a:gridCol w="2622046">
                  <a:extLst>
                    <a:ext uri="{9D8B030D-6E8A-4147-A177-3AD203B41FA5}">
                      <a16:colId xmlns:a16="http://schemas.microsoft.com/office/drawing/2014/main" val="1312064714"/>
                    </a:ext>
                  </a:extLst>
                </a:gridCol>
                <a:gridCol w="1004651">
                  <a:extLst>
                    <a:ext uri="{9D8B030D-6E8A-4147-A177-3AD203B41FA5}">
                      <a16:colId xmlns:a16="http://schemas.microsoft.com/office/drawing/2014/main" val="1427434741"/>
                    </a:ext>
                  </a:extLst>
                </a:gridCol>
                <a:gridCol w="932890">
                  <a:extLst>
                    <a:ext uri="{9D8B030D-6E8A-4147-A177-3AD203B41FA5}">
                      <a16:colId xmlns:a16="http://schemas.microsoft.com/office/drawing/2014/main" val="1986082085"/>
                    </a:ext>
                  </a:extLst>
                </a:gridCol>
                <a:gridCol w="1085381">
                  <a:extLst>
                    <a:ext uri="{9D8B030D-6E8A-4147-A177-3AD203B41FA5}">
                      <a16:colId xmlns:a16="http://schemas.microsoft.com/office/drawing/2014/main" val="123527215"/>
                    </a:ext>
                  </a:extLst>
                </a:gridCol>
              </a:tblGrid>
              <a:tr h="144000">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Model </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PQ</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SQ</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RQ</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21882308"/>
                  </a:ext>
                </a:extLst>
              </a:tr>
              <a:tr h="144000">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No context-swin-b2-rd</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53.14</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73.52</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62.77</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012716201"/>
                  </a:ext>
                </a:extLst>
              </a:tr>
              <a:tr h="144000">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128-swin-b2-rd</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noFill/>
                  </a:tcPr>
                </a:tc>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53.68</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noFill/>
                  </a:tcPr>
                </a:tc>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78.30</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noFill/>
                  </a:tcPr>
                </a:tc>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64.42</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noFill/>
                  </a:tcPr>
                </a:tc>
                <a:extLst>
                  <a:ext uri="{0D108BD9-81ED-4DB2-BD59-A6C34878D82A}">
                    <a16:rowId xmlns:a16="http://schemas.microsoft.com/office/drawing/2014/main" val="522940313"/>
                  </a:ext>
                </a:extLst>
              </a:tr>
              <a:tr h="144000">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256-swin-b2-rd</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noFill/>
                  </a:tcPr>
                </a:tc>
                <a:tc>
                  <a:txBody>
                    <a:bodyPr/>
                    <a:lstStyle/>
                    <a:p>
                      <a:pPr algn="ctr">
                        <a:buNone/>
                      </a:pPr>
                      <a:r>
                        <a:rPr lang="en-GB" sz="1200" b="1" dirty="0">
                          <a:solidFill>
                            <a:srgbClr val="FFC000"/>
                          </a:solidFill>
                          <a:effectLst/>
                          <a:latin typeface="Consolas" panose="020B0609020204030204" pitchFamily="49" charset="0"/>
                          <a:ea typeface="等线" panose="02010600030101010101" pitchFamily="2" charset="-122"/>
                          <a:cs typeface="Times New Roman" panose="02020603050405020304" pitchFamily="18" charset="0"/>
                        </a:rPr>
                        <a:t>55.99</a:t>
                      </a:r>
                      <a:endParaRPr lang="en-GB" sz="1200" b="1" dirty="0">
                        <a:solidFill>
                          <a:srgbClr val="FFC000"/>
                        </a:solidFill>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noFill/>
                  </a:tcPr>
                </a:tc>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79.58</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noFill/>
                  </a:tcPr>
                </a:tc>
                <a:tc>
                  <a:txBody>
                    <a:bodyPr/>
                    <a:lstStyle/>
                    <a:p>
                      <a:pPr algn="ctr">
                        <a:buNone/>
                      </a:pPr>
                      <a:r>
                        <a:rPr lang="en-GB" sz="1200" b="1" dirty="0">
                          <a:solidFill>
                            <a:srgbClr val="FFC000"/>
                          </a:solidFill>
                          <a:effectLst/>
                          <a:latin typeface="Consolas" panose="020B0609020204030204" pitchFamily="49" charset="0"/>
                          <a:ea typeface="等线" panose="02010600030101010101" pitchFamily="2" charset="-122"/>
                          <a:cs typeface="Times New Roman" panose="02020603050405020304" pitchFamily="18" charset="0"/>
                        </a:rPr>
                        <a:t>67.14</a:t>
                      </a:r>
                      <a:endParaRPr lang="en-GB" sz="1200" b="1" dirty="0">
                        <a:solidFill>
                          <a:srgbClr val="FFC000"/>
                        </a:solidFill>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noFill/>
                  </a:tcPr>
                </a:tc>
                <a:extLst>
                  <a:ext uri="{0D108BD9-81ED-4DB2-BD59-A6C34878D82A}">
                    <a16:rowId xmlns:a16="http://schemas.microsoft.com/office/drawing/2014/main" val="2787200276"/>
                  </a:ext>
                </a:extLst>
              </a:tr>
              <a:tr h="144000">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512-swin-b2-rd</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noFill/>
                  </a:tcPr>
                </a:tc>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54.10</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noFill/>
                  </a:tcPr>
                </a:tc>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79.38</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noFill/>
                  </a:tcPr>
                </a:tc>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64.51</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noFill/>
                  </a:tcPr>
                </a:tc>
                <a:extLst>
                  <a:ext uri="{0D108BD9-81ED-4DB2-BD59-A6C34878D82A}">
                    <a16:rowId xmlns:a16="http://schemas.microsoft.com/office/drawing/2014/main" val="1698656479"/>
                  </a:ext>
                </a:extLst>
              </a:tr>
              <a:tr h="144000">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768-swin-b2-rd</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noFill/>
                  </a:tcPr>
                </a:tc>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53.58</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noFill/>
                  </a:tcPr>
                </a:tc>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79.93</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noFill/>
                  </a:tcPr>
                </a:tc>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63.82</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noFill/>
                  </a:tcPr>
                </a:tc>
                <a:extLst>
                  <a:ext uri="{0D108BD9-81ED-4DB2-BD59-A6C34878D82A}">
                    <a16:rowId xmlns:a16="http://schemas.microsoft.com/office/drawing/2014/main" val="3377309198"/>
                  </a:ext>
                </a:extLst>
              </a:tr>
              <a:tr h="144000">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1024-swin-b2-rd</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52.49</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73.06</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62.67</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18835665"/>
                  </a:ext>
                </a:extLst>
              </a:tr>
            </a:tbl>
          </a:graphicData>
        </a:graphic>
      </p:graphicFrame>
      <p:graphicFrame>
        <p:nvGraphicFramePr>
          <p:cNvPr id="12" name="表格 11">
            <a:extLst>
              <a:ext uri="{FF2B5EF4-FFF2-40B4-BE49-F238E27FC236}">
                <a16:creationId xmlns:a16="http://schemas.microsoft.com/office/drawing/2014/main" id="{E1ABB8D6-A956-CBB6-8511-1D329153B0ED}"/>
              </a:ext>
            </a:extLst>
          </p:cNvPr>
          <p:cNvGraphicFramePr>
            <a:graphicFrameLocks noGrp="1"/>
          </p:cNvGraphicFramePr>
          <p:nvPr>
            <p:extLst>
              <p:ext uri="{D42A27DB-BD31-4B8C-83A1-F6EECF244321}">
                <p14:modId xmlns:p14="http://schemas.microsoft.com/office/powerpoint/2010/main" val="1594424460"/>
              </p:ext>
            </p:extLst>
          </p:nvPr>
        </p:nvGraphicFramePr>
        <p:xfrm>
          <a:off x="285751" y="2682598"/>
          <a:ext cx="5644969" cy="1463040"/>
        </p:xfrm>
        <a:graphic>
          <a:graphicData uri="http://schemas.openxmlformats.org/drawingml/2006/table">
            <a:tbl>
              <a:tblPr firstRow="1" firstCol="1" bandRow="1"/>
              <a:tblGrid>
                <a:gridCol w="2622047">
                  <a:extLst>
                    <a:ext uri="{9D8B030D-6E8A-4147-A177-3AD203B41FA5}">
                      <a16:colId xmlns:a16="http://schemas.microsoft.com/office/drawing/2014/main" val="893570168"/>
                    </a:ext>
                  </a:extLst>
                </a:gridCol>
                <a:gridCol w="1004651">
                  <a:extLst>
                    <a:ext uri="{9D8B030D-6E8A-4147-A177-3AD203B41FA5}">
                      <a16:colId xmlns:a16="http://schemas.microsoft.com/office/drawing/2014/main" val="1048680019"/>
                    </a:ext>
                  </a:extLst>
                </a:gridCol>
                <a:gridCol w="932890">
                  <a:extLst>
                    <a:ext uri="{9D8B030D-6E8A-4147-A177-3AD203B41FA5}">
                      <a16:colId xmlns:a16="http://schemas.microsoft.com/office/drawing/2014/main" val="3770067650"/>
                    </a:ext>
                  </a:extLst>
                </a:gridCol>
                <a:gridCol w="1085381">
                  <a:extLst>
                    <a:ext uri="{9D8B030D-6E8A-4147-A177-3AD203B41FA5}">
                      <a16:colId xmlns:a16="http://schemas.microsoft.com/office/drawing/2014/main" val="2599110151"/>
                    </a:ext>
                  </a:extLst>
                </a:gridCol>
              </a:tblGrid>
              <a:tr h="36000">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Model </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PQ</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SQ</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RQ</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6774049"/>
                  </a:ext>
                </a:extLst>
              </a:tr>
              <a:tr h="36000">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256-swin-b0-rd (0.7M)</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52.17</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78.46</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62.81</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a:noFill/>
                    </a:lnB>
                    <a:noFill/>
                  </a:tcPr>
                </a:tc>
                <a:extLst>
                  <a:ext uri="{0D108BD9-81ED-4DB2-BD59-A6C34878D82A}">
                    <a16:rowId xmlns:a16="http://schemas.microsoft.com/office/drawing/2014/main" val="1224497849"/>
                  </a:ext>
                </a:extLst>
              </a:tr>
              <a:tr h="36000">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256-swin-b1-rd (4M)</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noFill/>
                  </a:tcPr>
                </a:tc>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53.32</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noFill/>
                  </a:tcPr>
                </a:tc>
                <a:tc>
                  <a:txBody>
                    <a:bodyPr/>
                    <a:lstStyle/>
                    <a:p>
                      <a:pPr algn="ctr">
                        <a:buNone/>
                      </a:pPr>
                      <a:r>
                        <a:rPr lang="en-GB" sz="1200" b="1" dirty="0">
                          <a:solidFill>
                            <a:srgbClr val="FFC000"/>
                          </a:solidFill>
                          <a:effectLst/>
                          <a:latin typeface="Consolas" panose="020B0609020204030204" pitchFamily="49" charset="0"/>
                          <a:ea typeface="等线" panose="02010600030101010101" pitchFamily="2" charset="-122"/>
                          <a:cs typeface="Times New Roman" panose="02020603050405020304" pitchFamily="18" charset="0"/>
                        </a:rPr>
                        <a:t>80.42</a:t>
                      </a:r>
                      <a:endParaRPr lang="en-GB" sz="1200" b="1" dirty="0">
                        <a:solidFill>
                          <a:srgbClr val="FFC000"/>
                        </a:solidFill>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noFill/>
                  </a:tcPr>
                </a:tc>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63.02</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noFill/>
                  </a:tcPr>
                </a:tc>
                <a:extLst>
                  <a:ext uri="{0D108BD9-81ED-4DB2-BD59-A6C34878D82A}">
                    <a16:rowId xmlns:a16="http://schemas.microsoft.com/office/drawing/2014/main" val="1222035668"/>
                  </a:ext>
                </a:extLst>
              </a:tr>
              <a:tr h="36000">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256-swin-stdc1net-rd (5M)</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noFill/>
                  </a:tcPr>
                </a:tc>
                <a:tc>
                  <a:txBody>
                    <a:bodyPr/>
                    <a:lstStyle/>
                    <a:p>
                      <a:pPr algn="ctr">
                        <a:buNone/>
                      </a:pPr>
                      <a:r>
                        <a:rPr lang="en-GB" sz="1200" b="0" dirty="0">
                          <a:effectLst/>
                          <a:latin typeface="Consolas" panose="020B0609020204030204" pitchFamily="49" charset="0"/>
                          <a:ea typeface="Times New Roman" panose="02020603050405020304" pitchFamily="18" charset="0"/>
                          <a:cs typeface="Times New Roman" panose="02020603050405020304" pitchFamily="18" charset="0"/>
                        </a:rPr>
                        <a:t>53.40</a:t>
                      </a:r>
                    </a:p>
                  </a:txBody>
                  <a:tcPr marL="68580" marR="68580" marT="0" marB="0" anchor="ctr">
                    <a:lnL>
                      <a:noFill/>
                    </a:lnL>
                    <a:lnR>
                      <a:noFill/>
                    </a:lnR>
                    <a:lnT>
                      <a:noFill/>
                    </a:lnT>
                    <a:lnB>
                      <a:noFill/>
                    </a:lnB>
                    <a:noFill/>
                  </a:tcPr>
                </a:tc>
                <a:tc>
                  <a:txBody>
                    <a:bodyPr/>
                    <a:lstStyle/>
                    <a:p>
                      <a:pPr algn="ctr">
                        <a:buNone/>
                      </a:pPr>
                      <a:r>
                        <a:rPr lang="en-GB" sz="1200" b="0" dirty="0">
                          <a:effectLst/>
                          <a:latin typeface="Consolas" panose="020B0609020204030204" pitchFamily="49" charset="0"/>
                          <a:ea typeface="Times New Roman" panose="02020603050405020304" pitchFamily="18" charset="0"/>
                          <a:cs typeface="Times New Roman" panose="02020603050405020304" pitchFamily="18" charset="0"/>
                        </a:rPr>
                        <a:t>79.80</a:t>
                      </a:r>
                    </a:p>
                  </a:txBody>
                  <a:tcPr marL="68580" marR="68580" marT="0" marB="0" anchor="ctr">
                    <a:lnL>
                      <a:noFill/>
                    </a:lnL>
                    <a:lnR>
                      <a:noFill/>
                    </a:lnR>
                    <a:lnT>
                      <a:noFill/>
                    </a:lnT>
                    <a:lnB>
                      <a:noFill/>
                    </a:lnB>
                    <a:noFill/>
                  </a:tcPr>
                </a:tc>
                <a:tc>
                  <a:txBody>
                    <a:bodyPr/>
                    <a:lstStyle/>
                    <a:p>
                      <a:pPr algn="ctr">
                        <a:buNone/>
                      </a:pPr>
                      <a:r>
                        <a:rPr lang="en-GB" sz="1200" b="0" dirty="0">
                          <a:effectLst/>
                          <a:latin typeface="Consolas" panose="020B0609020204030204" pitchFamily="49" charset="0"/>
                          <a:ea typeface="Times New Roman" panose="02020603050405020304" pitchFamily="18" charset="0"/>
                          <a:cs typeface="Times New Roman" panose="02020603050405020304" pitchFamily="18" charset="0"/>
                        </a:rPr>
                        <a:t>62.66</a:t>
                      </a:r>
                    </a:p>
                  </a:txBody>
                  <a:tcPr marL="68580" marR="68580" marT="0" marB="0" anchor="ctr">
                    <a:lnL>
                      <a:noFill/>
                    </a:lnL>
                    <a:lnR>
                      <a:noFill/>
                    </a:lnR>
                    <a:lnT>
                      <a:noFill/>
                    </a:lnT>
                    <a:lnB>
                      <a:noFill/>
                    </a:lnB>
                    <a:noFill/>
                  </a:tcPr>
                </a:tc>
                <a:extLst>
                  <a:ext uri="{0D108BD9-81ED-4DB2-BD59-A6C34878D82A}">
                    <a16:rowId xmlns:a16="http://schemas.microsoft.com/office/drawing/2014/main" val="3755383483"/>
                  </a:ext>
                </a:extLst>
              </a:tr>
              <a:tr h="36000">
                <a:tc>
                  <a:txBody>
                    <a:bodyPr/>
                    <a:lstStyle/>
                    <a:p>
                      <a:pPr algn="ctr">
                        <a:buNone/>
                      </a:pPr>
                      <a:r>
                        <a:rPr lang="en-GB" sz="1200" b="0" dirty="0">
                          <a:effectLst/>
                          <a:latin typeface="Consolas" panose="020B0609020204030204" pitchFamily="49" charset="0"/>
                          <a:ea typeface="Times New Roman" panose="02020603050405020304" pitchFamily="18" charset="0"/>
                          <a:cs typeface="Times New Roman" panose="02020603050405020304" pitchFamily="18" charset="0"/>
                        </a:rPr>
                        <a:t>256-</a:t>
                      </a:r>
                      <a:r>
                        <a:rPr lang="en-GB" sz="1200" b="0" dirty="0">
                          <a:effectLst/>
                          <a:latin typeface="Consolas" panose="020B0609020204030204" pitchFamily="49" charset="0"/>
                          <a:ea typeface="等线" panose="02010600030101010101" pitchFamily="2" charset="-122"/>
                          <a:cs typeface="Times New Roman" panose="02020603050405020304" pitchFamily="18" charset="0"/>
                        </a:rPr>
                        <a:t>swin-</a:t>
                      </a:r>
                      <a:r>
                        <a:rPr lang="en-GB" sz="1200" b="0" dirty="0">
                          <a:effectLst/>
                          <a:latin typeface="Consolas" panose="020B0609020204030204" pitchFamily="49" charset="0"/>
                          <a:ea typeface="Times New Roman" panose="02020603050405020304" pitchFamily="18" charset="0"/>
                          <a:cs typeface="Times New Roman" panose="02020603050405020304" pitchFamily="18" charset="0"/>
                        </a:rPr>
                        <a:t>stdc2net-rd (9M)</a:t>
                      </a:r>
                    </a:p>
                  </a:txBody>
                  <a:tcPr marL="68580" marR="68580" marT="0" marB="0" anchor="ctr">
                    <a:lnL>
                      <a:noFill/>
                    </a:lnL>
                    <a:lnR>
                      <a:noFill/>
                    </a:lnR>
                    <a:lnT>
                      <a:noFill/>
                    </a:lnT>
                    <a:lnB>
                      <a:noFill/>
                    </a:lnB>
                    <a:noFill/>
                  </a:tcPr>
                </a:tc>
                <a:tc>
                  <a:txBody>
                    <a:bodyPr/>
                    <a:lstStyle/>
                    <a:p>
                      <a:pPr algn="ctr">
                        <a:buNone/>
                      </a:pPr>
                      <a:r>
                        <a:rPr lang="en-GB" sz="1200" b="0" dirty="0">
                          <a:effectLst/>
                          <a:latin typeface="Consolas" panose="020B0609020204030204" pitchFamily="49" charset="0"/>
                          <a:ea typeface="Times New Roman" panose="02020603050405020304" pitchFamily="18" charset="0"/>
                          <a:cs typeface="Times New Roman" panose="02020603050405020304" pitchFamily="18" charset="0"/>
                        </a:rPr>
                        <a:t>53.63</a:t>
                      </a:r>
                    </a:p>
                  </a:txBody>
                  <a:tcPr marL="68580" marR="68580" marT="0" marB="0" anchor="ctr">
                    <a:lnL>
                      <a:noFill/>
                    </a:lnL>
                    <a:lnR>
                      <a:noFill/>
                    </a:lnR>
                    <a:lnT>
                      <a:noFill/>
                    </a:lnT>
                    <a:lnB>
                      <a:noFill/>
                    </a:lnB>
                    <a:noFill/>
                  </a:tcPr>
                </a:tc>
                <a:tc>
                  <a:txBody>
                    <a:bodyPr/>
                    <a:lstStyle/>
                    <a:p>
                      <a:pPr algn="ctr">
                        <a:buNone/>
                      </a:pPr>
                      <a:r>
                        <a:rPr lang="en-GB" sz="1200" b="0" dirty="0">
                          <a:effectLst/>
                          <a:latin typeface="Consolas" panose="020B0609020204030204" pitchFamily="49" charset="0"/>
                          <a:ea typeface="Times New Roman" panose="02020603050405020304" pitchFamily="18" charset="0"/>
                          <a:cs typeface="Times New Roman" panose="02020603050405020304" pitchFamily="18" charset="0"/>
                        </a:rPr>
                        <a:t>72.28</a:t>
                      </a:r>
                    </a:p>
                  </a:txBody>
                  <a:tcPr marL="68580" marR="68580" marT="0" marB="0" anchor="ctr">
                    <a:lnL>
                      <a:noFill/>
                    </a:lnL>
                    <a:lnR>
                      <a:noFill/>
                    </a:lnR>
                    <a:lnT>
                      <a:noFill/>
                    </a:lnT>
                    <a:lnB>
                      <a:noFill/>
                    </a:lnB>
                    <a:noFill/>
                  </a:tcPr>
                </a:tc>
                <a:tc>
                  <a:txBody>
                    <a:bodyPr/>
                    <a:lstStyle/>
                    <a:p>
                      <a:pPr algn="ctr">
                        <a:buNone/>
                      </a:pPr>
                      <a:r>
                        <a:rPr lang="en-GB" sz="1200" b="0" dirty="0">
                          <a:effectLst/>
                          <a:latin typeface="Consolas" panose="020B0609020204030204" pitchFamily="49" charset="0"/>
                          <a:ea typeface="Times New Roman" panose="02020603050405020304" pitchFamily="18" charset="0"/>
                          <a:cs typeface="Times New Roman" panose="02020603050405020304" pitchFamily="18" charset="0"/>
                        </a:rPr>
                        <a:t>64.17</a:t>
                      </a:r>
                    </a:p>
                  </a:txBody>
                  <a:tcPr marL="68580" marR="68580" marT="0" marB="0" anchor="ctr">
                    <a:lnL>
                      <a:noFill/>
                    </a:lnL>
                    <a:lnR>
                      <a:noFill/>
                    </a:lnR>
                    <a:lnT>
                      <a:noFill/>
                    </a:lnT>
                    <a:lnB>
                      <a:noFill/>
                    </a:lnB>
                    <a:noFill/>
                  </a:tcPr>
                </a:tc>
                <a:extLst>
                  <a:ext uri="{0D108BD9-81ED-4DB2-BD59-A6C34878D82A}">
                    <a16:rowId xmlns:a16="http://schemas.microsoft.com/office/drawing/2014/main" val="1292645421"/>
                  </a:ext>
                </a:extLst>
              </a:tr>
              <a:tr h="91440">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256-swin-b2-rd (15M)</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noFill/>
                  </a:tcPr>
                </a:tc>
                <a:tc>
                  <a:txBody>
                    <a:bodyPr/>
                    <a:lstStyle/>
                    <a:p>
                      <a:pPr algn="ctr">
                        <a:buNone/>
                      </a:pPr>
                      <a:r>
                        <a:rPr lang="en-GB" sz="1200" b="1" dirty="0">
                          <a:solidFill>
                            <a:srgbClr val="FFC000"/>
                          </a:solidFill>
                          <a:effectLst/>
                          <a:latin typeface="Consolas" panose="020B0609020204030204" pitchFamily="49" charset="0"/>
                          <a:ea typeface="等线" panose="02010600030101010101" pitchFamily="2" charset="-122"/>
                          <a:cs typeface="Times New Roman" panose="02020603050405020304" pitchFamily="18" charset="0"/>
                        </a:rPr>
                        <a:t>55.99</a:t>
                      </a:r>
                      <a:endParaRPr lang="en-GB" sz="1200" b="1" dirty="0">
                        <a:solidFill>
                          <a:srgbClr val="FFC000"/>
                        </a:solidFill>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noFill/>
                  </a:tcPr>
                </a:tc>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79.58</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noFill/>
                  </a:tcPr>
                </a:tc>
                <a:tc>
                  <a:txBody>
                    <a:bodyPr/>
                    <a:lstStyle/>
                    <a:p>
                      <a:pPr algn="ctr">
                        <a:buNone/>
                      </a:pPr>
                      <a:r>
                        <a:rPr lang="en-GB" sz="1200" b="1" dirty="0">
                          <a:solidFill>
                            <a:srgbClr val="FFC000"/>
                          </a:solidFill>
                          <a:effectLst/>
                          <a:latin typeface="Consolas" panose="020B0609020204030204" pitchFamily="49" charset="0"/>
                          <a:ea typeface="等线" panose="02010600030101010101" pitchFamily="2" charset="-122"/>
                          <a:cs typeface="Times New Roman" panose="02020603050405020304" pitchFamily="18" charset="0"/>
                        </a:rPr>
                        <a:t>67.14</a:t>
                      </a:r>
                      <a:endParaRPr lang="en-GB" sz="1200" b="1" dirty="0">
                        <a:solidFill>
                          <a:srgbClr val="FFC000"/>
                        </a:solidFill>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noFill/>
                  </a:tcPr>
                </a:tc>
                <a:extLst>
                  <a:ext uri="{0D108BD9-81ED-4DB2-BD59-A6C34878D82A}">
                    <a16:rowId xmlns:a16="http://schemas.microsoft.com/office/drawing/2014/main" val="1093059603"/>
                  </a:ext>
                </a:extLst>
              </a:tr>
              <a:tr h="0">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256-swin-b2-2l-rd (15M)</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noFill/>
                  </a:tcPr>
                </a:tc>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54.30</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noFill/>
                  </a:tcPr>
                </a:tc>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78.38</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noFill/>
                  </a:tcPr>
                </a:tc>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64.82</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noFill/>
                  </a:tcPr>
                </a:tc>
                <a:extLst>
                  <a:ext uri="{0D108BD9-81ED-4DB2-BD59-A6C34878D82A}">
                    <a16:rowId xmlns:a16="http://schemas.microsoft.com/office/drawing/2014/main" val="4055592801"/>
                  </a:ext>
                </a:extLst>
              </a:tr>
              <a:tr h="36000">
                <a:tc>
                  <a:txBody>
                    <a:bodyPr/>
                    <a:lstStyle/>
                    <a:p>
                      <a:pPr algn="ctr">
                        <a:buNone/>
                      </a:pPr>
                      <a:r>
                        <a:rPr lang="en-GB" sz="1200" b="0" dirty="0">
                          <a:effectLst/>
                          <a:latin typeface="Consolas" panose="020B0609020204030204" pitchFamily="49" charset="0"/>
                          <a:ea typeface="Times New Roman" panose="02020603050405020304" pitchFamily="18" charset="0"/>
                          <a:cs typeface="Times New Roman" panose="02020603050405020304" pitchFamily="18" charset="0"/>
                        </a:rPr>
                        <a:t>256-swin-b3-rd (39M)</a:t>
                      </a: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a:buNone/>
                      </a:pPr>
                      <a:r>
                        <a:rPr lang="en-GB" sz="1200" b="0" dirty="0">
                          <a:effectLst/>
                          <a:latin typeface="Consolas" panose="020B0609020204030204" pitchFamily="49" charset="0"/>
                          <a:ea typeface="Times New Roman" panose="02020603050405020304" pitchFamily="18" charset="0"/>
                          <a:cs typeface="Times New Roman" panose="02020603050405020304" pitchFamily="18" charset="0"/>
                        </a:rPr>
                        <a:t>54.23</a:t>
                      </a: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a:buNone/>
                      </a:pPr>
                      <a:r>
                        <a:rPr lang="en-GB" sz="1200" b="0" dirty="0">
                          <a:effectLst/>
                          <a:latin typeface="Consolas" panose="020B0609020204030204" pitchFamily="49" charset="0"/>
                          <a:ea typeface="Times New Roman" panose="02020603050405020304" pitchFamily="18" charset="0"/>
                          <a:cs typeface="Times New Roman" panose="02020603050405020304" pitchFamily="18" charset="0"/>
                        </a:rPr>
                        <a:t>78.19</a:t>
                      </a: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a:buNone/>
                      </a:pPr>
                      <a:r>
                        <a:rPr lang="en-GB" sz="1200" b="0" dirty="0">
                          <a:effectLst/>
                          <a:latin typeface="Consolas" panose="020B0609020204030204" pitchFamily="49" charset="0"/>
                          <a:ea typeface="Times New Roman" panose="02020603050405020304" pitchFamily="18" charset="0"/>
                          <a:cs typeface="Times New Roman" panose="02020603050405020304" pitchFamily="18" charset="0"/>
                        </a:rPr>
                        <a:t>65.31</a:t>
                      </a: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60076641"/>
                  </a:ext>
                </a:extLst>
              </a:tr>
            </a:tbl>
          </a:graphicData>
        </a:graphic>
      </p:graphicFrame>
      <p:graphicFrame>
        <p:nvGraphicFramePr>
          <p:cNvPr id="13" name="表格 12">
            <a:extLst>
              <a:ext uri="{FF2B5EF4-FFF2-40B4-BE49-F238E27FC236}">
                <a16:creationId xmlns:a16="http://schemas.microsoft.com/office/drawing/2014/main" id="{A7241C14-0B02-9427-9E07-98596DA2AADC}"/>
              </a:ext>
            </a:extLst>
          </p:cNvPr>
          <p:cNvGraphicFramePr>
            <a:graphicFrameLocks noGrp="1"/>
          </p:cNvGraphicFramePr>
          <p:nvPr>
            <p:extLst>
              <p:ext uri="{D42A27DB-BD31-4B8C-83A1-F6EECF244321}">
                <p14:modId xmlns:p14="http://schemas.microsoft.com/office/powerpoint/2010/main" val="3521694040"/>
              </p:ext>
            </p:extLst>
          </p:nvPr>
        </p:nvGraphicFramePr>
        <p:xfrm>
          <a:off x="285750" y="4333349"/>
          <a:ext cx="5644970" cy="914400"/>
        </p:xfrm>
        <a:graphic>
          <a:graphicData uri="http://schemas.openxmlformats.org/drawingml/2006/table">
            <a:tbl>
              <a:tblPr firstRow="1" firstCol="1" bandRow="1"/>
              <a:tblGrid>
                <a:gridCol w="2622046">
                  <a:extLst>
                    <a:ext uri="{9D8B030D-6E8A-4147-A177-3AD203B41FA5}">
                      <a16:colId xmlns:a16="http://schemas.microsoft.com/office/drawing/2014/main" val="429189275"/>
                    </a:ext>
                  </a:extLst>
                </a:gridCol>
                <a:gridCol w="1004651">
                  <a:extLst>
                    <a:ext uri="{9D8B030D-6E8A-4147-A177-3AD203B41FA5}">
                      <a16:colId xmlns:a16="http://schemas.microsoft.com/office/drawing/2014/main" val="2598169811"/>
                    </a:ext>
                  </a:extLst>
                </a:gridCol>
                <a:gridCol w="932891">
                  <a:extLst>
                    <a:ext uri="{9D8B030D-6E8A-4147-A177-3AD203B41FA5}">
                      <a16:colId xmlns:a16="http://schemas.microsoft.com/office/drawing/2014/main" val="2685256369"/>
                    </a:ext>
                  </a:extLst>
                </a:gridCol>
                <a:gridCol w="1085382">
                  <a:extLst>
                    <a:ext uri="{9D8B030D-6E8A-4147-A177-3AD203B41FA5}">
                      <a16:colId xmlns:a16="http://schemas.microsoft.com/office/drawing/2014/main" val="522431368"/>
                    </a:ext>
                  </a:extLst>
                </a:gridCol>
              </a:tblGrid>
              <a:tr h="36000">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Model </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PQ</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buNone/>
                      </a:pPr>
                      <a:r>
                        <a:rPr lang="en-GB" sz="1200" b="0">
                          <a:effectLst/>
                          <a:latin typeface="Consolas" panose="020B0609020204030204" pitchFamily="49" charset="0"/>
                          <a:ea typeface="等线" panose="02010600030101010101" pitchFamily="2" charset="-122"/>
                          <a:cs typeface="Times New Roman" panose="02020603050405020304" pitchFamily="18" charset="0"/>
                        </a:rPr>
                        <a:t>SQ</a:t>
                      </a:r>
                      <a:endParaRPr lang="en-GB" sz="1200" b="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RQ</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78455102"/>
                  </a:ext>
                </a:extLst>
              </a:tr>
              <a:tr h="36000">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No context-swin-b2-rd</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53.14</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73.52</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62.77</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4140540820"/>
                  </a:ext>
                </a:extLst>
              </a:tr>
              <a:tr h="36000">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256-swin-b2-rd</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noFill/>
                  </a:tcPr>
                </a:tc>
                <a:tc>
                  <a:txBody>
                    <a:bodyPr/>
                    <a:lstStyle/>
                    <a:p>
                      <a:pPr algn="ctr">
                        <a:buNone/>
                      </a:pPr>
                      <a:r>
                        <a:rPr lang="en-GB" sz="1200" b="1" dirty="0">
                          <a:solidFill>
                            <a:srgbClr val="FFC000"/>
                          </a:solidFill>
                          <a:effectLst/>
                          <a:latin typeface="Consolas" panose="020B0609020204030204" pitchFamily="49" charset="0"/>
                          <a:ea typeface="等线" panose="02010600030101010101" pitchFamily="2" charset="-122"/>
                          <a:cs typeface="Times New Roman" panose="02020603050405020304" pitchFamily="18" charset="0"/>
                        </a:rPr>
                        <a:t>55.99</a:t>
                      </a:r>
                      <a:endParaRPr lang="en-GB" sz="1200" b="1" dirty="0">
                        <a:solidFill>
                          <a:srgbClr val="FFC000"/>
                        </a:solidFill>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noFill/>
                  </a:tcPr>
                </a:tc>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79.58</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noFill/>
                  </a:tcPr>
                </a:tc>
                <a:tc>
                  <a:txBody>
                    <a:bodyPr/>
                    <a:lstStyle/>
                    <a:p>
                      <a:pPr algn="ctr">
                        <a:buNone/>
                      </a:pPr>
                      <a:r>
                        <a:rPr lang="en-GB" sz="1200" b="1" dirty="0">
                          <a:solidFill>
                            <a:srgbClr val="FFC000"/>
                          </a:solidFill>
                          <a:effectLst/>
                          <a:latin typeface="Consolas" panose="020B0609020204030204" pitchFamily="49" charset="0"/>
                          <a:ea typeface="等线" panose="02010600030101010101" pitchFamily="2" charset="-122"/>
                          <a:cs typeface="Times New Roman" panose="02020603050405020304" pitchFamily="18" charset="0"/>
                        </a:rPr>
                        <a:t>67.14</a:t>
                      </a:r>
                      <a:endParaRPr lang="en-GB" sz="1200" b="1" dirty="0">
                        <a:solidFill>
                          <a:srgbClr val="FFC000"/>
                        </a:solidFill>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noFill/>
                  </a:tcPr>
                </a:tc>
                <a:extLst>
                  <a:ext uri="{0D108BD9-81ED-4DB2-BD59-A6C34878D82A}">
                    <a16:rowId xmlns:a16="http://schemas.microsoft.com/office/drawing/2014/main" val="2045423622"/>
                  </a:ext>
                </a:extLst>
              </a:tr>
              <a:tr h="36000">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No context-swin-b2-fix</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noFill/>
                  </a:tcPr>
                </a:tc>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52.40</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noFill/>
                  </a:tcPr>
                </a:tc>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71.07</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noFill/>
                  </a:tcPr>
                </a:tc>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62.75</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noFill/>
                  </a:tcPr>
                </a:tc>
                <a:extLst>
                  <a:ext uri="{0D108BD9-81ED-4DB2-BD59-A6C34878D82A}">
                    <a16:rowId xmlns:a16="http://schemas.microsoft.com/office/drawing/2014/main" val="2654230006"/>
                  </a:ext>
                </a:extLst>
              </a:tr>
              <a:tr h="36000">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256-swin-b2-fix</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53.62</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79.51</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63.73</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15965253"/>
                  </a:ext>
                </a:extLst>
              </a:tr>
            </a:tbl>
          </a:graphicData>
        </a:graphic>
      </p:graphicFrame>
      <p:graphicFrame>
        <p:nvGraphicFramePr>
          <p:cNvPr id="14" name="表格 13">
            <a:extLst>
              <a:ext uri="{FF2B5EF4-FFF2-40B4-BE49-F238E27FC236}">
                <a16:creationId xmlns:a16="http://schemas.microsoft.com/office/drawing/2014/main" id="{17505E07-0F3E-F04C-66EB-44E361335C0A}"/>
              </a:ext>
            </a:extLst>
          </p:cNvPr>
          <p:cNvGraphicFramePr>
            <a:graphicFrameLocks noGrp="1"/>
          </p:cNvGraphicFramePr>
          <p:nvPr>
            <p:extLst>
              <p:ext uri="{D42A27DB-BD31-4B8C-83A1-F6EECF244321}">
                <p14:modId xmlns:p14="http://schemas.microsoft.com/office/powerpoint/2010/main" val="564264022"/>
              </p:ext>
            </p:extLst>
          </p:nvPr>
        </p:nvGraphicFramePr>
        <p:xfrm>
          <a:off x="285750" y="5435460"/>
          <a:ext cx="5644970" cy="914400"/>
        </p:xfrm>
        <a:graphic>
          <a:graphicData uri="http://schemas.openxmlformats.org/drawingml/2006/table">
            <a:tbl>
              <a:tblPr firstRow="1" firstCol="1" bandRow="1"/>
              <a:tblGrid>
                <a:gridCol w="2622046">
                  <a:extLst>
                    <a:ext uri="{9D8B030D-6E8A-4147-A177-3AD203B41FA5}">
                      <a16:colId xmlns:a16="http://schemas.microsoft.com/office/drawing/2014/main" val="3080803510"/>
                    </a:ext>
                  </a:extLst>
                </a:gridCol>
                <a:gridCol w="1004651">
                  <a:extLst>
                    <a:ext uri="{9D8B030D-6E8A-4147-A177-3AD203B41FA5}">
                      <a16:colId xmlns:a16="http://schemas.microsoft.com/office/drawing/2014/main" val="3987183435"/>
                    </a:ext>
                  </a:extLst>
                </a:gridCol>
                <a:gridCol w="932891">
                  <a:extLst>
                    <a:ext uri="{9D8B030D-6E8A-4147-A177-3AD203B41FA5}">
                      <a16:colId xmlns:a16="http://schemas.microsoft.com/office/drawing/2014/main" val="3961224288"/>
                    </a:ext>
                  </a:extLst>
                </a:gridCol>
                <a:gridCol w="1085382">
                  <a:extLst>
                    <a:ext uri="{9D8B030D-6E8A-4147-A177-3AD203B41FA5}">
                      <a16:colId xmlns:a16="http://schemas.microsoft.com/office/drawing/2014/main" val="3010838269"/>
                    </a:ext>
                  </a:extLst>
                </a:gridCol>
              </a:tblGrid>
              <a:tr h="36000">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Model </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PQ</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buNone/>
                      </a:pPr>
                      <a:r>
                        <a:rPr lang="en-GB" sz="1200" b="0">
                          <a:effectLst/>
                          <a:latin typeface="Consolas" panose="020B0609020204030204" pitchFamily="49" charset="0"/>
                          <a:ea typeface="等线" panose="02010600030101010101" pitchFamily="2" charset="-122"/>
                          <a:cs typeface="Times New Roman" panose="02020603050405020304" pitchFamily="18" charset="0"/>
                        </a:rPr>
                        <a:t>SQ</a:t>
                      </a:r>
                      <a:endParaRPr lang="en-GB" sz="1200" b="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RQ</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35448703"/>
                  </a:ext>
                </a:extLst>
              </a:tr>
              <a:tr h="36000">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No context-swin-b2-rd</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53.14</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73.52</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62.77</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454858853"/>
                  </a:ext>
                </a:extLst>
              </a:tr>
              <a:tr h="36000">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256-swin-b2-rd</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noFill/>
                  </a:tcPr>
                </a:tc>
                <a:tc>
                  <a:txBody>
                    <a:bodyPr/>
                    <a:lstStyle/>
                    <a:p>
                      <a:pPr algn="ctr">
                        <a:buNone/>
                      </a:pPr>
                      <a:r>
                        <a:rPr lang="en-GB" sz="1200" b="1" dirty="0">
                          <a:solidFill>
                            <a:srgbClr val="FFC000"/>
                          </a:solidFill>
                          <a:effectLst/>
                          <a:latin typeface="Consolas" panose="020B0609020204030204" pitchFamily="49" charset="0"/>
                          <a:ea typeface="等线" panose="02010600030101010101" pitchFamily="2" charset="-122"/>
                          <a:cs typeface="Times New Roman" panose="02020603050405020304" pitchFamily="18" charset="0"/>
                        </a:rPr>
                        <a:t>55.99</a:t>
                      </a:r>
                      <a:endParaRPr lang="en-GB" sz="1200" b="1" dirty="0">
                        <a:solidFill>
                          <a:srgbClr val="FFC000"/>
                        </a:solidFill>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noFill/>
                  </a:tcPr>
                </a:tc>
                <a:tc>
                  <a:txBody>
                    <a:bodyPr/>
                    <a:lstStyle/>
                    <a:p>
                      <a:pPr algn="ctr">
                        <a:buNone/>
                      </a:pPr>
                      <a:r>
                        <a:rPr lang="en-GB" sz="1200" b="0" dirty="0">
                          <a:effectLst/>
                          <a:latin typeface="Consolas" panose="020B0609020204030204" pitchFamily="49" charset="0"/>
                          <a:ea typeface="等线" panose="02010600030101010101" pitchFamily="2" charset="-122"/>
                          <a:cs typeface="Times New Roman" panose="02020603050405020304" pitchFamily="18" charset="0"/>
                        </a:rPr>
                        <a:t>79.58</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noFill/>
                  </a:tcPr>
                </a:tc>
                <a:tc>
                  <a:txBody>
                    <a:bodyPr/>
                    <a:lstStyle/>
                    <a:p>
                      <a:pPr algn="ctr">
                        <a:buNone/>
                      </a:pPr>
                      <a:r>
                        <a:rPr lang="en-GB" sz="1200" b="1" dirty="0">
                          <a:solidFill>
                            <a:srgbClr val="FFC000"/>
                          </a:solidFill>
                          <a:effectLst/>
                          <a:latin typeface="Consolas" panose="020B0609020204030204" pitchFamily="49" charset="0"/>
                          <a:ea typeface="等线" panose="02010600030101010101" pitchFamily="2" charset="-122"/>
                          <a:cs typeface="Times New Roman" panose="02020603050405020304" pitchFamily="18" charset="0"/>
                        </a:rPr>
                        <a:t>67.14</a:t>
                      </a:r>
                      <a:endParaRPr lang="en-GB" sz="1200" b="1" dirty="0">
                        <a:solidFill>
                          <a:srgbClr val="FFC000"/>
                        </a:solidFill>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noFill/>
                  </a:tcPr>
                </a:tc>
                <a:extLst>
                  <a:ext uri="{0D108BD9-81ED-4DB2-BD59-A6C34878D82A}">
                    <a16:rowId xmlns:a16="http://schemas.microsoft.com/office/drawing/2014/main" val="2970856058"/>
                  </a:ext>
                </a:extLst>
              </a:tr>
              <a:tr h="36000">
                <a:tc>
                  <a:txBody>
                    <a:bodyPr/>
                    <a:lstStyle/>
                    <a:p>
                      <a:pPr algn="ctr">
                        <a:buNone/>
                      </a:pPr>
                      <a:r>
                        <a:rPr lang="en-GB" sz="1200" b="0" dirty="0">
                          <a:effectLst/>
                          <a:latin typeface="Consolas" panose="020B0609020204030204" pitchFamily="49" charset="0"/>
                          <a:ea typeface="Times New Roman" panose="02020603050405020304" pitchFamily="18" charset="0"/>
                          <a:cs typeface="Times New Roman" panose="02020603050405020304" pitchFamily="18" charset="0"/>
                        </a:rPr>
                        <a:t>N</a:t>
                      </a:r>
                      <a:r>
                        <a:rPr lang="en-US" altLang="zh-CN" sz="1200" b="0" dirty="0">
                          <a:effectLst/>
                          <a:latin typeface="Consolas" panose="020B0609020204030204" pitchFamily="49" charset="0"/>
                          <a:ea typeface="Times New Roman" panose="02020603050405020304" pitchFamily="18" charset="0"/>
                          <a:cs typeface="Times New Roman" panose="02020603050405020304" pitchFamily="18" charset="0"/>
                        </a:rPr>
                        <a:t>o context-sam2-b2-rd</a:t>
                      </a:r>
                      <a:endParaRPr lang="en-GB" sz="1200" b="0" dirty="0">
                        <a:effectLst/>
                        <a:latin typeface="Consolas" panose="020B0609020204030204" pitchFamily="49"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noFill/>
                  </a:tcPr>
                </a:tc>
                <a:tc>
                  <a:txBody>
                    <a:bodyPr/>
                    <a:lstStyle/>
                    <a:p>
                      <a:pPr algn="ctr">
                        <a:buNone/>
                      </a:pPr>
                      <a:r>
                        <a:rPr lang="en-GB" sz="1200" b="0" dirty="0">
                          <a:effectLst/>
                          <a:latin typeface="Consolas" panose="020B0609020204030204" pitchFamily="49" charset="0"/>
                          <a:ea typeface="Times New Roman" panose="02020603050405020304" pitchFamily="18" charset="0"/>
                          <a:cs typeface="Times New Roman" panose="02020603050405020304" pitchFamily="18" charset="0"/>
                        </a:rPr>
                        <a:t>55.56</a:t>
                      </a:r>
                    </a:p>
                  </a:txBody>
                  <a:tcPr marL="68580" marR="68580" marT="0" marB="0" anchor="ctr">
                    <a:lnL>
                      <a:noFill/>
                    </a:lnL>
                    <a:lnR>
                      <a:noFill/>
                    </a:lnR>
                    <a:lnT>
                      <a:noFill/>
                    </a:lnT>
                    <a:lnB>
                      <a:noFill/>
                    </a:lnB>
                    <a:noFill/>
                  </a:tcPr>
                </a:tc>
                <a:tc>
                  <a:txBody>
                    <a:bodyPr/>
                    <a:lstStyle/>
                    <a:p>
                      <a:pPr algn="ctr">
                        <a:buNone/>
                      </a:pPr>
                      <a:r>
                        <a:rPr lang="en-GB" sz="1200" b="0" dirty="0">
                          <a:effectLst/>
                          <a:latin typeface="Consolas" panose="020B0609020204030204" pitchFamily="49" charset="0"/>
                          <a:ea typeface="Times New Roman" panose="02020603050405020304" pitchFamily="18" charset="0"/>
                          <a:cs typeface="Times New Roman" panose="02020603050405020304" pitchFamily="18" charset="0"/>
                        </a:rPr>
                        <a:t>79.03</a:t>
                      </a:r>
                    </a:p>
                  </a:txBody>
                  <a:tcPr marL="68580" marR="68580" marT="0" marB="0" anchor="ctr">
                    <a:lnL>
                      <a:noFill/>
                    </a:lnL>
                    <a:lnR>
                      <a:noFill/>
                    </a:lnR>
                    <a:lnT>
                      <a:noFill/>
                    </a:lnT>
                    <a:lnB>
                      <a:noFill/>
                    </a:lnB>
                    <a:noFill/>
                  </a:tcPr>
                </a:tc>
                <a:tc>
                  <a:txBody>
                    <a:bodyPr/>
                    <a:lstStyle/>
                    <a:p>
                      <a:pPr algn="ctr">
                        <a:buNone/>
                      </a:pPr>
                      <a:r>
                        <a:rPr lang="en-GB" sz="1200" b="0" dirty="0">
                          <a:effectLst/>
                          <a:latin typeface="Consolas" panose="020B0609020204030204" pitchFamily="49" charset="0"/>
                          <a:ea typeface="Times New Roman" panose="02020603050405020304" pitchFamily="18" charset="0"/>
                          <a:cs typeface="Times New Roman" panose="02020603050405020304" pitchFamily="18" charset="0"/>
                        </a:rPr>
                        <a:t>67.04</a:t>
                      </a:r>
                    </a:p>
                  </a:txBody>
                  <a:tcPr marL="68580" marR="68580" marT="0" marB="0" anchor="ctr">
                    <a:lnL>
                      <a:noFill/>
                    </a:lnL>
                    <a:lnR>
                      <a:noFill/>
                    </a:lnR>
                    <a:lnT>
                      <a:noFill/>
                    </a:lnT>
                    <a:lnB>
                      <a:noFill/>
                    </a:lnB>
                    <a:noFill/>
                  </a:tcPr>
                </a:tc>
                <a:extLst>
                  <a:ext uri="{0D108BD9-81ED-4DB2-BD59-A6C34878D82A}">
                    <a16:rowId xmlns:a16="http://schemas.microsoft.com/office/drawing/2014/main" val="892971750"/>
                  </a:ext>
                </a:extLst>
              </a:tr>
              <a:tr h="36000">
                <a:tc>
                  <a:txBody>
                    <a:bodyPr/>
                    <a:lstStyle/>
                    <a:p>
                      <a:pPr algn="ctr">
                        <a:buNone/>
                      </a:pPr>
                      <a:r>
                        <a:rPr lang="en-GB" sz="1200" b="0" dirty="0">
                          <a:effectLst/>
                          <a:latin typeface="Consolas" panose="020B0609020204030204" pitchFamily="49" charset="0"/>
                          <a:ea typeface="Times New Roman" panose="02020603050405020304" pitchFamily="18" charset="0"/>
                          <a:cs typeface="Times New Roman" panose="02020603050405020304" pitchFamily="18" charset="0"/>
                        </a:rPr>
                        <a:t>256-sam2-b2-rd</a:t>
                      </a: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a:buNone/>
                      </a:pPr>
                      <a:r>
                        <a:rPr lang="en-GB" sz="1200" b="1" dirty="0">
                          <a:solidFill>
                            <a:srgbClr val="FF0000"/>
                          </a:solidFill>
                          <a:effectLst/>
                          <a:latin typeface="Consolas" panose="020B0609020204030204" pitchFamily="49" charset="0"/>
                          <a:ea typeface="Times New Roman" panose="02020603050405020304" pitchFamily="18" charset="0"/>
                          <a:cs typeface="Times New Roman" panose="02020603050405020304" pitchFamily="18" charset="0"/>
                        </a:rPr>
                        <a:t>56.88</a:t>
                      </a: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a:buNone/>
                      </a:pPr>
                      <a:r>
                        <a:rPr lang="en-GB" sz="1200" b="0" dirty="0">
                          <a:effectLst/>
                          <a:latin typeface="Consolas" panose="020B0609020204030204" pitchFamily="49" charset="0"/>
                          <a:ea typeface="Times New Roman" panose="02020603050405020304" pitchFamily="18" charset="0"/>
                          <a:cs typeface="Times New Roman" panose="02020603050405020304" pitchFamily="18" charset="0"/>
                        </a:rPr>
                        <a:t>78.86</a:t>
                      </a: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a:buNone/>
                      </a:pPr>
                      <a:r>
                        <a:rPr lang="en-GB" sz="1200" b="1" dirty="0">
                          <a:solidFill>
                            <a:srgbClr val="FF0000"/>
                          </a:solidFill>
                          <a:effectLst/>
                          <a:latin typeface="Consolas" panose="020B0609020204030204" pitchFamily="49" charset="0"/>
                          <a:ea typeface="Times New Roman" panose="02020603050405020304" pitchFamily="18" charset="0"/>
                          <a:cs typeface="Times New Roman" panose="02020603050405020304" pitchFamily="18" charset="0"/>
                        </a:rPr>
                        <a:t>68.50</a:t>
                      </a: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4770897"/>
                  </a:ext>
                </a:extLst>
              </a:tr>
            </a:tbl>
          </a:graphicData>
        </a:graphic>
      </p:graphicFrame>
    </p:spTree>
    <p:extLst>
      <p:ext uri="{BB962C8B-B14F-4D97-AF65-F5344CB8AC3E}">
        <p14:creationId xmlns:p14="http://schemas.microsoft.com/office/powerpoint/2010/main" val="2237222332"/>
      </p:ext>
    </p:extLst>
  </p:cSld>
  <p:clrMapOvr>
    <a:masterClrMapping/>
  </p:clrMapOvr>
</p:sld>
</file>

<file path=ppt/theme/theme1.xml><?xml version="1.0" encoding="utf-8"?>
<a:theme xmlns:a="http://schemas.openxmlformats.org/drawingml/2006/main" name="RetrospectVTI">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Bembo"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Nova Light"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spDef>
      <a:spPr/>
      <a:bodyPr rtlCol="0" anchor="ctr"/>
      <a:lstStyle>
        <a:defPPr algn="ctr">
          <a:defRPr dirty="0" smtClean="0"/>
        </a:defPPr>
      </a:lstStyle>
      <a:style>
        <a:lnRef idx="2">
          <a:schemeClr val="accent2">
            <a:shade val="50000"/>
          </a:schemeClr>
        </a:lnRef>
        <a:fillRef idx="1">
          <a:schemeClr val="accent2"/>
        </a:fillRef>
        <a:effectRef idx="0">
          <a:schemeClr val="accent2"/>
        </a:effectRef>
        <a:fontRef idx="minor">
          <a:schemeClr val="lt1"/>
        </a:fontRef>
      </a:style>
    </a:spDef>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634</TotalTime>
  <Words>2704</Words>
  <Application>Microsoft Office PowerPoint</Application>
  <PresentationFormat>宽屏</PresentationFormat>
  <Paragraphs>350</Paragraphs>
  <Slides>16</Slides>
  <Notes>15</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16</vt:i4>
      </vt:variant>
    </vt:vector>
  </HeadingPairs>
  <TitlesOfParts>
    <vt:vector size="26" baseType="lpstr">
      <vt:lpstr>等线</vt:lpstr>
      <vt:lpstr>Arial</vt:lpstr>
      <vt:lpstr>Arial Nova Light</vt:lpstr>
      <vt:lpstr>Bembo</vt:lpstr>
      <vt:lpstr>Calibri</vt:lpstr>
      <vt:lpstr>Cambria Math</vt:lpstr>
      <vt:lpstr>Consolas</vt:lpstr>
      <vt:lpstr>Times New Roman</vt:lpstr>
      <vt:lpstr>Wingdings</vt:lpstr>
      <vt:lpstr>RetrospectVTI</vt:lpstr>
      <vt:lpstr>Automated Damage Report Generation via Panoptic Segmentation of Ultra-High-Resolution Tunnel Images</vt:lpstr>
      <vt:lpstr>PowerPoint 演示文稿</vt:lpstr>
      <vt:lpstr>Background</vt:lpstr>
      <vt:lpstr>Background</vt:lpstr>
      <vt:lpstr>Methodology</vt:lpstr>
      <vt:lpstr>Methodology</vt:lpstr>
      <vt:lpstr>Methodology</vt:lpstr>
      <vt:lpstr>Methodology</vt:lpstr>
      <vt:lpstr>Results and discussion</vt:lpstr>
      <vt:lpstr>Results and discussion</vt:lpstr>
      <vt:lpstr>Results and discussion</vt:lpstr>
      <vt:lpstr>Results and discussion</vt:lpstr>
      <vt:lpstr>Conclusion</vt:lpstr>
      <vt:lpstr>Acknowledgements</vt:lpstr>
      <vt:lpstr>References</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UoB_format</dc:title>
  <dc:creator>叶 泽浩</dc:creator>
  <cp:lastModifiedBy>Zehao Ye (PhD Dept of Civil Eng FT)</cp:lastModifiedBy>
  <cp:revision>1</cp:revision>
  <dcterms:created xsi:type="dcterms:W3CDTF">2020-08-26T01:39:04Z</dcterms:created>
  <dcterms:modified xsi:type="dcterms:W3CDTF">2025-06-10T20:23:36Z</dcterms:modified>
</cp:coreProperties>
</file>