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6" r:id="rId2"/>
  </p:sldMasterIdLst>
  <p:notesMasterIdLst>
    <p:notesMasterId r:id="rId23"/>
  </p:notesMasterIdLst>
  <p:sldIdLst>
    <p:sldId id="266" r:id="rId3"/>
    <p:sldId id="291" r:id="rId4"/>
    <p:sldId id="271" r:id="rId5"/>
    <p:sldId id="259" r:id="rId6"/>
    <p:sldId id="295" r:id="rId7"/>
    <p:sldId id="296" r:id="rId8"/>
    <p:sldId id="297" r:id="rId9"/>
    <p:sldId id="311" r:id="rId10"/>
    <p:sldId id="299" r:id="rId11"/>
    <p:sldId id="312" r:id="rId12"/>
    <p:sldId id="313" r:id="rId13"/>
    <p:sldId id="309" r:id="rId14"/>
    <p:sldId id="301" r:id="rId15"/>
    <p:sldId id="302" r:id="rId16"/>
    <p:sldId id="310" r:id="rId17"/>
    <p:sldId id="314" r:id="rId18"/>
    <p:sldId id="315" r:id="rId19"/>
    <p:sldId id="308" r:id="rId20"/>
    <p:sldId id="307" r:id="rId21"/>
    <p:sldId id="280" r:id="rId22"/>
  </p:sldIdLst>
  <p:sldSz cx="12192000" cy="6858000"/>
  <p:notesSz cx="6858000" cy="9144000"/>
  <p:embeddedFontLst>
    <p:embeddedFont>
      <p:font typeface="Microsoft YaHei" panose="020B0503020204020204" pitchFamily="34" charset="-122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Manrope" panose="02010600030101010101" charset="0"/>
      <p:regular r:id="rId27"/>
      <p:bold r:id="rId28"/>
      <p:italic r:id="rId29"/>
      <p:boldItalic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正翰" initials="" lastIdx="1" clrIdx="0">
    <p:extLst>
      <p:ext uri="{19B8F6BF-5375-455C-9EA6-DF929625EA0E}">
        <p15:presenceInfo xmlns:p15="http://schemas.microsoft.com/office/powerpoint/2012/main" userId="S::230189493@seu.edu.cn::a6970efd-6ef8-4a74-8b8d-8c7a7a0566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4"/>
    <a:srgbClr val="8292CB"/>
    <a:srgbClr val="4960B0"/>
    <a:srgbClr val="FF9966"/>
    <a:srgbClr val="FF7C80"/>
    <a:srgbClr val="FFFFFF"/>
    <a:srgbClr val="F3F3F3"/>
    <a:srgbClr val="102C53"/>
    <a:srgbClr val="E3E6EB"/>
    <a:srgbClr val="D2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8" y="3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8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正翰" userId="a6970efd-6ef8-4a74-8b8d-8c7a7a05661f" providerId="ADAL" clId="{4767E064-96CD-48C4-BC13-C9DE80C5F171}"/>
    <pc:docChg chg="undo redo custSel addSld delSld modSld modMainMaster">
      <pc:chgData name="陈正翰" userId="a6970efd-6ef8-4a74-8b8d-8c7a7a05661f" providerId="ADAL" clId="{4767E064-96CD-48C4-BC13-C9DE80C5F171}" dt="2025-05-28T09:02:29.783" v="561" actId="207"/>
      <pc:docMkLst>
        <pc:docMk/>
      </pc:docMkLst>
      <pc:sldChg chg="addSp delSp modSp mod">
        <pc:chgData name="陈正翰" userId="a6970efd-6ef8-4a74-8b8d-8c7a7a05661f" providerId="ADAL" clId="{4767E064-96CD-48C4-BC13-C9DE80C5F171}" dt="2025-05-28T09:02:29.783" v="561" actId="207"/>
        <pc:sldMkLst>
          <pc:docMk/>
          <pc:sldMk cId="554448353" sldId="259"/>
        </pc:sldMkLst>
        <pc:spChg chg="add del mod">
          <ac:chgData name="陈正翰" userId="a6970efd-6ef8-4a74-8b8d-8c7a7a05661f" providerId="ADAL" clId="{4767E064-96CD-48C4-BC13-C9DE80C5F171}" dt="2025-05-28T08:34:19.066" v="331" actId="14100"/>
          <ac:spMkLst>
            <pc:docMk/>
            <pc:sldMk cId="554448353" sldId="259"/>
            <ac:spMk id="7" creationId="{BA1AB563-C0FC-6CC6-07CA-0EBFFFA0B38F}"/>
          </ac:spMkLst>
        </pc:spChg>
        <pc:spChg chg="add mod">
          <ac:chgData name="陈正翰" userId="a6970efd-6ef8-4a74-8b8d-8c7a7a05661f" providerId="ADAL" clId="{4767E064-96CD-48C4-BC13-C9DE80C5F171}" dt="2025-05-28T09:02:29.783" v="561" actId="207"/>
          <ac:spMkLst>
            <pc:docMk/>
            <pc:sldMk cId="554448353" sldId="259"/>
            <ac:spMk id="21" creationId="{FA682661-6DB3-EA95-5564-9B8B6BAEA944}"/>
          </ac:spMkLst>
        </pc:spChg>
        <pc:cxnChg chg="add mod">
          <ac:chgData name="陈正翰" userId="a6970efd-6ef8-4a74-8b8d-8c7a7a05661f" providerId="ADAL" clId="{4767E064-96CD-48C4-BC13-C9DE80C5F171}" dt="2025-05-28T08:54:48.638" v="404" actId="1036"/>
          <ac:cxnSpMkLst>
            <pc:docMk/>
            <pc:sldMk cId="554448353" sldId="259"/>
            <ac:cxnSpMk id="15" creationId="{A4A9FD39-5524-E879-4F0E-1EB85A6F264C}"/>
          </ac:cxnSpMkLst>
        </pc:cxnChg>
      </pc:sldChg>
      <pc:sldChg chg="del">
        <pc:chgData name="陈正翰" userId="a6970efd-6ef8-4a74-8b8d-8c7a7a05661f" providerId="ADAL" clId="{4767E064-96CD-48C4-BC13-C9DE80C5F171}" dt="2025-05-28T06:35:33.853" v="0" actId="47"/>
        <pc:sldMkLst>
          <pc:docMk/>
          <pc:sldMk cId="1830380470" sldId="269"/>
        </pc:sldMkLst>
      </pc:sldChg>
      <pc:sldChg chg="addSp delSp modSp mod">
        <pc:chgData name="陈正翰" userId="a6970efd-6ef8-4a74-8b8d-8c7a7a05661f" providerId="ADAL" clId="{4767E064-96CD-48C4-BC13-C9DE80C5F171}" dt="2025-05-28T08:51:19.842" v="363" actId="14100"/>
        <pc:sldMkLst>
          <pc:docMk/>
          <pc:sldMk cId="1270366130" sldId="271"/>
        </pc:sldMkLst>
        <pc:spChg chg="mod">
          <ac:chgData name="陈正翰" userId="a6970efd-6ef8-4a74-8b8d-8c7a7a05661f" providerId="ADAL" clId="{4767E064-96CD-48C4-BC13-C9DE80C5F171}" dt="2025-05-28T07:03:50.941" v="279" actId="403"/>
          <ac:spMkLst>
            <pc:docMk/>
            <pc:sldMk cId="1270366130" sldId="271"/>
            <ac:spMk id="2" creationId="{64D34749-4E22-4C51-8D56-875FBC98E96F}"/>
          </ac:spMkLst>
        </pc:spChg>
        <pc:spChg chg="add mod">
          <ac:chgData name="陈正翰" userId="a6970efd-6ef8-4a74-8b8d-8c7a7a05661f" providerId="ADAL" clId="{4767E064-96CD-48C4-BC13-C9DE80C5F171}" dt="2025-05-28T08:51:19.842" v="363" actId="14100"/>
          <ac:spMkLst>
            <pc:docMk/>
            <pc:sldMk cId="1270366130" sldId="271"/>
            <ac:spMk id="10" creationId="{95236C78-1368-53CD-C68C-65AABE6D485B}"/>
          </ac:spMkLst>
        </pc:spChg>
        <pc:spChg chg="add mod">
          <ac:chgData name="陈正翰" userId="a6970efd-6ef8-4a74-8b8d-8c7a7a05661f" providerId="ADAL" clId="{4767E064-96CD-48C4-BC13-C9DE80C5F171}" dt="2025-05-28T07:03:20.695" v="259" actId="14861"/>
          <ac:spMkLst>
            <pc:docMk/>
            <pc:sldMk cId="1270366130" sldId="271"/>
            <ac:spMk id="11" creationId="{169E18BA-68D1-F886-3F15-49B64EE41F69}"/>
          </ac:spMkLst>
        </pc:spChg>
      </pc:sldChg>
      <pc:sldChg chg="del">
        <pc:chgData name="陈正翰" userId="a6970efd-6ef8-4a74-8b8d-8c7a7a05661f" providerId="ADAL" clId="{4767E064-96CD-48C4-BC13-C9DE80C5F171}" dt="2025-05-28T07:02:16.111" v="246" actId="47"/>
        <pc:sldMkLst>
          <pc:docMk/>
          <pc:sldMk cId="3896080372" sldId="290"/>
        </pc:sldMkLst>
      </pc:sldChg>
      <pc:sldChg chg="addSp delSp modSp mod">
        <pc:chgData name="陈正翰" userId="a6970efd-6ef8-4a74-8b8d-8c7a7a05661f" providerId="ADAL" clId="{4767E064-96CD-48C4-BC13-C9DE80C5F171}" dt="2025-05-28T08:51:33.387" v="367" actId="14100"/>
        <pc:sldMkLst>
          <pc:docMk/>
          <pc:sldMk cId="3094115102" sldId="291"/>
        </pc:sldMkLst>
        <pc:spChg chg="mod">
          <ac:chgData name="陈正翰" userId="a6970efd-6ef8-4a74-8b8d-8c7a7a05661f" providerId="ADAL" clId="{4767E064-96CD-48C4-BC13-C9DE80C5F171}" dt="2025-05-28T07:04:17.384" v="303" actId="1036"/>
          <ac:spMkLst>
            <pc:docMk/>
            <pc:sldMk cId="3094115102" sldId="291"/>
            <ac:spMk id="2" creationId="{ED9299BF-195D-4EAC-850B-E43918619D79}"/>
          </ac:spMkLst>
        </pc:spChg>
        <pc:spChg chg="mod">
          <ac:chgData name="陈正翰" userId="a6970efd-6ef8-4a74-8b8d-8c7a7a05661f" providerId="ADAL" clId="{4767E064-96CD-48C4-BC13-C9DE80C5F171}" dt="2025-05-28T07:02:38.436" v="248" actId="14100"/>
          <ac:spMkLst>
            <pc:docMk/>
            <pc:sldMk cId="3094115102" sldId="291"/>
            <ac:spMk id="3" creationId="{21B07CC0-C8E8-44DA-BA1E-32C9CACFC208}"/>
          </ac:spMkLst>
        </pc:spChg>
        <pc:spChg chg="mod">
          <ac:chgData name="陈正翰" userId="a6970efd-6ef8-4a74-8b8d-8c7a7a05661f" providerId="ADAL" clId="{4767E064-96CD-48C4-BC13-C9DE80C5F171}" dt="2025-05-28T08:51:33.387" v="367" actId="14100"/>
          <ac:spMkLst>
            <pc:docMk/>
            <pc:sldMk cId="3094115102" sldId="291"/>
            <ac:spMk id="4" creationId="{F8DC9F33-03DC-4D30-A406-50658BE1EB10}"/>
          </ac:spMkLst>
        </pc:spChg>
        <pc:spChg chg="mod">
          <ac:chgData name="陈正翰" userId="a6970efd-6ef8-4a74-8b8d-8c7a7a05661f" providerId="ADAL" clId="{4767E064-96CD-48C4-BC13-C9DE80C5F171}" dt="2025-05-28T07:01:41.202" v="245" actId="1035"/>
          <ac:spMkLst>
            <pc:docMk/>
            <pc:sldMk cId="3094115102" sldId="291"/>
            <ac:spMk id="7" creationId="{F488055C-646A-47A6-A79D-3A116886ECBB}"/>
          </ac:spMkLst>
        </pc:spChg>
      </pc:sldChg>
      <pc:sldChg chg="add">
        <pc:chgData name="陈正翰" userId="a6970efd-6ef8-4a74-8b8d-8c7a7a05661f" providerId="ADAL" clId="{4767E064-96CD-48C4-BC13-C9DE80C5F171}" dt="2025-05-28T09:01:40.819" v="557"/>
        <pc:sldMkLst>
          <pc:docMk/>
          <pc:sldMk cId="267452507" sldId="294"/>
        </pc:sldMkLst>
      </pc:sldChg>
      <pc:sldMasterChg chg="modSldLayout">
        <pc:chgData name="陈正翰" userId="a6970efd-6ef8-4a74-8b8d-8c7a7a05661f" providerId="ADAL" clId="{4767E064-96CD-48C4-BC13-C9DE80C5F171}" dt="2025-05-28T06:36:50.115" v="27" actId="1036"/>
        <pc:sldMasterMkLst>
          <pc:docMk/>
          <pc:sldMasterMk cId="40321059" sldId="2147483660"/>
        </pc:sldMasterMkLst>
        <pc:sldLayoutChg chg="modSp mod">
          <pc:chgData name="陈正翰" userId="a6970efd-6ef8-4a74-8b8d-8c7a7a05661f" providerId="ADAL" clId="{4767E064-96CD-48C4-BC13-C9DE80C5F171}" dt="2025-05-28T06:36:50.115" v="27" actId="1036"/>
          <pc:sldLayoutMkLst>
            <pc:docMk/>
            <pc:sldMasterMk cId="40321059" sldId="2147483660"/>
            <pc:sldLayoutMk cId="3720479438" sldId="2147483683"/>
          </pc:sldLayoutMkLst>
          <pc:spChg chg="mod">
            <ac:chgData name="陈正翰" userId="a6970efd-6ef8-4a74-8b8d-8c7a7a05661f" providerId="ADAL" clId="{4767E064-96CD-48C4-BC13-C9DE80C5F171}" dt="2025-05-28T06:36:50.115" v="27" actId="1036"/>
            <ac:spMkLst>
              <pc:docMk/>
              <pc:sldMasterMk cId="40321059" sldId="2147483660"/>
              <pc:sldLayoutMk cId="3720479438" sldId="2147483683"/>
              <ac:spMk id="3" creationId="{C86D3BA3-83F0-4C02-8636-ACA6EA9DFFCA}"/>
            </ac:spMkLst>
          </pc:spChg>
        </pc:sldLayoutChg>
      </pc:sldMasterChg>
    </pc:docChg>
  </pc:docChgLst>
  <pc:docChgLst>
    <pc:chgData name="陈正翰" userId="a6970efd-6ef8-4a74-8b8d-8c7a7a05661f" providerId="ADAL" clId="{96CE1D36-CE3F-48AE-844B-75398A5F2661}"/>
    <pc:docChg chg="undo redo custSel addSld delSld modSld modMainMaster">
      <pc:chgData name="陈正翰" userId="a6970efd-6ef8-4a74-8b8d-8c7a7a05661f" providerId="ADAL" clId="{96CE1D36-CE3F-48AE-844B-75398A5F2661}" dt="2025-06-05T14:25:49.749" v="644"/>
      <pc:docMkLst>
        <pc:docMk/>
      </pc:docMkLst>
      <pc:sldChg chg="modSp mod">
        <pc:chgData name="陈正翰" userId="a6970efd-6ef8-4a74-8b8d-8c7a7a05661f" providerId="ADAL" clId="{96CE1D36-CE3F-48AE-844B-75398A5F2661}" dt="2025-06-04T12:10:27.025" v="18" actId="14100"/>
        <pc:sldMkLst>
          <pc:docMk/>
          <pc:sldMk cId="554448353" sldId="259"/>
        </pc:sldMkLst>
        <pc:spChg chg="mod">
          <ac:chgData name="陈正翰" userId="a6970efd-6ef8-4a74-8b8d-8c7a7a05661f" providerId="ADAL" clId="{96CE1D36-CE3F-48AE-844B-75398A5F2661}" dt="2025-06-04T12:10:27.025" v="18" actId="14100"/>
          <ac:spMkLst>
            <pc:docMk/>
            <pc:sldMk cId="554448353" sldId="259"/>
            <ac:spMk id="116" creationId="{DF1317A6-0E9B-E591-1E55-373C11C5243B}"/>
          </ac:spMkLst>
        </pc:spChg>
      </pc:sldChg>
      <pc:sldChg chg="addSp delSp modSp mod">
        <pc:chgData name="陈正翰" userId="a6970efd-6ef8-4a74-8b8d-8c7a7a05661f" providerId="ADAL" clId="{96CE1D36-CE3F-48AE-844B-75398A5F2661}" dt="2025-06-04T12:52:25.209" v="291" actId="1076"/>
        <pc:sldMkLst>
          <pc:docMk/>
          <pc:sldMk cId="215801905" sldId="297"/>
        </pc:sldMkLst>
        <pc:spChg chg="del mod">
          <ac:chgData name="陈正翰" userId="a6970efd-6ef8-4a74-8b8d-8c7a7a05661f" providerId="ADAL" clId="{96CE1D36-CE3F-48AE-844B-75398A5F2661}" dt="2025-06-04T12:28:34.212" v="32" actId="478"/>
          <ac:spMkLst>
            <pc:docMk/>
            <pc:sldMk cId="215801905" sldId="297"/>
            <ac:spMk id="11" creationId="{CEB41AA0-2820-A54A-24F9-645F5D4A8D6B}"/>
          </ac:spMkLst>
        </pc:spChg>
        <pc:spChg chg="mod">
          <ac:chgData name="陈正翰" userId="a6970efd-6ef8-4a74-8b8d-8c7a7a05661f" providerId="ADAL" clId="{96CE1D36-CE3F-48AE-844B-75398A5F2661}" dt="2025-06-04T12:31:39.622" v="83" actId="113"/>
          <ac:spMkLst>
            <pc:docMk/>
            <pc:sldMk cId="215801905" sldId="297"/>
            <ac:spMk id="12" creationId="{52398E39-1776-FF6D-7409-160CDAA064F7}"/>
          </ac:spMkLst>
        </pc:spChg>
        <pc:spChg chg="mod">
          <ac:chgData name="陈正翰" userId="a6970efd-6ef8-4a74-8b8d-8c7a7a05661f" providerId="ADAL" clId="{96CE1D36-CE3F-48AE-844B-75398A5F2661}" dt="2025-06-04T12:29:16.668" v="48" actId="108"/>
          <ac:spMkLst>
            <pc:docMk/>
            <pc:sldMk cId="215801905" sldId="297"/>
            <ac:spMk id="17" creationId="{F4E23870-D22C-F175-5F51-E2732B74C7DD}"/>
          </ac:spMkLst>
        </pc:spChg>
        <pc:spChg chg="mod">
          <ac:chgData name="陈正翰" userId="a6970efd-6ef8-4a74-8b8d-8c7a7a05661f" providerId="ADAL" clId="{96CE1D36-CE3F-48AE-844B-75398A5F2661}" dt="2025-06-04T12:41:47.621" v="134" actId="404"/>
          <ac:spMkLst>
            <pc:docMk/>
            <pc:sldMk cId="215801905" sldId="297"/>
            <ac:spMk id="21" creationId="{6B1CEA8D-8212-3483-D651-F6004A571C2A}"/>
          </ac:spMkLst>
        </pc:spChg>
        <pc:spChg chg="mod">
          <ac:chgData name="陈正翰" userId="a6970efd-6ef8-4a74-8b8d-8c7a7a05661f" providerId="ADAL" clId="{96CE1D36-CE3F-48AE-844B-75398A5F2661}" dt="2025-06-04T12:29:13.323" v="40" actId="108"/>
          <ac:spMkLst>
            <pc:docMk/>
            <pc:sldMk cId="215801905" sldId="297"/>
            <ac:spMk id="24" creationId="{8552710C-BD3E-678D-8CC0-6298A4126C37}"/>
          </ac:spMkLst>
        </pc:spChg>
        <pc:spChg chg="mod">
          <ac:chgData name="陈正翰" userId="a6970efd-6ef8-4a74-8b8d-8c7a7a05661f" providerId="ADAL" clId="{96CE1D36-CE3F-48AE-844B-75398A5F2661}" dt="2025-06-04T12:28:25.409" v="30"/>
          <ac:spMkLst>
            <pc:docMk/>
            <pc:sldMk cId="215801905" sldId="297"/>
            <ac:spMk id="25" creationId="{A51FA23F-2C03-889C-B42F-8BA6F148C890}"/>
          </ac:spMkLst>
        </pc:spChg>
        <pc:spChg chg="mod">
          <ac:chgData name="陈正翰" userId="a6970efd-6ef8-4a74-8b8d-8c7a7a05661f" providerId="ADAL" clId="{96CE1D36-CE3F-48AE-844B-75398A5F2661}" dt="2025-06-04T12:28:25.409" v="30"/>
          <ac:spMkLst>
            <pc:docMk/>
            <pc:sldMk cId="215801905" sldId="297"/>
            <ac:spMk id="26" creationId="{BF47B477-B5B2-9A6B-4CB2-ACA5E39A411F}"/>
          </ac:spMkLst>
        </pc:spChg>
        <pc:spChg chg="mod">
          <ac:chgData name="陈正翰" userId="a6970efd-6ef8-4a74-8b8d-8c7a7a05661f" providerId="ADAL" clId="{96CE1D36-CE3F-48AE-844B-75398A5F2661}" dt="2025-06-04T12:29:12.204" v="37" actId="108"/>
          <ac:spMkLst>
            <pc:docMk/>
            <pc:sldMk cId="215801905" sldId="297"/>
            <ac:spMk id="30" creationId="{87F1E542-4769-33C7-C919-46053736A60F}"/>
          </ac:spMkLst>
        </pc:spChg>
        <pc:spChg chg="mod">
          <ac:chgData name="陈正翰" userId="a6970efd-6ef8-4a74-8b8d-8c7a7a05661f" providerId="ADAL" clId="{96CE1D36-CE3F-48AE-844B-75398A5F2661}" dt="2025-06-04T12:31:14.126" v="76" actId="113"/>
          <ac:spMkLst>
            <pc:docMk/>
            <pc:sldMk cId="215801905" sldId="297"/>
            <ac:spMk id="33" creationId="{7AFDD6C1-0E02-9076-FF1F-F8AE9158F789}"/>
          </ac:spMkLst>
        </pc:spChg>
        <pc:spChg chg="mod">
          <ac:chgData name="陈正翰" userId="a6970efd-6ef8-4a74-8b8d-8c7a7a05661f" providerId="ADAL" clId="{96CE1D36-CE3F-48AE-844B-75398A5F2661}" dt="2025-06-04T12:29:15.399" v="45" actId="108"/>
          <ac:spMkLst>
            <pc:docMk/>
            <pc:sldMk cId="215801905" sldId="297"/>
            <ac:spMk id="36" creationId="{CC31258B-97B6-0723-8655-D2E99B506C6E}"/>
          </ac:spMkLst>
        </pc:spChg>
        <pc:spChg chg="mod">
          <ac:chgData name="陈正翰" userId="a6970efd-6ef8-4a74-8b8d-8c7a7a05661f" providerId="ADAL" clId="{96CE1D36-CE3F-48AE-844B-75398A5F2661}" dt="2025-06-04T12:28:25.409" v="30"/>
          <ac:spMkLst>
            <pc:docMk/>
            <pc:sldMk cId="215801905" sldId="297"/>
            <ac:spMk id="41" creationId="{048C1E09-2F3B-B8FB-E6CE-5B6B9B37D5DA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42" creationId="{15D1A14A-4477-DFEE-492D-1371257A8AFB}"/>
          </ac:spMkLst>
        </pc:spChg>
        <pc:spChg chg="mod">
          <ac:chgData name="陈正翰" userId="a6970efd-6ef8-4a74-8b8d-8c7a7a05661f" providerId="ADAL" clId="{96CE1D36-CE3F-48AE-844B-75398A5F2661}" dt="2025-06-04T12:31:36.464" v="80" actId="403"/>
          <ac:spMkLst>
            <pc:docMk/>
            <pc:sldMk cId="215801905" sldId="297"/>
            <ac:spMk id="43" creationId="{CC14BBAF-7095-837F-0F30-430A17CFB6E0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44" creationId="{0FD62A76-4B16-F484-791D-2FC1A1301FE3}"/>
          </ac:spMkLst>
        </pc:spChg>
        <pc:spChg chg="mod">
          <ac:chgData name="陈正翰" userId="a6970efd-6ef8-4a74-8b8d-8c7a7a05661f" providerId="ADAL" clId="{96CE1D36-CE3F-48AE-844B-75398A5F2661}" dt="2025-06-04T12:28:50.314" v="35" actId="207"/>
          <ac:spMkLst>
            <pc:docMk/>
            <pc:sldMk cId="215801905" sldId="297"/>
            <ac:spMk id="46" creationId="{CBA58D18-4033-3B46-A9A2-1BB3417515D5}"/>
          </ac:spMkLst>
        </pc:spChg>
        <pc:spChg chg="mod">
          <ac:chgData name="陈正翰" userId="a6970efd-6ef8-4a74-8b8d-8c7a7a05661f" providerId="ADAL" clId="{96CE1D36-CE3F-48AE-844B-75398A5F2661}" dt="2025-06-04T12:31:50.682" v="88" actId="3064"/>
          <ac:spMkLst>
            <pc:docMk/>
            <pc:sldMk cId="215801905" sldId="297"/>
            <ac:spMk id="50" creationId="{131119B7-4657-9981-22C4-52167D4163E6}"/>
          </ac:spMkLst>
        </pc:spChg>
        <pc:spChg chg="mod">
          <ac:chgData name="陈正翰" userId="a6970efd-6ef8-4a74-8b8d-8c7a7a05661f" providerId="ADAL" clId="{96CE1D36-CE3F-48AE-844B-75398A5F2661}" dt="2025-06-04T12:28:25.409" v="30"/>
          <ac:spMkLst>
            <pc:docMk/>
            <pc:sldMk cId="215801905" sldId="297"/>
            <ac:spMk id="51" creationId="{4C9FCE2E-056B-A4F3-D788-788266429525}"/>
          </ac:spMkLst>
        </pc:spChg>
        <pc:spChg chg="mod">
          <ac:chgData name="陈正翰" userId="a6970efd-6ef8-4a74-8b8d-8c7a7a05661f" providerId="ADAL" clId="{96CE1D36-CE3F-48AE-844B-75398A5F2661}" dt="2025-06-04T12:28:25.409" v="30"/>
          <ac:spMkLst>
            <pc:docMk/>
            <pc:sldMk cId="215801905" sldId="297"/>
            <ac:spMk id="53" creationId="{2C26E39E-BCDE-35E6-246C-26FBD806EB45}"/>
          </ac:spMkLst>
        </pc:spChg>
        <pc:spChg chg="add mod">
          <ac:chgData name="陈正翰" userId="a6970efd-6ef8-4a74-8b8d-8c7a7a05661f" providerId="ADAL" clId="{96CE1D36-CE3F-48AE-844B-75398A5F2661}" dt="2025-06-04T12:33:42.955" v="124" actId="207"/>
          <ac:spMkLst>
            <pc:docMk/>
            <pc:sldMk cId="215801905" sldId="297"/>
            <ac:spMk id="66" creationId="{8F336AC5-F1F4-42CE-78FF-0899F6652A36}"/>
          </ac:spMkLst>
        </pc:spChg>
        <pc:spChg chg="add del mod">
          <ac:chgData name="陈正翰" userId="a6970efd-6ef8-4a74-8b8d-8c7a7a05661f" providerId="ADAL" clId="{96CE1D36-CE3F-48AE-844B-75398A5F2661}" dt="2025-06-04T12:47:23.889" v="185" actId="478"/>
          <ac:spMkLst>
            <pc:docMk/>
            <pc:sldMk cId="215801905" sldId="297"/>
            <ac:spMk id="68" creationId="{4F61E5ED-7482-3FE2-22E2-E2A7AFDC27D2}"/>
          </ac:spMkLst>
        </pc:spChg>
        <pc:spChg chg="mod">
          <ac:chgData name="陈正翰" userId="a6970efd-6ef8-4a74-8b8d-8c7a7a05661f" providerId="ADAL" clId="{96CE1D36-CE3F-48AE-844B-75398A5F2661}" dt="2025-06-04T12:46:18.246" v="143"/>
          <ac:spMkLst>
            <pc:docMk/>
            <pc:sldMk cId="215801905" sldId="297"/>
            <ac:spMk id="70" creationId="{55E77DC6-A20E-0DBA-3B14-19BC08E6BF2A}"/>
          </ac:spMkLst>
        </pc:spChg>
        <pc:spChg chg="mod">
          <ac:chgData name="陈正翰" userId="a6970efd-6ef8-4a74-8b8d-8c7a7a05661f" providerId="ADAL" clId="{96CE1D36-CE3F-48AE-844B-75398A5F2661}" dt="2025-06-04T12:46:18.246" v="143"/>
          <ac:spMkLst>
            <pc:docMk/>
            <pc:sldMk cId="215801905" sldId="297"/>
            <ac:spMk id="71" creationId="{C55ACE20-6E7C-41FF-2392-8E33B786D78A}"/>
          </ac:spMkLst>
        </pc:spChg>
        <pc:spChg chg="mod">
          <ac:chgData name="陈正翰" userId="a6970efd-6ef8-4a74-8b8d-8c7a7a05661f" providerId="ADAL" clId="{96CE1D36-CE3F-48AE-844B-75398A5F2661}" dt="2025-06-04T12:46:18.246" v="143"/>
          <ac:spMkLst>
            <pc:docMk/>
            <pc:sldMk cId="215801905" sldId="297"/>
            <ac:spMk id="72" creationId="{C19CD568-190A-63C9-642A-5DE73BAD23FE}"/>
          </ac:spMkLst>
        </pc:spChg>
        <pc:spChg chg="mod">
          <ac:chgData name="陈正翰" userId="a6970efd-6ef8-4a74-8b8d-8c7a7a05661f" providerId="ADAL" clId="{96CE1D36-CE3F-48AE-844B-75398A5F2661}" dt="2025-06-04T12:47:32.268" v="187" actId="20577"/>
          <ac:spMkLst>
            <pc:docMk/>
            <pc:sldMk cId="215801905" sldId="297"/>
            <ac:spMk id="74" creationId="{B8652B11-4E06-45CD-F918-1752BD23C858}"/>
          </ac:spMkLst>
        </pc:spChg>
        <pc:spChg chg="mod">
          <ac:chgData name="陈正翰" userId="a6970efd-6ef8-4a74-8b8d-8c7a7a05661f" providerId="ADAL" clId="{96CE1D36-CE3F-48AE-844B-75398A5F2661}" dt="2025-06-04T12:46:21.448" v="148"/>
          <ac:spMkLst>
            <pc:docMk/>
            <pc:sldMk cId="215801905" sldId="297"/>
            <ac:spMk id="75" creationId="{5954638D-EC3C-54A1-EAC1-88AE57A21CD9}"/>
          </ac:spMkLst>
        </pc:spChg>
        <pc:spChg chg="del mod">
          <ac:chgData name="陈正翰" userId="a6970efd-6ef8-4a74-8b8d-8c7a7a05661f" providerId="ADAL" clId="{96CE1D36-CE3F-48AE-844B-75398A5F2661}" dt="2025-06-04T12:46:40.273" v="156" actId="478"/>
          <ac:spMkLst>
            <pc:docMk/>
            <pc:sldMk cId="215801905" sldId="297"/>
            <ac:spMk id="76" creationId="{337BABD4-834F-9582-F220-27370B61DDAE}"/>
          </ac:spMkLst>
        </pc:spChg>
        <pc:spChg chg="mod">
          <ac:chgData name="陈正翰" userId="a6970efd-6ef8-4a74-8b8d-8c7a7a05661f" providerId="ADAL" clId="{96CE1D36-CE3F-48AE-844B-75398A5F2661}" dt="2025-06-04T12:49:49.626" v="234" actId="255"/>
          <ac:spMkLst>
            <pc:docMk/>
            <pc:sldMk cId="215801905" sldId="297"/>
            <ac:spMk id="78" creationId="{1ED08845-4288-468F-D4FD-62D950D91115}"/>
          </ac:spMkLst>
        </pc:spChg>
        <pc:spChg chg="mod">
          <ac:chgData name="陈正翰" userId="a6970efd-6ef8-4a74-8b8d-8c7a7a05661f" providerId="ADAL" clId="{96CE1D36-CE3F-48AE-844B-75398A5F2661}" dt="2025-06-04T12:48:01.666" v="194" actId="20577"/>
          <ac:spMkLst>
            <pc:docMk/>
            <pc:sldMk cId="215801905" sldId="297"/>
            <ac:spMk id="79" creationId="{11D2798B-01FA-1144-6A0C-08A4D8298DC5}"/>
          </ac:spMkLst>
        </pc:spChg>
        <pc:spChg chg="mod">
          <ac:chgData name="陈正翰" userId="a6970efd-6ef8-4a74-8b8d-8c7a7a05661f" providerId="ADAL" clId="{96CE1D36-CE3F-48AE-844B-75398A5F2661}" dt="2025-06-04T12:51:14.180" v="258" actId="255"/>
          <ac:spMkLst>
            <pc:docMk/>
            <pc:sldMk cId="215801905" sldId="297"/>
            <ac:spMk id="81" creationId="{D259B20B-2DEE-D7B4-AC85-DC32F82039B0}"/>
          </ac:spMkLst>
        </pc:spChg>
        <pc:spChg chg="mod">
          <ac:chgData name="陈正翰" userId="a6970efd-6ef8-4a74-8b8d-8c7a7a05661f" providerId="ADAL" clId="{96CE1D36-CE3F-48AE-844B-75398A5F2661}" dt="2025-06-04T12:48:03.688" v="196" actId="20577"/>
          <ac:spMkLst>
            <pc:docMk/>
            <pc:sldMk cId="215801905" sldId="297"/>
            <ac:spMk id="82" creationId="{7793B91E-6974-538A-C462-876429C35BA8}"/>
          </ac:spMkLst>
        </pc:spChg>
        <pc:spChg chg="add del mod">
          <ac:chgData name="陈正翰" userId="a6970efd-6ef8-4a74-8b8d-8c7a7a05661f" providerId="ADAL" clId="{96CE1D36-CE3F-48AE-844B-75398A5F2661}" dt="2025-06-04T12:51:30.033" v="261" actId="478"/>
          <ac:spMkLst>
            <pc:docMk/>
            <pc:sldMk cId="215801905" sldId="297"/>
            <ac:spMk id="83" creationId="{C15DD9D4-2159-3168-CB85-AE2F2CB169D2}"/>
          </ac:spMkLst>
        </pc:spChg>
        <pc:spChg chg="mod">
          <ac:chgData name="陈正翰" userId="a6970efd-6ef8-4a74-8b8d-8c7a7a05661f" providerId="ADAL" clId="{96CE1D36-CE3F-48AE-844B-75398A5F2661}" dt="2025-06-04T12:51:48.878" v="266"/>
          <ac:spMkLst>
            <pc:docMk/>
            <pc:sldMk cId="215801905" sldId="297"/>
            <ac:spMk id="87" creationId="{53D12DCC-F392-5310-D191-4DDCFA473C05}"/>
          </ac:spMkLst>
        </pc:spChg>
        <pc:spChg chg="mod">
          <ac:chgData name="陈正翰" userId="a6970efd-6ef8-4a74-8b8d-8c7a7a05661f" providerId="ADAL" clId="{96CE1D36-CE3F-48AE-844B-75398A5F2661}" dt="2025-06-04T12:51:48.878" v="266"/>
          <ac:spMkLst>
            <pc:docMk/>
            <pc:sldMk cId="215801905" sldId="297"/>
            <ac:spMk id="88" creationId="{5EA28090-BA7D-38B2-13A8-6FAC11EEC3F2}"/>
          </ac:spMkLst>
        </pc:spChg>
        <pc:spChg chg="del mod">
          <ac:chgData name="陈正翰" userId="a6970efd-6ef8-4a74-8b8d-8c7a7a05661f" providerId="ADAL" clId="{96CE1D36-CE3F-48AE-844B-75398A5F2661}" dt="2025-06-04T12:52:21.312" v="290" actId="478"/>
          <ac:spMkLst>
            <pc:docMk/>
            <pc:sldMk cId="215801905" sldId="297"/>
            <ac:spMk id="89" creationId="{E3F8C5D9-597F-0546-C153-E8D0AF3F39B5}"/>
          </ac:spMkLst>
        </pc:spChg>
        <pc:spChg chg="mod">
          <ac:chgData name="陈正翰" userId="a6970efd-6ef8-4a74-8b8d-8c7a7a05661f" providerId="ADAL" clId="{96CE1D36-CE3F-48AE-844B-75398A5F2661}" dt="2025-06-04T12:52:10.746" v="288"/>
          <ac:spMkLst>
            <pc:docMk/>
            <pc:sldMk cId="215801905" sldId="297"/>
            <ac:spMk id="90" creationId="{01AF3660-96E7-ACFE-19A2-ACC652A8EFC0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110" creationId="{58503BEB-4164-CC2C-2D61-708C78D686C9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117" creationId="{A6BBFA0E-FF69-CA20-A891-D59B9DB2E96C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118" creationId="{223AEC54-3EEF-EE63-2871-963E5E6FC413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119" creationId="{1B33B400-D30F-F004-BD19-65AB84D56F44}"/>
          </ac:spMkLst>
        </pc:spChg>
        <pc:spChg chg="del">
          <ac:chgData name="陈正翰" userId="a6970efd-6ef8-4a74-8b8d-8c7a7a05661f" providerId="ADAL" clId="{96CE1D36-CE3F-48AE-844B-75398A5F2661}" dt="2025-06-04T12:26:52.151" v="19" actId="478"/>
          <ac:spMkLst>
            <pc:docMk/>
            <pc:sldMk cId="215801905" sldId="297"/>
            <ac:spMk id="121" creationId="{16610928-C0CD-F199-A93D-84C693CAE4A5}"/>
          </ac:spMkLst>
        </pc:spChg>
        <pc:grpChg chg="del">
          <ac:chgData name="陈正翰" userId="a6970efd-6ef8-4a74-8b8d-8c7a7a05661f" providerId="ADAL" clId="{96CE1D36-CE3F-48AE-844B-75398A5F2661}" dt="2025-06-04T12:26:52.151" v="19" actId="478"/>
          <ac:grpSpMkLst>
            <pc:docMk/>
            <pc:sldMk cId="215801905" sldId="297"/>
            <ac:grpSpMk id="9" creationId="{A86C34BC-D99B-1BDF-8946-98BB8DBD26CC}"/>
          </ac:grpSpMkLst>
        </pc:grpChg>
        <pc:grpChg chg="add del mod">
          <ac:chgData name="陈正翰" userId="a6970efd-6ef8-4a74-8b8d-8c7a7a05661f" providerId="ADAL" clId="{96CE1D36-CE3F-48AE-844B-75398A5F2661}" dt="2025-06-04T12:31:57.651" v="90" actId="478"/>
          <ac:grpSpMkLst>
            <pc:docMk/>
            <pc:sldMk cId="215801905" sldId="297"/>
            <ac:grpSpMk id="10" creationId="{7238E4E5-3A59-E02A-1E89-AD0E2B6D0145}"/>
          </ac:grpSpMkLst>
        </pc:grpChg>
        <pc:grpChg chg="del">
          <ac:chgData name="陈正翰" userId="a6970efd-6ef8-4a74-8b8d-8c7a7a05661f" providerId="ADAL" clId="{96CE1D36-CE3F-48AE-844B-75398A5F2661}" dt="2025-06-04T12:26:52.151" v="19" actId="478"/>
          <ac:grpSpMkLst>
            <pc:docMk/>
            <pc:sldMk cId="215801905" sldId="297"/>
            <ac:grpSpMk id="13" creationId="{071200E2-D5BE-B1B8-C090-4C8BA166B48E}"/>
          </ac:grpSpMkLst>
        </pc:grpChg>
        <pc:grpChg chg="mod">
          <ac:chgData name="陈正翰" userId="a6970efd-6ef8-4a74-8b8d-8c7a7a05661f" providerId="ADAL" clId="{96CE1D36-CE3F-48AE-844B-75398A5F2661}" dt="2025-06-04T12:28:25.409" v="30"/>
          <ac:grpSpMkLst>
            <pc:docMk/>
            <pc:sldMk cId="215801905" sldId="297"/>
            <ac:grpSpMk id="14" creationId="{2EC6604D-CA5E-A5DA-2463-A5A812B57186}"/>
          </ac:grpSpMkLst>
        </pc:grpChg>
        <pc:grpChg chg="mod">
          <ac:chgData name="陈正翰" userId="a6970efd-6ef8-4a74-8b8d-8c7a7a05661f" providerId="ADAL" clId="{96CE1D36-CE3F-48AE-844B-75398A5F2661}" dt="2025-06-04T12:28:25.409" v="30"/>
          <ac:grpSpMkLst>
            <pc:docMk/>
            <pc:sldMk cId="215801905" sldId="297"/>
            <ac:grpSpMk id="16" creationId="{D77B3D1F-C2B5-34D3-D880-2817744173FD}"/>
          </ac:grpSpMkLst>
        </pc:grpChg>
        <pc:grpChg chg="del">
          <ac:chgData name="陈正翰" userId="a6970efd-6ef8-4a74-8b8d-8c7a7a05661f" providerId="ADAL" clId="{96CE1D36-CE3F-48AE-844B-75398A5F2661}" dt="2025-06-04T12:26:52.151" v="19" actId="478"/>
          <ac:grpSpMkLst>
            <pc:docMk/>
            <pc:sldMk cId="215801905" sldId="297"/>
            <ac:grpSpMk id="59" creationId="{8875C520-4C14-F6E5-78EB-1101DE6A0B53}"/>
          </ac:grpSpMkLst>
        </pc:grpChg>
        <pc:grpChg chg="del">
          <ac:chgData name="陈正翰" userId="a6970efd-6ef8-4a74-8b8d-8c7a7a05661f" providerId="ADAL" clId="{96CE1D36-CE3F-48AE-844B-75398A5F2661}" dt="2025-06-04T12:26:52.151" v="19" actId="478"/>
          <ac:grpSpMkLst>
            <pc:docMk/>
            <pc:sldMk cId="215801905" sldId="297"/>
            <ac:grpSpMk id="60" creationId="{3988AA40-CA28-E6BA-5AB7-4A610C6EABDC}"/>
          </ac:grpSpMkLst>
        </pc:grpChg>
        <pc:grpChg chg="add del mod">
          <ac:chgData name="陈正翰" userId="a6970efd-6ef8-4a74-8b8d-8c7a7a05661f" providerId="ADAL" clId="{96CE1D36-CE3F-48AE-844B-75398A5F2661}" dt="2025-06-04T12:46:52.307" v="158" actId="478"/>
          <ac:grpSpMkLst>
            <pc:docMk/>
            <pc:sldMk cId="215801905" sldId="297"/>
            <ac:grpSpMk id="69" creationId="{DB21C3E7-39E1-7AAD-3CAA-5114D34EE09E}"/>
          </ac:grpSpMkLst>
        </pc:grpChg>
        <pc:grpChg chg="add mod">
          <ac:chgData name="陈正翰" userId="a6970efd-6ef8-4a74-8b8d-8c7a7a05661f" providerId="ADAL" clId="{96CE1D36-CE3F-48AE-844B-75398A5F2661}" dt="2025-06-04T12:47:55.207" v="191" actId="12788"/>
          <ac:grpSpMkLst>
            <pc:docMk/>
            <pc:sldMk cId="215801905" sldId="297"/>
            <ac:grpSpMk id="73" creationId="{F7F85D44-3288-A18B-174D-A85D3CB1E20C}"/>
          </ac:grpSpMkLst>
        </pc:grpChg>
        <pc:grpChg chg="add mod">
          <ac:chgData name="陈正翰" userId="a6970efd-6ef8-4a74-8b8d-8c7a7a05661f" providerId="ADAL" clId="{96CE1D36-CE3F-48AE-844B-75398A5F2661}" dt="2025-06-04T12:47:59.136" v="192" actId="465"/>
          <ac:grpSpMkLst>
            <pc:docMk/>
            <pc:sldMk cId="215801905" sldId="297"/>
            <ac:grpSpMk id="77" creationId="{BA0B17D3-BFB1-9EA5-A358-AAB9C829C097}"/>
          </ac:grpSpMkLst>
        </pc:grpChg>
        <pc:grpChg chg="add mod">
          <ac:chgData name="陈正翰" userId="a6970efd-6ef8-4a74-8b8d-8c7a7a05661f" providerId="ADAL" clId="{96CE1D36-CE3F-48AE-844B-75398A5F2661}" dt="2025-06-04T12:47:55.207" v="191" actId="12788"/>
          <ac:grpSpMkLst>
            <pc:docMk/>
            <pc:sldMk cId="215801905" sldId="297"/>
            <ac:grpSpMk id="80" creationId="{9A4E6878-2458-C6B0-2F1C-7F94107DA093}"/>
          </ac:grpSpMkLst>
        </pc:grpChg>
        <pc:grpChg chg="add mod">
          <ac:chgData name="陈正翰" userId="a6970efd-6ef8-4a74-8b8d-8c7a7a05661f" providerId="ADAL" clId="{96CE1D36-CE3F-48AE-844B-75398A5F2661}" dt="2025-06-04T12:52:25.209" v="291" actId="1076"/>
          <ac:grpSpMkLst>
            <pc:docMk/>
            <pc:sldMk cId="215801905" sldId="297"/>
            <ac:grpSpMk id="84" creationId="{A114F4BC-DC9C-3A15-2E9C-90BAA5700FAE}"/>
          </ac:grpSpMkLst>
        </pc:grpChg>
        <pc:grpChg chg="del mod">
          <ac:chgData name="陈正翰" userId="a6970efd-6ef8-4a74-8b8d-8c7a7a05661f" providerId="ADAL" clId="{96CE1D36-CE3F-48AE-844B-75398A5F2661}" dt="2025-06-04T12:52:21.312" v="290" actId="478"/>
          <ac:grpSpMkLst>
            <pc:docMk/>
            <pc:sldMk cId="215801905" sldId="297"/>
            <ac:grpSpMk id="85" creationId="{5398FAB4-3F0F-B742-41D8-4565D49CD55B}"/>
          </ac:grpSpMkLst>
        </pc:grpChg>
        <pc:grpChg chg="mod">
          <ac:chgData name="陈正翰" userId="a6970efd-6ef8-4a74-8b8d-8c7a7a05661f" providerId="ADAL" clId="{96CE1D36-CE3F-48AE-844B-75398A5F2661}" dt="2025-06-04T12:51:48.878" v="266"/>
          <ac:grpSpMkLst>
            <pc:docMk/>
            <pc:sldMk cId="215801905" sldId="297"/>
            <ac:grpSpMk id="86" creationId="{ABD63987-06DA-DF9A-29E2-F4F337C47F4F}"/>
          </ac:grpSpMkLst>
        </pc:grpChg>
        <pc:grpChg chg="del">
          <ac:chgData name="陈正翰" userId="a6970efd-6ef8-4a74-8b8d-8c7a7a05661f" providerId="ADAL" clId="{96CE1D36-CE3F-48AE-844B-75398A5F2661}" dt="2025-06-04T12:26:52.151" v="19" actId="478"/>
          <ac:grpSpMkLst>
            <pc:docMk/>
            <pc:sldMk cId="215801905" sldId="297"/>
            <ac:grpSpMk id="99" creationId="{B8C54D80-DD88-D874-B23B-E41C480B24EE}"/>
          </ac:grpSpMkLst>
        </pc:grpChg>
        <pc:picChg chg="del">
          <ac:chgData name="陈正翰" userId="a6970efd-6ef8-4a74-8b8d-8c7a7a05661f" providerId="ADAL" clId="{96CE1D36-CE3F-48AE-844B-75398A5F2661}" dt="2025-06-04T12:26:52.587" v="20" actId="478"/>
          <ac:picMkLst>
            <pc:docMk/>
            <pc:sldMk cId="215801905" sldId="297"/>
            <ac:picMk id="2" creationId="{5598B31B-E924-91DE-7C6D-0B5CA9177526}"/>
          </ac:picMkLst>
        </pc:picChg>
        <pc:picChg chg="add del mod">
          <ac:chgData name="陈正翰" userId="a6970efd-6ef8-4a74-8b8d-8c7a7a05661f" providerId="ADAL" clId="{96CE1D36-CE3F-48AE-844B-75398A5F2661}" dt="2025-06-04T12:28:24.190" v="29" actId="478"/>
          <ac:picMkLst>
            <pc:docMk/>
            <pc:sldMk cId="215801905" sldId="297"/>
            <ac:picMk id="7" creationId="{2FF9BA29-6286-7718-7C92-D2C054C2B875}"/>
          </ac:picMkLst>
        </pc:picChg>
        <pc:picChg chg="mod">
          <ac:chgData name="陈正翰" userId="a6970efd-6ef8-4a74-8b8d-8c7a7a05661f" providerId="ADAL" clId="{96CE1D36-CE3F-48AE-844B-75398A5F2661}" dt="2025-06-04T12:28:25.409" v="30"/>
          <ac:picMkLst>
            <pc:docMk/>
            <pc:sldMk cId="215801905" sldId="297"/>
            <ac:picMk id="18" creationId="{E12DFE3D-216E-9383-1942-05C2BF4A4013}"/>
          </ac:picMkLst>
        </pc:picChg>
        <pc:picChg chg="mod">
          <ac:chgData name="陈正翰" userId="a6970efd-6ef8-4a74-8b8d-8c7a7a05661f" providerId="ADAL" clId="{96CE1D36-CE3F-48AE-844B-75398A5F2661}" dt="2025-06-04T12:28:25.409" v="30"/>
          <ac:picMkLst>
            <pc:docMk/>
            <pc:sldMk cId="215801905" sldId="297"/>
            <ac:picMk id="49" creationId="{52EB8AC8-0239-DD6A-0D72-5250252D9FB4}"/>
          </ac:picMkLst>
        </pc:picChg>
        <pc:picChg chg="mod">
          <ac:chgData name="陈正翰" userId="a6970efd-6ef8-4a74-8b8d-8c7a7a05661f" providerId="ADAL" clId="{96CE1D36-CE3F-48AE-844B-75398A5F2661}" dt="2025-06-04T12:28:25.409" v="30"/>
          <ac:picMkLst>
            <pc:docMk/>
            <pc:sldMk cId="215801905" sldId="297"/>
            <ac:picMk id="52" creationId="{13DF92B4-7BFD-902D-BA01-2FAC67639907}"/>
          </ac:picMkLst>
        </pc:picChg>
        <pc:picChg chg="mod">
          <ac:chgData name="陈正翰" userId="a6970efd-6ef8-4a74-8b8d-8c7a7a05661f" providerId="ADAL" clId="{96CE1D36-CE3F-48AE-844B-75398A5F2661}" dt="2025-06-04T12:28:25.409" v="30"/>
          <ac:picMkLst>
            <pc:docMk/>
            <pc:sldMk cId="215801905" sldId="297"/>
            <ac:picMk id="54" creationId="{5CD1DE64-1CD2-4C13-4D5A-6599F983E18E}"/>
          </ac:picMkLst>
        </pc:picChg>
        <pc:picChg chg="add del mod">
          <ac:chgData name="陈正翰" userId="a6970efd-6ef8-4a74-8b8d-8c7a7a05661f" providerId="ADAL" clId="{96CE1D36-CE3F-48AE-844B-75398A5F2661}" dt="2025-06-04T12:30:45.306" v="68" actId="478"/>
          <ac:picMkLst>
            <pc:docMk/>
            <pc:sldMk cId="215801905" sldId="297"/>
            <ac:picMk id="55" creationId="{DD003E64-ADD1-DE69-715B-10283A7D79D6}"/>
          </ac:picMkLst>
        </pc:picChg>
        <pc:picChg chg="add mod">
          <ac:chgData name="陈正翰" userId="a6970efd-6ef8-4a74-8b8d-8c7a7a05661f" providerId="ADAL" clId="{96CE1D36-CE3F-48AE-844B-75398A5F2661}" dt="2025-06-04T12:32:02.970" v="92" actId="1076"/>
          <ac:picMkLst>
            <pc:docMk/>
            <pc:sldMk cId="215801905" sldId="297"/>
            <ac:picMk id="65" creationId="{0DF1DDC0-D2F1-A8B3-2C94-0201F70DDFE3}"/>
          </ac:picMkLst>
        </pc:pic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19" creationId="{8743825A-55A4-119E-76AF-E62D4772AFB9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20" creationId="{F47CB87E-204F-EA6A-B972-05691219AC17}"/>
          </ac:cxnSpMkLst>
        </pc:cxnChg>
        <pc:cxnChg chg="mod">
          <ac:chgData name="陈正翰" userId="a6970efd-6ef8-4a74-8b8d-8c7a7a05661f" providerId="ADAL" clId="{96CE1D36-CE3F-48AE-844B-75398A5F2661}" dt="2025-06-04T12:28:25.409" v="30"/>
          <ac:cxnSpMkLst>
            <pc:docMk/>
            <pc:sldMk cId="215801905" sldId="297"/>
            <ac:cxnSpMk id="22" creationId="{99E13F10-B4E8-68A4-D5BB-FABAF224C44F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23" creationId="{421F7C55-AE2C-83BF-5D33-8568F57675AE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27" creationId="{B93EB16F-2D9E-F9CA-3A45-34303A6E2A33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31" creationId="{D3854C09-A6F3-A5E0-640A-49702C17041E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32" creationId="{DA78FBA3-60E1-0DD7-BF2D-5E2976ECF97C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37" creationId="{63FEB862-9AD4-E43D-4A60-29FC5C9D84AA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38" creationId="{49F022DB-AAD1-DE55-58EB-6AFEEBAAADB6}"/>
          </ac:cxnSpMkLst>
        </pc:cxnChg>
        <pc:cxnChg chg="mod">
          <ac:chgData name="陈正翰" userId="a6970efd-6ef8-4a74-8b8d-8c7a7a05661f" providerId="ADAL" clId="{96CE1D36-CE3F-48AE-844B-75398A5F2661}" dt="2025-06-04T12:28:25.409" v="30"/>
          <ac:cxnSpMkLst>
            <pc:docMk/>
            <pc:sldMk cId="215801905" sldId="297"/>
            <ac:cxnSpMk id="39" creationId="{0F483A9B-0886-F0BD-5B1D-9C04D0406340}"/>
          </ac:cxnSpMkLst>
        </pc:cxnChg>
        <pc:cxnChg chg="mod">
          <ac:chgData name="陈正翰" userId="a6970efd-6ef8-4a74-8b8d-8c7a7a05661f" providerId="ADAL" clId="{96CE1D36-CE3F-48AE-844B-75398A5F2661}" dt="2025-06-04T12:28:25.409" v="30"/>
          <ac:cxnSpMkLst>
            <pc:docMk/>
            <pc:sldMk cId="215801905" sldId="297"/>
            <ac:cxnSpMk id="40" creationId="{B8375CD9-2453-6A3E-8038-82DF064DD950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47" creationId="{139FA0EC-01C9-8536-17D1-617904EED11D}"/>
          </ac:cxnSpMkLst>
        </pc:cxnChg>
        <pc:cxnChg chg="mod">
          <ac:chgData name="陈正翰" userId="a6970efd-6ef8-4a74-8b8d-8c7a7a05661f" providerId="ADAL" clId="{96CE1D36-CE3F-48AE-844B-75398A5F2661}" dt="2025-06-04T12:31:57.651" v="90" actId="478"/>
          <ac:cxnSpMkLst>
            <pc:docMk/>
            <pc:sldMk cId="215801905" sldId="297"/>
            <ac:cxnSpMk id="48" creationId="{51DAB279-689B-6CC3-D8C5-B3219A1CB1A9}"/>
          </ac:cxnSpMkLst>
        </pc:cxnChg>
      </pc:sldChg>
      <pc:sldChg chg="del">
        <pc:chgData name="陈正翰" userId="a6970efd-6ef8-4a74-8b8d-8c7a7a05661f" providerId="ADAL" clId="{96CE1D36-CE3F-48AE-844B-75398A5F2661}" dt="2025-06-04T13:47:26.492" v="641" actId="47"/>
        <pc:sldMkLst>
          <pc:docMk/>
          <pc:sldMk cId="3979949533" sldId="298"/>
        </pc:sldMkLst>
      </pc:sldChg>
      <pc:sldChg chg="modSp mod">
        <pc:chgData name="陈正翰" userId="a6970efd-6ef8-4a74-8b8d-8c7a7a05661f" providerId="ADAL" clId="{96CE1D36-CE3F-48AE-844B-75398A5F2661}" dt="2025-06-04T12:32:16.018" v="94" actId="1076"/>
        <pc:sldMkLst>
          <pc:docMk/>
          <pc:sldMk cId="3939029361" sldId="300"/>
        </pc:sldMkLst>
        <pc:spChg chg="mod">
          <ac:chgData name="陈正翰" userId="a6970efd-6ef8-4a74-8b8d-8c7a7a05661f" providerId="ADAL" clId="{96CE1D36-CE3F-48AE-844B-75398A5F2661}" dt="2025-06-04T12:32:16.018" v="94" actId="1076"/>
          <ac:spMkLst>
            <pc:docMk/>
            <pc:sldMk cId="3939029361" sldId="300"/>
            <ac:spMk id="16" creationId="{B1148A1B-D885-2106-6DAC-B50CD5F7AD81}"/>
          </ac:spMkLst>
        </pc:spChg>
      </pc:sldChg>
      <pc:sldChg chg="addSp delSp modSp add mod">
        <pc:chgData name="陈正翰" userId="a6970efd-6ef8-4a74-8b8d-8c7a7a05661f" providerId="ADAL" clId="{96CE1D36-CE3F-48AE-844B-75398A5F2661}" dt="2025-06-04T13:45:08.869" v="640" actId="1076"/>
        <pc:sldMkLst>
          <pc:docMk/>
          <pc:sldMk cId="2218879064" sldId="311"/>
        </pc:sldMkLst>
        <pc:spChg chg="mod">
          <ac:chgData name="陈正翰" userId="a6970efd-6ef8-4a74-8b8d-8c7a7a05661f" providerId="ADAL" clId="{96CE1D36-CE3F-48AE-844B-75398A5F2661}" dt="2025-06-04T13:10:06.934" v="468" actId="2711"/>
          <ac:spMkLst>
            <pc:docMk/>
            <pc:sldMk cId="2218879064" sldId="311"/>
            <ac:spMk id="6" creationId="{484D2519-D982-407D-88C6-892EBDFCBA91}"/>
          </ac:spMkLst>
        </pc:spChg>
        <pc:spChg chg="mod">
          <ac:chgData name="陈正翰" userId="a6970efd-6ef8-4a74-8b8d-8c7a7a05661f" providerId="ADAL" clId="{96CE1D36-CE3F-48AE-844B-75398A5F2661}" dt="2025-06-04T12:56:27.293" v="302"/>
          <ac:spMkLst>
            <pc:docMk/>
            <pc:sldMk cId="2218879064" sldId="311"/>
            <ac:spMk id="8" creationId="{5D4B1876-30C3-1AB7-BAB4-E152E9EF4D1B}"/>
          </ac:spMkLst>
        </pc:spChg>
        <pc:spChg chg="mod">
          <ac:chgData name="陈正翰" userId="a6970efd-6ef8-4a74-8b8d-8c7a7a05661f" providerId="ADAL" clId="{96CE1D36-CE3F-48AE-844B-75398A5F2661}" dt="2025-06-04T12:56:27.293" v="302"/>
          <ac:spMkLst>
            <pc:docMk/>
            <pc:sldMk cId="2218879064" sldId="311"/>
            <ac:spMk id="9" creationId="{9CE4EE87-071F-A014-243E-E382F1AD8730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1" creationId="{A8AE4008-5EC0-AC36-29E5-FAFD8E98000E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2" creationId="{389586BC-3628-535C-FD27-D0457E2B6EBA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4" creationId="{CF5AA3D2-990B-87A2-B72D-287E4687E43C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6" creationId="{582F1CCF-3689-8DD2-85C7-FCC152384595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8" creationId="{199B3B87-76A3-E3B1-A27D-70AD05633D47}"/>
          </ac:spMkLst>
        </pc:spChg>
        <pc:spChg chg="mod">
          <ac:chgData name="陈正翰" userId="a6970efd-6ef8-4a74-8b8d-8c7a7a05661f" providerId="ADAL" clId="{96CE1D36-CE3F-48AE-844B-75398A5F2661}" dt="2025-06-04T12:56:58.545" v="343"/>
          <ac:spMkLst>
            <pc:docMk/>
            <pc:sldMk cId="2218879064" sldId="311"/>
            <ac:spMk id="19" creationId="{228E8A90-6490-18CD-5A8E-9A3B36E1C54A}"/>
          </ac:spMkLst>
        </pc:spChg>
        <pc:spChg chg="mod">
          <ac:chgData name="陈正翰" userId="a6970efd-6ef8-4a74-8b8d-8c7a7a05661f" providerId="ADAL" clId="{96CE1D36-CE3F-48AE-844B-75398A5F2661}" dt="2025-06-04T12:52:55.566" v="300"/>
          <ac:spMkLst>
            <pc:docMk/>
            <pc:sldMk cId="2218879064" sldId="311"/>
            <ac:spMk id="21" creationId="{D75E1F96-BC3D-3116-371B-EF351F4B9C79}"/>
          </ac:spMkLst>
        </pc:spChg>
        <pc:spChg chg="mod">
          <ac:chgData name="陈正翰" userId="a6970efd-6ef8-4a74-8b8d-8c7a7a05661f" providerId="ADAL" clId="{96CE1D36-CE3F-48AE-844B-75398A5F2661}" dt="2025-06-04T12:57:57.832" v="349"/>
          <ac:spMkLst>
            <pc:docMk/>
            <pc:sldMk cId="2218879064" sldId="311"/>
            <ac:spMk id="29" creationId="{B1222E39-E646-234A-6BAD-6961E30E53DC}"/>
          </ac:spMkLst>
        </pc:spChg>
        <pc:spChg chg="mod">
          <ac:chgData name="陈正翰" userId="a6970efd-6ef8-4a74-8b8d-8c7a7a05661f" providerId="ADAL" clId="{96CE1D36-CE3F-48AE-844B-75398A5F2661}" dt="2025-06-04T12:58:07.265" v="351" actId="14100"/>
          <ac:spMkLst>
            <pc:docMk/>
            <pc:sldMk cId="2218879064" sldId="311"/>
            <ac:spMk id="31" creationId="{0A854668-A09A-3159-1DC0-DE8EDF435DD1}"/>
          </ac:spMkLst>
        </pc:spChg>
        <pc:spChg chg="mod">
          <ac:chgData name="陈正翰" userId="a6970efd-6ef8-4a74-8b8d-8c7a7a05661f" providerId="ADAL" clId="{96CE1D36-CE3F-48AE-844B-75398A5F2661}" dt="2025-06-04T12:57:57.832" v="349"/>
          <ac:spMkLst>
            <pc:docMk/>
            <pc:sldMk cId="2218879064" sldId="311"/>
            <ac:spMk id="32" creationId="{3DBB0887-A0D0-552B-9867-81AAFC79DD9B}"/>
          </ac:spMkLst>
        </pc:spChg>
        <pc:spChg chg="mod">
          <ac:chgData name="陈正翰" userId="a6970efd-6ef8-4a74-8b8d-8c7a7a05661f" providerId="ADAL" clId="{96CE1D36-CE3F-48AE-844B-75398A5F2661}" dt="2025-06-04T12:57:57.832" v="349"/>
          <ac:spMkLst>
            <pc:docMk/>
            <pc:sldMk cId="2218879064" sldId="311"/>
            <ac:spMk id="33" creationId="{44BB0A81-9D9E-B2AE-D17F-8D8B253F831F}"/>
          </ac:spMkLst>
        </pc:spChg>
        <pc:spChg chg="mod">
          <ac:chgData name="陈正翰" userId="a6970efd-6ef8-4a74-8b8d-8c7a7a05661f" providerId="ADAL" clId="{96CE1D36-CE3F-48AE-844B-75398A5F2661}" dt="2025-06-04T12:57:57.832" v="349"/>
          <ac:spMkLst>
            <pc:docMk/>
            <pc:sldMk cId="2218879064" sldId="311"/>
            <ac:spMk id="34" creationId="{85987D3C-2575-6A74-89D6-9A3F50F3E1BE}"/>
          </ac:spMkLst>
        </pc:spChg>
        <pc:spChg chg="mod">
          <ac:chgData name="陈正翰" userId="a6970efd-6ef8-4a74-8b8d-8c7a7a05661f" providerId="ADAL" clId="{96CE1D36-CE3F-48AE-844B-75398A5F2661}" dt="2025-06-04T12:58:14.766" v="357"/>
          <ac:spMkLst>
            <pc:docMk/>
            <pc:sldMk cId="2218879064" sldId="311"/>
            <ac:spMk id="36" creationId="{F04824E1-D3AF-6D4C-A119-12B9FF7F7867}"/>
          </ac:spMkLst>
        </pc:spChg>
        <pc:spChg chg="mod">
          <ac:chgData name="陈正翰" userId="a6970efd-6ef8-4a74-8b8d-8c7a7a05661f" providerId="ADAL" clId="{96CE1D36-CE3F-48AE-844B-75398A5F2661}" dt="2025-06-04T12:58:14.766" v="357"/>
          <ac:spMkLst>
            <pc:docMk/>
            <pc:sldMk cId="2218879064" sldId="311"/>
            <ac:spMk id="37" creationId="{75BDFEF5-3838-F742-BE56-F59C66B3DBA6}"/>
          </ac:spMkLst>
        </pc:spChg>
        <pc:spChg chg="mod">
          <ac:chgData name="陈正翰" userId="a6970efd-6ef8-4a74-8b8d-8c7a7a05661f" providerId="ADAL" clId="{96CE1D36-CE3F-48AE-844B-75398A5F2661}" dt="2025-06-04T12:58:24.688" v="362"/>
          <ac:spMkLst>
            <pc:docMk/>
            <pc:sldMk cId="2218879064" sldId="311"/>
            <ac:spMk id="39" creationId="{122B0C58-5EEF-327E-4E51-292B2FB780A1}"/>
          </ac:spMkLst>
        </pc:spChg>
        <pc:spChg chg="mod">
          <ac:chgData name="陈正翰" userId="a6970efd-6ef8-4a74-8b8d-8c7a7a05661f" providerId="ADAL" clId="{96CE1D36-CE3F-48AE-844B-75398A5F2661}" dt="2025-06-04T12:58:24.787" v="363" actId="27636"/>
          <ac:spMkLst>
            <pc:docMk/>
            <pc:sldMk cId="2218879064" sldId="311"/>
            <ac:spMk id="40" creationId="{95AF84B4-A316-B813-DA94-077A445792AE}"/>
          </ac:spMkLst>
        </pc:spChg>
        <pc:spChg chg="mod">
          <ac:chgData name="陈正翰" userId="a6970efd-6ef8-4a74-8b8d-8c7a7a05661f" providerId="ADAL" clId="{96CE1D36-CE3F-48AE-844B-75398A5F2661}" dt="2025-06-04T12:58:24.688" v="362"/>
          <ac:spMkLst>
            <pc:docMk/>
            <pc:sldMk cId="2218879064" sldId="311"/>
            <ac:spMk id="42" creationId="{0430A525-6640-7D72-9E53-0D7FDBFD01AA}"/>
          </ac:spMkLst>
        </pc:spChg>
        <pc:spChg chg="del">
          <ac:chgData name="陈正翰" userId="a6970efd-6ef8-4a74-8b8d-8c7a7a05661f" providerId="ADAL" clId="{96CE1D36-CE3F-48AE-844B-75398A5F2661}" dt="2025-06-04T12:56:26.969" v="301" actId="478"/>
          <ac:spMkLst>
            <pc:docMk/>
            <pc:sldMk cId="2218879064" sldId="311"/>
            <ac:spMk id="44" creationId="{C175F970-8966-79AC-A207-A6640F068713}"/>
          </ac:spMkLst>
        </pc:spChg>
        <pc:spChg chg="del">
          <ac:chgData name="陈正翰" userId="a6970efd-6ef8-4a74-8b8d-8c7a7a05661f" providerId="ADAL" clId="{96CE1D36-CE3F-48AE-844B-75398A5F2661}" dt="2025-06-04T12:56:26.969" v="301" actId="478"/>
          <ac:spMkLst>
            <pc:docMk/>
            <pc:sldMk cId="2218879064" sldId="311"/>
            <ac:spMk id="45" creationId="{47535EA8-00DE-90B7-1940-61C2113D2B1C}"/>
          </ac:spMkLst>
        </pc:spChg>
        <pc:spChg chg="mod">
          <ac:chgData name="陈正翰" userId="a6970efd-6ef8-4a74-8b8d-8c7a7a05661f" providerId="ADAL" clId="{96CE1D36-CE3F-48AE-844B-75398A5F2661}" dt="2025-06-04T12:58:24.688" v="362"/>
          <ac:spMkLst>
            <pc:docMk/>
            <pc:sldMk cId="2218879064" sldId="311"/>
            <ac:spMk id="48" creationId="{835CB921-EB86-8DDA-B9C0-C568F9E136C8}"/>
          </ac:spMkLst>
        </pc:spChg>
        <pc:spChg chg="mod">
          <ac:chgData name="陈正翰" userId="a6970efd-6ef8-4a74-8b8d-8c7a7a05661f" providerId="ADAL" clId="{96CE1D36-CE3F-48AE-844B-75398A5F2661}" dt="2025-06-04T12:58:24.688" v="362"/>
          <ac:spMkLst>
            <pc:docMk/>
            <pc:sldMk cId="2218879064" sldId="311"/>
            <ac:spMk id="49" creationId="{9CEF496E-F9AF-2AA2-21D6-95D62358E02F}"/>
          </ac:spMkLst>
        </pc:spChg>
        <pc:spChg chg="mod">
          <ac:chgData name="陈正翰" userId="a6970efd-6ef8-4a74-8b8d-8c7a7a05661f" providerId="ADAL" clId="{96CE1D36-CE3F-48AE-844B-75398A5F2661}" dt="2025-06-04T12:58:24.688" v="362"/>
          <ac:spMkLst>
            <pc:docMk/>
            <pc:sldMk cId="2218879064" sldId="311"/>
            <ac:spMk id="50" creationId="{BAB8DEAA-F750-31B7-4E30-AF006D07761E}"/>
          </ac:spMkLst>
        </pc:spChg>
        <pc:spChg chg="mod">
          <ac:chgData name="陈正翰" userId="a6970efd-6ef8-4a74-8b8d-8c7a7a05661f" providerId="ADAL" clId="{96CE1D36-CE3F-48AE-844B-75398A5F2661}" dt="2025-06-04T12:59:09.789" v="377" actId="1076"/>
          <ac:spMkLst>
            <pc:docMk/>
            <pc:sldMk cId="2218879064" sldId="311"/>
            <ac:spMk id="52" creationId="{D8D1D423-C731-9E4D-7517-0A8F99EE143C}"/>
          </ac:spMkLst>
        </pc:spChg>
        <pc:spChg chg="mod">
          <ac:chgData name="陈正翰" userId="a6970efd-6ef8-4a74-8b8d-8c7a7a05661f" providerId="ADAL" clId="{96CE1D36-CE3F-48AE-844B-75398A5F2661}" dt="2025-06-04T12:58:49.392" v="369" actId="27636"/>
          <ac:spMkLst>
            <pc:docMk/>
            <pc:sldMk cId="2218879064" sldId="311"/>
            <ac:spMk id="53" creationId="{1EF44542-FB75-D307-6901-C04C7167A206}"/>
          </ac:spMkLst>
        </pc:spChg>
        <pc:spChg chg="mod">
          <ac:chgData name="陈正翰" userId="a6970efd-6ef8-4a74-8b8d-8c7a7a05661f" providerId="ADAL" clId="{96CE1D36-CE3F-48AE-844B-75398A5F2661}" dt="2025-06-04T12:58:49.296" v="368"/>
          <ac:spMkLst>
            <pc:docMk/>
            <pc:sldMk cId="2218879064" sldId="311"/>
            <ac:spMk id="54" creationId="{D516C6CE-BEAD-0F74-AC46-E30390799100}"/>
          </ac:spMkLst>
        </pc:spChg>
        <pc:spChg chg="mod">
          <ac:chgData name="陈正翰" userId="a6970efd-6ef8-4a74-8b8d-8c7a7a05661f" providerId="ADAL" clId="{96CE1D36-CE3F-48AE-844B-75398A5F2661}" dt="2025-06-04T12:58:49.296" v="368"/>
          <ac:spMkLst>
            <pc:docMk/>
            <pc:sldMk cId="2218879064" sldId="311"/>
            <ac:spMk id="55" creationId="{D5B1B9E2-CD2E-5D5B-638B-DAAF62374238}"/>
          </ac:spMkLst>
        </pc:spChg>
        <pc:spChg chg="mod">
          <ac:chgData name="陈正翰" userId="a6970efd-6ef8-4a74-8b8d-8c7a7a05661f" providerId="ADAL" clId="{96CE1D36-CE3F-48AE-844B-75398A5F2661}" dt="2025-06-04T12:59:57.285" v="391" actId="20577"/>
          <ac:spMkLst>
            <pc:docMk/>
            <pc:sldMk cId="2218879064" sldId="311"/>
            <ac:spMk id="56" creationId="{A3299970-D426-0B3E-ED43-209B538E41C0}"/>
          </ac:spMkLst>
        </pc:spChg>
        <pc:spChg chg="mod">
          <ac:chgData name="陈正翰" userId="a6970efd-6ef8-4a74-8b8d-8c7a7a05661f" providerId="ADAL" clId="{96CE1D36-CE3F-48AE-844B-75398A5F2661}" dt="2025-06-04T12:58:49.296" v="368"/>
          <ac:spMkLst>
            <pc:docMk/>
            <pc:sldMk cId="2218879064" sldId="311"/>
            <ac:spMk id="57" creationId="{CE28D4B1-BE1D-B4DE-97C3-5EB630A4E499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59" creationId="{52B58CF0-4B10-93E3-9732-16A6369C10D1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60" creationId="{4B8856F9-BE70-7F94-D8B4-39B41C038AEA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61" creationId="{03071206-9008-16D0-F630-94BE1D039B9C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62" creationId="{43ADBC6C-E37C-D3CB-EDBB-855A07C1A20B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63" creationId="{125C851A-AA60-5C18-369E-A46503EC4DE4}"/>
          </ac:spMkLst>
        </pc:spChg>
        <pc:spChg chg="mod">
          <ac:chgData name="陈正翰" userId="a6970efd-6ef8-4a74-8b8d-8c7a7a05661f" providerId="ADAL" clId="{96CE1D36-CE3F-48AE-844B-75398A5F2661}" dt="2025-06-04T12:59:27.158" v="382" actId="571"/>
          <ac:spMkLst>
            <pc:docMk/>
            <pc:sldMk cId="2218879064" sldId="311"/>
            <ac:spMk id="128" creationId="{8A20D2DD-D15F-BCD8-AC79-3A560305FF79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0" creationId="{92798990-4121-E874-8843-8A71B31D496D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1" creationId="{E89735FA-BD45-8D8B-95DC-745B321785C2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2" creationId="{9C921B51-0B2A-5D32-0136-3FBF0BAFCB67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3" creationId="{EC021FB4-37FA-B75B-CD65-DAB62DF0C385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4" creationId="{25232AA4-4CBB-88C7-BCAC-759C315C09D1}"/>
          </ac:spMkLst>
        </pc:spChg>
        <pc:spChg chg="mod">
          <ac:chgData name="陈正翰" userId="a6970efd-6ef8-4a74-8b8d-8c7a7a05661f" providerId="ADAL" clId="{96CE1D36-CE3F-48AE-844B-75398A5F2661}" dt="2025-06-04T12:59:26.799" v="381" actId="571"/>
          <ac:spMkLst>
            <pc:docMk/>
            <pc:sldMk cId="2218879064" sldId="311"/>
            <ac:spMk id="135" creationId="{2B30D195-10CE-B12D-9DD0-BBB83380C4D7}"/>
          </ac:spMkLst>
        </pc:spChg>
        <pc:spChg chg="mod">
          <ac:chgData name="陈正翰" userId="a6970efd-6ef8-4a74-8b8d-8c7a7a05661f" providerId="ADAL" clId="{96CE1D36-CE3F-48AE-844B-75398A5F2661}" dt="2025-06-04T13:00:14.404" v="393" actId="14100"/>
          <ac:spMkLst>
            <pc:docMk/>
            <pc:sldMk cId="2218879064" sldId="311"/>
            <ac:spMk id="137" creationId="{4EA937EE-DB05-6F4F-B83E-36E7F0C9480D}"/>
          </ac:spMkLst>
        </pc:spChg>
        <pc:spChg chg="mod">
          <ac:chgData name="陈正翰" userId="a6970efd-6ef8-4a74-8b8d-8c7a7a05661f" providerId="ADAL" clId="{96CE1D36-CE3F-48AE-844B-75398A5F2661}" dt="2025-06-04T13:10:22.744" v="471" actId="14100"/>
          <ac:spMkLst>
            <pc:docMk/>
            <pc:sldMk cId="2218879064" sldId="311"/>
            <ac:spMk id="138" creationId="{BB175DFB-8EE9-5121-90A4-BD875D009AF6}"/>
          </ac:spMkLst>
        </pc:spChg>
        <pc:spChg chg="mod">
          <ac:chgData name="陈正翰" userId="a6970efd-6ef8-4a74-8b8d-8c7a7a05661f" providerId="ADAL" clId="{96CE1D36-CE3F-48AE-844B-75398A5F2661}" dt="2025-06-04T13:10:51.412" v="479" actId="404"/>
          <ac:spMkLst>
            <pc:docMk/>
            <pc:sldMk cId="2218879064" sldId="311"/>
            <ac:spMk id="139" creationId="{45E9807B-EDE3-AA59-92F1-B53BDD752825}"/>
          </ac:spMkLst>
        </pc:spChg>
        <pc:spChg chg="mod">
          <ac:chgData name="陈正翰" userId="a6970efd-6ef8-4a74-8b8d-8c7a7a05661f" providerId="ADAL" clId="{96CE1D36-CE3F-48AE-844B-75398A5F2661}" dt="2025-06-04T12:59:30.316" v="383" actId="571"/>
          <ac:spMkLst>
            <pc:docMk/>
            <pc:sldMk cId="2218879064" sldId="311"/>
            <ac:spMk id="140" creationId="{42AF5437-47FF-0E19-BBA7-EEC244DA1378}"/>
          </ac:spMkLst>
        </pc:spChg>
        <pc:spChg chg="mod">
          <ac:chgData name="陈正翰" userId="a6970efd-6ef8-4a74-8b8d-8c7a7a05661f" providerId="ADAL" clId="{96CE1D36-CE3F-48AE-844B-75398A5F2661}" dt="2025-06-04T12:59:30.316" v="383" actId="571"/>
          <ac:spMkLst>
            <pc:docMk/>
            <pc:sldMk cId="2218879064" sldId="311"/>
            <ac:spMk id="141" creationId="{CDE26535-2AA9-EF2D-DE48-C185D5EF75D8}"/>
          </ac:spMkLst>
        </pc:spChg>
        <pc:spChg chg="mod">
          <ac:chgData name="陈正翰" userId="a6970efd-6ef8-4a74-8b8d-8c7a7a05661f" providerId="ADAL" clId="{96CE1D36-CE3F-48AE-844B-75398A5F2661}" dt="2025-06-04T12:59:30.316" v="383" actId="571"/>
          <ac:spMkLst>
            <pc:docMk/>
            <pc:sldMk cId="2218879064" sldId="311"/>
            <ac:spMk id="142" creationId="{DBAA1842-7D84-44F5-BD36-220119E372CD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44" creationId="{620D627E-BC8A-8CD7-E47D-79524349A609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45" creationId="{2B76B9F9-8685-E695-977D-12745AC3FD5C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46" creationId="{94F4C944-6D62-3F18-A635-3AA89EFA9D57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56" creationId="{3E9B224F-E802-6169-4627-0B0289DE8A67}"/>
          </ac:spMkLst>
        </pc:spChg>
        <pc:spChg chg="del">
          <ac:chgData name="陈正翰" userId="a6970efd-6ef8-4a74-8b8d-8c7a7a05661f" providerId="ADAL" clId="{96CE1D36-CE3F-48AE-844B-75398A5F2661}" dt="2025-06-04T12:56:26.969" v="301" actId="478"/>
          <ac:spMkLst>
            <pc:docMk/>
            <pc:sldMk cId="2218879064" sldId="311"/>
            <ac:spMk id="158" creationId="{23074527-4D06-AA04-4D37-F94447F9013D}"/>
          </ac:spMkLst>
        </pc:spChg>
        <pc:spChg chg="del">
          <ac:chgData name="陈正翰" userId="a6970efd-6ef8-4a74-8b8d-8c7a7a05661f" providerId="ADAL" clId="{96CE1D36-CE3F-48AE-844B-75398A5F2661}" dt="2025-06-04T12:56:26.969" v="301" actId="478"/>
          <ac:spMkLst>
            <pc:docMk/>
            <pc:sldMk cId="2218879064" sldId="311"/>
            <ac:spMk id="159" creationId="{A9004E03-0EBC-1A97-2906-FF58FDB4DC65}"/>
          </ac:spMkLst>
        </pc:spChg>
        <pc:spChg chg="mod">
          <ac:chgData name="陈正翰" userId="a6970efd-6ef8-4a74-8b8d-8c7a7a05661f" providerId="ADAL" clId="{96CE1D36-CE3F-48AE-844B-75398A5F2661}" dt="2025-06-04T12:59:55.089" v="390" actId="20577"/>
          <ac:spMkLst>
            <pc:docMk/>
            <pc:sldMk cId="2218879064" sldId="311"/>
            <ac:spMk id="160" creationId="{084C9F16-680A-E00F-A6C9-F1EA9D7531E1}"/>
          </ac:spMkLst>
        </pc:spChg>
        <pc:spChg chg="del">
          <ac:chgData name="陈正翰" userId="a6970efd-6ef8-4a74-8b8d-8c7a7a05661f" providerId="ADAL" clId="{96CE1D36-CE3F-48AE-844B-75398A5F2661}" dt="2025-06-04T12:56:26.969" v="301" actId="478"/>
          <ac:spMkLst>
            <pc:docMk/>
            <pc:sldMk cId="2218879064" sldId="311"/>
            <ac:spMk id="161" creationId="{DF79409E-CA5C-2069-D1D5-FF44B5E936D6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2" creationId="{B5027CD5-4883-DCB7-A7D1-1D8954D1158E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4" creationId="{A7A057D8-FF67-119A-05F6-77EC7B416DC3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5" creationId="{C64B8048-70D2-198A-A586-318B8E9FFE11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6" creationId="{6BA6CF01-5187-18F9-A0DE-4FDB795EBBC6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7" creationId="{30FA2F66-C788-09D2-F38D-2999AF45E0F6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8" creationId="{FDDC16CC-A2EA-0491-445F-3FCF3E966269}"/>
          </ac:spMkLst>
        </pc:spChg>
        <pc:spChg chg="mod">
          <ac:chgData name="陈正翰" userId="a6970efd-6ef8-4a74-8b8d-8c7a7a05661f" providerId="ADAL" clId="{96CE1D36-CE3F-48AE-844B-75398A5F2661}" dt="2025-06-04T12:59:33.681" v="384" actId="571"/>
          <ac:spMkLst>
            <pc:docMk/>
            <pc:sldMk cId="2218879064" sldId="311"/>
            <ac:spMk id="169" creationId="{CA449173-A758-B39D-B200-2EC52B8EFE47}"/>
          </ac:spMkLst>
        </pc:spChg>
        <pc:spChg chg="mod">
          <ac:chgData name="陈正翰" userId="a6970efd-6ef8-4a74-8b8d-8c7a7a05661f" providerId="ADAL" clId="{96CE1D36-CE3F-48AE-844B-75398A5F2661}" dt="2025-06-04T13:04:08.713" v="407"/>
          <ac:spMkLst>
            <pc:docMk/>
            <pc:sldMk cId="2218879064" sldId="311"/>
            <ac:spMk id="171" creationId="{E07941AD-3DFE-4996-7F65-3DD84357ECF6}"/>
          </ac:spMkLst>
        </pc:spChg>
        <pc:spChg chg="mod">
          <ac:chgData name="陈正翰" userId="a6970efd-6ef8-4a74-8b8d-8c7a7a05661f" providerId="ADAL" clId="{96CE1D36-CE3F-48AE-844B-75398A5F2661}" dt="2025-06-04T13:11:21.621" v="487" actId="2711"/>
          <ac:spMkLst>
            <pc:docMk/>
            <pc:sldMk cId="2218879064" sldId="311"/>
            <ac:spMk id="172" creationId="{ACB6D6FC-744A-ADE6-0A31-E337B4FB3AD1}"/>
          </ac:spMkLst>
        </pc:spChg>
        <pc:spChg chg="mod">
          <ac:chgData name="陈正翰" userId="a6970efd-6ef8-4a74-8b8d-8c7a7a05661f" providerId="ADAL" clId="{96CE1D36-CE3F-48AE-844B-75398A5F2661}" dt="2025-06-04T13:11:10.148" v="485" actId="27636"/>
          <ac:spMkLst>
            <pc:docMk/>
            <pc:sldMk cId="2218879064" sldId="311"/>
            <ac:spMk id="173" creationId="{3B9B980B-29D3-7D76-9171-F95F4521CAF3}"/>
          </ac:spMkLst>
        </pc:spChg>
        <pc:spChg chg="mod">
          <ac:chgData name="陈正翰" userId="a6970efd-6ef8-4a74-8b8d-8c7a7a05661f" providerId="ADAL" clId="{96CE1D36-CE3F-48AE-844B-75398A5F2661}" dt="2025-06-04T13:04:08.713" v="407"/>
          <ac:spMkLst>
            <pc:docMk/>
            <pc:sldMk cId="2218879064" sldId="311"/>
            <ac:spMk id="174" creationId="{D8A165C4-C89B-9267-C4C8-4C982BC0A89E}"/>
          </ac:spMkLst>
        </pc:spChg>
        <pc:spChg chg="mod">
          <ac:chgData name="陈正翰" userId="a6970efd-6ef8-4a74-8b8d-8c7a7a05661f" providerId="ADAL" clId="{96CE1D36-CE3F-48AE-844B-75398A5F2661}" dt="2025-06-04T13:04:34.753" v="414" actId="6549"/>
          <ac:spMkLst>
            <pc:docMk/>
            <pc:sldMk cId="2218879064" sldId="311"/>
            <ac:spMk id="175" creationId="{353CC788-898B-57F6-6C63-C763A8C79719}"/>
          </ac:spMkLst>
        </pc:spChg>
        <pc:spChg chg="mod">
          <ac:chgData name="陈正翰" userId="a6970efd-6ef8-4a74-8b8d-8c7a7a05661f" providerId="ADAL" clId="{96CE1D36-CE3F-48AE-844B-75398A5F2661}" dt="2025-06-04T13:04:08.713" v="407"/>
          <ac:spMkLst>
            <pc:docMk/>
            <pc:sldMk cId="2218879064" sldId="311"/>
            <ac:spMk id="176" creationId="{C60BCE7F-1460-8D44-6291-1E0EA521BCDD}"/>
          </ac:spMkLst>
        </pc:spChg>
        <pc:spChg chg="mod">
          <ac:chgData name="陈正翰" userId="a6970efd-6ef8-4a74-8b8d-8c7a7a05661f" providerId="ADAL" clId="{96CE1D36-CE3F-48AE-844B-75398A5F2661}" dt="2025-06-04T13:04:12.309" v="409"/>
          <ac:spMkLst>
            <pc:docMk/>
            <pc:sldMk cId="2218879064" sldId="311"/>
            <ac:spMk id="178" creationId="{981A0EAA-362B-B3BE-B34B-0A5C32AB5F5D}"/>
          </ac:spMkLst>
        </pc:spChg>
        <pc:spChg chg="mod">
          <ac:chgData name="陈正翰" userId="a6970efd-6ef8-4a74-8b8d-8c7a7a05661f" providerId="ADAL" clId="{96CE1D36-CE3F-48AE-844B-75398A5F2661}" dt="2025-06-04T13:11:16.478" v="486" actId="2711"/>
          <ac:spMkLst>
            <pc:docMk/>
            <pc:sldMk cId="2218879064" sldId="311"/>
            <ac:spMk id="179" creationId="{948AFB64-CE59-CC0D-6CB4-CE5796DED3D9}"/>
          </ac:spMkLst>
        </pc:spChg>
        <pc:spChg chg="mod">
          <ac:chgData name="陈正翰" userId="a6970efd-6ef8-4a74-8b8d-8c7a7a05661f" providerId="ADAL" clId="{96CE1D36-CE3F-48AE-844B-75398A5F2661}" dt="2025-06-04T13:10:59.965" v="481" actId="404"/>
          <ac:spMkLst>
            <pc:docMk/>
            <pc:sldMk cId="2218879064" sldId="311"/>
            <ac:spMk id="180" creationId="{5F613A0F-2FB6-2A36-8072-F7490F982C74}"/>
          </ac:spMkLst>
        </pc:spChg>
        <pc:spChg chg="mod">
          <ac:chgData name="陈正翰" userId="a6970efd-6ef8-4a74-8b8d-8c7a7a05661f" providerId="ADAL" clId="{96CE1D36-CE3F-48AE-844B-75398A5F2661}" dt="2025-06-04T13:04:12.309" v="409"/>
          <ac:spMkLst>
            <pc:docMk/>
            <pc:sldMk cId="2218879064" sldId="311"/>
            <ac:spMk id="181" creationId="{3C11289C-BCA1-B2A3-E7EB-69A32F8453D9}"/>
          </ac:spMkLst>
        </pc:spChg>
        <pc:spChg chg="mod">
          <ac:chgData name="陈正翰" userId="a6970efd-6ef8-4a74-8b8d-8c7a7a05661f" providerId="ADAL" clId="{96CE1D36-CE3F-48AE-844B-75398A5F2661}" dt="2025-06-04T13:04:32.267" v="412" actId="20577"/>
          <ac:spMkLst>
            <pc:docMk/>
            <pc:sldMk cId="2218879064" sldId="311"/>
            <ac:spMk id="182" creationId="{CD2DACED-7656-EC13-9F9C-1B6E107C5E32}"/>
          </ac:spMkLst>
        </pc:spChg>
        <pc:spChg chg="mod">
          <ac:chgData name="陈正翰" userId="a6970efd-6ef8-4a74-8b8d-8c7a7a05661f" providerId="ADAL" clId="{96CE1D36-CE3F-48AE-844B-75398A5F2661}" dt="2025-06-04T13:04:12.309" v="409"/>
          <ac:spMkLst>
            <pc:docMk/>
            <pc:sldMk cId="2218879064" sldId="311"/>
            <ac:spMk id="183" creationId="{9C060AC6-D581-8FD6-570E-68816FD9C52E}"/>
          </ac:spMkLst>
        </pc:spChg>
        <pc:spChg chg="mod">
          <ac:chgData name="陈正翰" userId="a6970efd-6ef8-4a74-8b8d-8c7a7a05661f" providerId="ADAL" clId="{96CE1D36-CE3F-48AE-844B-75398A5F2661}" dt="2025-06-04T13:43:41.363" v="625"/>
          <ac:spMkLst>
            <pc:docMk/>
            <pc:sldMk cId="2218879064" sldId="311"/>
            <ac:spMk id="185" creationId="{E960A907-8BB2-932D-FB14-0D90E4627B64}"/>
          </ac:spMkLst>
        </pc:spChg>
        <pc:spChg chg="mod">
          <ac:chgData name="陈正翰" userId="a6970efd-6ef8-4a74-8b8d-8c7a7a05661f" providerId="ADAL" clId="{96CE1D36-CE3F-48AE-844B-75398A5F2661}" dt="2025-06-04T13:09:40.405" v="466" actId="113"/>
          <ac:spMkLst>
            <pc:docMk/>
            <pc:sldMk cId="2218879064" sldId="311"/>
            <ac:spMk id="186" creationId="{75AA8CA3-F509-E8D7-2C93-EBF03FC46A06}"/>
          </ac:spMkLst>
        </pc:spChg>
        <pc:spChg chg="add mod">
          <ac:chgData name="陈正翰" userId="a6970efd-6ef8-4a74-8b8d-8c7a7a05661f" providerId="ADAL" clId="{96CE1D36-CE3F-48AE-844B-75398A5F2661}" dt="2025-06-04T13:43:23.619" v="623" actId="12788"/>
          <ac:spMkLst>
            <pc:docMk/>
            <pc:sldMk cId="2218879064" sldId="311"/>
            <ac:spMk id="188" creationId="{AD5FFE44-335D-BF74-0C10-F2BA93B955A0}"/>
          </ac:spMkLst>
        </pc:spChg>
        <pc:spChg chg="add mod">
          <ac:chgData name="陈正翰" userId="a6970efd-6ef8-4a74-8b8d-8c7a7a05661f" providerId="ADAL" clId="{96CE1D36-CE3F-48AE-844B-75398A5F2661}" dt="2025-06-04T13:43:23.619" v="623" actId="12788"/>
          <ac:spMkLst>
            <pc:docMk/>
            <pc:sldMk cId="2218879064" sldId="311"/>
            <ac:spMk id="190" creationId="{FC4DE4E2-31C6-79B9-81D1-09FC3BA3B13B}"/>
          </ac:spMkLst>
        </pc:spChg>
        <pc:spChg chg="add mod">
          <ac:chgData name="陈正翰" userId="a6970efd-6ef8-4a74-8b8d-8c7a7a05661f" providerId="ADAL" clId="{96CE1D36-CE3F-48AE-844B-75398A5F2661}" dt="2025-06-04T13:44:12.329" v="632" actId="114"/>
          <ac:spMkLst>
            <pc:docMk/>
            <pc:sldMk cId="2218879064" sldId="311"/>
            <ac:spMk id="192" creationId="{7BD376F0-ADFC-671A-D5EA-791CDB04369B}"/>
          </ac:spMkLst>
        </pc:spChg>
        <pc:spChg chg="add mod">
          <ac:chgData name="陈正翰" userId="a6970efd-6ef8-4a74-8b8d-8c7a7a05661f" providerId="ADAL" clId="{96CE1D36-CE3F-48AE-844B-75398A5F2661}" dt="2025-06-04T13:45:08.869" v="640" actId="1076"/>
          <ac:spMkLst>
            <pc:docMk/>
            <pc:sldMk cId="2218879064" sldId="311"/>
            <ac:spMk id="194" creationId="{F7ACA26C-A27D-B1A3-A2BA-8A6B4F847A75}"/>
          </ac:spMkLst>
        </pc:spChg>
        <pc:grpChg chg="add mod">
          <ac:chgData name="陈正翰" userId="a6970efd-6ef8-4a74-8b8d-8c7a7a05661f" providerId="ADAL" clId="{96CE1D36-CE3F-48AE-844B-75398A5F2661}" dt="2025-06-04T12:56:27.293" v="302"/>
          <ac:grpSpMkLst>
            <pc:docMk/>
            <pc:sldMk cId="2218879064" sldId="311"/>
            <ac:grpSpMk id="4" creationId="{55BC5310-F7F2-B2AE-7C0A-669B0D2BD34F}"/>
          </ac:grpSpMkLst>
        </pc:grpChg>
        <pc:grpChg chg="mod">
          <ac:chgData name="陈正翰" userId="a6970efd-6ef8-4a74-8b8d-8c7a7a05661f" providerId="ADAL" clId="{96CE1D36-CE3F-48AE-844B-75398A5F2661}" dt="2025-06-04T12:56:27.293" v="302"/>
          <ac:grpSpMkLst>
            <pc:docMk/>
            <pc:sldMk cId="2218879064" sldId="311"/>
            <ac:grpSpMk id="7" creationId="{5D09E313-F27F-1EB0-97D8-7B2EBA8A5003}"/>
          </ac:grpSpMkLst>
        </pc:grpChg>
        <pc:grpChg chg="add del mod">
          <ac:chgData name="陈正翰" userId="a6970efd-6ef8-4a74-8b8d-8c7a7a05661f" providerId="ADAL" clId="{96CE1D36-CE3F-48AE-844B-75398A5F2661}" dt="2025-06-04T12:57:39.701" v="344" actId="478"/>
          <ac:grpSpMkLst>
            <pc:docMk/>
            <pc:sldMk cId="2218879064" sldId="311"/>
            <ac:grpSpMk id="10" creationId="{72952CC2-1214-0BA0-3595-0F24EAC38543}"/>
          </ac:grpSpMkLst>
        </pc:grpChg>
        <pc:grpChg chg="add del mod">
          <ac:chgData name="陈正翰" userId="a6970efd-6ef8-4a74-8b8d-8c7a7a05661f" providerId="ADAL" clId="{96CE1D36-CE3F-48AE-844B-75398A5F2661}" dt="2025-06-04T12:57:39.701" v="344" actId="478"/>
          <ac:grpSpMkLst>
            <pc:docMk/>
            <pc:sldMk cId="2218879064" sldId="311"/>
            <ac:grpSpMk id="13" creationId="{F07BBE6D-B3AC-AC57-4C7A-48E34E9F5C14}"/>
          </ac:grpSpMkLst>
        </pc:grpChg>
        <pc:grpChg chg="add del mod">
          <ac:chgData name="陈正翰" userId="a6970efd-6ef8-4a74-8b8d-8c7a7a05661f" providerId="ADAL" clId="{96CE1D36-CE3F-48AE-844B-75398A5F2661}" dt="2025-06-04T12:57:39.701" v="344" actId="478"/>
          <ac:grpSpMkLst>
            <pc:docMk/>
            <pc:sldMk cId="2218879064" sldId="311"/>
            <ac:grpSpMk id="17" creationId="{27E419A3-5F74-A84D-4C9F-E2900DBA8A75}"/>
          </ac:grpSpMkLst>
        </pc:grpChg>
        <pc:grpChg chg="add del mod">
          <ac:chgData name="陈正翰" userId="a6970efd-6ef8-4a74-8b8d-8c7a7a05661f" providerId="ADAL" clId="{96CE1D36-CE3F-48AE-844B-75398A5F2661}" dt="2025-06-04T12:58:10.549" v="352" actId="478"/>
          <ac:grpSpMkLst>
            <pc:docMk/>
            <pc:sldMk cId="2218879064" sldId="311"/>
            <ac:grpSpMk id="28" creationId="{2E03CB1B-E8B7-DB1E-74FE-94D1A66C22D9}"/>
          </ac:grpSpMkLst>
        </pc:grpChg>
        <pc:grpChg chg="mod">
          <ac:chgData name="陈正翰" userId="a6970efd-6ef8-4a74-8b8d-8c7a7a05661f" providerId="ADAL" clId="{96CE1D36-CE3F-48AE-844B-75398A5F2661}" dt="2025-06-04T12:57:57.832" v="349"/>
          <ac:grpSpMkLst>
            <pc:docMk/>
            <pc:sldMk cId="2218879064" sldId="311"/>
            <ac:grpSpMk id="30" creationId="{8C9709F7-E502-E7D1-1BB8-E190C883CE43}"/>
          </ac:grpSpMkLst>
        </pc:grpChg>
        <pc:grpChg chg="add del mod">
          <ac:chgData name="陈正翰" userId="a6970efd-6ef8-4a74-8b8d-8c7a7a05661f" providerId="ADAL" clId="{96CE1D36-CE3F-48AE-844B-75398A5F2661}" dt="2025-06-04T12:58:59.553" v="374" actId="478"/>
          <ac:grpSpMkLst>
            <pc:docMk/>
            <pc:sldMk cId="2218879064" sldId="311"/>
            <ac:grpSpMk id="35" creationId="{10FC9919-BF20-D1CF-558D-2D036D051B2A}"/>
          </ac:grpSpMkLst>
        </pc:grpChg>
        <pc:grpChg chg="add del mod">
          <ac:chgData name="陈正翰" userId="a6970efd-6ef8-4a74-8b8d-8c7a7a05661f" providerId="ADAL" clId="{96CE1D36-CE3F-48AE-844B-75398A5F2661}" dt="2025-06-04T12:58:52.395" v="371" actId="478"/>
          <ac:grpSpMkLst>
            <pc:docMk/>
            <pc:sldMk cId="2218879064" sldId="311"/>
            <ac:grpSpMk id="38" creationId="{200485FC-917A-0531-4162-3095E81F79C9}"/>
          </ac:grpSpMkLst>
        </pc:grpChg>
        <pc:grpChg chg="del">
          <ac:chgData name="陈正翰" userId="a6970efd-6ef8-4a74-8b8d-8c7a7a05661f" providerId="ADAL" clId="{96CE1D36-CE3F-48AE-844B-75398A5F2661}" dt="2025-06-04T12:56:26.969" v="301" actId="478"/>
          <ac:grpSpMkLst>
            <pc:docMk/>
            <pc:sldMk cId="2218879064" sldId="311"/>
            <ac:grpSpMk id="46" creationId="{6CF7E692-D7DE-0C4F-1421-101F44D40450}"/>
          </ac:grpSpMkLst>
        </pc:grpChg>
        <pc:grpChg chg="del">
          <ac:chgData name="陈正翰" userId="a6970efd-6ef8-4a74-8b8d-8c7a7a05661f" providerId="ADAL" clId="{96CE1D36-CE3F-48AE-844B-75398A5F2661}" dt="2025-06-04T12:56:26.969" v="301" actId="478"/>
          <ac:grpSpMkLst>
            <pc:docMk/>
            <pc:sldMk cId="2218879064" sldId="311"/>
            <ac:grpSpMk id="47" creationId="{ABE38F14-09BB-588B-B910-35F3273AD07D}"/>
          </ac:grpSpMkLst>
        </pc:grpChg>
        <pc:grpChg chg="add del mod">
          <ac:chgData name="陈正翰" userId="a6970efd-6ef8-4a74-8b8d-8c7a7a05661f" providerId="ADAL" clId="{96CE1D36-CE3F-48AE-844B-75398A5F2661}" dt="2025-06-04T13:00:08.313" v="392" actId="478"/>
          <ac:grpSpMkLst>
            <pc:docMk/>
            <pc:sldMk cId="2218879064" sldId="311"/>
            <ac:grpSpMk id="51" creationId="{3C9F5861-8848-24C9-7BBC-A8D8A5939EB6}"/>
          </ac:grpSpMkLst>
        </pc:grpChg>
        <pc:grpChg chg="add mod">
          <ac:chgData name="陈正翰" userId="a6970efd-6ef8-4a74-8b8d-8c7a7a05661f" providerId="ADAL" clId="{96CE1D36-CE3F-48AE-844B-75398A5F2661}" dt="2025-06-04T12:59:27.158" v="382" actId="571"/>
          <ac:grpSpMkLst>
            <pc:docMk/>
            <pc:sldMk cId="2218879064" sldId="311"/>
            <ac:grpSpMk id="58" creationId="{F043D230-B5C4-F262-A716-E62A69590CA8}"/>
          </ac:grpSpMkLst>
        </pc:grpChg>
        <pc:grpChg chg="add mod">
          <ac:chgData name="陈正翰" userId="a6970efd-6ef8-4a74-8b8d-8c7a7a05661f" providerId="ADAL" clId="{96CE1D36-CE3F-48AE-844B-75398A5F2661}" dt="2025-06-04T12:59:26.799" v="381" actId="571"/>
          <ac:grpSpMkLst>
            <pc:docMk/>
            <pc:sldMk cId="2218879064" sldId="311"/>
            <ac:grpSpMk id="129" creationId="{306E4572-650B-3217-C470-1AE44A64E548}"/>
          </ac:grpSpMkLst>
        </pc:grpChg>
        <pc:grpChg chg="add del mod">
          <ac:chgData name="陈正翰" userId="a6970efd-6ef8-4a74-8b8d-8c7a7a05661f" providerId="ADAL" clId="{96CE1D36-CE3F-48AE-844B-75398A5F2661}" dt="2025-06-04T13:04:07.194" v="406" actId="1036"/>
          <ac:grpSpMkLst>
            <pc:docMk/>
            <pc:sldMk cId="2218879064" sldId="311"/>
            <ac:grpSpMk id="136" creationId="{771F389E-FC19-9DF0-8723-8E1C54463530}"/>
          </ac:grpSpMkLst>
        </pc:grpChg>
        <pc:grpChg chg="add del mod">
          <ac:chgData name="陈正翰" userId="a6970efd-6ef8-4a74-8b8d-8c7a7a05661f" providerId="ADAL" clId="{96CE1D36-CE3F-48AE-844B-75398A5F2661}" dt="2025-06-04T13:00:08.313" v="392" actId="478"/>
          <ac:grpSpMkLst>
            <pc:docMk/>
            <pc:sldMk cId="2218879064" sldId="311"/>
            <ac:grpSpMk id="143" creationId="{5B411F1D-FB93-1C91-A6A2-214953FDF2BE}"/>
          </ac:grpSpMkLst>
        </pc:grpChg>
        <pc:grpChg chg="del">
          <ac:chgData name="陈正翰" userId="a6970efd-6ef8-4a74-8b8d-8c7a7a05661f" providerId="ADAL" clId="{96CE1D36-CE3F-48AE-844B-75398A5F2661}" dt="2025-06-04T12:56:26.969" v="301" actId="478"/>
          <ac:grpSpMkLst>
            <pc:docMk/>
            <pc:sldMk cId="2218879064" sldId="311"/>
            <ac:grpSpMk id="149" creationId="{B118EDFD-2F94-9246-130E-27EA2461582E}"/>
          </ac:grpSpMkLst>
        </pc:grpChg>
        <pc:grpChg chg="del">
          <ac:chgData name="陈正翰" userId="a6970efd-6ef8-4a74-8b8d-8c7a7a05661f" providerId="ADAL" clId="{96CE1D36-CE3F-48AE-844B-75398A5F2661}" dt="2025-06-04T12:56:26.969" v="301" actId="478"/>
          <ac:grpSpMkLst>
            <pc:docMk/>
            <pc:sldMk cId="2218879064" sldId="311"/>
            <ac:grpSpMk id="154" creationId="{2D427057-4229-E54D-0237-63EF5DDC05C3}"/>
          </ac:grpSpMkLst>
        </pc:grpChg>
        <pc:grpChg chg="add del mod">
          <ac:chgData name="陈正翰" userId="a6970efd-6ef8-4a74-8b8d-8c7a7a05661f" providerId="ADAL" clId="{96CE1D36-CE3F-48AE-844B-75398A5F2661}" dt="2025-06-04T12:59:39.880" v="387" actId="478"/>
          <ac:grpSpMkLst>
            <pc:docMk/>
            <pc:sldMk cId="2218879064" sldId="311"/>
            <ac:grpSpMk id="163" creationId="{E0DF5D09-1A80-42A7-7488-B6A3D8074FFD}"/>
          </ac:grpSpMkLst>
        </pc:grpChg>
        <pc:grpChg chg="add mod">
          <ac:chgData name="陈正翰" userId="a6970efd-6ef8-4a74-8b8d-8c7a7a05661f" providerId="ADAL" clId="{96CE1D36-CE3F-48AE-844B-75398A5F2661}" dt="2025-06-04T13:07:02.647" v="435" actId="1035"/>
          <ac:grpSpMkLst>
            <pc:docMk/>
            <pc:sldMk cId="2218879064" sldId="311"/>
            <ac:grpSpMk id="170" creationId="{DEFE21C5-A5C0-B949-CF81-A8D3DF7AA5FA}"/>
          </ac:grpSpMkLst>
        </pc:grpChg>
        <pc:grpChg chg="add mod">
          <ac:chgData name="陈正翰" userId="a6970efd-6ef8-4a74-8b8d-8c7a7a05661f" providerId="ADAL" clId="{96CE1D36-CE3F-48AE-844B-75398A5F2661}" dt="2025-06-04T13:07:09.896" v="436" actId="465"/>
          <ac:grpSpMkLst>
            <pc:docMk/>
            <pc:sldMk cId="2218879064" sldId="311"/>
            <ac:grpSpMk id="177" creationId="{760D01B4-A73C-9970-A98F-77148D893367}"/>
          </ac:grpSpMkLst>
        </pc:grpChg>
        <pc:grpChg chg="add mod">
          <ac:chgData name="陈正翰" userId="a6970efd-6ef8-4a74-8b8d-8c7a7a05661f" providerId="ADAL" clId="{96CE1D36-CE3F-48AE-844B-75398A5F2661}" dt="2025-06-04T13:09:13.925" v="453" actId="14100"/>
          <ac:grpSpMkLst>
            <pc:docMk/>
            <pc:sldMk cId="2218879064" sldId="311"/>
            <ac:grpSpMk id="184" creationId="{E2ACD66A-F380-08FA-EDCB-06317CC98169}"/>
          </ac:grpSpMkLst>
        </pc:grpChg>
        <pc:cxnChg chg="del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23" creationId="{321C043C-DDC0-303F-522E-B07A5BA1C6C2}"/>
          </ac:cxnSpMkLst>
        </pc:cxnChg>
        <pc:cxnChg chg="del mod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24" creationId="{AC0E613F-AA8D-4779-B4F3-D0218E3B5C38}"/>
          </ac:cxnSpMkLst>
        </pc:cxnChg>
        <pc:cxnChg chg="del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26" creationId="{C49ED7B9-9B99-5C46-2E4A-161B2031E44C}"/>
          </ac:cxnSpMkLst>
        </pc:cxnChg>
        <pc:cxnChg chg="del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147" creationId="{D2A37F0F-210C-1281-148F-B3B4878873BA}"/>
          </ac:cxnSpMkLst>
        </pc:cxnChg>
        <pc:cxnChg chg="del mod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148" creationId="{A506F58D-43C6-B8D1-8E4B-939DD6CF5994}"/>
          </ac:cxnSpMkLst>
        </pc:cxnChg>
        <pc:cxnChg chg="del">
          <ac:chgData name="陈正翰" userId="a6970efd-6ef8-4a74-8b8d-8c7a7a05661f" providerId="ADAL" clId="{96CE1D36-CE3F-48AE-844B-75398A5F2661}" dt="2025-06-04T12:56:26.969" v="301" actId="478"/>
          <ac:cxnSpMkLst>
            <pc:docMk/>
            <pc:sldMk cId="2218879064" sldId="311"/>
            <ac:cxnSpMk id="153" creationId="{5522F4B6-7210-CCEA-8661-C5CD46571E59}"/>
          </ac:cxnSpMkLst>
        </pc:cxnChg>
      </pc:sldChg>
      <pc:sldMasterChg chg="modSldLayout">
        <pc:chgData name="陈正翰" userId="a6970efd-6ef8-4a74-8b8d-8c7a7a05661f" providerId="ADAL" clId="{96CE1D36-CE3F-48AE-844B-75398A5F2661}" dt="2025-06-05T14:25:49.749" v="644"/>
        <pc:sldMasterMkLst>
          <pc:docMk/>
          <pc:sldMasterMk cId="4066552547" sldId="2147483686"/>
        </pc:sldMasterMkLst>
        <pc:sldLayoutChg chg="addSp delSp modSp mod">
          <pc:chgData name="陈正翰" userId="a6970efd-6ef8-4a74-8b8d-8c7a7a05661f" providerId="ADAL" clId="{96CE1D36-CE3F-48AE-844B-75398A5F2661}" dt="2025-06-05T14:25:49.749" v="644"/>
          <pc:sldLayoutMkLst>
            <pc:docMk/>
            <pc:sldMasterMk cId="4066552547" sldId="2147483686"/>
            <pc:sldLayoutMk cId="2090585691" sldId="2147483704"/>
          </pc:sldLayoutMkLst>
          <pc:picChg chg="add mod">
            <ac:chgData name="陈正翰" userId="a6970efd-6ef8-4a74-8b8d-8c7a7a05661f" providerId="ADAL" clId="{96CE1D36-CE3F-48AE-844B-75398A5F2661}" dt="2025-06-05T14:25:29.894" v="642"/>
            <ac:picMkLst>
              <pc:docMk/>
              <pc:sldMasterMk cId="4066552547" sldId="2147483686"/>
              <pc:sldLayoutMk cId="2090585691" sldId="2147483704"/>
              <ac:picMk id="4" creationId="{4340F2D7-850B-5CF6-3F8D-2C91E4D6A9BB}"/>
            </ac:picMkLst>
          </pc:picChg>
          <pc:picChg chg="del">
            <ac:chgData name="陈正翰" userId="a6970efd-6ef8-4a74-8b8d-8c7a7a05661f" providerId="ADAL" clId="{96CE1D36-CE3F-48AE-844B-75398A5F2661}" dt="2025-06-05T14:25:49.434" v="643" actId="478"/>
            <ac:picMkLst>
              <pc:docMk/>
              <pc:sldMasterMk cId="4066552547" sldId="2147483686"/>
              <pc:sldLayoutMk cId="2090585691" sldId="2147483704"/>
              <ac:picMk id="7" creationId="{078BC445-6898-420E-B58B-CD0B52721CC2}"/>
            </ac:picMkLst>
          </pc:picChg>
          <pc:picChg chg="add mod">
            <ac:chgData name="陈正翰" userId="a6970efd-6ef8-4a74-8b8d-8c7a7a05661f" providerId="ADAL" clId="{96CE1D36-CE3F-48AE-844B-75398A5F2661}" dt="2025-06-05T14:25:49.749" v="644"/>
            <ac:picMkLst>
              <pc:docMk/>
              <pc:sldMasterMk cId="4066552547" sldId="2147483686"/>
              <pc:sldLayoutMk cId="2090585691" sldId="2147483704"/>
              <ac:picMk id="8" creationId="{37EF4435-7E63-2136-6357-C6B1C57DAA83}"/>
            </ac:picMkLst>
          </pc:picChg>
          <pc:picChg chg="add mod">
            <ac:chgData name="陈正翰" userId="a6970efd-6ef8-4a74-8b8d-8c7a7a05661f" providerId="ADAL" clId="{96CE1D36-CE3F-48AE-844B-75398A5F2661}" dt="2025-06-05T14:25:49.749" v="644"/>
            <ac:picMkLst>
              <pc:docMk/>
              <pc:sldMasterMk cId="4066552547" sldId="2147483686"/>
              <pc:sldLayoutMk cId="2090585691" sldId="2147483704"/>
              <ac:picMk id="12" creationId="{FF060A89-04C7-4431-31B0-4A9A3A00B08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F874-A982-4EC3-BD4B-BD59E32C66C1}" type="datetimeFigureOut">
              <a:rPr lang="it-IT" smtClean="0"/>
              <a:t>05/06/2025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2F2E-6FDF-4A6B-AB76-08EC33B125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74063"/>
            <a:ext cx="2383298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altLang="zh-CN" dirty="0"/>
              <a:t>OES 2025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AF746B8-16B5-4251-938A-CD03C89D3C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00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4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AEDD-3EAE-4E2A-9BF1-5113D28571E3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A4E093-361F-4C37-B47B-B067A8415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8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C027-DF9C-4B11-A370-B5E6B7CA0F42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6924BD38-C241-45AE-9D16-9EE806C4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02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73CA-ED9B-4FE3-8B6D-0F82BCDEF4B3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0D3E2E-2AFC-47C5-ADBC-3E40FCEC1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59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4982-4BDA-4AFA-A0A9-17B72D936178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8341C8-2CFC-44BF-90C6-72E69DB88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B32F2C4-840A-465D-B8D3-9DE2BF3FC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57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Inserire testo / oggetto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8D21-BC82-483D-8473-77CF20CEB9B9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8E2D0317-6708-4FD8-83CC-23BC5CFD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66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0316" y="0"/>
            <a:ext cx="6471684" cy="6489700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ED9-DE43-478D-BC78-764BDB1B7E86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29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F578AB8-DC96-4BF4-9F97-D7DA508CF3E9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688E-329B-4957-901B-5ACEB83E8E17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BEA68D2-13D7-4E83-8B67-3B7D4B3EB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5192" y="2060575"/>
            <a:ext cx="6021846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851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521-5CBC-49AE-89DF-CD0823EE4A53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81C075B-AD13-4CF1-8E6F-EFDE96C167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93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1E9-1B7E-4B9F-825D-C547FAB1CE90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347D0FBD-1472-468C-84DA-540ADCCDF1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AE654BE7-A245-475E-B2C5-2D5C0EA5B8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C7FD40C7-9A42-4239-BA55-CFB8D43C52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2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637C-BA24-47E8-BA38-C7287B796156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8807E7-406F-46DA-A7FF-0C975258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833CAB92-1558-4E15-91D9-6F44CDF88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E56354-394B-4187-9F9C-3EC0AFE56E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FA2B0198-8A91-4620-9797-8C5B2DBFE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73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62C-A10A-4C95-8872-EE6596E77686}" type="datetime1">
              <a:rPr lang="it-IT" smtClean="0"/>
              <a:t>05/06/2025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CFA815-ACBE-4524-9331-D296F8E0F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75158ADB-01E3-4A38-A321-CD450AEEE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2B0DC0F-1C21-45C1-8F2A-00A6E1341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76250419-1EAD-4278-97B7-1BA8F07525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DCD9C49F-F44E-4E82-864B-742438DC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  <a:br>
              <a:rPr lang="it-IT" dirty="0"/>
            </a:br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F91CD7E-BBFD-483F-A271-EC1D28C8A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50290743-6926-46ED-BE46-501A4F78C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01</a:t>
            </a:r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9AA91E9E-F4C5-4318-8BFC-5E627DF7F5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02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D6F57CB6-9F04-49B6-939C-D13BA7FB0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03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C01B50D-1661-4131-BCDF-441CC2214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04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2D503613-5D8F-4B95-8EB3-1396314910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05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AE53A6-5645-44EC-B619-20693E3FE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26F8B43E-3092-43FC-A7B0-45C3ACC71E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5" name="Segnaposto testo 7">
            <a:extLst>
              <a:ext uri="{FF2B5EF4-FFF2-40B4-BE49-F238E27FC236}">
                <a16:creationId xmlns:a16="http://schemas.microsoft.com/office/drawing/2014/main" id="{96EAA45D-80FC-4DF6-AC23-808A2DB73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95E95A4E-A14D-4872-961D-4BFE57914A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936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7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313FBE5-F1C4-4411-B0A7-486C895AF990}"/>
              </a:ext>
            </a:extLst>
          </p:cNvPr>
          <p:cNvSpPr/>
          <p:nvPr userDrawn="1"/>
        </p:nvSpPr>
        <p:spPr>
          <a:xfrm>
            <a:off x="6096000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5FF6-7A1F-45D2-AF15-B6421030D6D6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58D49EF2-5E35-412C-A5DD-2A6A604FC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8BDCC8A1-442C-4890-928F-754837D40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843128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923D-0963-4D59-BDE5-B2408F96BB19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4176734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5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84D0C32-E3D9-4D1A-A1D4-7F677E11FBAC}"/>
              </a:ext>
            </a:extLst>
          </p:cNvPr>
          <p:cNvSpPr/>
          <p:nvPr userDrawn="1"/>
        </p:nvSpPr>
        <p:spPr>
          <a:xfrm>
            <a:off x="8017486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0D1A14F-932F-4BEF-AF0D-4A0850EA5900}"/>
              </a:ext>
            </a:extLst>
          </p:cNvPr>
          <p:cNvSpPr/>
          <p:nvPr userDrawn="1"/>
        </p:nvSpPr>
        <p:spPr>
          <a:xfrm>
            <a:off x="4175247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75274AF-A160-4234-871A-D8C5B0DF011E}"/>
              </a:ext>
            </a:extLst>
          </p:cNvPr>
          <p:cNvCxnSpPr>
            <a:cxnSpLocks/>
          </p:cNvCxnSpPr>
          <p:nvPr userDrawn="1"/>
        </p:nvCxnSpPr>
        <p:spPr>
          <a:xfrm>
            <a:off x="8027765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0C5DB749-C07B-4557-8B31-C5C44DDA9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642D4EEC-FAC4-4C46-BB9F-3BA54588E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8310C023-87FF-43B4-9428-3E2652BDB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FB8C8B8-D4F7-4669-8F3B-F456A7ECF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63099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12AA-1E59-4325-A275-7DB71C29CFDB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3216275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EF945E3-FEE2-40A3-82CD-7811BFD88746}"/>
              </a:ext>
            </a:extLst>
          </p:cNvPr>
          <p:cNvCxnSpPr>
            <a:cxnSpLocks/>
          </p:cNvCxnSpPr>
          <p:nvPr userDrawn="1"/>
        </p:nvCxnSpPr>
        <p:spPr>
          <a:xfrm>
            <a:off x="8969803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4DA14660-E3DE-4786-8628-2BDB623B54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38062A0A-3D00-4F2E-A78C-520C7A8814B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3FA3924C-C133-43D4-9617-6E7333D996FB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4F293ED1-7D64-49B8-81A0-5F5FB11E359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34980872-E501-48A5-8B13-B7016BEEE02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7359F283-E0AA-4871-A428-A58C8F3F0A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01D1BE9-9067-430D-A318-4BC1405F006A}"/>
              </a:ext>
            </a:extLst>
          </p:cNvPr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114C5-1930-4807-8B76-4565A5FFB9B5}"/>
              </a:ext>
            </a:extLst>
          </p:cNvPr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D6333A-9B81-4325-A926-22F5E403D75F}"/>
              </a:ext>
            </a:extLst>
          </p:cNvPr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4C53-8377-48FC-BE86-D95163EC1529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CA4DD-889D-4656-8CC7-0948554D4610}" type="datetime1">
              <a:rPr lang="it-IT" smtClean="0"/>
              <a:pPr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801A9-B23D-4656-8AFA-3E413EDF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12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853390"/>
            <a:ext cx="10986218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6" name="Cerchio">
            <a:extLst>
              <a:ext uri="{FF2B5EF4-FFF2-40B4-BE49-F238E27FC236}">
                <a16:creationId xmlns:a16="http://schemas.microsoft.com/office/drawing/2014/main" id="{A0BCD1D3-187F-0F81-48F7-30E4CB14B416}"/>
              </a:ext>
            </a:extLst>
          </p:cNvPr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lemento grafico 6">
            <a:extLst>
              <a:ext uri="{FF2B5EF4-FFF2-40B4-BE49-F238E27FC236}">
                <a16:creationId xmlns:a16="http://schemas.microsoft.com/office/drawing/2014/main" id="{37EF4435-7E63-2136-6357-C6B1C57DA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408" y="635992"/>
            <a:ext cx="5643000" cy="68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060A89-04C7-4431-31B0-4A9A3A00B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53" y="529290"/>
            <a:ext cx="899359" cy="8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5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>
            <a:extLst>
              <a:ext uri="{FF2B5EF4-FFF2-40B4-BE49-F238E27FC236}">
                <a16:creationId xmlns:a16="http://schemas.microsoft.com/office/drawing/2014/main" id="{51B3AA80-97EC-50CB-4FE0-29FF43A159AF}"/>
              </a:ext>
            </a:extLst>
          </p:cNvPr>
          <p:cNvSpPr/>
          <p:nvPr userDrawn="1"/>
        </p:nvSpPr>
        <p:spPr>
          <a:xfrm>
            <a:off x="2609" y="-5451948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F01AAD3-5366-6929-C4BA-2E51CD3F31D4}"/>
              </a:ext>
            </a:extLst>
          </p:cNvPr>
          <p:cNvSpPr/>
          <p:nvPr userDrawn="1"/>
        </p:nvSpPr>
        <p:spPr>
          <a:xfrm rot="19314398">
            <a:off x="2609" y="5451681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2889EA06-D03D-AD37-B610-762B18DC9D96}"/>
              </a:ext>
            </a:extLst>
          </p:cNvPr>
          <p:cNvSpPr/>
          <p:nvPr userDrawn="1"/>
        </p:nvSpPr>
        <p:spPr>
          <a:xfrm rot="10800000" flipH="1">
            <a:off x="10895557" y="1057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11" name="Linea">
            <a:extLst>
              <a:ext uri="{FF2B5EF4-FFF2-40B4-BE49-F238E27FC236}">
                <a16:creationId xmlns:a16="http://schemas.microsoft.com/office/drawing/2014/main" id="{1C01A8D5-245E-26D8-2ECA-82D4764647AF}"/>
              </a:ext>
            </a:extLst>
          </p:cNvPr>
          <p:cNvSpPr/>
          <p:nvPr userDrawn="1"/>
        </p:nvSpPr>
        <p:spPr>
          <a:xfrm rot="10800000">
            <a:off x="-3064" y="5436688"/>
            <a:ext cx="12198128" cy="1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24" name="Titolo 5">
            <a:extLst>
              <a:ext uri="{FF2B5EF4-FFF2-40B4-BE49-F238E27FC236}">
                <a16:creationId xmlns:a16="http://schemas.microsoft.com/office/drawing/2014/main" id="{7A3C36CA-9D5D-490C-3E31-571AF7EC5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2970949"/>
            <a:ext cx="10297220" cy="1979441"/>
          </a:xfrm>
          <a:prstGeom prst="rect">
            <a:avLst/>
          </a:prstGeom>
        </p:spPr>
        <p:txBody>
          <a:bodyPr lIns="0" tIns="360000" r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5" name="Tema / Titolo / Docente  |  00. 00. 0000">
            <a:extLst>
              <a:ext uri="{FF2B5EF4-FFF2-40B4-BE49-F238E27FC236}">
                <a16:creationId xmlns:a16="http://schemas.microsoft.com/office/drawing/2014/main" id="{A4A528BE-7AD2-13B5-15DC-484153FDCFB1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972834C-E7A4-4F0C-968E-82C61F072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1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">
            <a:extLst>
              <a:ext uri="{FF2B5EF4-FFF2-40B4-BE49-F238E27FC236}">
                <a16:creationId xmlns:a16="http://schemas.microsoft.com/office/drawing/2014/main" id="{5904BB58-3F14-9C88-2C51-FC53AD74ECDB}"/>
              </a:ext>
            </a:extLst>
          </p:cNvPr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1" name="Cerchio">
            <a:extLst>
              <a:ext uri="{FF2B5EF4-FFF2-40B4-BE49-F238E27FC236}">
                <a16:creationId xmlns:a16="http://schemas.microsoft.com/office/drawing/2014/main" id="{A9903704-CFC7-476C-9852-F48766C69614}"/>
              </a:ext>
            </a:extLst>
          </p:cNvPr>
          <p:cNvSpPr/>
          <p:nvPr userDrawn="1"/>
        </p:nvSpPr>
        <p:spPr>
          <a:xfrm rot="10800000">
            <a:off x="7559558" y="-2130267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32" name="Cerchio">
            <a:extLst>
              <a:ext uri="{FF2B5EF4-FFF2-40B4-BE49-F238E27FC236}">
                <a16:creationId xmlns:a16="http://schemas.microsoft.com/office/drawing/2014/main" id="{A6756836-4360-4832-91E9-DC1FED362D89}"/>
              </a:ext>
            </a:extLst>
          </p:cNvPr>
          <p:cNvSpPr/>
          <p:nvPr userDrawn="1"/>
        </p:nvSpPr>
        <p:spPr>
          <a:xfrm>
            <a:off x="7559560" y="187990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1D738D7-7E88-4675-A0EF-E3BAD613F5D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F9039971-82D3-47A9-A22B-57F88091170C}"/>
              </a:ext>
            </a:extLst>
          </p:cNvPr>
          <p:cNvCxnSpPr>
            <a:cxnSpLocks/>
          </p:cNvCxnSpPr>
          <p:nvPr userDrawn="1"/>
        </p:nvCxnSpPr>
        <p:spPr>
          <a:xfrm>
            <a:off x="7559558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46E7D75-6D87-4823-9E66-BDAA6D07313A}"/>
              </a:ext>
            </a:extLst>
          </p:cNvPr>
          <p:cNvCxnSpPr>
            <a:cxnSpLocks/>
          </p:cNvCxnSpPr>
          <p:nvPr userDrawn="1"/>
        </p:nvCxnSpPr>
        <p:spPr>
          <a:xfrm>
            <a:off x="0" y="1879907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Raggruppa">
            <a:extLst>
              <a:ext uri="{FF2B5EF4-FFF2-40B4-BE49-F238E27FC236}">
                <a16:creationId xmlns:a16="http://schemas.microsoft.com/office/drawing/2014/main" id="{D9B365EE-D8D3-4D46-96F1-BBDF01D608AD}"/>
              </a:ext>
            </a:extLst>
          </p:cNvPr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29" name="Dicitura 01">
              <a:extLst>
                <a:ext uri="{FF2B5EF4-FFF2-40B4-BE49-F238E27FC236}">
                  <a16:creationId xmlns:a16="http://schemas.microsoft.com/office/drawing/2014/main" id="{837F02C0-6D02-4665-B6F5-11E9589BA989}"/>
                </a:ext>
              </a:extLst>
            </p:cNvPr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0" name="Linea">
              <a:extLst>
                <a:ext uri="{FF2B5EF4-FFF2-40B4-BE49-F238E27FC236}">
                  <a16:creationId xmlns:a16="http://schemas.microsoft.com/office/drawing/2014/main" id="{61161109-392D-4009-8437-A474FED506B9}"/>
                </a:ext>
              </a:extLst>
            </p:cNvPr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51" name="Raggruppa">
            <a:extLst>
              <a:ext uri="{FF2B5EF4-FFF2-40B4-BE49-F238E27FC236}">
                <a16:creationId xmlns:a16="http://schemas.microsoft.com/office/drawing/2014/main" id="{E059984F-8AA2-4B50-85C2-7AC46B2CEF41}"/>
              </a:ext>
            </a:extLst>
          </p:cNvPr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56" name="Dicitura 02">
              <a:extLst>
                <a:ext uri="{FF2B5EF4-FFF2-40B4-BE49-F238E27FC236}">
                  <a16:creationId xmlns:a16="http://schemas.microsoft.com/office/drawing/2014/main" id="{5B28D4FC-5C66-4EDB-8BD0-5EA7DBAC029B}"/>
                </a:ext>
              </a:extLst>
            </p:cNvPr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57" name="Linea">
              <a:extLst>
                <a:ext uri="{FF2B5EF4-FFF2-40B4-BE49-F238E27FC236}">
                  <a16:creationId xmlns:a16="http://schemas.microsoft.com/office/drawing/2014/main" id="{27941DAF-3BB8-4C4D-A2C8-AA79B7498AE0}"/>
                </a:ext>
              </a:extLst>
            </p:cNvPr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58" name="Raggruppa">
            <a:extLst>
              <a:ext uri="{FF2B5EF4-FFF2-40B4-BE49-F238E27FC236}">
                <a16:creationId xmlns:a16="http://schemas.microsoft.com/office/drawing/2014/main" id="{ADBE5E3C-52A9-44F0-8249-1F4FC75AE2F1}"/>
              </a:ext>
            </a:extLst>
          </p:cNvPr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59" name="Logo">
              <a:extLst>
                <a:ext uri="{FF2B5EF4-FFF2-40B4-BE49-F238E27FC236}">
                  <a16:creationId xmlns:a16="http://schemas.microsoft.com/office/drawing/2014/main" id="{F21F4D0C-6AA3-4BAE-BE30-CD549FAD493B}"/>
                </a:ext>
              </a:extLst>
            </p:cNvPr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60" name="Poligono">
              <a:extLst>
                <a:ext uri="{FF2B5EF4-FFF2-40B4-BE49-F238E27FC236}">
                  <a16:creationId xmlns:a16="http://schemas.microsoft.com/office/drawing/2014/main" id="{1F8BCAF1-D815-4CB5-AAF9-C245FF978F6B}"/>
                </a:ext>
              </a:extLst>
            </p:cNvPr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6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Raggruppa">
            <a:extLst>
              <a:ext uri="{FF2B5EF4-FFF2-40B4-BE49-F238E27FC236}">
                <a16:creationId xmlns:a16="http://schemas.microsoft.com/office/drawing/2014/main" id="{5E31D0A8-41FA-4B28-A296-A3FEBEF2E74A}"/>
              </a:ext>
            </a:extLst>
          </p:cNvPr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62" name="Raggruppa">
              <a:extLst>
                <a:ext uri="{FF2B5EF4-FFF2-40B4-BE49-F238E27FC236}">
                  <a16:creationId xmlns:a16="http://schemas.microsoft.com/office/drawing/2014/main" id="{E46202F1-057B-4188-9228-134C82BE6C2B}"/>
                </a:ext>
              </a:extLst>
            </p:cNvPr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66" name="Logo">
                <a:extLst>
                  <a:ext uri="{FF2B5EF4-FFF2-40B4-BE49-F238E27FC236}">
                    <a16:creationId xmlns:a16="http://schemas.microsoft.com/office/drawing/2014/main" id="{AD1039EF-92B1-4483-A6B6-0A1BAF54E17E}"/>
                  </a:ext>
                </a:extLst>
              </p:cNvPr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7" name="Triangolo">
                <a:extLst>
                  <a:ext uri="{FF2B5EF4-FFF2-40B4-BE49-F238E27FC236}">
                    <a16:creationId xmlns:a16="http://schemas.microsoft.com/office/drawing/2014/main" id="{FD1A3516-87E6-4EB0-A54B-20DCF5006917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Raggruppa">
              <a:extLst>
                <a:ext uri="{FF2B5EF4-FFF2-40B4-BE49-F238E27FC236}">
                  <a16:creationId xmlns:a16="http://schemas.microsoft.com/office/drawing/2014/main" id="{9149A719-2F2F-4C53-A26D-8127802D68AB}"/>
                </a:ext>
              </a:extLst>
            </p:cNvPr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64" name="Logo">
                <a:extLst>
                  <a:ext uri="{FF2B5EF4-FFF2-40B4-BE49-F238E27FC236}">
                    <a16:creationId xmlns:a16="http://schemas.microsoft.com/office/drawing/2014/main" id="{80B01960-9939-4130-9089-2A4BD8AF3296}"/>
                  </a:ext>
                </a:extLst>
              </p:cNvPr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5" name="Rettangolo arrotondato">
                <a:extLst>
                  <a:ext uri="{FF2B5EF4-FFF2-40B4-BE49-F238E27FC236}">
                    <a16:creationId xmlns:a16="http://schemas.microsoft.com/office/drawing/2014/main" id="{F1B3B5FC-25DF-42DE-8799-CCFD2C3FAD89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8" name="Elemento grafico 67">
            <a:extLst>
              <a:ext uri="{FF2B5EF4-FFF2-40B4-BE49-F238E27FC236}">
                <a16:creationId xmlns:a16="http://schemas.microsoft.com/office/drawing/2014/main" id="{5F529302-1B89-44BE-95C8-85347C314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3660D8AF-E5B8-4BEC-B9C7-E7F4AA7B4124}"/>
              </a:ext>
            </a:extLst>
          </p:cNvPr>
          <p:cNvSpPr/>
          <p:nvPr userDrawn="1"/>
        </p:nvSpPr>
        <p:spPr>
          <a:xfrm>
            <a:off x="2609" y="1424519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9" name="Linea">
            <a:extLst>
              <a:ext uri="{FF2B5EF4-FFF2-40B4-BE49-F238E27FC236}">
                <a16:creationId xmlns:a16="http://schemas.microsoft.com/office/drawing/2014/main" id="{6958CE40-0469-4F4F-B2A3-16FC46F1EE78}"/>
              </a:ext>
            </a:extLst>
          </p:cNvPr>
          <p:cNvSpPr/>
          <p:nvPr userDrawn="1"/>
        </p:nvSpPr>
        <p:spPr>
          <a:xfrm>
            <a:off x="0" y="1416971"/>
            <a:ext cx="12192795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30" name="Linea">
            <a:extLst>
              <a:ext uri="{FF2B5EF4-FFF2-40B4-BE49-F238E27FC236}">
                <a16:creationId xmlns:a16="http://schemas.microsoft.com/office/drawing/2014/main" id="{6D745DF5-35F2-4521-823F-7D14073A97E9}"/>
              </a:ext>
            </a:extLst>
          </p:cNvPr>
          <p:cNvSpPr/>
          <p:nvPr userDrawn="1"/>
        </p:nvSpPr>
        <p:spPr>
          <a:xfrm rot="10800000" flipH="1">
            <a:off x="10895557" y="-1590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485EA396-F5B1-4D22-BDB2-B638B93E29B1}"/>
              </a:ext>
            </a:extLst>
          </p:cNvPr>
          <p:cNvSpPr/>
          <p:nvPr userDrawn="1"/>
        </p:nvSpPr>
        <p:spPr>
          <a:xfrm>
            <a:off x="2609" y="-9484154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4" name="t">
            <a:extLst>
              <a:ext uri="{FF2B5EF4-FFF2-40B4-BE49-F238E27FC236}">
                <a16:creationId xmlns:a16="http://schemas.microsoft.com/office/drawing/2014/main" id="{5904BB58-3F14-9C88-2C51-FC53AD74ECDB}"/>
              </a:ext>
            </a:extLst>
          </p:cNvPr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35" name="Raggruppa">
            <a:extLst>
              <a:ext uri="{FF2B5EF4-FFF2-40B4-BE49-F238E27FC236}">
                <a16:creationId xmlns:a16="http://schemas.microsoft.com/office/drawing/2014/main" id="{10E0AFDC-3F66-1CFB-E987-27D87A91FC3E}"/>
              </a:ext>
            </a:extLst>
          </p:cNvPr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36" name="Dicitura 01">
              <a:extLst>
                <a:ext uri="{FF2B5EF4-FFF2-40B4-BE49-F238E27FC236}">
                  <a16:creationId xmlns:a16="http://schemas.microsoft.com/office/drawing/2014/main" id="{10073F5C-DD0F-6D06-4F37-6385373A1AB7}"/>
                </a:ext>
              </a:extLst>
            </p:cNvPr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7" name="Linea">
              <a:extLst>
                <a:ext uri="{FF2B5EF4-FFF2-40B4-BE49-F238E27FC236}">
                  <a16:creationId xmlns:a16="http://schemas.microsoft.com/office/drawing/2014/main" id="{A2D93BEA-CDAB-B761-4314-7A4D96C6DDEB}"/>
                </a:ext>
              </a:extLst>
            </p:cNvPr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38" name="Raggruppa">
            <a:extLst>
              <a:ext uri="{FF2B5EF4-FFF2-40B4-BE49-F238E27FC236}">
                <a16:creationId xmlns:a16="http://schemas.microsoft.com/office/drawing/2014/main" id="{56DCEED6-6F0E-CCBB-2279-C15A32771039}"/>
              </a:ext>
            </a:extLst>
          </p:cNvPr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39" name="Dicitura 02">
              <a:extLst>
                <a:ext uri="{FF2B5EF4-FFF2-40B4-BE49-F238E27FC236}">
                  <a16:creationId xmlns:a16="http://schemas.microsoft.com/office/drawing/2014/main" id="{65F304E2-7E9C-B774-6D16-605FDABF18A3}"/>
                </a:ext>
              </a:extLst>
            </p:cNvPr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40" name="Linea">
              <a:extLst>
                <a:ext uri="{FF2B5EF4-FFF2-40B4-BE49-F238E27FC236}">
                  <a16:creationId xmlns:a16="http://schemas.microsoft.com/office/drawing/2014/main" id="{0D3513D8-03DF-07FB-C95C-75AB43EA944A}"/>
                </a:ext>
              </a:extLst>
            </p:cNvPr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41" name="Raggruppa">
            <a:extLst>
              <a:ext uri="{FF2B5EF4-FFF2-40B4-BE49-F238E27FC236}">
                <a16:creationId xmlns:a16="http://schemas.microsoft.com/office/drawing/2014/main" id="{EE4E4B32-B5F8-3F30-EE38-C91ECC226870}"/>
              </a:ext>
            </a:extLst>
          </p:cNvPr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42" name="Logo">
              <a:extLst>
                <a:ext uri="{FF2B5EF4-FFF2-40B4-BE49-F238E27FC236}">
                  <a16:creationId xmlns:a16="http://schemas.microsoft.com/office/drawing/2014/main" id="{01F912F9-4CA7-0309-4362-4AE504D449B0}"/>
                </a:ext>
              </a:extLst>
            </p:cNvPr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43" name="Poligono">
              <a:extLst>
                <a:ext uri="{FF2B5EF4-FFF2-40B4-BE49-F238E27FC236}">
                  <a16:creationId xmlns:a16="http://schemas.microsoft.com/office/drawing/2014/main" id="{1A2CDB77-2460-9096-7611-C3E31F3AB038}"/>
                </a:ext>
              </a:extLst>
            </p:cNvPr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6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Raggruppa">
            <a:extLst>
              <a:ext uri="{FF2B5EF4-FFF2-40B4-BE49-F238E27FC236}">
                <a16:creationId xmlns:a16="http://schemas.microsoft.com/office/drawing/2014/main" id="{E9DC9E88-ED5E-A322-CEF0-BA8C7730DD17}"/>
              </a:ext>
            </a:extLst>
          </p:cNvPr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45" name="Raggruppa">
              <a:extLst>
                <a:ext uri="{FF2B5EF4-FFF2-40B4-BE49-F238E27FC236}">
                  <a16:creationId xmlns:a16="http://schemas.microsoft.com/office/drawing/2014/main" id="{0AAB06EA-BD72-204E-2331-5ADA684865D6}"/>
                </a:ext>
              </a:extLst>
            </p:cNvPr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49" name="Logo">
                <a:extLst>
                  <a:ext uri="{FF2B5EF4-FFF2-40B4-BE49-F238E27FC236}">
                    <a16:creationId xmlns:a16="http://schemas.microsoft.com/office/drawing/2014/main" id="{E2A46CB7-6126-FAF4-587A-DD55008E4667}"/>
                  </a:ext>
                </a:extLst>
              </p:cNvPr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50" name="Triangolo">
                <a:extLst>
                  <a:ext uri="{FF2B5EF4-FFF2-40B4-BE49-F238E27FC236}">
                    <a16:creationId xmlns:a16="http://schemas.microsoft.com/office/drawing/2014/main" id="{49414913-DF6E-3124-0037-4413F4E9DBA5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Raggruppa">
              <a:extLst>
                <a:ext uri="{FF2B5EF4-FFF2-40B4-BE49-F238E27FC236}">
                  <a16:creationId xmlns:a16="http://schemas.microsoft.com/office/drawing/2014/main" id="{2E1D7F5F-ABE7-5DE5-9E9B-5271458A6691}"/>
                </a:ext>
              </a:extLst>
            </p:cNvPr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47" name="Logo">
                <a:extLst>
                  <a:ext uri="{FF2B5EF4-FFF2-40B4-BE49-F238E27FC236}">
                    <a16:creationId xmlns:a16="http://schemas.microsoft.com/office/drawing/2014/main" id="{FB792114-1E03-A8B8-F9F6-0BD1E522B30C}"/>
                  </a:ext>
                </a:extLst>
              </p:cNvPr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48" name="Rettangolo arrotondato">
                <a:extLst>
                  <a:ext uri="{FF2B5EF4-FFF2-40B4-BE49-F238E27FC236}">
                    <a16:creationId xmlns:a16="http://schemas.microsoft.com/office/drawing/2014/main" id="{51D7D47B-E4A9-117B-C867-618C7B14273D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BF984443-6927-4B56-968E-E51C1A65A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3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>
            <a:extLst>
              <a:ext uri="{FF2B5EF4-FFF2-40B4-BE49-F238E27FC236}">
                <a16:creationId xmlns:a16="http://schemas.microsoft.com/office/drawing/2014/main" id="{06A5565B-3792-761F-D5E8-89E83049F337}"/>
              </a:ext>
            </a:extLst>
          </p:cNvPr>
          <p:cNvSpPr/>
          <p:nvPr userDrawn="1"/>
        </p:nvSpPr>
        <p:spPr>
          <a:xfrm>
            <a:off x="0" y="3429000"/>
            <a:ext cx="12192795" cy="0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2" name="Linea">
            <a:extLst>
              <a:ext uri="{FF2B5EF4-FFF2-40B4-BE49-F238E27FC236}">
                <a16:creationId xmlns:a16="http://schemas.microsoft.com/office/drawing/2014/main" id="{39CEE595-3918-20DF-0A93-E1BE36E4BCF4}"/>
              </a:ext>
            </a:extLst>
          </p:cNvPr>
          <p:cNvSpPr/>
          <p:nvPr userDrawn="1"/>
        </p:nvSpPr>
        <p:spPr>
          <a:xfrm flipV="1">
            <a:off x="7572657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3" name="Linea">
            <a:extLst>
              <a:ext uri="{FF2B5EF4-FFF2-40B4-BE49-F238E27FC236}">
                <a16:creationId xmlns:a16="http://schemas.microsoft.com/office/drawing/2014/main" id="{1FF15F9B-EC12-8E00-194B-C92BF9532474}"/>
              </a:ext>
            </a:extLst>
          </p:cNvPr>
          <p:cNvSpPr/>
          <p:nvPr userDrawn="1"/>
        </p:nvSpPr>
        <p:spPr>
          <a:xfrm flipV="1">
            <a:off x="11583089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4" name="Tema / Titolo / Docente  |  00. 00. 0000">
            <a:extLst>
              <a:ext uri="{FF2B5EF4-FFF2-40B4-BE49-F238E27FC236}">
                <a16:creationId xmlns:a16="http://schemas.microsoft.com/office/drawing/2014/main" id="{1DCB0E58-CB34-9BB0-27A9-F358FEB81E9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7" name="Titolo 5">
            <a:extLst>
              <a:ext uri="{FF2B5EF4-FFF2-40B4-BE49-F238E27FC236}">
                <a16:creationId xmlns:a16="http://schemas.microsoft.com/office/drawing/2014/main" id="{4DAF60AC-FCFA-4F79-8AA6-85AC61BFA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3429000"/>
            <a:ext cx="695309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1" name="Cerchio">
            <a:extLst>
              <a:ext uri="{FF2B5EF4-FFF2-40B4-BE49-F238E27FC236}">
                <a16:creationId xmlns:a16="http://schemas.microsoft.com/office/drawing/2014/main" id="{6E7576C8-25DA-044B-E1DD-8104EE1A54CF}"/>
              </a:ext>
            </a:extLst>
          </p:cNvPr>
          <p:cNvSpPr/>
          <p:nvPr userDrawn="1"/>
        </p:nvSpPr>
        <p:spPr>
          <a:xfrm rot="5400000">
            <a:off x="7572787" y="-581302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2" name="Cerchio">
            <a:extLst>
              <a:ext uri="{FF2B5EF4-FFF2-40B4-BE49-F238E27FC236}">
                <a16:creationId xmlns:a16="http://schemas.microsoft.com/office/drawing/2014/main" id="{30211EF7-C505-8055-D080-3F3D88BB6BE8}"/>
              </a:ext>
            </a:extLst>
          </p:cNvPr>
          <p:cNvSpPr/>
          <p:nvPr userDrawn="1"/>
        </p:nvSpPr>
        <p:spPr>
          <a:xfrm rot="16200000">
            <a:off x="7572787" y="3428871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BD20779-76EC-4AAB-9D95-3E452C0D2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35E14663-8764-4DCE-B9CB-7C9A4CEA9BB5}"/>
              </a:ext>
            </a:extLst>
          </p:cNvPr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ABBF-07DF-42F8-A6A4-551AAE76E113}" type="datetime1">
              <a:rPr lang="it-IT" smtClean="0"/>
              <a:pPr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5185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tudente-6.jpg">
            <a:extLst>
              <a:ext uri="{FF2B5EF4-FFF2-40B4-BE49-F238E27FC236}">
                <a16:creationId xmlns:a16="http://schemas.microsoft.com/office/drawing/2014/main" id="{DA0DDB76-F351-4164-94AE-C6D2D1E45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20219" b="21157"/>
          <a:stretch/>
        </p:blipFill>
        <p:spPr>
          <a:xfrm flipH="1">
            <a:off x="1" y="-15446"/>
            <a:ext cx="12202569" cy="6873447"/>
          </a:xfrm>
          <a:prstGeom prst="rect">
            <a:avLst/>
          </a:prstGeom>
        </p:spPr>
      </p:pic>
      <p:sp>
        <p:nvSpPr>
          <p:cNvPr id="12" name="Rettangolo">
            <a:extLst>
              <a:ext uri="{FF2B5EF4-FFF2-40B4-BE49-F238E27FC236}">
                <a16:creationId xmlns:a16="http://schemas.microsoft.com/office/drawing/2014/main" id="{A66CE9DD-F14C-4A96-8D86-1FA07F6449E0}"/>
              </a:ext>
            </a:extLst>
          </p:cNvPr>
          <p:cNvSpPr/>
          <p:nvPr userDrawn="1"/>
        </p:nvSpPr>
        <p:spPr>
          <a:xfrm>
            <a:off x="-20346" y="19466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15448"/>
            <a:ext cx="0" cy="687600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18900000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85000">
                <a:srgbClr val="FFFFFF">
                  <a:alpha val="0"/>
                </a:srgbClr>
              </a:gs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lang="it-IT"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E3DA4B5-5B70-48B3-9087-BB4360AAD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7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e-6.jpg">
            <a:extLst>
              <a:ext uri="{FF2B5EF4-FFF2-40B4-BE49-F238E27FC236}">
                <a16:creationId xmlns:a16="http://schemas.microsoft.com/office/drawing/2014/main" id="{9A8088A1-BE02-A45C-F2B7-D9182C7D2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94" r="38926" b="50000"/>
          <a:stretch/>
        </p:blipFill>
        <p:spPr>
          <a:xfrm>
            <a:off x="1" y="-15446"/>
            <a:ext cx="12202569" cy="6873447"/>
          </a:xfrm>
          <a:prstGeom prst="rect">
            <a:avLst/>
          </a:prstGeom>
        </p:spPr>
      </p:pic>
      <p:sp>
        <p:nvSpPr>
          <p:cNvPr id="13" name="Rettangolo">
            <a:extLst>
              <a:ext uri="{FF2B5EF4-FFF2-40B4-BE49-F238E27FC236}">
                <a16:creationId xmlns:a16="http://schemas.microsoft.com/office/drawing/2014/main" id="{C0958222-67A2-407E-B29D-7EAE366C03C4}"/>
              </a:ext>
            </a:extLst>
          </p:cNvPr>
          <p:cNvSpPr/>
          <p:nvPr userDrawn="1"/>
        </p:nvSpPr>
        <p:spPr>
          <a:xfrm>
            <a:off x="0" y="0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36000">
                <a:schemeClr val="accent1">
                  <a:alpha val="40000"/>
                </a:scheme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-34429"/>
            <a:ext cx="0" cy="702000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20927104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9000">
                <a:schemeClr val="bg1">
                  <a:alpha val="4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0D1BFB0-2B43-4DD0-BC1F-52D76B64F0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Via</a:t>
            </a:r>
          </a:p>
          <a:p>
            <a:pPr lvl="0"/>
            <a:r>
              <a:rPr lang="it-IT" dirty="0"/>
              <a:t>T</a:t>
            </a:r>
          </a:p>
          <a:p>
            <a:pPr lvl="0"/>
            <a:r>
              <a:rPr lang="it-IT" dirty="0"/>
              <a:t>@ </a:t>
            </a:r>
          </a:p>
          <a:p>
            <a:pPr lvl="0"/>
            <a:r>
              <a:rPr lang="it-IT" dirty="0" err="1"/>
              <a:t>wwww</a:t>
            </a:r>
            <a:r>
              <a:rPr lang="it-IT" dirty="0"/>
              <a:t>.</a:t>
            </a:r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Cerchio">
            <a:extLst>
              <a:ext uri="{FF2B5EF4-FFF2-40B4-BE49-F238E27FC236}">
                <a16:creationId xmlns:a16="http://schemas.microsoft.com/office/drawing/2014/main" id="{1CFB0BC2-CF5D-4C80-91A5-B2FB9DDBB1C2}"/>
              </a:ext>
            </a:extLst>
          </p:cNvPr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6329" y="4858475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</a:rPr>
              <a:t>Contatti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9110A19-EB5C-4692-BEBF-88B8E0DF7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2C95C-45A5-457A-A7AD-B87A83D86046}" type="datetime1">
              <a:rPr lang="it-IT" smtClean="0"/>
              <a:pPr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231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C53B2-1D4D-4136-ABB1-B76F0377233F}" type="datetime1">
              <a:rPr lang="it-IT" smtClean="0"/>
              <a:pPr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572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9206C3E-8262-4BAC-A209-F4327335E1F0}"/>
              </a:ext>
            </a:extLst>
          </p:cNvPr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E4786A85-B23B-420C-9463-CF262A126A21}"/>
              </a:ext>
            </a:extLst>
          </p:cNvPr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975-FB07-417F-9C09-53150D85BA7B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8640000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7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E38-1C14-44C8-AC2F-1FBA568A967B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A91EDD17-1F39-46F2-A6AE-0DA93D9DE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DE2DC-DBA6-437E-BB4E-13D6007A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0D2692-4D03-42F5-A685-582C3BF9476A}" type="datetime1">
              <a:rPr lang="it-IT" smtClean="0"/>
              <a:t>05/06/2025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393C94-ABEE-455B-B13B-0EB6402D3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275" y="39688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60919-4893-43E8-BAF3-C8C59F41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4538" y="3968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0" r:id="rId3"/>
    <p:sldLayoutId id="2147483717" r:id="rId4"/>
    <p:sldLayoutId id="2147483681" r:id="rId5"/>
    <p:sldLayoutId id="2147483682" r:id="rId6"/>
    <p:sldLayoutId id="2147483719" r:id="rId7"/>
    <p:sldLayoutId id="2147483671" r:id="rId8"/>
    <p:sldLayoutId id="2147483726" r:id="rId9"/>
    <p:sldLayoutId id="2147483727" r:id="rId10"/>
    <p:sldLayoutId id="2147483662" r:id="rId11"/>
    <p:sldLayoutId id="2147483670" r:id="rId12"/>
    <p:sldLayoutId id="2147483720" r:id="rId13"/>
    <p:sldLayoutId id="2147483672" r:id="rId14"/>
    <p:sldLayoutId id="2147483677" r:id="rId15"/>
    <p:sldLayoutId id="2147483678" r:id="rId16"/>
    <p:sldLayoutId id="2147483721" r:id="rId17"/>
    <p:sldLayoutId id="2147483723" r:id="rId18"/>
    <p:sldLayoutId id="2147483724" r:id="rId19"/>
    <p:sldLayoutId id="2147483673" r:id="rId20"/>
    <p:sldLayoutId id="2147483674" r:id="rId21"/>
    <p:sldLayoutId id="2147483725" r:id="rId22"/>
    <p:sldLayoutId id="2147483675" r:id="rId23"/>
    <p:sldLayoutId id="2147483676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65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705" r:id="rId3"/>
    <p:sldLayoutId id="2147483730" r:id="rId4"/>
    <p:sldLayoutId id="2147483709" r:id="rId5"/>
    <p:sldLayoutId id="2147483714" r:id="rId6"/>
    <p:sldLayoutId id="2147483729" r:id="rId7"/>
    <p:sldLayoutId id="214748373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6BBB7E-2B72-48A5-B8AC-092CE1F3C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June, 12</a:t>
            </a:r>
            <a:r>
              <a:rPr lang="en-US" altLang="zh-CN" baseline="30000" dirty="0"/>
              <a:t>th</a:t>
            </a:r>
            <a:r>
              <a:rPr lang="en-US" altLang="zh-CN" dirty="0"/>
              <a:t>, </a:t>
            </a:r>
            <a:r>
              <a:rPr lang="it-IT" dirty="0"/>
              <a:t>2025 |  Chen Zheng-Han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9C8332-124C-4AAA-8F96-961CED6E62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en-US" sz="3200" dirty="0"/>
              <a:t>A Novel Data-Augmented Deep Learning Framework for Predicting Wind-Induced Vibrations in Long-Span Bridges under Small Sample Conditions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2191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411B9-61EC-B46B-E6A5-FB4B19EA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48A3B7-DDE9-0909-8EFA-A4DAB386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10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1D6B068-C74F-B10C-DB37-60295E883610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B3ED4EAF-66E2-08CD-403C-8FD9B05B5924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Application  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Hardanger Bridge: Overview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39C9FEFE-A808-2F06-D1B2-5F1B60D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8EB432-C1A9-0317-0E48-43C3A899FE13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74BA960-1859-FA9E-F5CF-1BC94D4776CE}"/>
              </a:ext>
            </a:extLst>
          </p:cNvPr>
          <p:cNvSpPr/>
          <p:nvPr/>
        </p:nvSpPr>
        <p:spPr>
          <a:xfrm>
            <a:off x="7941734" y="5630333"/>
            <a:ext cx="3200400" cy="414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Hardanger Bridge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60D6FA-90F0-2E35-AAE8-0EFBF9DA44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/>
          <a:stretch/>
        </p:blipFill>
        <p:spPr bwMode="auto">
          <a:xfrm>
            <a:off x="7459134" y="2029716"/>
            <a:ext cx="4165600" cy="3264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FDD263-2E1D-EBE2-82F6-E213EE48CD57}"/>
              </a:ext>
            </a:extLst>
          </p:cNvPr>
          <p:cNvGrpSpPr/>
          <p:nvPr/>
        </p:nvGrpSpPr>
        <p:grpSpPr>
          <a:xfrm>
            <a:off x="262467" y="1816451"/>
            <a:ext cx="6443132" cy="4546686"/>
            <a:chOff x="750536" y="1626809"/>
            <a:chExt cx="6443132" cy="454668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4B93383-BC93-4164-DC89-7E3636C85A0B}"/>
                </a:ext>
              </a:extLst>
            </p:cNvPr>
            <p:cNvGrpSpPr/>
            <p:nvPr/>
          </p:nvGrpSpPr>
          <p:grpSpPr>
            <a:xfrm flipH="1">
              <a:off x="750536" y="1626809"/>
              <a:ext cx="6443131" cy="1329905"/>
              <a:chOff x="2112168" y="2132919"/>
              <a:chExt cx="6443131" cy="1329905"/>
            </a:xfrm>
          </p:grpSpPr>
          <p:sp>
            <p:nvSpPr>
              <p:cNvPr id="35" name="îšḷíḓê">
                <a:extLst>
                  <a:ext uri="{FF2B5EF4-FFF2-40B4-BE49-F238E27FC236}">
                    <a16:creationId xmlns:a16="http://schemas.microsoft.com/office/drawing/2014/main" id="{80E955B4-B867-B15F-35D1-6DFE0A7EFF30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1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îṧ1íde">
                <a:extLst>
                  <a:ext uri="{FF2B5EF4-FFF2-40B4-BE49-F238E27FC236}">
                    <a16:creationId xmlns:a16="http://schemas.microsoft.com/office/drawing/2014/main" id="{B962859D-94E7-3EA9-B1BD-33474A6D7940}"/>
                  </a:ext>
                </a:extLst>
              </p:cNvPr>
              <p:cNvSpPr/>
              <p:nvPr/>
            </p:nvSpPr>
            <p:spPr>
              <a:xfrm>
                <a:off x="2112169" y="2132919"/>
                <a:ext cx="5980143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A66E6AAF-22C4-4076-5C1A-772605216B80}"/>
                  </a:ext>
                </a:extLst>
              </p:cNvPr>
              <p:cNvSpPr txBox="1"/>
              <p:nvPr/>
            </p:nvSpPr>
            <p:spPr>
              <a:xfrm>
                <a:off x="2112168" y="2631520"/>
                <a:ext cx="5773798" cy="62933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Hardanger Bridge, a 1,380-meter suspension bridge in Norway, longest narrow-span suspension structure when completion</a:t>
                </a:r>
              </a:p>
            </p:txBody>
          </p:sp>
          <p:sp>
            <p:nvSpPr>
              <p:cNvPr id="44" name="Bullet">
                <a:extLst>
                  <a:ext uri="{FF2B5EF4-FFF2-40B4-BE49-F238E27FC236}">
                    <a16:creationId xmlns:a16="http://schemas.microsoft.com/office/drawing/2014/main" id="{2AEE6454-40CD-C142-FC62-BAF5873FF189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Overview</a:t>
                </a:r>
              </a:p>
            </p:txBody>
          </p:sp>
        </p:grpSp>
        <p:grpSp>
          <p:nvGrpSpPr>
            <p:cNvPr id="14" name="Group 27_1">
              <a:extLst>
                <a:ext uri="{FF2B5EF4-FFF2-40B4-BE49-F238E27FC236}">
                  <a16:creationId xmlns:a16="http://schemas.microsoft.com/office/drawing/2014/main" id="{4AC7454F-DAB3-9C41-ADF8-FF785D354800}"/>
                </a:ext>
              </a:extLst>
            </p:cNvPr>
            <p:cNvGrpSpPr/>
            <p:nvPr/>
          </p:nvGrpSpPr>
          <p:grpSpPr>
            <a:xfrm flipH="1">
              <a:off x="750536" y="3235199"/>
              <a:ext cx="6443132" cy="1329905"/>
              <a:chOff x="2112167" y="2132919"/>
              <a:chExt cx="6443132" cy="1329905"/>
            </a:xfrm>
          </p:grpSpPr>
          <p:sp>
            <p:nvSpPr>
              <p:cNvPr id="31" name="îšḷíḓê">
                <a:extLst>
                  <a:ext uri="{FF2B5EF4-FFF2-40B4-BE49-F238E27FC236}">
                    <a16:creationId xmlns:a16="http://schemas.microsoft.com/office/drawing/2014/main" id="{05769EB4-A838-2FB8-32C4-FEE71E77C8A3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2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îṧ1íde">
                <a:extLst>
                  <a:ext uri="{FF2B5EF4-FFF2-40B4-BE49-F238E27FC236}">
                    <a16:creationId xmlns:a16="http://schemas.microsoft.com/office/drawing/2014/main" id="{7244CB82-4D59-9F49-D799-65CEA4531141}"/>
                  </a:ext>
                </a:extLst>
              </p:cNvPr>
              <p:cNvSpPr/>
              <p:nvPr/>
            </p:nvSpPr>
            <p:spPr>
              <a:xfrm>
                <a:off x="2112167" y="2132919"/>
                <a:ext cx="5980145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">
                <a:extLst>
                  <a:ext uri="{FF2B5EF4-FFF2-40B4-BE49-F238E27FC236}">
                    <a16:creationId xmlns:a16="http://schemas.microsoft.com/office/drawing/2014/main" id="{6D0C784A-FA82-025B-836A-5F03F8F8AEF0}"/>
                  </a:ext>
                </a:extLst>
              </p:cNvPr>
              <p:cNvSpPr txBox="1"/>
              <p:nvPr/>
            </p:nvSpPr>
            <p:spPr>
              <a:xfrm>
                <a:off x="2112168" y="2631520"/>
                <a:ext cx="5773802" cy="666684"/>
              </a:xfrm>
              <a:prstGeom prst="rect">
                <a:avLst/>
              </a:prstGeom>
              <a:noFill/>
            </p:spPr>
            <p:txBody>
              <a:bodyPr wrap="square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Triaxial accelerometers, ultrasonic anemometers, and GPS sensors. 16 accelerometers on the main girder monitoring vibrations.</a:t>
                </a:r>
              </a:p>
            </p:txBody>
          </p:sp>
          <p:sp>
            <p:nvSpPr>
              <p:cNvPr id="34" name="Bullet">
                <a:extLst>
                  <a:ext uri="{FF2B5EF4-FFF2-40B4-BE49-F238E27FC236}">
                    <a16:creationId xmlns:a16="http://schemas.microsoft.com/office/drawing/2014/main" id="{C92A4078-107D-3A08-210C-25B7180C51D3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SHM System</a:t>
                </a:r>
              </a:p>
            </p:txBody>
          </p:sp>
        </p:grpSp>
        <p:grpSp>
          <p:nvGrpSpPr>
            <p:cNvPr id="18" name="Group 27_1_1">
              <a:extLst>
                <a:ext uri="{FF2B5EF4-FFF2-40B4-BE49-F238E27FC236}">
                  <a16:creationId xmlns:a16="http://schemas.microsoft.com/office/drawing/2014/main" id="{BFD7BEDD-ED79-8BA2-202D-996A494C2D05}"/>
                </a:ext>
              </a:extLst>
            </p:cNvPr>
            <p:cNvGrpSpPr/>
            <p:nvPr/>
          </p:nvGrpSpPr>
          <p:grpSpPr>
            <a:xfrm flipH="1">
              <a:off x="750536" y="4843590"/>
              <a:ext cx="6443129" cy="1329905"/>
              <a:chOff x="2112170" y="2132919"/>
              <a:chExt cx="6443129" cy="1329905"/>
            </a:xfrm>
          </p:grpSpPr>
          <p:sp>
            <p:nvSpPr>
              <p:cNvPr id="23" name="îšḷíḓê">
                <a:extLst>
                  <a:ext uri="{FF2B5EF4-FFF2-40B4-BE49-F238E27FC236}">
                    <a16:creationId xmlns:a16="http://schemas.microsoft.com/office/drawing/2014/main" id="{DBB50A24-8C34-E112-DBE2-3F2A94123E02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3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îṧ1íde">
                <a:extLst>
                  <a:ext uri="{FF2B5EF4-FFF2-40B4-BE49-F238E27FC236}">
                    <a16:creationId xmlns:a16="http://schemas.microsoft.com/office/drawing/2014/main" id="{19E3D4BE-43A7-2426-21C7-238248C0837C}"/>
                  </a:ext>
                </a:extLst>
              </p:cNvPr>
              <p:cNvSpPr/>
              <p:nvPr/>
            </p:nvSpPr>
            <p:spPr>
              <a:xfrm>
                <a:off x="2112171" y="2132919"/>
                <a:ext cx="5980141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">
                <a:extLst>
                  <a:ext uri="{FF2B5EF4-FFF2-40B4-BE49-F238E27FC236}">
                    <a16:creationId xmlns:a16="http://schemas.microsoft.com/office/drawing/2014/main" id="{220A48A8-B765-2587-3B7C-49EC8762AC8A}"/>
                  </a:ext>
                </a:extLst>
              </p:cNvPr>
              <p:cNvSpPr txBox="1"/>
              <p:nvPr/>
            </p:nvSpPr>
            <p:spPr>
              <a:xfrm>
                <a:off x="2112170" y="2631520"/>
                <a:ext cx="5773797" cy="62933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Data from 4 extreme wind events (Ole, Urd, Tor, Nina) in 2015–2016, capturing wind parameters and structural responses.</a:t>
                </a:r>
              </a:p>
            </p:txBody>
          </p:sp>
          <p:sp>
            <p:nvSpPr>
              <p:cNvPr id="29" name="Bullet">
                <a:extLst>
                  <a:ext uri="{FF2B5EF4-FFF2-40B4-BE49-F238E27FC236}">
                    <a16:creationId xmlns:a16="http://schemas.microsoft.com/office/drawing/2014/main" id="{A9F1257E-DADC-A52C-A4FD-83165DBFE2CD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Dataset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92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43A1-B80C-3CB6-026B-C423851A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14A6A3-2854-75C4-A144-97F558F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11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ECBD6C6-361C-AE7E-3F05-6FA3CB6A6E7C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A33A63E9-DF23-8A9B-B506-FB94F1194720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Application  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Hardanger Bridge: Predictors and Targets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DB623A84-32C9-3AF6-7979-245ED788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666319-5C67-691D-FB7C-15D6AEF457CF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32E790-73EE-3D21-8B22-2DC2D7DB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6907"/>
          <a:stretch/>
        </p:blipFill>
        <p:spPr bwMode="auto">
          <a:xfrm>
            <a:off x="7171265" y="1614185"/>
            <a:ext cx="4555067" cy="38187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6479BA28-EA7B-2A5C-8DAB-47C034224B71}"/>
              </a:ext>
            </a:extLst>
          </p:cNvPr>
          <p:cNvSpPr/>
          <p:nvPr/>
        </p:nvSpPr>
        <p:spPr>
          <a:xfrm>
            <a:off x="7734299" y="5461001"/>
            <a:ext cx="3428999" cy="7031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Predictors: Mean wind speed &amp; Mean wind direction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66CD6A21-3424-EF76-F5AC-273FDDA4D675}"/>
              </a:ext>
            </a:extLst>
          </p:cNvPr>
          <p:cNvSpPr/>
          <p:nvPr/>
        </p:nvSpPr>
        <p:spPr>
          <a:xfrm>
            <a:off x="465668" y="1733972"/>
            <a:ext cx="2616200" cy="4167295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5704D6E-1536-D4F7-8946-0D0AB1A8CD51}"/>
              </a:ext>
            </a:extLst>
          </p:cNvPr>
          <p:cNvGrpSpPr>
            <a:grpSpLocks/>
          </p:cNvGrpSpPr>
          <p:nvPr/>
        </p:nvGrpSpPr>
        <p:grpSpPr>
          <a:xfrm>
            <a:off x="1505801" y="2258875"/>
            <a:ext cx="535934" cy="535931"/>
            <a:chOff x="7262007" y="1081323"/>
            <a:chExt cx="535934" cy="535931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2CC3947-341F-69D0-CABD-79CA1A78B403}"/>
                </a:ext>
              </a:extLst>
            </p:cNvPr>
            <p:cNvSpPr/>
            <p:nvPr/>
          </p:nvSpPr>
          <p:spPr>
            <a:xfrm>
              <a:off x="7262007" y="1081323"/>
              <a:ext cx="535934" cy="535931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Icon">
              <a:extLst>
                <a:ext uri="{FF2B5EF4-FFF2-40B4-BE49-F238E27FC236}">
                  <a16:creationId xmlns:a16="http://schemas.microsoft.com/office/drawing/2014/main" id="{72DE4725-6985-6BD5-D387-B444E03FB6CB}"/>
                </a:ext>
              </a:extLst>
            </p:cNvPr>
            <p:cNvSpPr/>
            <p:nvPr/>
          </p:nvSpPr>
          <p:spPr>
            <a:xfrm>
              <a:off x="7413693" y="1252483"/>
              <a:ext cx="232562" cy="193611"/>
            </a:xfrm>
            <a:custGeom>
              <a:avLst/>
              <a:gdLst>
                <a:gd name="connsiteX0" fmla="*/ 483573 w 526297"/>
                <a:gd name="connsiteY0" fmla="*/ 133971 h 438150"/>
                <a:gd name="connsiteX1" fmla="*/ 527674 w 526297"/>
                <a:gd name="connsiteY1" fmla="*/ 178072 h 438150"/>
                <a:gd name="connsiteX2" fmla="*/ 527579 w 526297"/>
                <a:gd name="connsiteY2" fmla="*/ 181501 h 438150"/>
                <a:gd name="connsiteX3" fmla="*/ 514244 w 526297"/>
                <a:gd name="connsiteY3" fmla="*/ 355237 h 438150"/>
                <a:gd name="connsiteX4" fmla="*/ 485764 w 526297"/>
                <a:gd name="connsiteY4" fmla="*/ 381621 h 438150"/>
                <a:gd name="connsiteX5" fmla="*/ 454998 w 526297"/>
                <a:gd name="connsiteY5" fmla="*/ 381621 h 438150"/>
                <a:gd name="connsiteX6" fmla="*/ 454998 w 526297"/>
                <a:gd name="connsiteY6" fmla="*/ 438771 h 438150"/>
                <a:gd name="connsiteX7" fmla="*/ 435948 w 526297"/>
                <a:gd name="connsiteY7" fmla="*/ 438771 h 438150"/>
                <a:gd name="connsiteX8" fmla="*/ 435948 w 526297"/>
                <a:gd name="connsiteY8" fmla="*/ 381621 h 438150"/>
                <a:gd name="connsiteX9" fmla="*/ 93048 w 526297"/>
                <a:gd name="connsiteY9" fmla="*/ 381621 h 438150"/>
                <a:gd name="connsiteX10" fmla="*/ 93048 w 526297"/>
                <a:gd name="connsiteY10" fmla="*/ 438771 h 438150"/>
                <a:gd name="connsiteX11" fmla="*/ 73998 w 526297"/>
                <a:gd name="connsiteY11" fmla="*/ 438771 h 438150"/>
                <a:gd name="connsiteX12" fmla="*/ 73998 w 526297"/>
                <a:gd name="connsiteY12" fmla="*/ 381621 h 438150"/>
                <a:gd name="connsiteX13" fmla="*/ 43328 w 526297"/>
                <a:gd name="connsiteY13" fmla="*/ 381621 h 438150"/>
                <a:gd name="connsiteX14" fmla="*/ 14848 w 526297"/>
                <a:gd name="connsiteY14" fmla="*/ 355237 h 438150"/>
                <a:gd name="connsiteX15" fmla="*/ 1513 w 526297"/>
                <a:gd name="connsiteY15" fmla="*/ 181501 h 438150"/>
                <a:gd name="connsiteX16" fmla="*/ 42089 w 526297"/>
                <a:gd name="connsiteY16" fmla="*/ 134162 h 438150"/>
                <a:gd name="connsiteX17" fmla="*/ 45518 w 526297"/>
                <a:gd name="connsiteY17" fmla="*/ 134066 h 438150"/>
                <a:gd name="connsiteX18" fmla="*/ 101906 w 526297"/>
                <a:gd name="connsiteY18" fmla="*/ 180834 h 438150"/>
                <a:gd name="connsiteX19" fmla="*/ 121623 w 526297"/>
                <a:gd name="connsiteY19" fmla="*/ 286371 h 438150"/>
                <a:gd name="connsiteX20" fmla="*/ 407373 w 526297"/>
                <a:gd name="connsiteY20" fmla="*/ 286371 h 438150"/>
                <a:gd name="connsiteX21" fmla="*/ 427185 w 526297"/>
                <a:gd name="connsiteY21" fmla="*/ 180739 h 438150"/>
                <a:gd name="connsiteX22" fmla="*/ 483573 w 526297"/>
                <a:gd name="connsiteY22" fmla="*/ 133971 h 438150"/>
                <a:gd name="connsiteX23" fmla="*/ 416898 w 526297"/>
                <a:gd name="connsiteY23" fmla="*/ 621 h 438150"/>
                <a:gd name="connsiteX24" fmla="*/ 483573 w 526297"/>
                <a:gd name="connsiteY24" fmla="*/ 67296 h 438150"/>
                <a:gd name="connsiteX25" fmla="*/ 483573 w 526297"/>
                <a:gd name="connsiteY25" fmla="*/ 115397 h 438150"/>
                <a:gd name="connsiteX26" fmla="*/ 476429 w 526297"/>
                <a:gd name="connsiteY26" fmla="*/ 114921 h 438150"/>
                <a:gd name="connsiteX27" fmla="*/ 412040 w 526297"/>
                <a:gd name="connsiteY27" fmla="*/ 166451 h 438150"/>
                <a:gd name="connsiteX28" fmla="*/ 411564 w 526297"/>
                <a:gd name="connsiteY28" fmla="*/ 168737 h 438150"/>
                <a:gd name="connsiteX29" fmla="*/ 393086 w 526297"/>
                <a:gd name="connsiteY29" fmla="*/ 267321 h 438150"/>
                <a:gd name="connsiteX30" fmla="*/ 135911 w 526297"/>
                <a:gd name="connsiteY30" fmla="*/ 267321 h 438150"/>
                <a:gd name="connsiteX31" fmla="*/ 117432 w 526297"/>
                <a:gd name="connsiteY31" fmla="*/ 168737 h 438150"/>
                <a:gd name="connsiteX32" fmla="*/ 52567 w 526297"/>
                <a:gd name="connsiteY32" fmla="*/ 114921 h 438150"/>
                <a:gd name="connsiteX33" fmla="*/ 54948 w 526297"/>
                <a:gd name="connsiteY33" fmla="*/ 67296 h 438150"/>
                <a:gd name="connsiteX34" fmla="*/ 121623 w 526297"/>
                <a:gd name="connsiteY34" fmla="*/ 621 h 438150"/>
                <a:gd name="connsiteX35" fmla="*/ 416898 w 526297"/>
                <a:gd name="connsiteY35" fmla="*/ 62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">
            <a:extLst>
              <a:ext uri="{FF2B5EF4-FFF2-40B4-BE49-F238E27FC236}">
                <a16:creationId xmlns:a16="http://schemas.microsoft.com/office/drawing/2014/main" id="{C2FD2990-D26A-7B21-81C4-22E729C8D3C0}"/>
              </a:ext>
            </a:extLst>
          </p:cNvPr>
          <p:cNvSpPr/>
          <p:nvPr/>
        </p:nvSpPr>
        <p:spPr>
          <a:xfrm>
            <a:off x="675640" y="3257334"/>
            <a:ext cx="2303538" cy="2356075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●Mean wind speed and direction ●Angle of attack ●Turbulence intensities     ●Standard deviations </a:t>
            </a:r>
          </a:p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●Length scales of the along-wind ●Cross-wind    ●Vertical turbulence             ●Components and wind gust factor</a:t>
            </a:r>
          </a:p>
        </p:txBody>
      </p:sp>
      <p:sp>
        <p:nvSpPr>
          <p:cNvPr id="50" name="Bullet">
            <a:extLst>
              <a:ext uri="{FF2B5EF4-FFF2-40B4-BE49-F238E27FC236}">
                <a16:creationId xmlns:a16="http://schemas.microsoft.com/office/drawing/2014/main" id="{89C64721-BE50-B03C-901C-805EC50A9FBE}"/>
              </a:ext>
            </a:extLst>
          </p:cNvPr>
          <p:cNvSpPr txBox="1"/>
          <p:nvPr/>
        </p:nvSpPr>
        <p:spPr>
          <a:xfrm>
            <a:off x="568358" y="2820076"/>
            <a:ext cx="2410820" cy="437258"/>
          </a:xfrm>
          <a:prstGeom prst="roundRect">
            <a:avLst>
              <a:gd name="adj" fmla="val 0"/>
            </a:avLst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rm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altLang="zh-CN" sz="1800" dirty="0">
                <a:solidFill>
                  <a:schemeClr val="tx1"/>
                </a:solidFill>
              </a:rPr>
              <a:t>Predictors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cxnSp>
        <p:nvCxnSpPr>
          <p:cNvPr id="53" name="直接箭头连接符 21">
            <a:extLst>
              <a:ext uri="{FF2B5EF4-FFF2-40B4-BE49-F238E27FC236}">
                <a16:creationId xmlns:a16="http://schemas.microsoft.com/office/drawing/2014/main" id="{BDB036F7-EE3F-D7B9-E048-DCFD00002055}"/>
              </a:ext>
            </a:extLst>
          </p:cNvPr>
          <p:cNvCxnSpPr>
            <a:cxnSpLocks/>
          </p:cNvCxnSpPr>
          <p:nvPr/>
        </p:nvCxnSpPr>
        <p:spPr>
          <a:xfrm>
            <a:off x="3081868" y="3091000"/>
            <a:ext cx="1041399" cy="0"/>
          </a:xfrm>
          <a:prstGeom prst="straightConnector1">
            <a:avLst/>
          </a:prstGeom>
          <a:ln w="31750">
            <a:solidFill>
              <a:schemeClr val="tx2">
                <a:alpha val="5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25E9979-02C0-02B1-EDFD-23EA88D45B53}"/>
              </a:ext>
            </a:extLst>
          </p:cNvPr>
          <p:cNvGrpSpPr/>
          <p:nvPr/>
        </p:nvGrpSpPr>
        <p:grpSpPr>
          <a:xfrm>
            <a:off x="5161367" y="2258876"/>
            <a:ext cx="540000" cy="540000"/>
            <a:chOff x="6335984" y="5599496"/>
            <a:chExt cx="540000" cy="540000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AFC6069-2CCE-BB81-D429-F4DEC2DE03A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35984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none" lIns="108000" tIns="108000" rIns="108000" bIns="108000" rtlCol="0" anchor="ctr" anchorCtr="0">
              <a:noAutofit/>
            </a:bodyPr>
            <a:lstStyle/>
            <a:p>
              <a:pPr algn="ctr"/>
              <a:endParaRPr kumimoji="1" lang="zh-CN" altLang="en-US" sz="2000" b="1" dirty="0"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79B22FC7-9AC7-818E-5E9D-542D62704892}"/>
                </a:ext>
              </a:extLst>
            </p:cNvPr>
            <p:cNvSpPr/>
            <p:nvPr/>
          </p:nvSpPr>
          <p:spPr>
            <a:xfrm>
              <a:off x="6468280" y="5734252"/>
              <a:ext cx="275408" cy="270488"/>
            </a:xfrm>
            <a:custGeom>
              <a:avLst/>
              <a:gdLst>
                <a:gd name="connsiteX0" fmla="*/ 343764 w 533400"/>
                <a:gd name="connsiteY0" fmla="*/ 276846 h 523875"/>
                <a:gd name="connsiteX1" fmla="*/ 372339 w 533400"/>
                <a:gd name="connsiteY1" fmla="*/ 305421 h 523875"/>
                <a:gd name="connsiteX2" fmla="*/ 372339 w 533400"/>
                <a:gd name="connsiteY2" fmla="*/ 495921 h 523875"/>
                <a:gd name="connsiteX3" fmla="*/ 343764 w 533400"/>
                <a:gd name="connsiteY3" fmla="*/ 524496 h 523875"/>
                <a:gd name="connsiteX4" fmla="*/ 191364 w 533400"/>
                <a:gd name="connsiteY4" fmla="*/ 524496 h 523875"/>
                <a:gd name="connsiteX5" fmla="*/ 162789 w 533400"/>
                <a:gd name="connsiteY5" fmla="*/ 495921 h 523875"/>
                <a:gd name="connsiteX6" fmla="*/ 162789 w 533400"/>
                <a:gd name="connsiteY6" fmla="*/ 305421 h 523875"/>
                <a:gd name="connsiteX7" fmla="*/ 191364 w 533400"/>
                <a:gd name="connsiteY7" fmla="*/ 276846 h 523875"/>
                <a:gd name="connsiteX8" fmla="*/ 343764 w 533400"/>
                <a:gd name="connsiteY8" fmla="*/ 276846 h 523875"/>
                <a:gd name="connsiteX9" fmla="*/ 143739 w 533400"/>
                <a:gd name="connsiteY9" fmla="*/ 114921 h 523875"/>
                <a:gd name="connsiteX10" fmla="*/ 179934 w 533400"/>
                <a:gd name="connsiteY10" fmla="*/ 153021 h 523875"/>
                <a:gd name="connsiteX11" fmla="*/ 181839 w 533400"/>
                <a:gd name="connsiteY11" fmla="*/ 153021 h 523875"/>
                <a:gd name="connsiteX12" fmla="*/ 353289 w 533400"/>
                <a:gd name="connsiteY12" fmla="*/ 153021 h 523875"/>
                <a:gd name="connsiteX13" fmla="*/ 391389 w 533400"/>
                <a:gd name="connsiteY13" fmla="*/ 116826 h 523875"/>
                <a:gd name="connsiteX14" fmla="*/ 391389 w 533400"/>
                <a:gd name="connsiteY14" fmla="*/ 114921 h 523875"/>
                <a:gd name="connsiteX15" fmla="*/ 505689 w 533400"/>
                <a:gd name="connsiteY15" fmla="*/ 114921 h 523875"/>
                <a:gd name="connsiteX16" fmla="*/ 534264 w 533400"/>
                <a:gd name="connsiteY16" fmla="*/ 143496 h 523875"/>
                <a:gd name="connsiteX17" fmla="*/ 534264 w 533400"/>
                <a:gd name="connsiteY17" fmla="*/ 381621 h 523875"/>
                <a:gd name="connsiteX18" fmla="*/ 505689 w 533400"/>
                <a:gd name="connsiteY18" fmla="*/ 410196 h 523875"/>
                <a:gd name="connsiteX19" fmla="*/ 391389 w 533400"/>
                <a:gd name="connsiteY19" fmla="*/ 410196 h 523875"/>
                <a:gd name="connsiteX20" fmla="*/ 391389 w 533400"/>
                <a:gd name="connsiteY20" fmla="*/ 295896 h 523875"/>
                <a:gd name="connsiteX21" fmla="*/ 355194 w 533400"/>
                <a:gd name="connsiteY21" fmla="*/ 257796 h 523875"/>
                <a:gd name="connsiteX22" fmla="*/ 353289 w 533400"/>
                <a:gd name="connsiteY22" fmla="*/ 257796 h 523875"/>
                <a:gd name="connsiteX23" fmla="*/ 181839 w 533400"/>
                <a:gd name="connsiteY23" fmla="*/ 257796 h 523875"/>
                <a:gd name="connsiteX24" fmla="*/ 143739 w 533400"/>
                <a:gd name="connsiteY24" fmla="*/ 293991 h 523875"/>
                <a:gd name="connsiteX25" fmla="*/ 143739 w 533400"/>
                <a:gd name="connsiteY25" fmla="*/ 295896 h 523875"/>
                <a:gd name="connsiteX26" fmla="*/ 143739 w 533400"/>
                <a:gd name="connsiteY26" fmla="*/ 410196 h 523875"/>
                <a:gd name="connsiteX27" fmla="*/ 29439 w 533400"/>
                <a:gd name="connsiteY27" fmla="*/ 410196 h 523875"/>
                <a:gd name="connsiteX28" fmla="*/ 864 w 533400"/>
                <a:gd name="connsiteY28" fmla="*/ 381621 h 523875"/>
                <a:gd name="connsiteX29" fmla="*/ 864 w 533400"/>
                <a:gd name="connsiteY29" fmla="*/ 201599 h 523875"/>
                <a:gd name="connsiteX30" fmla="*/ 11342 w 533400"/>
                <a:gd name="connsiteY30" fmla="*/ 175881 h 523875"/>
                <a:gd name="connsiteX31" fmla="*/ 56109 w 533400"/>
                <a:gd name="connsiteY31" fmla="*/ 127304 h 523875"/>
                <a:gd name="connsiteX32" fmla="*/ 83732 w 533400"/>
                <a:gd name="connsiteY32" fmla="*/ 114921 h 523875"/>
                <a:gd name="connsiteX33" fmla="*/ 143739 w 533400"/>
                <a:gd name="connsiteY33" fmla="*/ 114921 h 523875"/>
                <a:gd name="connsiteX34" fmla="*/ 462827 w 533400"/>
                <a:gd name="connsiteY34" fmla="*/ 172071 h 523875"/>
                <a:gd name="connsiteX35" fmla="*/ 448539 w 533400"/>
                <a:gd name="connsiteY35" fmla="*/ 186359 h 523875"/>
                <a:gd name="connsiteX36" fmla="*/ 462827 w 533400"/>
                <a:gd name="connsiteY36" fmla="*/ 200646 h 523875"/>
                <a:gd name="connsiteX37" fmla="*/ 477114 w 533400"/>
                <a:gd name="connsiteY37" fmla="*/ 186359 h 523875"/>
                <a:gd name="connsiteX38" fmla="*/ 462827 w 533400"/>
                <a:gd name="connsiteY38" fmla="*/ 172071 h 523875"/>
                <a:gd name="connsiteX39" fmla="*/ 343764 w 533400"/>
                <a:gd name="connsiteY39" fmla="*/ 621 h 523875"/>
                <a:gd name="connsiteX40" fmla="*/ 372339 w 533400"/>
                <a:gd name="connsiteY40" fmla="*/ 29196 h 523875"/>
                <a:gd name="connsiteX41" fmla="*/ 372339 w 533400"/>
                <a:gd name="connsiteY41" fmla="*/ 105396 h 523875"/>
                <a:gd name="connsiteX42" fmla="*/ 343764 w 533400"/>
                <a:gd name="connsiteY42" fmla="*/ 133971 h 523875"/>
                <a:gd name="connsiteX43" fmla="*/ 191364 w 533400"/>
                <a:gd name="connsiteY43" fmla="*/ 133971 h 523875"/>
                <a:gd name="connsiteX44" fmla="*/ 162789 w 533400"/>
                <a:gd name="connsiteY44" fmla="*/ 105396 h 523875"/>
                <a:gd name="connsiteX45" fmla="*/ 162789 w 533400"/>
                <a:gd name="connsiteY45" fmla="*/ 29196 h 523875"/>
                <a:gd name="connsiteX46" fmla="*/ 191364 w 533400"/>
                <a:gd name="connsiteY46" fmla="*/ 621 h 523875"/>
                <a:gd name="connsiteX47" fmla="*/ 343764 w 533400"/>
                <a:gd name="connsiteY47" fmla="*/ 6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3764" y="276846"/>
                  </a:moveTo>
                  <a:cubicBezTo>
                    <a:pt x="359957" y="276846"/>
                    <a:pt x="372339" y="289229"/>
                    <a:pt x="372339" y="305421"/>
                  </a:cubicBezTo>
                  <a:lnTo>
                    <a:pt x="372339" y="495921"/>
                  </a:lnTo>
                  <a:cubicBezTo>
                    <a:pt x="372339" y="512114"/>
                    <a:pt x="359957" y="524496"/>
                    <a:pt x="343764" y="524496"/>
                  </a:cubicBezTo>
                  <a:lnTo>
                    <a:pt x="191364" y="524496"/>
                  </a:lnTo>
                  <a:cubicBezTo>
                    <a:pt x="175171" y="524496"/>
                    <a:pt x="162789" y="512114"/>
                    <a:pt x="162789" y="495921"/>
                  </a:cubicBezTo>
                  <a:lnTo>
                    <a:pt x="162789" y="305421"/>
                  </a:lnTo>
                  <a:cubicBezTo>
                    <a:pt x="162789" y="289229"/>
                    <a:pt x="175171" y="276846"/>
                    <a:pt x="191364" y="276846"/>
                  </a:cubicBezTo>
                  <a:lnTo>
                    <a:pt x="343764" y="276846"/>
                  </a:lnTo>
                  <a:close/>
                  <a:moveTo>
                    <a:pt x="143739" y="114921"/>
                  </a:moveTo>
                  <a:cubicBezTo>
                    <a:pt x="143739" y="134924"/>
                    <a:pt x="159932" y="152069"/>
                    <a:pt x="179934" y="153021"/>
                  </a:cubicBezTo>
                  <a:lnTo>
                    <a:pt x="181839" y="153021"/>
                  </a:lnTo>
                  <a:lnTo>
                    <a:pt x="353289" y="153021"/>
                  </a:lnTo>
                  <a:cubicBezTo>
                    <a:pt x="373292" y="153021"/>
                    <a:pt x="390436" y="136829"/>
                    <a:pt x="391389" y="116826"/>
                  </a:cubicBezTo>
                  <a:lnTo>
                    <a:pt x="391389" y="114921"/>
                  </a:lnTo>
                  <a:lnTo>
                    <a:pt x="505689" y="114921"/>
                  </a:lnTo>
                  <a:cubicBezTo>
                    <a:pt x="521882" y="114921"/>
                    <a:pt x="534264" y="127304"/>
                    <a:pt x="534264" y="143496"/>
                  </a:cubicBezTo>
                  <a:lnTo>
                    <a:pt x="534264" y="381621"/>
                  </a:lnTo>
                  <a:cubicBezTo>
                    <a:pt x="534264" y="397814"/>
                    <a:pt x="521882" y="410196"/>
                    <a:pt x="505689" y="410196"/>
                  </a:cubicBezTo>
                  <a:lnTo>
                    <a:pt x="391389" y="410196"/>
                  </a:lnTo>
                  <a:lnTo>
                    <a:pt x="391389" y="295896"/>
                  </a:lnTo>
                  <a:cubicBezTo>
                    <a:pt x="391389" y="275894"/>
                    <a:pt x="375196" y="258749"/>
                    <a:pt x="355194" y="257796"/>
                  </a:cubicBezTo>
                  <a:lnTo>
                    <a:pt x="353289" y="257796"/>
                  </a:lnTo>
                  <a:lnTo>
                    <a:pt x="181839" y="257796"/>
                  </a:lnTo>
                  <a:cubicBezTo>
                    <a:pt x="161836" y="257796"/>
                    <a:pt x="144692" y="273989"/>
                    <a:pt x="143739" y="293991"/>
                  </a:cubicBezTo>
                  <a:lnTo>
                    <a:pt x="143739" y="295896"/>
                  </a:lnTo>
                  <a:lnTo>
                    <a:pt x="143739" y="410196"/>
                  </a:lnTo>
                  <a:lnTo>
                    <a:pt x="29439" y="410196"/>
                  </a:lnTo>
                  <a:cubicBezTo>
                    <a:pt x="13246" y="410196"/>
                    <a:pt x="864" y="397814"/>
                    <a:pt x="864" y="381621"/>
                  </a:cubicBezTo>
                  <a:lnTo>
                    <a:pt x="864" y="201599"/>
                  </a:lnTo>
                  <a:cubicBezTo>
                    <a:pt x="864" y="192074"/>
                    <a:pt x="4674" y="182549"/>
                    <a:pt x="11342" y="175881"/>
                  </a:cubicBezTo>
                  <a:lnTo>
                    <a:pt x="56109" y="127304"/>
                  </a:lnTo>
                  <a:cubicBezTo>
                    <a:pt x="63729" y="119684"/>
                    <a:pt x="73254" y="114921"/>
                    <a:pt x="83732" y="114921"/>
                  </a:cubicBez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5207" y="172071"/>
                    <a:pt x="448539" y="178739"/>
                    <a:pt x="448539" y="186359"/>
                  </a:cubicBezTo>
                  <a:cubicBezTo>
                    <a:pt x="448539" y="193979"/>
                    <a:pt x="455207" y="200646"/>
                    <a:pt x="462827" y="200646"/>
                  </a:cubicBezTo>
                  <a:cubicBezTo>
                    <a:pt x="470446" y="200646"/>
                    <a:pt x="477114" y="193979"/>
                    <a:pt x="477114" y="186359"/>
                  </a:cubicBezTo>
                  <a:cubicBezTo>
                    <a:pt x="477114" y="178739"/>
                    <a:pt x="470446" y="172071"/>
                    <a:pt x="462827" y="172071"/>
                  </a:cubicBezTo>
                  <a:close/>
                  <a:moveTo>
                    <a:pt x="343764" y="621"/>
                  </a:moveTo>
                  <a:cubicBezTo>
                    <a:pt x="359957" y="621"/>
                    <a:pt x="372339" y="13004"/>
                    <a:pt x="372339" y="29196"/>
                  </a:cubicBezTo>
                  <a:lnTo>
                    <a:pt x="372339" y="105396"/>
                  </a:lnTo>
                  <a:cubicBezTo>
                    <a:pt x="372339" y="121589"/>
                    <a:pt x="359957" y="133971"/>
                    <a:pt x="343764" y="133971"/>
                  </a:cubicBezTo>
                  <a:lnTo>
                    <a:pt x="191364" y="133971"/>
                  </a:lnTo>
                  <a:cubicBezTo>
                    <a:pt x="175171" y="133971"/>
                    <a:pt x="162789" y="121589"/>
                    <a:pt x="162789" y="105396"/>
                  </a:cubicBezTo>
                  <a:lnTo>
                    <a:pt x="162789" y="29196"/>
                  </a:lnTo>
                  <a:cubicBezTo>
                    <a:pt x="162789" y="13004"/>
                    <a:pt x="175171" y="621"/>
                    <a:pt x="191364" y="621"/>
                  </a:cubicBezTo>
                  <a:lnTo>
                    <a:pt x="343764" y="6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3C92D196-3B1C-0BF4-12CB-47CA9725A37B}"/>
              </a:ext>
            </a:extLst>
          </p:cNvPr>
          <p:cNvSpPr/>
          <p:nvPr/>
        </p:nvSpPr>
        <p:spPr>
          <a:xfrm>
            <a:off x="4123267" y="1733972"/>
            <a:ext cx="2616200" cy="4167295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">
                <a:extLst>
                  <a:ext uri="{FF2B5EF4-FFF2-40B4-BE49-F238E27FC236}">
                    <a16:creationId xmlns:a16="http://schemas.microsoft.com/office/drawing/2014/main" id="{35C17896-146A-6C16-9CAE-C40884F31251}"/>
                  </a:ext>
                </a:extLst>
              </p:cNvPr>
              <p:cNvSpPr/>
              <p:nvPr/>
            </p:nvSpPr>
            <p:spPr>
              <a:xfrm>
                <a:off x="4333239" y="3257335"/>
                <a:ext cx="2303537" cy="264393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●</a:t>
                </a:r>
                <a:r>
                  <a:rPr lang="en-US" altLang="zh-CN" sz="1400" dirty="0">
                    <a:effectLst/>
                    <a:latin typeface="+mn-ea"/>
                  </a:rPr>
                  <a:t>Vertical vibration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rPr>
                  <a:t>●</a:t>
                </a:r>
                <a:r>
                  <a:rPr lang="en-US" altLang="zh-CN" sz="1400" dirty="0">
                    <a:effectLst/>
                    <a:latin typeface="+mn-ea"/>
                  </a:rPr>
                  <a:t>Torsional vibration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400" i="1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400" i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4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</p:txBody>
          </p:sp>
        </mc:Choice>
        <mc:Fallback xmlns="">
          <p:sp>
            <p:nvSpPr>
              <p:cNvPr id="75" name="Text">
                <a:extLst>
                  <a:ext uri="{FF2B5EF4-FFF2-40B4-BE49-F238E27FC236}">
                    <a16:creationId xmlns:a16="http://schemas.microsoft.com/office/drawing/2014/main" id="{35C17896-146A-6C16-9CAE-C40884F31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239" y="3257335"/>
                <a:ext cx="2303537" cy="2643932"/>
              </a:xfrm>
              <a:prstGeom prst="rect">
                <a:avLst/>
              </a:prstGeom>
              <a:blipFill>
                <a:blip r:embed="rId3"/>
                <a:stretch>
                  <a:fillRect l="-7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Bullet">
            <a:extLst>
              <a:ext uri="{FF2B5EF4-FFF2-40B4-BE49-F238E27FC236}">
                <a16:creationId xmlns:a16="http://schemas.microsoft.com/office/drawing/2014/main" id="{C2662800-833A-E76F-4491-F66628879A97}"/>
              </a:ext>
            </a:extLst>
          </p:cNvPr>
          <p:cNvSpPr txBox="1"/>
          <p:nvPr/>
        </p:nvSpPr>
        <p:spPr>
          <a:xfrm>
            <a:off x="4225957" y="2820076"/>
            <a:ext cx="2410820" cy="437258"/>
          </a:xfrm>
          <a:prstGeom prst="roundRect">
            <a:avLst>
              <a:gd name="adj" fmla="val 0"/>
            </a:avLst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rmAutofit/>
          </a:bodyPr>
          <a:lstStyle>
            <a:defPPr>
              <a:defRPr lang="zh-CN"/>
            </a:defPPr>
            <a:lvl1pPr algn="ctr" defTabSz="913765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sv-SE" altLang="zh-CN" sz="1800" dirty="0">
                <a:solidFill>
                  <a:schemeClr val="tx1"/>
                </a:solidFill>
              </a:rPr>
              <a:t>Targets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4EB6-FE40-2D9F-C3CE-4C3A495F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71A48-DC42-4AFD-4B82-CBA0219B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85" y="1418313"/>
            <a:ext cx="10913215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Prediction of Vertical Vibration Response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0F18C6-E6D2-B190-11D8-5A5D10C9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82A7738-F796-81DB-F7FD-4A44C8B37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AC088AD2-CB89-BA66-34D9-3B9E062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3FEDE9EB-B6BF-CD15-405C-642A1B7D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1786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5404-5A84-DCC4-4087-49FB6BF4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4E0A58B9-9193-EA8C-0166-9F4707F5A610}"/>
              </a:ext>
            </a:extLst>
          </p:cNvPr>
          <p:cNvSpPr/>
          <p:nvPr/>
        </p:nvSpPr>
        <p:spPr>
          <a:xfrm>
            <a:off x="6096000" y="1752601"/>
            <a:ext cx="5738930" cy="4763466"/>
          </a:xfrm>
          <a:prstGeom prst="roundRect">
            <a:avLst>
              <a:gd name="adj" fmla="val 5210"/>
            </a:avLst>
          </a:prstGeom>
          <a:solidFill>
            <a:schemeClr val="accent1">
              <a:alpha val="1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7B75F0C2-85B2-DE00-2095-2ADD456E2B5B}"/>
              </a:ext>
            </a:extLst>
          </p:cNvPr>
          <p:cNvSpPr/>
          <p:nvPr/>
        </p:nvSpPr>
        <p:spPr>
          <a:xfrm>
            <a:off x="757065" y="4624861"/>
            <a:ext cx="4476339" cy="1706880"/>
          </a:xfrm>
          <a:prstGeom prst="roundRect">
            <a:avLst/>
          </a:prstGeom>
          <a:pattFill prst="pct90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32646B0-38B1-B219-1656-5820A6273D53}"/>
              </a:ext>
            </a:extLst>
          </p:cNvPr>
          <p:cNvSpPr/>
          <p:nvPr/>
        </p:nvSpPr>
        <p:spPr>
          <a:xfrm>
            <a:off x="357070" y="1752601"/>
            <a:ext cx="5154730" cy="4763466"/>
          </a:xfrm>
          <a:prstGeom prst="roundRect">
            <a:avLst>
              <a:gd name="adj" fmla="val 5210"/>
            </a:avLst>
          </a:prstGeom>
          <a:solidFill>
            <a:schemeClr val="accent1">
              <a:alpha val="1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498E55FF-3BDF-71D4-C761-2A7DA865436A}"/>
              </a:ext>
            </a:extLst>
          </p:cNvPr>
          <p:cNvSpPr txBox="1"/>
          <p:nvPr/>
        </p:nvSpPr>
        <p:spPr>
          <a:xfrm>
            <a:off x="661023" y="2062228"/>
            <a:ext cx="4139932" cy="1107335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4400" dirty="0">
                <a:solidFill>
                  <a:schemeClr val="accent1"/>
                </a:solidFill>
              </a:rPr>
              <a:t>01 </a:t>
            </a:r>
            <a:r>
              <a:rPr lang="en-US" altLang="zh-CN" sz="2400" dirty="0">
                <a:solidFill>
                  <a:srgbClr val="8292CB"/>
                </a:solidFill>
              </a:rPr>
              <a:t>Data Augmentation</a:t>
            </a:r>
            <a:endParaRPr lang="en-US" altLang="zh-CN" sz="4400" dirty="0">
              <a:solidFill>
                <a:srgbClr val="8292CB"/>
              </a:solidFill>
            </a:endParaRPr>
          </a:p>
          <a:p>
            <a:pPr algn="l"/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D60EF421-5E45-C394-8935-D1394F5CF377}"/>
              </a:ext>
            </a:extLst>
          </p:cNvPr>
          <p:cNvSpPr/>
          <p:nvPr/>
        </p:nvSpPr>
        <p:spPr>
          <a:xfrm>
            <a:off x="752670" y="2929680"/>
            <a:ext cx="4487254" cy="998639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zh-CN" sz="1400" dirty="0"/>
              <a:t>113 sets of data (each containing predictors and targets) are generated via SMOGN.</a:t>
            </a:r>
          </a:p>
          <a:p>
            <a:pPr>
              <a:lnSpc>
                <a:spcPct val="120000"/>
              </a:lnSpc>
            </a:pPr>
            <a:r>
              <a:rPr lang="en-US" altLang="zh-CN" sz="1400" dirty="0"/>
              <a:t>Before 126 </a:t>
            </a:r>
            <a:r>
              <a:rPr lang="zh-CN" altLang="en-US" sz="1400" dirty="0"/>
              <a:t>→ </a:t>
            </a:r>
            <a:r>
              <a:rPr lang="en-US" altLang="zh-CN" sz="1400" dirty="0"/>
              <a:t>After 239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D09667-A44C-8BA4-53BE-98C4256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13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0CAEE02-F934-36DE-4E91-825FC1786D5B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ADF38BC-5CD2-0D19-373A-002245271665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Prediction: Vertical  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Result of SMOGN-GRU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C78A6A-B8E0-FC3F-9F36-A9D773D9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110220-3800-7FEA-DC1A-9FAB958E8C63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38DC27-DCA7-208F-606C-CCD7CC3F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05" y="3925589"/>
            <a:ext cx="6029119" cy="2406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4F70F9E-A633-8C51-2364-3F7766C8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92200"/>
              </p:ext>
            </p:extLst>
          </p:nvPr>
        </p:nvGraphicFramePr>
        <p:xfrm>
          <a:off x="757065" y="4624861"/>
          <a:ext cx="4476339" cy="1706880"/>
        </p:xfrm>
        <a:graphic>
          <a:graphicData uri="http://schemas.openxmlformats.org/drawingml/2006/table">
            <a:tbl>
              <a:tblPr/>
              <a:tblGrid>
                <a:gridCol w="1293091">
                  <a:extLst>
                    <a:ext uri="{9D8B030D-6E8A-4147-A177-3AD203B41FA5}">
                      <a16:colId xmlns:a16="http://schemas.microsoft.com/office/drawing/2014/main" val="135008506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527102745"/>
                    </a:ext>
                  </a:extLst>
                </a:gridCol>
                <a:gridCol w="1591624">
                  <a:extLst>
                    <a:ext uri="{9D8B030D-6E8A-4147-A177-3AD203B41FA5}">
                      <a16:colId xmlns:a16="http://schemas.microsoft.com/office/drawing/2014/main" val="1684661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Interval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Quantity</a:t>
                      </a:r>
                    </a:p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(before SMOGN)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Quantity </a:t>
                      </a:r>
                    </a:p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(after SMOGN)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1252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(0.005, 0.01]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24014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(0.01, 0.015]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48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69962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(0.015, 0.02]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3512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(0.02, 0.025]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59791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(0.025, 0.03]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532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126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239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67109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5BC586D5-8009-34C9-0E0C-6099E700FD8A}"/>
              </a:ext>
            </a:extLst>
          </p:cNvPr>
          <p:cNvSpPr txBox="1"/>
          <p:nvPr/>
        </p:nvSpPr>
        <p:spPr>
          <a:xfrm>
            <a:off x="661023" y="4303070"/>
            <a:ext cx="465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Distributions of training sets (before and after SMOGN)</a:t>
            </a:r>
            <a:endParaRPr lang="zh-CN" altLang="en-US" sz="1400" dirty="0"/>
          </a:p>
        </p:txBody>
      </p:sp>
      <p:sp>
        <p:nvSpPr>
          <p:cNvPr id="20" name="任意多边形: 形状 41">
            <a:extLst>
              <a:ext uri="{FF2B5EF4-FFF2-40B4-BE49-F238E27FC236}">
                <a16:creationId xmlns:a16="http://schemas.microsoft.com/office/drawing/2014/main" id="{E4A3F6B9-C94F-DD5F-7764-2808402BF2CF}"/>
              </a:ext>
            </a:extLst>
          </p:cNvPr>
          <p:cNvSpPr/>
          <p:nvPr/>
        </p:nvSpPr>
        <p:spPr>
          <a:xfrm>
            <a:off x="5239924" y="2025116"/>
            <a:ext cx="948246" cy="686668"/>
          </a:xfrm>
          <a:custGeom>
            <a:avLst/>
            <a:gdLst>
              <a:gd name="connsiteX0" fmla="*/ 1186163 w 1196834"/>
              <a:gd name="connsiteY0" fmla="*/ 458978 h 866682"/>
              <a:gd name="connsiteX1" fmla="*/ 1186163 w 1196834"/>
              <a:gd name="connsiteY1" fmla="*/ 407593 h 866682"/>
              <a:gd name="connsiteX2" fmla="*/ 789147 w 1196834"/>
              <a:gd name="connsiteY2" fmla="*/ 10578 h 866682"/>
              <a:gd name="connsiteX3" fmla="*/ 737702 w 1196834"/>
              <a:gd name="connsiteY3" fmla="*/ 10610 h 866682"/>
              <a:gd name="connsiteX4" fmla="*/ 727098 w 1196834"/>
              <a:gd name="connsiteY4" fmla="*/ 36330 h 866682"/>
              <a:gd name="connsiteX5" fmla="*/ 727098 w 1196834"/>
              <a:gd name="connsiteY5" fmla="*/ 160610 h 866682"/>
              <a:gd name="connsiteX6" fmla="*/ 36320 w 1196834"/>
              <a:gd name="connsiteY6" fmla="*/ 160610 h 866682"/>
              <a:gd name="connsiteX7" fmla="*/ -37 w 1196834"/>
              <a:gd name="connsiteY7" fmla="*/ 196967 h 866682"/>
              <a:gd name="connsiteX8" fmla="*/ -37 w 1196834"/>
              <a:gd name="connsiteY8" fmla="*/ 669605 h 866682"/>
              <a:gd name="connsiteX9" fmla="*/ 36320 w 1196834"/>
              <a:gd name="connsiteY9" fmla="*/ 705961 h 866682"/>
              <a:gd name="connsiteX10" fmla="*/ 727098 w 1196834"/>
              <a:gd name="connsiteY10" fmla="*/ 705961 h 866682"/>
              <a:gd name="connsiteX11" fmla="*/ 727098 w 1196834"/>
              <a:gd name="connsiteY11" fmla="*/ 830241 h 866682"/>
              <a:gd name="connsiteX12" fmla="*/ 763455 w 1196834"/>
              <a:gd name="connsiteY12" fmla="*/ 866628 h 866682"/>
              <a:gd name="connsiteX13" fmla="*/ 789147 w 1196834"/>
              <a:gd name="connsiteY13" fmla="*/ 855994 h 8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834" h="866682">
                <a:moveTo>
                  <a:pt x="1186163" y="458978"/>
                </a:moveTo>
                <a:cubicBezTo>
                  <a:pt x="1200342" y="444780"/>
                  <a:pt x="1200342" y="421791"/>
                  <a:pt x="1186163" y="407593"/>
                </a:cubicBezTo>
                <a:lnTo>
                  <a:pt x="789147" y="10578"/>
                </a:lnTo>
                <a:cubicBezTo>
                  <a:pt x="774968" y="-3612"/>
                  <a:pt x="751942" y="-3597"/>
                  <a:pt x="737702" y="10610"/>
                </a:cubicBezTo>
                <a:cubicBezTo>
                  <a:pt x="730916" y="17433"/>
                  <a:pt x="727098" y="26686"/>
                  <a:pt x="727098" y="36330"/>
                </a:cubicBezTo>
                <a:lnTo>
                  <a:pt x="727098" y="160610"/>
                </a:lnTo>
                <a:lnTo>
                  <a:pt x="36320" y="160610"/>
                </a:lnTo>
                <a:cubicBezTo>
                  <a:pt x="16263" y="160610"/>
                  <a:pt x="-37" y="176886"/>
                  <a:pt x="-37" y="196967"/>
                </a:cubicBezTo>
                <a:lnTo>
                  <a:pt x="-37" y="669605"/>
                </a:lnTo>
                <a:cubicBezTo>
                  <a:pt x="-37" y="689686"/>
                  <a:pt x="16263" y="705961"/>
                  <a:pt x="36320" y="705961"/>
                </a:cubicBezTo>
                <a:lnTo>
                  <a:pt x="727098" y="705961"/>
                </a:lnTo>
                <a:lnTo>
                  <a:pt x="727098" y="830241"/>
                </a:lnTo>
                <a:cubicBezTo>
                  <a:pt x="727098" y="850322"/>
                  <a:pt x="743338" y="866610"/>
                  <a:pt x="763455" y="866628"/>
                </a:cubicBezTo>
                <a:cubicBezTo>
                  <a:pt x="773089" y="866634"/>
                  <a:pt x="782300" y="862810"/>
                  <a:pt x="789147" y="855994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Number">
            <a:extLst>
              <a:ext uri="{FF2B5EF4-FFF2-40B4-BE49-F238E27FC236}">
                <a16:creationId xmlns:a16="http://schemas.microsoft.com/office/drawing/2014/main" id="{471FD802-D1FD-464E-5FEE-E8562E366FF2}"/>
              </a:ext>
            </a:extLst>
          </p:cNvPr>
          <p:cNvSpPr txBox="1"/>
          <p:nvPr/>
        </p:nvSpPr>
        <p:spPr>
          <a:xfrm>
            <a:off x="6399953" y="2062228"/>
            <a:ext cx="4139932" cy="1107335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4400" dirty="0">
                <a:solidFill>
                  <a:schemeClr val="accent1"/>
                </a:solidFill>
              </a:rPr>
              <a:t>02 </a:t>
            </a:r>
            <a:r>
              <a:rPr lang="en-US" altLang="zh-CN" sz="2400" dirty="0">
                <a:solidFill>
                  <a:srgbClr val="8292CB"/>
                </a:solidFill>
              </a:rPr>
              <a:t>Regression</a:t>
            </a:r>
            <a:endParaRPr lang="en-US" altLang="zh-CN" sz="4400" dirty="0">
              <a:solidFill>
                <a:srgbClr val="8292CB"/>
              </a:solidFill>
            </a:endParaRPr>
          </a:p>
          <a:p>
            <a:pPr algn="l"/>
            <a:endParaRPr lang="zh-CN" alt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">
                <a:extLst>
                  <a:ext uri="{FF2B5EF4-FFF2-40B4-BE49-F238E27FC236}">
                    <a16:creationId xmlns:a16="http://schemas.microsoft.com/office/drawing/2014/main" id="{71AD2572-72F0-656F-C74C-868E7F06D0CD}"/>
                  </a:ext>
                </a:extLst>
              </p:cNvPr>
              <p:cNvSpPr/>
              <p:nvPr/>
            </p:nvSpPr>
            <p:spPr>
              <a:xfrm>
                <a:off x="6491600" y="2929680"/>
                <a:ext cx="4900300" cy="998639"/>
              </a:xfrm>
              <a:prstGeom prst="rect">
                <a:avLst/>
              </a:prstGeom>
            </p:spPr>
            <p:txBody>
              <a:bodyPr wrap="square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altLang="zh-CN" sz="1400" dirty="0"/>
                  <a:t>The enhanced training set is used as the input for the GRU model. Residual is used to evaluate the framework.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=0.907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62" name="Text">
                <a:extLst>
                  <a:ext uri="{FF2B5EF4-FFF2-40B4-BE49-F238E27FC236}">
                    <a16:creationId xmlns:a16="http://schemas.microsoft.com/office/drawing/2014/main" id="{71AD2572-72F0-656F-C74C-868E7F06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00" y="2929680"/>
                <a:ext cx="4900300" cy="998639"/>
              </a:xfrm>
              <a:prstGeom prst="rect">
                <a:avLst/>
              </a:prstGeom>
              <a:blipFill>
                <a:blip r:embed="rId3"/>
                <a:stretch>
                  <a:fillRect l="-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584C59A2-806C-4753-AFAB-3FEF38D5EBB5}"/>
              </a:ext>
            </a:extLst>
          </p:cNvPr>
          <p:cNvSpPr/>
          <p:nvPr/>
        </p:nvSpPr>
        <p:spPr>
          <a:xfrm>
            <a:off x="8056033" y="3943350"/>
            <a:ext cx="2010834" cy="156308"/>
          </a:xfrm>
          <a:prstGeom prst="rect">
            <a:avLst/>
          </a:prstGeom>
          <a:solidFill>
            <a:srgbClr val="E9ECF4"/>
          </a:solidFill>
          <a:ln>
            <a:solidFill>
              <a:srgbClr val="E9EC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8F605CB5-DFF4-E741-6F76-187415936DDD}"/>
              </a:ext>
            </a:extLst>
          </p:cNvPr>
          <p:cNvSpPr/>
          <p:nvPr/>
        </p:nvSpPr>
        <p:spPr>
          <a:xfrm>
            <a:off x="8011455" y="6161080"/>
            <a:ext cx="2099990" cy="29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Fig. Prediction Result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3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1757-697C-82DB-6557-32161F77C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EF1B2A16-1AB0-C843-D779-A4F0D871BA60}"/>
              </a:ext>
            </a:extLst>
          </p:cNvPr>
          <p:cNvSpPr/>
          <p:nvPr/>
        </p:nvSpPr>
        <p:spPr>
          <a:xfrm>
            <a:off x="701809" y="4450471"/>
            <a:ext cx="10788382" cy="2036404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solidFill>
                <a:schemeClr val="accent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76056A-A4BD-D8B9-3463-D4D6CE7E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14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88F862E-D20A-E55D-C445-5EDCA3AE5E86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B3528858-B00F-DEB5-DD9A-80B31B32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F8F0EA-A0D7-68BE-3C11-184247349BC4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AD6F63-3C17-57F1-8F78-E224EE4C84A4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Prediction: Vertical     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Comparative Study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6" name="表格 55">
            <a:extLst>
              <a:ext uri="{FF2B5EF4-FFF2-40B4-BE49-F238E27FC236}">
                <a16:creationId xmlns:a16="http://schemas.microsoft.com/office/drawing/2014/main" id="{FF08B654-74EF-2E9E-3134-A5B6F7104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02410"/>
              </p:ext>
            </p:extLst>
          </p:nvPr>
        </p:nvGraphicFramePr>
        <p:xfrm>
          <a:off x="5522377" y="2473620"/>
          <a:ext cx="6019799" cy="1602486"/>
        </p:xfrm>
        <a:graphic>
          <a:graphicData uri="http://schemas.openxmlformats.org/drawingml/2006/table">
            <a:tbl>
              <a:tblPr/>
              <a:tblGrid>
                <a:gridCol w="2243051">
                  <a:extLst>
                    <a:ext uri="{9D8B030D-6E8A-4147-A177-3AD203B41FA5}">
                      <a16:colId xmlns:a16="http://schemas.microsoft.com/office/drawing/2014/main" val="2562694904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1129250629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3828832463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1339804941"/>
                    </a:ext>
                  </a:extLst>
                </a:gridCol>
              </a:tblGrid>
              <a:tr h="141097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Framework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Training set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Testing set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Whole set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76009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marR="0" lvl="0" indent="144145" algn="l" defTabSz="914400" rtl="0" eaLnBrk="1" fontAlgn="auto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Proposed framework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0.919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0.883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0.907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541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(a) GRU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0.783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0.757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0.777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892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(b) noise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injection+GRU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0.817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0.768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0.805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7483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(c) SMOGN+SVM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0.757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0.775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651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(d) SMOGN+MLP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0.561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0.526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0.554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708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91E1E096-7D00-9D57-423D-C8B7F01ADDFA}"/>
                  </a:ext>
                </a:extLst>
              </p:cNvPr>
              <p:cNvSpPr txBox="1"/>
              <p:nvPr/>
            </p:nvSpPr>
            <p:spPr>
              <a:xfrm>
                <a:off x="5281075" y="2029945"/>
                <a:ext cx="6775451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effectLst/>
                    <a:latin typeface="+mn-ea"/>
                  </a:rPr>
                  <a:t> value of the proposed framework and four comparative frameworks</a:t>
                </a:r>
                <a:endParaRPr lang="zh-CN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91E1E096-7D00-9D57-423D-C8B7F01AD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75" y="2029945"/>
                <a:ext cx="6775451" cy="344133"/>
              </a:xfrm>
              <a:prstGeom prst="rect">
                <a:avLst/>
              </a:prstGeom>
              <a:blipFill>
                <a:blip r:embed="rId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>
            <a:extLst>
              <a:ext uri="{FF2B5EF4-FFF2-40B4-BE49-F238E27FC236}">
                <a16:creationId xmlns:a16="http://schemas.microsoft.com/office/drawing/2014/main" id="{A626D067-27E7-3C0B-CA4A-2D3F7575C429}"/>
              </a:ext>
            </a:extLst>
          </p:cNvPr>
          <p:cNvSpPr txBox="1"/>
          <p:nvPr/>
        </p:nvSpPr>
        <p:spPr>
          <a:xfrm>
            <a:off x="1132345" y="4868230"/>
            <a:ext cx="96700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The proposed SMOGN-GRU framework shows the best predictive performance with training accuracy 0.919, testing accuracy 0.883, and strong generalization.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Standalone GRU and noise-injection methods have lower testing accuracies (0.757 and 0.768), proving SMOGN's key role in improving robustness.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SMOGN combined with SVM/MLP performs worse (0.757/0.526) than GRU, highlighting GRU's advantage in modeling temporal dependencies.</a:t>
            </a: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179F5F1F-E8A5-982E-68BC-7F58BA07C03D}"/>
              </a:ext>
            </a:extLst>
          </p:cNvPr>
          <p:cNvSpPr/>
          <p:nvPr/>
        </p:nvSpPr>
        <p:spPr>
          <a:xfrm rot="719614" flipH="1">
            <a:off x="11146183" y="4694790"/>
            <a:ext cx="520541" cy="519751"/>
          </a:xfrm>
          <a:custGeom>
            <a:avLst/>
            <a:gdLst>
              <a:gd name="T0" fmla="*/ 3845 w 3934"/>
              <a:gd name="T1" fmla="*/ 89 h 3934"/>
              <a:gd name="T2" fmla="*/ 2313 w 3934"/>
              <a:gd name="T3" fmla="*/ 0 h 3934"/>
              <a:gd name="T4" fmla="*/ 0 w 3934"/>
              <a:gd name="T5" fmla="*/ 2313 h 3934"/>
              <a:gd name="T6" fmla="*/ 1621 w 3934"/>
              <a:gd name="T7" fmla="*/ 3934 h 3934"/>
              <a:gd name="T8" fmla="*/ 3934 w 3934"/>
              <a:gd name="T9" fmla="*/ 1621 h 3934"/>
              <a:gd name="T10" fmla="*/ 3845 w 3934"/>
              <a:gd name="T11" fmla="*/ 89 h 3934"/>
              <a:gd name="T12" fmla="*/ 3343 w 3934"/>
              <a:gd name="T13" fmla="*/ 1001 h 3934"/>
              <a:gd name="T14" fmla="*/ 2933 w 3934"/>
              <a:gd name="T15" fmla="*/ 1001 h 3934"/>
              <a:gd name="T16" fmla="*/ 2933 w 3934"/>
              <a:gd name="T17" fmla="*/ 591 h 3934"/>
              <a:gd name="T18" fmla="*/ 3343 w 3934"/>
              <a:gd name="T19" fmla="*/ 591 h 3934"/>
              <a:gd name="T20" fmla="*/ 3343 w 3934"/>
              <a:gd name="T21" fmla="*/ 1001 h 3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34" h="3934">
                <a:moveTo>
                  <a:pt x="3845" y="89"/>
                </a:moveTo>
                <a:lnTo>
                  <a:pt x="2313" y="0"/>
                </a:lnTo>
                <a:lnTo>
                  <a:pt x="0" y="2313"/>
                </a:lnTo>
                <a:lnTo>
                  <a:pt x="1621" y="3934"/>
                </a:lnTo>
                <a:lnTo>
                  <a:pt x="3934" y="1621"/>
                </a:lnTo>
                <a:lnTo>
                  <a:pt x="3845" y="89"/>
                </a:lnTo>
                <a:close/>
                <a:moveTo>
                  <a:pt x="3343" y="1001"/>
                </a:moveTo>
                <a:cubicBezTo>
                  <a:pt x="3230" y="1115"/>
                  <a:pt x="3046" y="1115"/>
                  <a:pt x="2933" y="1001"/>
                </a:cubicBezTo>
                <a:cubicBezTo>
                  <a:pt x="2820" y="888"/>
                  <a:pt x="2820" y="705"/>
                  <a:pt x="2933" y="591"/>
                </a:cubicBezTo>
                <a:cubicBezTo>
                  <a:pt x="3046" y="478"/>
                  <a:pt x="3230" y="478"/>
                  <a:pt x="3343" y="591"/>
                </a:cubicBezTo>
                <a:cubicBezTo>
                  <a:pt x="3456" y="705"/>
                  <a:pt x="3456" y="888"/>
                  <a:pt x="3343" y="1001"/>
                </a:cubicBezTo>
                <a:close/>
              </a:path>
            </a:pathLst>
          </a:cu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2" name="Bullet">
            <a:extLst>
              <a:ext uri="{FF2B5EF4-FFF2-40B4-BE49-F238E27FC236}">
                <a16:creationId xmlns:a16="http://schemas.microsoft.com/office/drawing/2014/main" id="{2A575614-E2FB-FBFB-CC39-92A6BA5434D8}"/>
              </a:ext>
            </a:extLst>
          </p:cNvPr>
          <p:cNvSpPr txBox="1"/>
          <p:nvPr/>
        </p:nvSpPr>
        <p:spPr>
          <a:xfrm>
            <a:off x="899849" y="4529754"/>
            <a:ext cx="120835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algn="ctr">
              <a:defRPr kumimoji="1" sz="4800" b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accent1"/>
                    </a:gs>
                  </a:gsLst>
                  <a:lin ang="27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Findings</a:t>
            </a:r>
          </a:p>
        </p:txBody>
      </p:sp>
      <p:grpSp>
        <p:nvGrpSpPr>
          <p:cNvPr id="90" name="î$ḻïďé">
            <a:extLst>
              <a:ext uri="{FF2B5EF4-FFF2-40B4-BE49-F238E27FC236}">
                <a16:creationId xmlns:a16="http://schemas.microsoft.com/office/drawing/2014/main" id="{764CF7D5-F4DC-4B97-EBF3-7E2E74EDC21E}"/>
              </a:ext>
            </a:extLst>
          </p:cNvPr>
          <p:cNvGrpSpPr/>
          <p:nvPr/>
        </p:nvGrpSpPr>
        <p:grpSpPr>
          <a:xfrm rot="16200000">
            <a:off x="891669" y="1652034"/>
            <a:ext cx="1763203" cy="2739386"/>
            <a:chOff x="1529250" y="1873501"/>
            <a:chExt cx="1918018" cy="3066799"/>
          </a:xfrm>
        </p:grpSpPr>
        <p:sp>
          <p:nvSpPr>
            <p:cNvPr id="92" name="Title">
              <a:extLst>
                <a:ext uri="{FF2B5EF4-FFF2-40B4-BE49-F238E27FC236}">
                  <a16:creationId xmlns:a16="http://schemas.microsoft.com/office/drawing/2014/main" id="{1CA1B392-2EE7-0FF3-7895-7C0D53AAF4DB}"/>
                </a:ext>
              </a:extLst>
            </p:cNvPr>
            <p:cNvSpPr/>
            <p:nvPr/>
          </p:nvSpPr>
          <p:spPr>
            <a:xfrm rot="5400000">
              <a:off x="1472510" y="1930241"/>
              <a:ext cx="2031497" cy="1918018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nb-NO" altLang="zh-CN" sz="1600" b="1" dirty="0">
                  <a:solidFill>
                    <a:srgbClr val="FFFFFF"/>
                  </a:solidFill>
                </a:rPr>
                <a:t>Comparative framework</a:t>
              </a:r>
              <a:endParaRPr lang="en-US" altLang="zh-CN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îṥḻiďè">
              <a:extLst>
                <a:ext uri="{FF2B5EF4-FFF2-40B4-BE49-F238E27FC236}">
                  <a16:creationId xmlns:a16="http://schemas.microsoft.com/office/drawing/2014/main" id="{A0400C97-05BC-D9C6-BE6A-36BDDCEB436E}"/>
                </a:ext>
              </a:extLst>
            </p:cNvPr>
            <p:cNvSpPr/>
            <p:nvPr/>
          </p:nvSpPr>
          <p:spPr bwMode="auto">
            <a:xfrm>
              <a:off x="1704033" y="3371850"/>
              <a:ext cx="1568450" cy="1568450"/>
            </a:xfrm>
            <a:custGeom>
              <a:avLst/>
              <a:gdLst>
                <a:gd name="T0" fmla="*/ 988 w 988"/>
                <a:gd name="T1" fmla="*/ 0 h 988"/>
                <a:gd name="T2" fmla="*/ 0 w 988"/>
                <a:gd name="T3" fmla="*/ 0 h 988"/>
                <a:gd name="T4" fmla="*/ 343 w 988"/>
                <a:gd name="T5" fmla="*/ 668 h 988"/>
                <a:gd name="T6" fmla="*/ 241 w 988"/>
                <a:gd name="T7" fmla="*/ 668 h 988"/>
                <a:gd name="T8" fmla="*/ 520 w 988"/>
                <a:gd name="T9" fmla="*/ 988 h 988"/>
                <a:gd name="T10" fmla="*/ 804 w 988"/>
                <a:gd name="T11" fmla="*/ 668 h 988"/>
                <a:gd name="T12" fmla="*/ 696 w 988"/>
                <a:gd name="T13" fmla="*/ 668 h 988"/>
                <a:gd name="T14" fmla="*/ 988 w 988"/>
                <a:gd name="T15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8" h="988">
                  <a:moveTo>
                    <a:pt x="988" y="0"/>
                  </a:moveTo>
                  <a:lnTo>
                    <a:pt x="0" y="0"/>
                  </a:lnTo>
                  <a:lnTo>
                    <a:pt x="343" y="668"/>
                  </a:lnTo>
                  <a:lnTo>
                    <a:pt x="241" y="668"/>
                  </a:lnTo>
                  <a:lnTo>
                    <a:pt x="520" y="988"/>
                  </a:lnTo>
                  <a:lnTo>
                    <a:pt x="804" y="668"/>
                  </a:lnTo>
                  <a:lnTo>
                    <a:pt x="696" y="668"/>
                  </a:lnTo>
                  <a:lnTo>
                    <a:pt x="98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813F099C-32BE-5321-7532-B21263C3D496}"/>
              </a:ext>
            </a:extLst>
          </p:cNvPr>
          <p:cNvGrpSpPr/>
          <p:nvPr/>
        </p:nvGrpSpPr>
        <p:grpSpPr>
          <a:xfrm>
            <a:off x="3142963" y="1924094"/>
            <a:ext cx="1928916" cy="415069"/>
            <a:chOff x="3142963" y="2048376"/>
            <a:chExt cx="1928916" cy="415069"/>
          </a:xfrm>
        </p:grpSpPr>
        <p:sp>
          <p:nvSpPr>
            <p:cNvPr id="95" name="Text">
              <a:extLst>
                <a:ext uri="{FF2B5EF4-FFF2-40B4-BE49-F238E27FC236}">
                  <a16:creationId xmlns:a16="http://schemas.microsoft.com/office/drawing/2014/main" id="{EDD37027-1050-067E-DFB4-62D2FF968727}"/>
                </a:ext>
              </a:extLst>
            </p:cNvPr>
            <p:cNvSpPr/>
            <p:nvPr/>
          </p:nvSpPr>
          <p:spPr>
            <a:xfrm>
              <a:off x="3142963" y="2048376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ym typeface="Arial" panose="020B0604020202020204" pitchFamily="34" charset="0"/>
                </a:rPr>
                <a:t>         GRU</a:t>
              </a:r>
            </a:p>
          </p:txBody>
        </p:sp>
        <p:sp>
          <p:nvSpPr>
            <p:cNvPr id="96" name="Number">
              <a:extLst>
                <a:ext uri="{FF2B5EF4-FFF2-40B4-BE49-F238E27FC236}">
                  <a16:creationId xmlns:a16="http://schemas.microsoft.com/office/drawing/2014/main" id="{978653B1-5A7D-DCA9-BB0D-FD785EBE7B92}"/>
                </a:ext>
              </a:extLst>
            </p:cNvPr>
            <p:cNvSpPr/>
            <p:nvPr/>
          </p:nvSpPr>
          <p:spPr>
            <a:xfrm>
              <a:off x="3190208" y="2088822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a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38043C2F-EB4B-683C-BC57-652E78EFE687}"/>
              </a:ext>
            </a:extLst>
          </p:cNvPr>
          <p:cNvGrpSpPr/>
          <p:nvPr/>
        </p:nvGrpSpPr>
        <p:grpSpPr>
          <a:xfrm>
            <a:off x="3142963" y="2481775"/>
            <a:ext cx="1928916" cy="415069"/>
            <a:chOff x="3142963" y="2658886"/>
            <a:chExt cx="1928916" cy="415069"/>
          </a:xfrm>
        </p:grpSpPr>
        <p:sp>
          <p:nvSpPr>
            <p:cNvPr id="110" name="Text">
              <a:extLst>
                <a:ext uri="{FF2B5EF4-FFF2-40B4-BE49-F238E27FC236}">
                  <a16:creationId xmlns:a16="http://schemas.microsoft.com/office/drawing/2014/main" id="{3F74CDBD-46CB-6385-5A29-B7575749A1FE}"/>
                </a:ext>
              </a:extLst>
            </p:cNvPr>
            <p:cNvSpPr/>
            <p:nvPr/>
          </p:nvSpPr>
          <p:spPr>
            <a:xfrm>
              <a:off x="3142963" y="2658886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bIns="0" rtlCol="0" anchor="ctr"/>
            <a:lstStyle/>
            <a:p>
              <a:r>
                <a:rPr lang="en-US" altLang="zh-CN" sz="1200" dirty="0">
                  <a:sym typeface="Arial" panose="020B0604020202020204" pitchFamily="34" charset="0"/>
                </a:rPr>
                <a:t>         noise </a:t>
              </a:r>
              <a:r>
                <a:rPr lang="en-US" altLang="zh-CN" sz="1200" dirty="0" err="1">
                  <a:sym typeface="Arial" panose="020B0604020202020204" pitchFamily="34" charset="0"/>
                </a:rPr>
                <a:t>injection+GRU</a:t>
              </a:r>
              <a:endParaRPr lang="en-US" altLang="zh-CN" sz="1200" dirty="0">
                <a:sym typeface="Arial" panose="020B0604020202020204" pitchFamily="34" charset="0"/>
              </a:endParaRPr>
            </a:p>
          </p:txBody>
        </p:sp>
        <p:sp>
          <p:nvSpPr>
            <p:cNvPr id="119" name="Number">
              <a:extLst>
                <a:ext uri="{FF2B5EF4-FFF2-40B4-BE49-F238E27FC236}">
                  <a16:creationId xmlns:a16="http://schemas.microsoft.com/office/drawing/2014/main" id="{B0F0497B-01F3-97F2-E42C-27BAC4532E5A}"/>
                </a:ext>
              </a:extLst>
            </p:cNvPr>
            <p:cNvSpPr/>
            <p:nvPr/>
          </p:nvSpPr>
          <p:spPr>
            <a:xfrm>
              <a:off x="3190208" y="2699332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b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63AEDBD-335D-B1E0-7377-1F35590F732B}"/>
              </a:ext>
            </a:extLst>
          </p:cNvPr>
          <p:cNvGrpSpPr/>
          <p:nvPr/>
        </p:nvGrpSpPr>
        <p:grpSpPr>
          <a:xfrm>
            <a:off x="3142963" y="3039456"/>
            <a:ext cx="1928916" cy="415069"/>
            <a:chOff x="3142963" y="3247728"/>
            <a:chExt cx="1928916" cy="415069"/>
          </a:xfrm>
        </p:grpSpPr>
        <p:sp>
          <p:nvSpPr>
            <p:cNvPr id="122" name="Text">
              <a:extLst>
                <a:ext uri="{FF2B5EF4-FFF2-40B4-BE49-F238E27FC236}">
                  <a16:creationId xmlns:a16="http://schemas.microsoft.com/office/drawing/2014/main" id="{3AF2A8EE-41AF-61D0-6F36-214D28693908}"/>
                </a:ext>
              </a:extLst>
            </p:cNvPr>
            <p:cNvSpPr/>
            <p:nvPr/>
          </p:nvSpPr>
          <p:spPr>
            <a:xfrm>
              <a:off x="3142963" y="3247728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ym typeface="Arial" panose="020B0604020202020204" pitchFamily="34" charset="0"/>
                </a:rPr>
                <a:t>        SMOGN+SVM</a:t>
              </a:r>
              <a:endParaRPr lang="en-US" altLang="zh-CN" sz="1100" dirty="0">
                <a:sym typeface="Arial" panose="020B0604020202020204" pitchFamily="34" charset="0"/>
              </a:endParaRPr>
            </a:p>
          </p:txBody>
        </p:sp>
        <p:sp>
          <p:nvSpPr>
            <p:cNvPr id="123" name="Number">
              <a:extLst>
                <a:ext uri="{FF2B5EF4-FFF2-40B4-BE49-F238E27FC236}">
                  <a16:creationId xmlns:a16="http://schemas.microsoft.com/office/drawing/2014/main" id="{802B63FB-A63D-6C02-159B-B307C0C2DE00}"/>
                </a:ext>
              </a:extLst>
            </p:cNvPr>
            <p:cNvSpPr/>
            <p:nvPr/>
          </p:nvSpPr>
          <p:spPr>
            <a:xfrm>
              <a:off x="3190208" y="3288174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c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5AB21CAB-47D1-7206-8862-289AED6AEFBC}"/>
              </a:ext>
            </a:extLst>
          </p:cNvPr>
          <p:cNvGrpSpPr/>
          <p:nvPr/>
        </p:nvGrpSpPr>
        <p:grpSpPr>
          <a:xfrm>
            <a:off x="3142963" y="3597138"/>
            <a:ext cx="1928916" cy="415069"/>
            <a:chOff x="3142963" y="3721420"/>
            <a:chExt cx="1928916" cy="415069"/>
          </a:xfrm>
        </p:grpSpPr>
        <p:sp>
          <p:nvSpPr>
            <p:cNvPr id="124" name="Text">
              <a:extLst>
                <a:ext uri="{FF2B5EF4-FFF2-40B4-BE49-F238E27FC236}">
                  <a16:creationId xmlns:a16="http://schemas.microsoft.com/office/drawing/2014/main" id="{456BCDF1-AFEE-F67B-DC8C-9F4C30596DD9}"/>
                </a:ext>
              </a:extLst>
            </p:cNvPr>
            <p:cNvSpPr/>
            <p:nvPr/>
          </p:nvSpPr>
          <p:spPr>
            <a:xfrm>
              <a:off x="3142963" y="3721420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ym typeface="Arial" panose="020B0604020202020204" pitchFamily="34" charset="0"/>
                </a:rPr>
                <a:t> </a:t>
              </a:r>
              <a:r>
                <a:rPr lang="en-US" altLang="zh-CN" sz="1800" dirty="0">
                  <a:sym typeface="Arial" panose="020B0604020202020204" pitchFamily="34" charset="0"/>
                </a:rPr>
                <a:t>S</a:t>
              </a:r>
              <a:r>
                <a:rPr lang="en-US" altLang="zh-CN" sz="1400" dirty="0">
                  <a:sym typeface="Arial" panose="020B0604020202020204" pitchFamily="34" charset="0"/>
                </a:rPr>
                <a:t>   SMOGN+MLP</a:t>
              </a:r>
            </a:p>
          </p:txBody>
        </p:sp>
        <p:sp>
          <p:nvSpPr>
            <p:cNvPr id="125" name="Number">
              <a:extLst>
                <a:ext uri="{FF2B5EF4-FFF2-40B4-BE49-F238E27FC236}">
                  <a16:creationId xmlns:a16="http://schemas.microsoft.com/office/drawing/2014/main" id="{D15A553A-852B-0B50-1628-AE18DBD6A799}"/>
                </a:ext>
              </a:extLst>
            </p:cNvPr>
            <p:cNvSpPr/>
            <p:nvPr/>
          </p:nvSpPr>
          <p:spPr>
            <a:xfrm>
              <a:off x="3190208" y="3761866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d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31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AA58E-E489-0E0E-5A6E-9DD25E0F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9C3-4B2B-3474-4C06-C0C89B7B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85" y="1418313"/>
            <a:ext cx="10913215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Prediction of Torsional Vibration Response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CD2F57-C000-BA5B-3B1C-3B31C46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827373-667E-126B-FAAD-9AE448275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F59BCA2D-5CCF-141F-1759-06205A32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EBFD747C-7236-73B2-2FDD-C334FAB9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0012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A09E0-69CD-8822-AF7B-3DFF0852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63346EC4-C1C0-4FD4-E494-00610D0B4E16}"/>
              </a:ext>
            </a:extLst>
          </p:cNvPr>
          <p:cNvSpPr/>
          <p:nvPr/>
        </p:nvSpPr>
        <p:spPr>
          <a:xfrm>
            <a:off x="6096000" y="1752601"/>
            <a:ext cx="5738930" cy="4763466"/>
          </a:xfrm>
          <a:prstGeom prst="roundRect">
            <a:avLst>
              <a:gd name="adj" fmla="val 5210"/>
            </a:avLst>
          </a:prstGeom>
          <a:solidFill>
            <a:schemeClr val="accent1">
              <a:alpha val="1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60F6F939-0DF3-F699-36B1-7A1649F49497}"/>
              </a:ext>
            </a:extLst>
          </p:cNvPr>
          <p:cNvSpPr/>
          <p:nvPr/>
        </p:nvSpPr>
        <p:spPr>
          <a:xfrm>
            <a:off x="757065" y="4624861"/>
            <a:ext cx="4476339" cy="1706880"/>
          </a:xfrm>
          <a:prstGeom prst="roundRect">
            <a:avLst/>
          </a:prstGeom>
          <a:pattFill prst="pct90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33B6E7D-0C53-8854-B105-A647E7DBDB51}"/>
              </a:ext>
            </a:extLst>
          </p:cNvPr>
          <p:cNvSpPr/>
          <p:nvPr/>
        </p:nvSpPr>
        <p:spPr>
          <a:xfrm>
            <a:off x="357070" y="1752601"/>
            <a:ext cx="5154730" cy="4763466"/>
          </a:xfrm>
          <a:prstGeom prst="roundRect">
            <a:avLst>
              <a:gd name="adj" fmla="val 5210"/>
            </a:avLst>
          </a:prstGeom>
          <a:solidFill>
            <a:schemeClr val="accent1">
              <a:alpha val="1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56CC57E3-A0F4-7AEE-F6FC-00775390E348}"/>
              </a:ext>
            </a:extLst>
          </p:cNvPr>
          <p:cNvSpPr txBox="1"/>
          <p:nvPr/>
        </p:nvSpPr>
        <p:spPr>
          <a:xfrm>
            <a:off x="661023" y="2062228"/>
            <a:ext cx="4139932" cy="1107335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4400" dirty="0">
                <a:solidFill>
                  <a:schemeClr val="accent1"/>
                </a:solidFill>
              </a:rPr>
              <a:t>01 </a:t>
            </a:r>
            <a:r>
              <a:rPr lang="en-US" altLang="zh-CN" sz="2400" dirty="0">
                <a:solidFill>
                  <a:srgbClr val="8292CB"/>
                </a:solidFill>
              </a:rPr>
              <a:t>Data Augmentation</a:t>
            </a:r>
            <a:endParaRPr lang="en-US" altLang="zh-CN" sz="4400" dirty="0">
              <a:solidFill>
                <a:srgbClr val="8292CB"/>
              </a:solidFill>
            </a:endParaRPr>
          </a:p>
          <a:p>
            <a:pPr algn="l"/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900E5C5D-D027-A1A6-A542-650138E266D2}"/>
              </a:ext>
            </a:extLst>
          </p:cNvPr>
          <p:cNvSpPr/>
          <p:nvPr/>
        </p:nvSpPr>
        <p:spPr>
          <a:xfrm>
            <a:off x="752670" y="2929680"/>
            <a:ext cx="4487254" cy="998639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zh-CN" sz="1400" dirty="0"/>
              <a:t>170sets of data (each containing predictors and targets) are generated via SMOGN.</a:t>
            </a:r>
          </a:p>
          <a:p>
            <a:pPr>
              <a:lnSpc>
                <a:spcPct val="120000"/>
              </a:lnSpc>
            </a:pPr>
            <a:r>
              <a:rPr lang="en-US" altLang="zh-CN" sz="1400" dirty="0"/>
              <a:t>Before 126 </a:t>
            </a:r>
            <a:r>
              <a:rPr lang="zh-CN" altLang="en-US" sz="1400" dirty="0"/>
              <a:t>→ </a:t>
            </a:r>
            <a:r>
              <a:rPr lang="en-US" altLang="zh-CN" sz="1400" dirty="0"/>
              <a:t>After 196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4B8A98-E93F-4918-9846-686BF062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16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F5526A1-2A89-2CF7-75D5-CC4497EA85E8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2B00ED7-3889-F0E2-6917-FE7005AADA56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Prediction: Torsional  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Result of SMOGN-GRU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BB0028-8FF7-85C2-E778-1C482286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1EFF9D-B021-AB4C-584F-25171F9A900A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DA04C50A-03C3-DB6C-9484-D938D0A2EB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573951"/>
                  </p:ext>
                </p:extLst>
              </p:nvPr>
            </p:nvGraphicFramePr>
            <p:xfrm>
              <a:off x="757065" y="4624861"/>
              <a:ext cx="4476340" cy="1693865"/>
            </p:xfrm>
            <a:graphic>
              <a:graphicData uri="http://schemas.openxmlformats.org/drawingml/2006/table">
                <a:tbl>
                  <a:tblPr/>
                  <a:tblGrid>
                    <a:gridCol w="1456968">
                      <a:extLst>
                        <a:ext uri="{9D8B030D-6E8A-4147-A177-3AD203B41FA5}">
                          <a16:colId xmlns:a16="http://schemas.microsoft.com/office/drawing/2014/main" val="135008506"/>
                        </a:ext>
                      </a:extLst>
                    </a:gridCol>
                    <a:gridCol w="1509686">
                      <a:extLst>
                        <a:ext uri="{9D8B030D-6E8A-4147-A177-3AD203B41FA5}">
                          <a16:colId xmlns:a16="http://schemas.microsoft.com/office/drawing/2014/main" val="1527102745"/>
                        </a:ext>
                      </a:extLst>
                    </a:gridCol>
                    <a:gridCol w="1509686">
                      <a:extLst>
                        <a:ext uri="{9D8B030D-6E8A-4147-A177-3AD203B41FA5}">
                          <a16:colId xmlns:a16="http://schemas.microsoft.com/office/drawing/2014/main" val="16846610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Interval(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4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Quantity</a:t>
                          </a:r>
                        </a:p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(before SMOGN)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Quantity </a:t>
                          </a:r>
                        </a:p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(after SMOGN)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3412528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(2, 6]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2240147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(6, 10]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0699620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(10, 14]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89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6235126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(14, 18]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4597913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Total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196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3867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DA04C50A-03C3-DB6C-9484-D938D0A2EB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573951"/>
                  </p:ext>
                </p:extLst>
              </p:nvPr>
            </p:nvGraphicFramePr>
            <p:xfrm>
              <a:off x="757065" y="4624861"/>
              <a:ext cx="4476340" cy="1693865"/>
            </p:xfrm>
            <a:graphic>
              <a:graphicData uri="http://schemas.openxmlformats.org/drawingml/2006/table">
                <a:tbl>
                  <a:tblPr/>
                  <a:tblGrid>
                    <a:gridCol w="1456968">
                      <a:extLst>
                        <a:ext uri="{9D8B030D-6E8A-4147-A177-3AD203B41FA5}">
                          <a16:colId xmlns:a16="http://schemas.microsoft.com/office/drawing/2014/main" val="135008506"/>
                        </a:ext>
                      </a:extLst>
                    </a:gridCol>
                    <a:gridCol w="1509686">
                      <a:extLst>
                        <a:ext uri="{9D8B030D-6E8A-4147-A177-3AD203B41FA5}">
                          <a16:colId xmlns:a16="http://schemas.microsoft.com/office/drawing/2014/main" val="1527102745"/>
                        </a:ext>
                      </a:extLst>
                    </a:gridCol>
                    <a:gridCol w="1509686">
                      <a:extLst>
                        <a:ext uri="{9D8B030D-6E8A-4147-A177-3AD203B41FA5}">
                          <a16:colId xmlns:a16="http://schemas.microsoft.com/office/drawing/2014/main" val="1684661009"/>
                        </a:ext>
                      </a:extLst>
                    </a:gridCol>
                  </a:tblGrid>
                  <a:tr h="5010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024" r="-208368" b="-256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Quantity</a:t>
                          </a:r>
                        </a:p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(before SMOGN)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Quantity </a:t>
                          </a:r>
                        </a:p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(after SMOGN)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3412528"/>
                      </a:ext>
                    </a:extLst>
                  </a:tr>
                  <a:tr h="23857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(2, 6]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2240147"/>
                      </a:ext>
                    </a:extLst>
                  </a:tr>
                  <a:tr h="23857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(6, 10]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64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51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0699620"/>
                      </a:ext>
                    </a:extLst>
                  </a:tr>
                  <a:tr h="23857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(10, 14]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15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89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6235126"/>
                      </a:ext>
                    </a:extLst>
                  </a:tr>
                  <a:tr h="23857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(14, 18]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20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4597913"/>
                      </a:ext>
                    </a:extLst>
                  </a:tr>
                  <a:tr h="238570"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Total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l" hangingPunct="0">
                            <a:lnSpc>
                              <a:spcPct val="123000"/>
                            </a:lnSpc>
                          </a:pPr>
                          <a:r>
                            <a:rPr lang="en-US" altLang="zh-CN" sz="14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196</a:t>
                          </a:r>
                          <a:endParaRPr lang="zh-CN" sz="14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38671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BDB1F0AB-953B-0D1A-29AE-E96665AA3BAE}"/>
              </a:ext>
            </a:extLst>
          </p:cNvPr>
          <p:cNvSpPr txBox="1"/>
          <p:nvPr/>
        </p:nvSpPr>
        <p:spPr>
          <a:xfrm>
            <a:off x="661023" y="4303070"/>
            <a:ext cx="465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Distributions of training sets (before and after SMOGN)</a:t>
            </a:r>
            <a:endParaRPr lang="zh-CN" altLang="en-US" sz="1400" dirty="0"/>
          </a:p>
        </p:txBody>
      </p:sp>
      <p:sp>
        <p:nvSpPr>
          <p:cNvPr id="20" name="任意多边形: 形状 41">
            <a:extLst>
              <a:ext uri="{FF2B5EF4-FFF2-40B4-BE49-F238E27FC236}">
                <a16:creationId xmlns:a16="http://schemas.microsoft.com/office/drawing/2014/main" id="{2ED68ADA-7B4D-4A31-790C-84D1A33C2B6F}"/>
              </a:ext>
            </a:extLst>
          </p:cNvPr>
          <p:cNvSpPr/>
          <p:nvPr/>
        </p:nvSpPr>
        <p:spPr>
          <a:xfrm>
            <a:off x="5239924" y="2025116"/>
            <a:ext cx="948246" cy="686668"/>
          </a:xfrm>
          <a:custGeom>
            <a:avLst/>
            <a:gdLst>
              <a:gd name="connsiteX0" fmla="*/ 1186163 w 1196834"/>
              <a:gd name="connsiteY0" fmla="*/ 458978 h 866682"/>
              <a:gd name="connsiteX1" fmla="*/ 1186163 w 1196834"/>
              <a:gd name="connsiteY1" fmla="*/ 407593 h 866682"/>
              <a:gd name="connsiteX2" fmla="*/ 789147 w 1196834"/>
              <a:gd name="connsiteY2" fmla="*/ 10578 h 866682"/>
              <a:gd name="connsiteX3" fmla="*/ 737702 w 1196834"/>
              <a:gd name="connsiteY3" fmla="*/ 10610 h 866682"/>
              <a:gd name="connsiteX4" fmla="*/ 727098 w 1196834"/>
              <a:gd name="connsiteY4" fmla="*/ 36330 h 866682"/>
              <a:gd name="connsiteX5" fmla="*/ 727098 w 1196834"/>
              <a:gd name="connsiteY5" fmla="*/ 160610 h 866682"/>
              <a:gd name="connsiteX6" fmla="*/ 36320 w 1196834"/>
              <a:gd name="connsiteY6" fmla="*/ 160610 h 866682"/>
              <a:gd name="connsiteX7" fmla="*/ -37 w 1196834"/>
              <a:gd name="connsiteY7" fmla="*/ 196967 h 866682"/>
              <a:gd name="connsiteX8" fmla="*/ -37 w 1196834"/>
              <a:gd name="connsiteY8" fmla="*/ 669605 h 866682"/>
              <a:gd name="connsiteX9" fmla="*/ 36320 w 1196834"/>
              <a:gd name="connsiteY9" fmla="*/ 705961 h 866682"/>
              <a:gd name="connsiteX10" fmla="*/ 727098 w 1196834"/>
              <a:gd name="connsiteY10" fmla="*/ 705961 h 866682"/>
              <a:gd name="connsiteX11" fmla="*/ 727098 w 1196834"/>
              <a:gd name="connsiteY11" fmla="*/ 830241 h 866682"/>
              <a:gd name="connsiteX12" fmla="*/ 763455 w 1196834"/>
              <a:gd name="connsiteY12" fmla="*/ 866628 h 866682"/>
              <a:gd name="connsiteX13" fmla="*/ 789147 w 1196834"/>
              <a:gd name="connsiteY13" fmla="*/ 855994 h 8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834" h="866682">
                <a:moveTo>
                  <a:pt x="1186163" y="458978"/>
                </a:moveTo>
                <a:cubicBezTo>
                  <a:pt x="1200342" y="444780"/>
                  <a:pt x="1200342" y="421791"/>
                  <a:pt x="1186163" y="407593"/>
                </a:cubicBezTo>
                <a:lnTo>
                  <a:pt x="789147" y="10578"/>
                </a:lnTo>
                <a:cubicBezTo>
                  <a:pt x="774968" y="-3612"/>
                  <a:pt x="751942" y="-3597"/>
                  <a:pt x="737702" y="10610"/>
                </a:cubicBezTo>
                <a:cubicBezTo>
                  <a:pt x="730916" y="17433"/>
                  <a:pt x="727098" y="26686"/>
                  <a:pt x="727098" y="36330"/>
                </a:cubicBezTo>
                <a:lnTo>
                  <a:pt x="727098" y="160610"/>
                </a:lnTo>
                <a:lnTo>
                  <a:pt x="36320" y="160610"/>
                </a:lnTo>
                <a:cubicBezTo>
                  <a:pt x="16263" y="160610"/>
                  <a:pt x="-37" y="176886"/>
                  <a:pt x="-37" y="196967"/>
                </a:cubicBezTo>
                <a:lnTo>
                  <a:pt x="-37" y="669605"/>
                </a:lnTo>
                <a:cubicBezTo>
                  <a:pt x="-37" y="689686"/>
                  <a:pt x="16263" y="705961"/>
                  <a:pt x="36320" y="705961"/>
                </a:cubicBezTo>
                <a:lnTo>
                  <a:pt x="727098" y="705961"/>
                </a:lnTo>
                <a:lnTo>
                  <a:pt x="727098" y="830241"/>
                </a:lnTo>
                <a:cubicBezTo>
                  <a:pt x="727098" y="850322"/>
                  <a:pt x="743338" y="866610"/>
                  <a:pt x="763455" y="866628"/>
                </a:cubicBezTo>
                <a:cubicBezTo>
                  <a:pt x="773089" y="866634"/>
                  <a:pt x="782300" y="862810"/>
                  <a:pt x="789147" y="855994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Number">
            <a:extLst>
              <a:ext uri="{FF2B5EF4-FFF2-40B4-BE49-F238E27FC236}">
                <a16:creationId xmlns:a16="http://schemas.microsoft.com/office/drawing/2014/main" id="{D6DF7971-8BC2-6608-9019-FD2FDD4FF8CF}"/>
              </a:ext>
            </a:extLst>
          </p:cNvPr>
          <p:cNvSpPr txBox="1"/>
          <p:nvPr/>
        </p:nvSpPr>
        <p:spPr>
          <a:xfrm>
            <a:off x="6399953" y="2062228"/>
            <a:ext cx="4139932" cy="1107335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4400" dirty="0">
                <a:solidFill>
                  <a:schemeClr val="accent1"/>
                </a:solidFill>
              </a:rPr>
              <a:t>02 </a:t>
            </a:r>
            <a:r>
              <a:rPr lang="en-US" altLang="zh-CN" sz="2400" dirty="0">
                <a:solidFill>
                  <a:srgbClr val="8292CB"/>
                </a:solidFill>
              </a:rPr>
              <a:t>Regression</a:t>
            </a:r>
            <a:endParaRPr lang="en-US" altLang="zh-CN" sz="4400" dirty="0">
              <a:solidFill>
                <a:srgbClr val="8292CB"/>
              </a:solidFill>
            </a:endParaRPr>
          </a:p>
          <a:p>
            <a:pPr algn="l"/>
            <a:endParaRPr lang="zh-CN" alt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">
                <a:extLst>
                  <a:ext uri="{FF2B5EF4-FFF2-40B4-BE49-F238E27FC236}">
                    <a16:creationId xmlns:a16="http://schemas.microsoft.com/office/drawing/2014/main" id="{8D157D5F-DD20-DA4A-FE0F-933027443C06}"/>
                  </a:ext>
                </a:extLst>
              </p:cNvPr>
              <p:cNvSpPr/>
              <p:nvPr/>
            </p:nvSpPr>
            <p:spPr>
              <a:xfrm>
                <a:off x="6491600" y="2929680"/>
                <a:ext cx="4900300" cy="998639"/>
              </a:xfrm>
              <a:prstGeom prst="rect">
                <a:avLst/>
              </a:prstGeom>
            </p:spPr>
            <p:txBody>
              <a:bodyPr wrap="square" anchor="t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altLang="zh-CN" sz="1400" dirty="0"/>
                  <a:t>The enhanced training set is used as the input for the GRU model. Residual is used to evaluate the framework.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=0.973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62" name="Text">
                <a:extLst>
                  <a:ext uri="{FF2B5EF4-FFF2-40B4-BE49-F238E27FC236}">
                    <a16:creationId xmlns:a16="http://schemas.microsoft.com/office/drawing/2014/main" id="{8D157D5F-DD20-DA4A-FE0F-933027443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00" y="2929680"/>
                <a:ext cx="4900300" cy="998639"/>
              </a:xfrm>
              <a:prstGeom prst="rect">
                <a:avLst/>
              </a:prstGeom>
              <a:blipFill>
                <a:blip r:embed="rId3"/>
                <a:stretch>
                  <a:fillRect l="-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C13B4511-18A1-6E91-010C-393B83075C28}"/>
              </a:ext>
            </a:extLst>
          </p:cNvPr>
          <p:cNvSpPr/>
          <p:nvPr/>
        </p:nvSpPr>
        <p:spPr>
          <a:xfrm>
            <a:off x="8056033" y="3943350"/>
            <a:ext cx="2010834" cy="156308"/>
          </a:xfrm>
          <a:prstGeom prst="rect">
            <a:avLst/>
          </a:prstGeom>
          <a:solidFill>
            <a:srgbClr val="E9ECF4"/>
          </a:solidFill>
          <a:ln>
            <a:solidFill>
              <a:srgbClr val="E9EC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9514CC-532A-2016-8264-B8210E8E3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9"/>
          <a:stretch/>
        </p:blipFill>
        <p:spPr bwMode="auto">
          <a:xfrm>
            <a:off x="6096000" y="3851730"/>
            <a:ext cx="5416358" cy="250733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E099D364-BBF1-9D75-81A2-ABF7A13A5BAF}"/>
              </a:ext>
            </a:extLst>
          </p:cNvPr>
          <p:cNvSpPr/>
          <p:nvPr/>
        </p:nvSpPr>
        <p:spPr>
          <a:xfrm>
            <a:off x="8011455" y="6161080"/>
            <a:ext cx="2099990" cy="29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Fig. Prediction Result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6790E2-1A6B-99AD-EDB4-2D20B2A9CF9B}"/>
              </a:ext>
            </a:extLst>
          </p:cNvPr>
          <p:cNvSpPr/>
          <p:nvPr/>
        </p:nvSpPr>
        <p:spPr>
          <a:xfrm>
            <a:off x="8133080" y="3794760"/>
            <a:ext cx="2025434" cy="242255"/>
          </a:xfrm>
          <a:prstGeom prst="rect">
            <a:avLst/>
          </a:prstGeom>
          <a:solidFill>
            <a:srgbClr val="E9ECF4"/>
          </a:solidFill>
          <a:ln>
            <a:solidFill>
              <a:srgbClr val="E9EC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8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183D-F202-B1BE-1116-0EAE89EC7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B6B44455-717A-0116-1FD3-A33A3D3B8940}"/>
              </a:ext>
            </a:extLst>
          </p:cNvPr>
          <p:cNvSpPr/>
          <p:nvPr/>
        </p:nvSpPr>
        <p:spPr>
          <a:xfrm>
            <a:off x="701809" y="4450471"/>
            <a:ext cx="10788382" cy="2036404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solidFill>
                <a:schemeClr val="accent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FD584D-21D8-6C0D-CE26-E21E9D78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17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F15B453-A900-29BE-2E21-337C20DB3BDE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D3D8ACE7-EC23-8B5E-3E29-619FEBAE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0CD2A2-690B-EF16-7007-B9F4A47CC2A4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E5F585-30E5-1F02-5715-C50601B64E2B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Prediction: Vertical     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Comparative Study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6" name="表格 55">
            <a:extLst>
              <a:ext uri="{FF2B5EF4-FFF2-40B4-BE49-F238E27FC236}">
                <a16:creationId xmlns:a16="http://schemas.microsoft.com/office/drawing/2014/main" id="{1866ECE3-2E4C-FF7E-9864-0AA135E3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51153"/>
              </p:ext>
            </p:extLst>
          </p:nvPr>
        </p:nvGraphicFramePr>
        <p:xfrm>
          <a:off x="5522377" y="2473620"/>
          <a:ext cx="6019799" cy="1602486"/>
        </p:xfrm>
        <a:graphic>
          <a:graphicData uri="http://schemas.openxmlformats.org/drawingml/2006/table">
            <a:tbl>
              <a:tblPr/>
              <a:tblGrid>
                <a:gridCol w="2243051">
                  <a:extLst>
                    <a:ext uri="{9D8B030D-6E8A-4147-A177-3AD203B41FA5}">
                      <a16:colId xmlns:a16="http://schemas.microsoft.com/office/drawing/2014/main" val="2562694904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1129250629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3828832463"/>
                    </a:ext>
                  </a:extLst>
                </a:gridCol>
                <a:gridCol w="1258916">
                  <a:extLst>
                    <a:ext uri="{9D8B030D-6E8A-4147-A177-3AD203B41FA5}">
                      <a16:colId xmlns:a16="http://schemas.microsoft.com/office/drawing/2014/main" val="1339804941"/>
                    </a:ext>
                  </a:extLst>
                </a:gridCol>
              </a:tblGrid>
              <a:tr h="141097"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Framework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Training set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Testing set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Whole set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76009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marR="0" lvl="0" indent="144145" algn="l" defTabSz="914400" rtl="0" eaLnBrk="1" fontAlgn="auto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Proposed framework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0.983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0.959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0.973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541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(a) GRU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0.964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0.931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0.955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892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(b) noise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injection+GRU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0.911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0.869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0.893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7483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(c) SMOGN+SVM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0.808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0.868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651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0" lvl="0" indent="0" algn="l" hangingPunc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(d) SMOGN+MLP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0.713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0.657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20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0.702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708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C6654FB-9961-3074-753A-829472ECA1D6}"/>
                  </a:ext>
                </a:extLst>
              </p:cNvPr>
              <p:cNvSpPr txBox="1"/>
              <p:nvPr/>
            </p:nvSpPr>
            <p:spPr>
              <a:xfrm>
                <a:off x="5281075" y="2029945"/>
                <a:ext cx="6775451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effectLst/>
                    <a:latin typeface="+mn-ea"/>
                  </a:rPr>
                  <a:t> value of the proposed framework and four comparative frameworks</a:t>
                </a:r>
                <a:endParaRPr lang="zh-CN" altLang="en-US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C6654FB-9961-3074-753A-829472EC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75" y="2029945"/>
                <a:ext cx="6775451" cy="344133"/>
              </a:xfrm>
              <a:prstGeom prst="rect">
                <a:avLst/>
              </a:prstGeom>
              <a:blipFill>
                <a:blip r:embed="rId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>
            <a:extLst>
              <a:ext uri="{FF2B5EF4-FFF2-40B4-BE49-F238E27FC236}">
                <a16:creationId xmlns:a16="http://schemas.microsoft.com/office/drawing/2014/main" id="{7B723F71-2C6C-B920-294F-89C7A8155668}"/>
              </a:ext>
            </a:extLst>
          </p:cNvPr>
          <p:cNvSpPr txBox="1"/>
          <p:nvPr/>
        </p:nvSpPr>
        <p:spPr>
          <a:xfrm>
            <a:off x="1132345" y="4868230"/>
            <a:ext cx="96700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The proposed SMOGN-GRU framework shows the best predictive performance with training accuracy 0.983, testing accuracy 0.959, and strong generalization.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Standalone GRU and noise-injection methods have lower testing accuracies (0.955 and 0.893), proving SMOGN's key role in improving robustness.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1400" dirty="0"/>
              <a:t>SMOGN combined with SVM/MLP performs worse (0.868/0.702) than GRU, highlighting GRU's advantage in modeling temporal dependencies.</a:t>
            </a: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A99B259F-B5F8-E56A-CB13-68402554A37C}"/>
              </a:ext>
            </a:extLst>
          </p:cNvPr>
          <p:cNvSpPr/>
          <p:nvPr/>
        </p:nvSpPr>
        <p:spPr>
          <a:xfrm rot="719614" flipH="1">
            <a:off x="11146183" y="4694790"/>
            <a:ext cx="520541" cy="519751"/>
          </a:xfrm>
          <a:custGeom>
            <a:avLst/>
            <a:gdLst>
              <a:gd name="T0" fmla="*/ 3845 w 3934"/>
              <a:gd name="T1" fmla="*/ 89 h 3934"/>
              <a:gd name="T2" fmla="*/ 2313 w 3934"/>
              <a:gd name="T3" fmla="*/ 0 h 3934"/>
              <a:gd name="T4" fmla="*/ 0 w 3934"/>
              <a:gd name="T5" fmla="*/ 2313 h 3934"/>
              <a:gd name="T6" fmla="*/ 1621 w 3934"/>
              <a:gd name="T7" fmla="*/ 3934 h 3934"/>
              <a:gd name="T8" fmla="*/ 3934 w 3934"/>
              <a:gd name="T9" fmla="*/ 1621 h 3934"/>
              <a:gd name="T10" fmla="*/ 3845 w 3934"/>
              <a:gd name="T11" fmla="*/ 89 h 3934"/>
              <a:gd name="T12" fmla="*/ 3343 w 3934"/>
              <a:gd name="T13" fmla="*/ 1001 h 3934"/>
              <a:gd name="T14" fmla="*/ 2933 w 3934"/>
              <a:gd name="T15" fmla="*/ 1001 h 3934"/>
              <a:gd name="T16" fmla="*/ 2933 w 3934"/>
              <a:gd name="T17" fmla="*/ 591 h 3934"/>
              <a:gd name="T18" fmla="*/ 3343 w 3934"/>
              <a:gd name="T19" fmla="*/ 591 h 3934"/>
              <a:gd name="T20" fmla="*/ 3343 w 3934"/>
              <a:gd name="T21" fmla="*/ 1001 h 3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34" h="3934">
                <a:moveTo>
                  <a:pt x="3845" y="89"/>
                </a:moveTo>
                <a:lnTo>
                  <a:pt x="2313" y="0"/>
                </a:lnTo>
                <a:lnTo>
                  <a:pt x="0" y="2313"/>
                </a:lnTo>
                <a:lnTo>
                  <a:pt x="1621" y="3934"/>
                </a:lnTo>
                <a:lnTo>
                  <a:pt x="3934" y="1621"/>
                </a:lnTo>
                <a:lnTo>
                  <a:pt x="3845" y="89"/>
                </a:lnTo>
                <a:close/>
                <a:moveTo>
                  <a:pt x="3343" y="1001"/>
                </a:moveTo>
                <a:cubicBezTo>
                  <a:pt x="3230" y="1115"/>
                  <a:pt x="3046" y="1115"/>
                  <a:pt x="2933" y="1001"/>
                </a:cubicBezTo>
                <a:cubicBezTo>
                  <a:pt x="2820" y="888"/>
                  <a:pt x="2820" y="705"/>
                  <a:pt x="2933" y="591"/>
                </a:cubicBezTo>
                <a:cubicBezTo>
                  <a:pt x="3046" y="478"/>
                  <a:pt x="3230" y="478"/>
                  <a:pt x="3343" y="591"/>
                </a:cubicBezTo>
                <a:cubicBezTo>
                  <a:pt x="3456" y="705"/>
                  <a:pt x="3456" y="888"/>
                  <a:pt x="3343" y="1001"/>
                </a:cubicBezTo>
                <a:close/>
              </a:path>
            </a:pathLst>
          </a:custGeom>
          <a:solidFill>
            <a:schemeClr val="accent1"/>
          </a:soli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2" name="Bullet">
            <a:extLst>
              <a:ext uri="{FF2B5EF4-FFF2-40B4-BE49-F238E27FC236}">
                <a16:creationId xmlns:a16="http://schemas.microsoft.com/office/drawing/2014/main" id="{A662510D-A9DB-F5FC-6C0F-346177C9AEB3}"/>
              </a:ext>
            </a:extLst>
          </p:cNvPr>
          <p:cNvSpPr txBox="1"/>
          <p:nvPr/>
        </p:nvSpPr>
        <p:spPr>
          <a:xfrm>
            <a:off x="899849" y="4529754"/>
            <a:ext cx="120835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algn="ctr">
              <a:defRPr kumimoji="1" sz="4800" b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accent1"/>
                    </a:gs>
                  </a:gsLst>
                  <a:lin ang="27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Findings</a:t>
            </a:r>
          </a:p>
        </p:txBody>
      </p:sp>
      <p:grpSp>
        <p:nvGrpSpPr>
          <p:cNvPr id="90" name="î$ḻïďé">
            <a:extLst>
              <a:ext uri="{FF2B5EF4-FFF2-40B4-BE49-F238E27FC236}">
                <a16:creationId xmlns:a16="http://schemas.microsoft.com/office/drawing/2014/main" id="{3D03C36E-02A0-EF80-CAD1-AA482B85B0A6}"/>
              </a:ext>
            </a:extLst>
          </p:cNvPr>
          <p:cNvGrpSpPr/>
          <p:nvPr/>
        </p:nvGrpSpPr>
        <p:grpSpPr>
          <a:xfrm rot="16200000">
            <a:off x="891669" y="1652034"/>
            <a:ext cx="1763203" cy="2739386"/>
            <a:chOff x="1529250" y="1873501"/>
            <a:chExt cx="1918018" cy="3066799"/>
          </a:xfrm>
        </p:grpSpPr>
        <p:sp>
          <p:nvSpPr>
            <p:cNvPr id="92" name="Title">
              <a:extLst>
                <a:ext uri="{FF2B5EF4-FFF2-40B4-BE49-F238E27FC236}">
                  <a16:creationId xmlns:a16="http://schemas.microsoft.com/office/drawing/2014/main" id="{451EDA5B-0297-31A8-F2EC-EA2EC372CAF5}"/>
                </a:ext>
              </a:extLst>
            </p:cNvPr>
            <p:cNvSpPr/>
            <p:nvPr/>
          </p:nvSpPr>
          <p:spPr>
            <a:xfrm rot="5400000">
              <a:off x="1472510" y="1930241"/>
              <a:ext cx="2031497" cy="1918018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nb-NO" altLang="zh-CN" sz="1600" b="1" dirty="0">
                  <a:solidFill>
                    <a:srgbClr val="FFFFFF"/>
                  </a:solidFill>
                </a:rPr>
                <a:t>Comparative framework</a:t>
              </a:r>
              <a:endParaRPr lang="en-US" altLang="zh-CN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îṥḻiďè">
              <a:extLst>
                <a:ext uri="{FF2B5EF4-FFF2-40B4-BE49-F238E27FC236}">
                  <a16:creationId xmlns:a16="http://schemas.microsoft.com/office/drawing/2014/main" id="{9FE099B3-FD1A-8F19-E27A-2CBC39F3B720}"/>
                </a:ext>
              </a:extLst>
            </p:cNvPr>
            <p:cNvSpPr/>
            <p:nvPr/>
          </p:nvSpPr>
          <p:spPr bwMode="auto">
            <a:xfrm>
              <a:off x="1704033" y="3371850"/>
              <a:ext cx="1568450" cy="1568450"/>
            </a:xfrm>
            <a:custGeom>
              <a:avLst/>
              <a:gdLst>
                <a:gd name="T0" fmla="*/ 988 w 988"/>
                <a:gd name="T1" fmla="*/ 0 h 988"/>
                <a:gd name="T2" fmla="*/ 0 w 988"/>
                <a:gd name="T3" fmla="*/ 0 h 988"/>
                <a:gd name="T4" fmla="*/ 343 w 988"/>
                <a:gd name="T5" fmla="*/ 668 h 988"/>
                <a:gd name="T6" fmla="*/ 241 w 988"/>
                <a:gd name="T7" fmla="*/ 668 h 988"/>
                <a:gd name="T8" fmla="*/ 520 w 988"/>
                <a:gd name="T9" fmla="*/ 988 h 988"/>
                <a:gd name="T10" fmla="*/ 804 w 988"/>
                <a:gd name="T11" fmla="*/ 668 h 988"/>
                <a:gd name="T12" fmla="*/ 696 w 988"/>
                <a:gd name="T13" fmla="*/ 668 h 988"/>
                <a:gd name="T14" fmla="*/ 988 w 988"/>
                <a:gd name="T15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8" h="988">
                  <a:moveTo>
                    <a:pt x="988" y="0"/>
                  </a:moveTo>
                  <a:lnTo>
                    <a:pt x="0" y="0"/>
                  </a:lnTo>
                  <a:lnTo>
                    <a:pt x="343" y="668"/>
                  </a:lnTo>
                  <a:lnTo>
                    <a:pt x="241" y="668"/>
                  </a:lnTo>
                  <a:lnTo>
                    <a:pt x="520" y="988"/>
                  </a:lnTo>
                  <a:lnTo>
                    <a:pt x="804" y="668"/>
                  </a:lnTo>
                  <a:lnTo>
                    <a:pt x="696" y="668"/>
                  </a:lnTo>
                  <a:lnTo>
                    <a:pt x="98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A759C787-B9C7-2DC3-3F84-8AA444162F1A}"/>
              </a:ext>
            </a:extLst>
          </p:cNvPr>
          <p:cNvGrpSpPr/>
          <p:nvPr/>
        </p:nvGrpSpPr>
        <p:grpSpPr>
          <a:xfrm>
            <a:off x="3142963" y="1924094"/>
            <a:ext cx="1928916" cy="415069"/>
            <a:chOff x="3142963" y="2048376"/>
            <a:chExt cx="1928916" cy="415069"/>
          </a:xfrm>
        </p:grpSpPr>
        <p:sp>
          <p:nvSpPr>
            <p:cNvPr id="95" name="Text">
              <a:extLst>
                <a:ext uri="{FF2B5EF4-FFF2-40B4-BE49-F238E27FC236}">
                  <a16:creationId xmlns:a16="http://schemas.microsoft.com/office/drawing/2014/main" id="{541A64CC-042C-3F65-BBBF-EE5DAAB2924E}"/>
                </a:ext>
              </a:extLst>
            </p:cNvPr>
            <p:cNvSpPr/>
            <p:nvPr/>
          </p:nvSpPr>
          <p:spPr>
            <a:xfrm>
              <a:off x="3142963" y="2048376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ym typeface="Arial" panose="020B0604020202020204" pitchFamily="34" charset="0"/>
                </a:rPr>
                <a:t>         GRU</a:t>
              </a:r>
            </a:p>
          </p:txBody>
        </p:sp>
        <p:sp>
          <p:nvSpPr>
            <p:cNvPr id="96" name="Number">
              <a:extLst>
                <a:ext uri="{FF2B5EF4-FFF2-40B4-BE49-F238E27FC236}">
                  <a16:creationId xmlns:a16="http://schemas.microsoft.com/office/drawing/2014/main" id="{59F4679E-7638-87BE-A07D-EFA9141F935B}"/>
                </a:ext>
              </a:extLst>
            </p:cNvPr>
            <p:cNvSpPr/>
            <p:nvPr/>
          </p:nvSpPr>
          <p:spPr>
            <a:xfrm>
              <a:off x="3190208" y="2088822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a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CC5EDFF4-D5BD-2080-C31C-C3F82D563ADD}"/>
              </a:ext>
            </a:extLst>
          </p:cNvPr>
          <p:cNvGrpSpPr/>
          <p:nvPr/>
        </p:nvGrpSpPr>
        <p:grpSpPr>
          <a:xfrm>
            <a:off x="3142963" y="2481775"/>
            <a:ext cx="1928916" cy="415069"/>
            <a:chOff x="3142963" y="2658886"/>
            <a:chExt cx="1928916" cy="415069"/>
          </a:xfrm>
        </p:grpSpPr>
        <p:sp>
          <p:nvSpPr>
            <p:cNvPr id="110" name="Text">
              <a:extLst>
                <a:ext uri="{FF2B5EF4-FFF2-40B4-BE49-F238E27FC236}">
                  <a16:creationId xmlns:a16="http://schemas.microsoft.com/office/drawing/2014/main" id="{AEF8202F-DD9B-8D00-C467-F58176C21E95}"/>
                </a:ext>
              </a:extLst>
            </p:cNvPr>
            <p:cNvSpPr/>
            <p:nvPr/>
          </p:nvSpPr>
          <p:spPr>
            <a:xfrm>
              <a:off x="3142963" y="2658886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bIns="0" rtlCol="0" anchor="ctr"/>
            <a:lstStyle/>
            <a:p>
              <a:r>
                <a:rPr lang="en-US" altLang="zh-CN" sz="1200" dirty="0">
                  <a:sym typeface="Arial" panose="020B0604020202020204" pitchFamily="34" charset="0"/>
                </a:rPr>
                <a:t>         noise </a:t>
              </a:r>
              <a:r>
                <a:rPr lang="en-US" altLang="zh-CN" sz="1200" dirty="0" err="1">
                  <a:sym typeface="Arial" panose="020B0604020202020204" pitchFamily="34" charset="0"/>
                </a:rPr>
                <a:t>injection+GRU</a:t>
              </a:r>
              <a:endParaRPr lang="en-US" altLang="zh-CN" sz="1200" dirty="0">
                <a:sym typeface="Arial" panose="020B0604020202020204" pitchFamily="34" charset="0"/>
              </a:endParaRPr>
            </a:p>
          </p:txBody>
        </p:sp>
        <p:sp>
          <p:nvSpPr>
            <p:cNvPr id="119" name="Number">
              <a:extLst>
                <a:ext uri="{FF2B5EF4-FFF2-40B4-BE49-F238E27FC236}">
                  <a16:creationId xmlns:a16="http://schemas.microsoft.com/office/drawing/2014/main" id="{7732D44B-2786-8B72-9683-F0C7DF0B2101}"/>
                </a:ext>
              </a:extLst>
            </p:cNvPr>
            <p:cNvSpPr/>
            <p:nvPr/>
          </p:nvSpPr>
          <p:spPr>
            <a:xfrm>
              <a:off x="3190208" y="2699332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b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335665A7-623E-6347-C64D-A0B7F8DD1EA2}"/>
              </a:ext>
            </a:extLst>
          </p:cNvPr>
          <p:cNvGrpSpPr/>
          <p:nvPr/>
        </p:nvGrpSpPr>
        <p:grpSpPr>
          <a:xfrm>
            <a:off x="3142963" y="3039456"/>
            <a:ext cx="1928916" cy="415069"/>
            <a:chOff x="3142963" y="3247728"/>
            <a:chExt cx="1928916" cy="415069"/>
          </a:xfrm>
        </p:grpSpPr>
        <p:sp>
          <p:nvSpPr>
            <p:cNvPr id="122" name="Text">
              <a:extLst>
                <a:ext uri="{FF2B5EF4-FFF2-40B4-BE49-F238E27FC236}">
                  <a16:creationId xmlns:a16="http://schemas.microsoft.com/office/drawing/2014/main" id="{A3DF3FEE-20F8-E4D1-E940-6DC037E2ECC0}"/>
                </a:ext>
              </a:extLst>
            </p:cNvPr>
            <p:cNvSpPr/>
            <p:nvPr/>
          </p:nvSpPr>
          <p:spPr>
            <a:xfrm>
              <a:off x="3142963" y="3247728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>
                  <a:sym typeface="Arial" panose="020B0604020202020204" pitchFamily="34" charset="0"/>
                </a:rPr>
                <a:t>        SMOGN+SVM</a:t>
              </a:r>
              <a:endParaRPr lang="en-US" altLang="zh-CN" sz="1100" dirty="0">
                <a:sym typeface="Arial" panose="020B0604020202020204" pitchFamily="34" charset="0"/>
              </a:endParaRPr>
            </a:p>
          </p:txBody>
        </p:sp>
        <p:sp>
          <p:nvSpPr>
            <p:cNvPr id="123" name="Number">
              <a:extLst>
                <a:ext uri="{FF2B5EF4-FFF2-40B4-BE49-F238E27FC236}">
                  <a16:creationId xmlns:a16="http://schemas.microsoft.com/office/drawing/2014/main" id="{CA27E858-9844-A2E4-3105-5FF56F86CD08}"/>
                </a:ext>
              </a:extLst>
            </p:cNvPr>
            <p:cNvSpPr/>
            <p:nvPr/>
          </p:nvSpPr>
          <p:spPr>
            <a:xfrm>
              <a:off x="3190208" y="3288174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c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1FF38EEA-525A-0DEE-438C-6945F5CA9981}"/>
              </a:ext>
            </a:extLst>
          </p:cNvPr>
          <p:cNvGrpSpPr/>
          <p:nvPr/>
        </p:nvGrpSpPr>
        <p:grpSpPr>
          <a:xfrm>
            <a:off x="3142963" y="3597138"/>
            <a:ext cx="1928916" cy="415069"/>
            <a:chOff x="3142963" y="3721420"/>
            <a:chExt cx="1928916" cy="415069"/>
          </a:xfrm>
        </p:grpSpPr>
        <p:sp>
          <p:nvSpPr>
            <p:cNvPr id="124" name="Text">
              <a:extLst>
                <a:ext uri="{FF2B5EF4-FFF2-40B4-BE49-F238E27FC236}">
                  <a16:creationId xmlns:a16="http://schemas.microsoft.com/office/drawing/2014/main" id="{7BFA5539-C8CF-7EE0-085B-4FAA2A35A4B4}"/>
                </a:ext>
              </a:extLst>
            </p:cNvPr>
            <p:cNvSpPr/>
            <p:nvPr/>
          </p:nvSpPr>
          <p:spPr>
            <a:xfrm>
              <a:off x="3142963" y="3721420"/>
              <a:ext cx="1928916" cy="415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ym typeface="Arial" panose="020B0604020202020204" pitchFamily="34" charset="0"/>
                </a:rPr>
                <a:t> </a:t>
              </a:r>
              <a:r>
                <a:rPr lang="en-US" altLang="zh-CN" sz="1800" dirty="0">
                  <a:sym typeface="Arial" panose="020B0604020202020204" pitchFamily="34" charset="0"/>
                </a:rPr>
                <a:t>S</a:t>
              </a:r>
              <a:r>
                <a:rPr lang="en-US" altLang="zh-CN" sz="1400" dirty="0">
                  <a:sym typeface="Arial" panose="020B0604020202020204" pitchFamily="34" charset="0"/>
                </a:rPr>
                <a:t>   SMOGN+MLP</a:t>
              </a:r>
            </a:p>
          </p:txBody>
        </p:sp>
        <p:sp>
          <p:nvSpPr>
            <p:cNvPr id="125" name="Number">
              <a:extLst>
                <a:ext uri="{FF2B5EF4-FFF2-40B4-BE49-F238E27FC236}">
                  <a16:creationId xmlns:a16="http://schemas.microsoft.com/office/drawing/2014/main" id="{BA4275D6-B02A-F1D3-DAB2-40AC386F5CAB}"/>
                </a:ext>
              </a:extLst>
            </p:cNvPr>
            <p:cNvSpPr/>
            <p:nvPr/>
          </p:nvSpPr>
          <p:spPr>
            <a:xfrm>
              <a:off x="3190208" y="3761866"/>
              <a:ext cx="334175" cy="334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d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74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F4878-0B82-3276-C75C-3396C741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ACB4D-EABB-6EF1-15D7-59FF43015D9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sz="3600" dirty="0">
                <a:solidFill>
                  <a:schemeClr val="bg1"/>
                </a:solidFill>
              </a:rPr>
              <a:t>Conclusion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F1FF1A-2EB1-29B0-4FBD-B1C5B4F4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A484D8E-117A-E478-D3A5-9D7BD4D813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5B733ED6-7C1A-4C0C-BEF9-41A62D0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374E9825-9233-DF82-FD16-DE48FFA6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5300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70BF-4D22-2E2F-8927-7903D1CF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A2C8FF-0510-6BB9-0311-72EA160E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19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EC0C10-E800-37E7-C194-3229773B60B4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5B32C74-F477-44D8-1FE9-6387B375A0C6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Conclusion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1">
            <a:extLst>
              <a:ext uri="{FF2B5EF4-FFF2-40B4-BE49-F238E27FC236}">
                <a16:creationId xmlns:a16="http://schemas.microsoft.com/office/drawing/2014/main" id="{7128271F-02C2-0FD4-3247-3B9CA0CACCFF}"/>
              </a:ext>
            </a:extLst>
          </p:cNvPr>
          <p:cNvSpPr>
            <a:spLocks/>
          </p:cNvSpPr>
          <p:nvPr/>
        </p:nvSpPr>
        <p:spPr>
          <a:xfrm>
            <a:off x="694267" y="1963776"/>
            <a:ext cx="10769597" cy="1084223"/>
          </a:xfrm>
          <a:prstGeom prst="roundRect">
            <a:avLst>
              <a:gd name="adj" fmla="val 8000"/>
            </a:avLst>
          </a:prstGeom>
          <a:solidFill>
            <a:schemeClr val="tx2">
              <a:alpha val="15000"/>
            </a:schemeClr>
          </a:solidFill>
          <a:ln w="6055" cap="flat">
            <a:noFill/>
            <a:prstDash val="solid"/>
            <a:miter/>
          </a:ln>
        </p:spPr>
        <p:txBody>
          <a:bodyPr wrap="square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kumimoji="1"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(1) SMOGN augments training data by synthesizing samples from limited SHM records;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(2) The enhanced training set is input into the GRU model to predict wind-induced response.</a:t>
            </a:r>
          </a:p>
        </p:txBody>
      </p:sp>
      <p:sp>
        <p:nvSpPr>
          <p:cNvPr id="14" name="Bullet1">
            <a:extLst>
              <a:ext uri="{FF2B5EF4-FFF2-40B4-BE49-F238E27FC236}">
                <a16:creationId xmlns:a16="http://schemas.microsoft.com/office/drawing/2014/main" id="{6C0485EE-AC90-52C6-655D-86A6982519F5}"/>
              </a:ext>
            </a:extLst>
          </p:cNvPr>
          <p:cNvSpPr>
            <a:spLocks noChangeAspect="1"/>
          </p:cNvSpPr>
          <p:nvPr/>
        </p:nvSpPr>
        <p:spPr>
          <a:xfrm>
            <a:off x="968833" y="1761067"/>
            <a:ext cx="4111167" cy="4086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Proposed SMOGN-GRU method</a:t>
            </a:r>
          </a:p>
        </p:txBody>
      </p:sp>
      <p:grpSp>
        <p:nvGrpSpPr>
          <p:cNvPr id="94" name="ïṣḻïḍè">
            <a:extLst>
              <a:ext uri="{FF2B5EF4-FFF2-40B4-BE49-F238E27FC236}">
                <a16:creationId xmlns:a16="http://schemas.microsoft.com/office/drawing/2014/main" id="{C9503C1B-F291-323F-856B-07AEF4F845C8}"/>
              </a:ext>
            </a:extLst>
          </p:cNvPr>
          <p:cNvGrpSpPr/>
          <p:nvPr/>
        </p:nvGrpSpPr>
        <p:grpSpPr>
          <a:xfrm>
            <a:off x="3428587" y="3377713"/>
            <a:ext cx="7950613" cy="2737571"/>
            <a:chOff x="7380003" y="1240019"/>
            <a:chExt cx="7950613" cy="2737571"/>
          </a:xfrm>
        </p:grpSpPr>
        <p:cxnSp>
          <p:nvCxnSpPr>
            <p:cNvPr id="95" name="išliďe">
              <a:extLst>
                <a:ext uri="{FF2B5EF4-FFF2-40B4-BE49-F238E27FC236}">
                  <a16:creationId xmlns:a16="http://schemas.microsoft.com/office/drawing/2014/main" id="{7C9B11A1-580E-2743-759D-81BE86DD3E97}"/>
                </a:ext>
              </a:extLst>
            </p:cNvPr>
            <p:cNvCxnSpPr>
              <a:cxnSpLocks/>
            </p:cNvCxnSpPr>
            <p:nvPr/>
          </p:nvCxnSpPr>
          <p:spPr>
            <a:xfrm>
              <a:off x="7796469" y="1572466"/>
              <a:ext cx="0" cy="207267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işļiḍê">
              <a:extLst>
                <a:ext uri="{FF2B5EF4-FFF2-40B4-BE49-F238E27FC236}">
                  <a16:creationId xmlns:a16="http://schemas.microsoft.com/office/drawing/2014/main" id="{9E57D8D0-7E43-D540-2E42-BF2640292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469" y="1572466"/>
              <a:ext cx="41646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íṥḻîde">
              <a:extLst>
                <a:ext uri="{FF2B5EF4-FFF2-40B4-BE49-F238E27FC236}">
                  <a16:creationId xmlns:a16="http://schemas.microsoft.com/office/drawing/2014/main" id="{E191F880-01EB-CD6D-2BB3-6017BF5C1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0003" y="2608805"/>
              <a:ext cx="832931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ïšľíďê">
              <a:extLst>
                <a:ext uri="{FF2B5EF4-FFF2-40B4-BE49-F238E27FC236}">
                  <a16:creationId xmlns:a16="http://schemas.microsoft.com/office/drawing/2014/main" id="{3F60DC3B-7FA7-AE5A-8034-E6CC91E10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469" y="3645144"/>
              <a:ext cx="41646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1">
              <a:extLst>
                <a:ext uri="{FF2B5EF4-FFF2-40B4-BE49-F238E27FC236}">
                  <a16:creationId xmlns:a16="http://schemas.microsoft.com/office/drawing/2014/main" id="{0444B628-EDB5-2BEC-D98D-790097BFF248}"/>
                </a:ext>
              </a:extLst>
            </p:cNvPr>
            <p:cNvSpPr/>
            <p:nvPr/>
          </p:nvSpPr>
          <p:spPr>
            <a:xfrm>
              <a:off x="8212932" y="1240019"/>
              <a:ext cx="7117679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chemeClr val="tx1"/>
                  </a:solidFill>
                </a:rPr>
                <a:t>The proposed SMOGN-GRU framework article has high accuracy in predicting two types of wind vibration responses.</a:t>
              </a:r>
            </a:p>
          </p:txBody>
        </p:sp>
        <p:sp>
          <p:nvSpPr>
            <p:cNvPr id="104" name="Text2">
              <a:extLst>
                <a:ext uri="{FF2B5EF4-FFF2-40B4-BE49-F238E27FC236}">
                  <a16:creationId xmlns:a16="http://schemas.microsoft.com/office/drawing/2014/main" id="{B801F715-CDD0-AC88-0135-902D208D1F7F}"/>
                </a:ext>
              </a:extLst>
            </p:cNvPr>
            <p:cNvSpPr/>
            <p:nvPr/>
          </p:nvSpPr>
          <p:spPr>
            <a:xfrm>
              <a:off x="8212933" y="2284579"/>
              <a:ext cx="7117681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500" dirty="0">
                  <a:solidFill>
                    <a:schemeClr val="tx1"/>
                  </a:solidFill>
                </a:rPr>
                <a:t> Resolves small-sample limitations in bridge vibration prediction</a:t>
              </a:r>
            </a:p>
          </p:txBody>
        </p:sp>
        <p:sp>
          <p:nvSpPr>
            <p:cNvPr id="109" name="Text3">
              <a:extLst>
                <a:ext uri="{FF2B5EF4-FFF2-40B4-BE49-F238E27FC236}">
                  <a16:creationId xmlns:a16="http://schemas.microsoft.com/office/drawing/2014/main" id="{C2E392C0-900D-B564-1EDB-69698C153AD7}"/>
                </a:ext>
              </a:extLst>
            </p:cNvPr>
            <p:cNvSpPr/>
            <p:nvPr/>
          </p:nvSpPr>
          <p:spPr>
            <a:xfrm>
              <a:off x="8212933" y="3329139"/>
              <a:ext cx="7117683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chemeClr val="tx1"/>
                  </a:solidFill>
                </a:rPr>
                <a:t>Shows practical value for high-cost SHM systems in extreme wind scenarios.</a:t>
              </a:r>
            </a:p>
          </p:txBody>
        </p:sp>
      </p:grpSp>
      <p:sp>
        <p:nvSpPr>
          <p:cNvPr id="126" name="Oval 3">
            <a:extLst>
              <a:ext uri="{FF2B5EF4-FFF2-40B4-BE49-F238E27FC236}">
                <a16:creationId xmlns:a16="http://schemas.microsoft.com/office/drawing/2014/main" id="{8E31F51F-67C4-90F1-AD74-408A9A4F3654}"/>
              </a:ext>
            </a:extLst>
          </p:cNvPr>
          <p:cNvSpPr/>
          <p:nvPr/>
        </p:nvSpPr>
        <p:spPr>
          <a:xfrm>
            <a:off x="726249" y="3334526"/>
            <a:ext cx="2823943" cy="2823943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Key findings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08E677FF-9344-D297-5BA7-AE97E1C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1327C1-7D1C-E729-B169-62474ED27FD6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2093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299BF-195D-4EAC-850B-E4391861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374518"/>
            <a:ext cx="2163688" cy="840083"/>
          </a:xfrm>
        </p:spPr>
        <p:txBody>
          <a:bodyPr/>
          <a:lstStyle/>
          <a:p>
            <a:r>
              <a:rPr lang="it-IT" dirty="0"/>
              <a:t>Contents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B07CC0-C8E8-44DA-BA1E-32C9CACF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dirty="0"/>
              <a:t>OES 2025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DC9F33-03DC-4D30-A406-50658BE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899E04-892C-4A3C-B5BA-2EB385A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488055C-646A-47A6-A79D-3A116886E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6276" y="1357009"/>
            <a:ext cx="8640762" cy="52912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zh-CN" sz="1600" dirty="0"/>
              <a:t>Introduction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/>
              <a:t>Proposed Framework</a:t>
            </a:r>
            <a:endParaRPr lang="it-IT" sz="1600" dirty="0"/>
          </a:p>
          <a:p>
            <a:pPr lvl="1">
              <a:spcBef>
                <a:spcPts val="0"/>
              </a:spcBef>
            </a:pPr>
            <a:r>
              <a:rPr lang="it-IT" sz="1600" dirty="0"/>
              <a:t>2.1 </a:t>
            </a:r>
            <a:r>
              <a:rPr lang="en-US" altLang="zh-CN" sz="1600" dirty="0"/>
              <a:t>SMOGN technique</a:t>
            </a:r>
            <a:endParaRPr lang="it-IT" sz="1600" dirty="0"/>
          </a:p>
          <a:p>
            <a:pPr lvl="1">
              <a:spcBef>
                <a:spcPts val="0"/>
              </a:spcBef>
            </a:pPr>
            <a:r>
              <a:rPr lang="it-IT" sz="1600" dirty="0"/>
              <a:t>2.2 </a:t>
            </a:r>
            <a:r>
              <a:rPr lang="en-US" altLang="zh-CN" sz="1600" dirty="0"/>
              <a:t>GRU model</a:t>
            </a:r>
            <a:endParaRPr lang="it-IT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sz="1600" dirty="0"/>
              <a:t>Application: Hardanger Bridge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3.1 </a:t>
            </a:r>
            <a:r>
              <a:rPr lang="en-US" altLang="zh-CN" sz="1600" dirty="0"/>
              <a:t> Overview of Hardanger Bridge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3.2 </a:t>
            </a:r>
            <a:r>
              <a:rPr lang="en-US" altLang="zh-CN" sz="1600" dirty="0"/>
              <a:t>Predictors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3.2 </a:t>
            </a:r>
            <a:r>
              <a:rPr lang="en-US" altLang="zh-CN" sz="1600" dirty="0"/>
              <a:t>Targets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/>
              <a:t>Prediction of Vertical Vibration Responses</a:t>
            </a:r>
            <a:endParaRPr lang="it-IT" altLang="zh-CN" sz="1600" dirty="0"/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4.1 </a:t>
            </a:r>
            <a:r>
              <a:rPr lang="en-US" altLang="zh-CN" sz="1600" dirty="0"/>
              <a:t> Prediction Results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4.2 </a:t>
            </a:r>
            <a:r>
              <a:rPr lang="en-US" altLang="zh-CN" sz="1600" dirty="0"/>
              <a:t>Comparative Study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altLang="zh-CN" sz="1600" dirty="0"/>
              <a:t>Applications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5.1 </a:t>
            </a:r>
            <a:r>
              <a:rPr lang="en-US" altLang="zh-CN" sz="1600" dirty="0"/>
              <a:t>Prediction Results</a:t>
            </a:r>
          </a:p>
          <a:p>
            <a:pPr lvl="1">
              <a:spcBef>
                <a:spcPts val="0"/>
              </a:spcBef>
            </a:pPr>
            <a:r>
              <a:rPr lang="it-IT" altLang="zh-CN" sz="1600" dirty="0"/>
              <a:t>5.2 </a:t>
            </a:r>
            <a:r>
              <a:rPr lang="en-US" altLang="zh-CN" sz="1600" dirty="0"/>
              <a:t>Comparative Study</a:t>
            </a:r>
            <a:endParaRPr lang="it-IT" altLang="zh-CN" sz="1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1600" dirty="0"/>
              <a:t>Conclusion</a:t>
            </a:r>
            <a:br>
              <a:rPr lang="en-US" altLang="zh-CN" dirty="0"/>
            </a:b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115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C5C5A61-26EA-4F1E-8FF5-9D0F1FD8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07" b="14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D8C19788-EF51-45C0-82E1-9F4E02AC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1" y="2362199"/>
            <a:ext cx="10664455" cy="952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b="1" i="0" dirty="0">
                <a:solidFill>
                  <a:schemeClr val="bg2"/>
                </a:solidFill>
                <a:effectLst/>
                <a:latin typeface="+mn-ea"/>
                <a:ea typeface="+mn-ea"/>
              </a:rPr>
              <a:t>Thank you for your attention.</a:t>
            </a:r>
            <a:endParaRPr lang="it-IT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ED8DE6-1EAD-4D0F-B256-EF82E906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C0B3233-59E0-4E29-8E18-88ADAC283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bg2"/>
                </a:solidFill>
              </a:rPr>
              <a:t>Chen Zheng-Han</a:t>
            </a:r>
            <a:endParaRPr lang="it-IT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34749-4E22-4C51-8D56-875FBC98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06B510-81A8-4692-9B4B-F6E01CF5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E592BED-7591-48F7-81D0-20D55911E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95236C78-1368-53CD-C68C-65AABE6D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169E18BA-68D1-F886-3F15-49B64EE4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4</a:t>
            </a:fld>
            <a:endParaRPr lang="it-IT" sz="2000" dirty="0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BA1AB563-C0FC-6CC6-07CA-0EBFFFA0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4A9FD39-5524-E879-4F0E-1EB85A6F264C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A682661-6DB3-EA95-5564-9B8B6BAEA944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Introduction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Existing work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817689-1AB8-F259-4458-B869510B6DB7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sp>
        <p:nvSpPr>
          <p:cNvPr id="112" name="Bullet1">
            <a:extLst>
              <a:ext uri="{FF2B5EF4-FFF2-40B4-BE49-F238E27FC236}">
                <a16:creationId xmlns:a16="http://schemas.microsoft.com/office/drawing/2014/main" id="{D4988D30-7EC8-CDD7-317F-997483019B89}"/>
              </a:ext>
            </a:extLst>
          </p:cNvPr>
          <p:cNvSpPr/>
          <p:nvPr/>
        </p:nvSpPr>
        <p:spPr>
          <a:xfrm>
            <a:off x="3951750" y="3154555"/>
            <a:ext cx="1885950" cy="552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zh-CN" sz="1300" b="1" dirty="0">
                <a:solidFill>
                  <a:srgbClr val="FFFFFF"/>
                </a:solidFill>
              </a:rPr>
              <a:t>AI in SHM</a:t>
            </a:r>
          </a:p>
        </p:txBody>
      </p:sp>
      <p:sp>
        <p:nvSpPr>
          <p:cNvPr id="113" name="Text1">
            <a:extLst>
              <a:ext uri="{FF2B5EF4-FFF2-40B4-BE49-F238E27FC236}">
                <a16:creationId xmlns:a16="http://schemas.microsoft.com/office/drawing/2014/main" id="{37BAF46F-4738-557B-5112-C190828AFED9}"/>
              </a:ext>
            </a:extLst>
          </p:cNvPr>
          <p:cNvSpPr/>
          <p:nvPr/>
        </p:nvSpPr>
        <p:spPr>
          <a:xfrm>
            <a:off x="5990100" y="3151070"/>
            <a:ext cx="55796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kumimoji="1" lang="en-US" altLang="zh-CN" sz="1200" dirty="0">
                <a:solidFill>
                  <a:schemeClr val="tx1"/>
                </a:solidFill>
              </a:rPr>
              <a:t>Traditional SHM relies on sensors, but high-cost &amp; complex-installation. </a:t>
            </a:r>
          </a:p>
          <a:p>
            <a:pPr algn="just">
              <a:lnSpc>
                <a:spcPct val="120000"/>
              </a:lnSpc>
            </a:pPr>
            <a:r>
              <a:rPr kumimoji="1" lang="en-US" altLang="zh-CN" sz="1200" dirty="0">
                <a:solidFill>
                  <a:schemeClr val="tx1"/>
                </a:solidFill>
              </a:rPr>
              <a:t>AI/DL methods emerge as alternatives response prediction.</a:t>
            </a:r>
          </a:p>
        </p:txBody>
      </p:sp>
      <p:sp>
        <p:nvSpPr>
          <p:cNvPr id="110" name="Bullet2">
            <a:extLst>
              <a:ext uri="{FF2B5EF4-FFF2-40B4-BE49-F238E27FC236}">
                <a16:creationId xmlns:a16="http://schemas.microsoft.com/office/drawing/2014/main" id="{601BAC08-80F2-276A-FBA9-FC341876CA24}"/>
              </a:ext>
            </a:extLst>
          </p:cNvPr>
          <p:cNvSpPr/>
          <p:nvPr/>
        </p:nvSpPr>
        <p:spPr>
          <a:xfrm>
            <a:off x="3951750" y="4411882"/>
            <a:ext cx="1885950" cy="552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108000" tIns="108000" rIns="108000" bIns="108000" rtlCol="0" anchor="ctr" anchorCtr="0">
            <a:normAutofit fontScale="70000" lnSpcReduction="20000"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111" name="Text2">
            <a:extLst>
              <a:ext uri="{FF2B5EF4-FFF2-40B4-BE49-F238E27FC236}">
                <a16:creationId xmlns:a16="http://schemas.microsoft.com/office/drawing/2014/main" id="{986FBFF1-F00A-1C90-A46D-E7968DBCF230}"/>
              </a:ext>
            </a:extLst>
          </p:cNvPr>
          <p:cNvSpPr/>
          <p:nvPr/>
        </p:nvSpPr>
        <p:spPr>
          <a:xfrm>
            <a:off x="5990100" y="4408397"/>
            <a:ext cx="55796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kumimoji="1" lang="en-US" altLang="zh-CN" sz="1200" dirty="0">
                <a:solidFill>
                  <a:schemeClr val="tx1"/>
                </a:solidFill>
              </a:rPr>
              <a:t>Supervised regression models works, but DL methods struggles with small datasets for SHM, causing unstable/biased </a:t>
            </a:r>
            <a:r>
              <a:rPr kumimoji="1" lang="en-US" altLang="zh-CN" sz="1200">
                <a:solidFill>
                  <a:schemeClr val="tx1"/>
                </a:solidFill>
              </a:rPr>
              <a:t>predictions.</a:t>
            </a:r>
            <a:endParaRPr kumimoji="1"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08" name="Bullet3">
            <a:extLst>
              <a:ext uri="{FF2B5EF4-FFF2-40B4-BE49-F238E27FC236}">
                <a16:creationId xmlns:a16="http://schemas.microsoft.com/office/drawing/2014/main" id="{4A217AA6-EBAF-4BC2-CD47-380CFD018B82}"/>
              </a:ext>
            </a:extLst>
          </p:cNvPr>
          <p:cNvSpPr/>
          <p:nvPr/>
        </p:nvSpPr>
        <p:spPr>
          <a:xfrm>
            <a:off x="3951750" y="5669209"/>
            <a:ext cx="1885950" cy="552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en-US" altLang="zh-CN" sz="1300" b="1" dirty="0">
                <a:solidFill>
                  <a:srgbClr val="FFFFFF"/>
                </a:solidFill>
              </a:rPr>
              <a:t>Data Augmentation</a:t>
            </a:r>
          </a:p>
        </p:txBody>
      </p:sp>
      <p:sp>
        <p:nvSpPr>
          <p:cNvPr id="109" name="Text3">
            <a:extLst>
              <a:ext uri="{FF2B5EF4-FFF2-40B4-BE49-F238E27FC236}">
                <a16:creationId xmlns:a16="http://schemas.microsoft.com/office/drawing/2014/main" id="{32265E8D-44E7-6EEE-C3DD-43278E786571}"/>
              </a:ext>
            </a:extLst>
          </p:cNvPr>
          <p:cNvSpPr/>
          <p:nvPr/>
        </p:nvSpPr>
        <p:spPr>
          <a:xfrm>
            <a:off x="5990100" y="5665724"/>
            <a:ext cx="55796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1200" dirty="0">
                <a:solidFill>
                  <a:schemeClr val="tx1"/>
                </a:solidFill>
              </a:rPr>
              <a:t>Data augmentation techniques enrich training data without new samples, and enhance model robustness </a:t>
            </a:r>
          </a:p>
        </p:txBody>
      </p:sp>
      <p:sp>
        <p:nvSpPr>
          <p:cNvPr id="102" name="弧形 101">
            <a:extLst>
              <a:ext uri="{FF2B5EF4-FFF2-40B4-BE49-F238E27FC236}">
                <a16:creationId xmlns:a16="http://schemas.microsoft.com/office/drawing/2014/main" id="{5D3470D8-E879-CAC5-0C64-DB8B18D1E1F0}"/>
              </a:ext>
            </a:extLst>
          </p:cNvPr>
          <p:cNvSpPr/>
          <p:nvPr/>
        </p:nvSpPr>
        <p:spPr>
          <a:xfrm flipH="1" flipV="1">
            <a:off x="2704581" y="2179280"/>
            <a:ext cx="2494338" cy="3787332"/>
          </a:xfrm>
          <a:prstGeom prst="arc">
            <a:avLst>
              <a:gd name="adj1" fmla="val 16200000"/>
              <a:gd name="adj2" fmla="val 549246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itle">
            <a:extLst>
              <a:ext uri="{FF2B5EF4-FFF2-40B4-BE49-F238E27FC236}">
                <a16:creationId xmlns:a16="http://schemas.microsoft.com/office/drawing/2014/main" id="{468A552D-054F-7F10-F11A-1DDBE73A872C}"/>
              </a:ext>
            </a:extLst>
          </p:cNvPr>
          <p:cNvSpPr/>
          <p:nvPr/>
        </p:nvSpPr>
        <p:spPr>
          <a:xfrm>
            <a:off x="1214455" y="3015177"/>
            <a:ext cx="2098514" cy="2098514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SHM </a:t>
            </a:r>
          </a:p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(Structural Health</a:t>
            </a:r>
          </a:p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Monitoring)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Bullet1">
            <a:extLst>
              <a:ext uri="{FF2B5EF4-FFF2-40B4-BE49-F238E27FC236}">
                <a16:creationId xmlns:a16="http://schemas.microsoft.com/office/drawing/2014/main" id="{A5C135A4-7CF5-EF55-74B9-9CDB812A9AA0}"/>
              </a:ext>
            </a:extLst>
          </p:cNvPr>
          <p:cNvSpPr/>
          <p:nvPr/>
        </p:nvSpPr>
        <p:spPr>
          <a:xfrm>
            <a:off x="3951750" y="1897228"/>
            <a:ext cx="1832488" cy="552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zh-CN" sz="1300" b="1" dirty="0">
                <a:solidFill>
                  <a:srgbClr val="FFFFFF"/>
                </a:solidFill>
              </a:rPr>
              <a:t>Long-span Bridges</a:t>
            </a:r>
          </a:p>
        </p:txBody>
      </p:sp>
      <p:sp>
        <p:nvSpPr>
          <p:cNvPr id="116" name="Text1">
            <a:extLst>
              <a:ext uri="{FF2B5EF4-FFF2-40B4-BE49-F238E27FC236}">
                <a16:creationId xmlns:a16="http://schemas.microsoft.com/office/drawing/2014/main" id="{DF1317A6-0E9B-E591-1E55-373C11C5243B}"/>
              </a:ext>
            </a:extLst>
          </p:cNvPr>
          <p:cNvSpPr/>
          <p:nvPr/>
        </p:nvSpPr>
        <p:spPr>
          <a:xfrm>
            <a:off x="5932317" y="1893743"/>
            <a:ext cx="5845825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1200" dirty="0">
                <a:solidFill>
                  <a:schemeClr val="tx1"/>
                </a:solidFill>
              </a:rPr>
              <a:t>Long-span Bridges face natural (wind-induced vibrations, etc.) &amp; non - natural threats, so SHM matters.</a:t>
            </a:r>
          </a:p>
        </p:txBody>
      </p:sp>
    </p:spTree>
    <p:extLst>
      <p:ext uri="{BB962C8B-B14F-4D97-AF65-F5344CB8AC3E}">
        <p14:creationId xmlns:p14="http://schemas.microsoft.com/office/powerpoint/2010/main" val="5544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7131-DC88-F639-EB5B-CC90CB40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10F87E-9A4D-84F5-9F81-EA80A60E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5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DDDCABB-68B5-3EB8-6BDD-A66E6E96AB4F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6A8073A-67C4-A9C4-B884-F340C955CE2B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Introduction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This study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DDE775D-486B-532F-96F9-B7AAB446170E}"/>
              </a:ext>
            </a:extLst>
          </p:cNvPr>
          <p:cNvGrpSpPr/>
          <p:nvPr/>
        </p:nvGrpSpPr>
        <p:grpSpPr>
          <a:xfrm>
            <a:off x="1318874" y="1944117"/>
            <a:ext cx="9618778" cy="576383"/>
            <a:chOff x="1318874" y="2215054"/>
            <a:chExt cx="9618778" cy="576383"/>
          </a:xfrm>
        </p:grpSpPr>
        <p:sp>
          <p:nvSpPr>
            <p:cNvPr id="48" name="ïśḷïdé">
              <a:extLst>
                <a:ext uri="{FF2B5EF4-FFF2-40B4-BE49-F238E27FC236}">
                  <a16:creationId xmlns:a16="http://schemas.microsoft.com/office/drawing/2014/main" id="{76233224-F322-1F76-588A-3EE8512966F2}"/>
                </a:ext>
              </a:extLst>
            </p:cNvPr>
            <p:cNvSpPr/>
            <p:nvPr/>
          </p:nvSpPr>
          <p:spPr>
            <a:xfrm>
              <a:off x="4489794" y="2255487"/>
              <a:ext cx="6417294" cy="4955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31" name="Bullet">
              <a:extLst>
                <a:ext uri="{FF2B5EF4-FFF2-40B4-BE49-F238E27FC236}">
                  <a16:creationId xmlns:a16="http://schemas.microsoft.com/office/drawing/2014/main" id="{C1519B64-C653-FFC4-B1F3-5CCDBD460A86}"/>
                </a:ext>
              </a:extLst>
            </p:cNvPr>
            <p:cNvSpPr/>
            <p:nvPr/>
          </p:nvSpPr>
          <p:spPr>
            <a:xfrm>
              <a:off x="1318874" y="2215054"/>
              <a:ext cx="2136237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Objective</a:t>
              </a:r>
            </a:p>
          </p:txBody>
        </p:sp>
        <p:cxnSp>
          <p:nvCxnSpPr>
            <p:cNvPr id="32" name="ïSḻiḍè">
              <a:extLst>
                <a:ext uri="{FF2B5EF4-FFF2-40B4-BE49-F238E27FC236}">
                  <a16:creationId xmlns:a16="http://schemas.microsoft.com/office/drawing/2014/main" id="{B531AB31-2410-2833-7CDE-7EFEBA94BE72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503245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">
              <a:extLst>
                <a:ext uri="{FF2B5EF4-FFF2-40B4-BE49-F238E27FC236}">
                  <a16:creationId xmlns:a16="http://schemas.microsoft.com/office/drawing/2014/main" id="{5FB576AA-232F-1E88-8D2A-D2F1EF33DEC6}"/>
                </a:ext>
              </a:extLst>
            </p:cNvPr>
            <p:cNvSpPr/>
            <p:nvPr/>
          </p:nvSpPr>
          <p:spPr bwMode="auto">
            <a:xfrm>
              <a:off x="4459230" y="2319097"/>
              <a:ext cx="6478422" cy="36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Propose a framework to predict vibration responses under limited data.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1ACB918-8FE7-A621-EB0A-F501FE64926A}"/>
              </a:ext>
            </a:extLst>
          </p:cNvPr>
          <p:cNvGrpSpPr/>
          <p:nvPr/>
        </p:nvGrpSpPr>
        <p:grpSpPr>
          <a:xfrm>
            <a:off x="1286611" y="5518705"/>
            <a:ext cx="9618778" cy="576383"/>
            <a:chOff x="1318874" y="2215054"/>
            <a:chExt cx="9618778" cy="576383"/>
          </a:xfrm>
        </p:grpSpPr>
        <p:sp>
          <p:nvSpPr>
            <p:cNvPr id="68" name="ïśḷïdé">
              <a:extLst>
                <a:ext uri="{FF2B5EF4-FFF2-40B4-BE49-F238E27FC236}">
                  <a16:creationId xmlns:a16="http://schemas.microsoft.com/office/drawing/2014/main" id="{96AB271E-B393-0ADB-4595-D1791271284C}"/>
                </a:ext>
              </a:extLst>
            </p:cNvPr>
            <p:cNvSpPr/>
            <p:nvPr/>
          </p:nvSpPr>
          <p:spPr>
            <a:xfrm>
              <a:off x="4489794" y="2255487"/>
              <a:ext cx="6417294" cy="4955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69" name="Bullet">
              <a:extLst>
                <a:ext uri="{FF2B5EF4-FFF2-40B4-BE49-F238E27FC236}">
                  <a16:creationId xmlns:a16="http://schemas.microsoft.com/office/drawing/2014/main" id="{F0F56D69-DE7B-D2B4-B36D-56DB1043DF6C}"/>
                </a:ext>
              </a:extLst>
            </p:cNvPr>
            <p:cNvSpPr/>
            <p:nvPr/>
          </p:nvSpPr>
          <p:spPr>
            <a:xfrm>
              <a:off x="1318874" y="2215054"/>
              <a:ext cx="2136237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Innovation</a:t>
              </a:r>
            </a:p>
          </p:txBody>
        </p:sp>
        <p:cxnSp>
          <p:nvCxnSpPr>
            <p:cNvPr id="70" name="ïSḻiḍè">
              <a:extLst>
                <a:ext uri="{FF2B5EF4-FFF2-40B4-BE49-F238E27FC236}">
                  <a16:creationId xmlns:a16="http://schemas.microsoft.com/office/drawing/2014/main" id="{3FE87BF9-480F-B605-A10C-CA52E9D3D0C0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503245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">
              <a:extLst>
                <a:ext uri="{FF2B5EF4-FFF2-40B4-BE49-F238E27FC236}">
                  <a16:creationId xmlns:a16="http://schemas.microsoft.com/office/drawing/2014/main" id="{27400659-286E-BDA9-35E7-94DED5779385}"/>
                </a:ext>
              </a:extLst>
            </p:cNvPr>
            <p:cNvSpPr/>
            <p:nvPr/>
          </p:nvSpPr>
          <p:spPr bwMode="auto">
            <a:xfrm>
              <a:off x="4459230" y="2319097"/>
              <a:ext cx="6478422" cy="36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 accuracy / Small sample conditions / Robustness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1A5B71A-126E-53B6-CA3A-A1BF5F13045D}"/>
              </a:ext>
            </a:extLst>
          </p:cNvPr>
          <p:cNvGrpSpPr/>
          <p:nvPr/>
        </p:nvGrpSpPr>
        <p:grpSpPr>
          <a:xfrm>
            <a:off x="1318874" y="3052187"/>
            <a:ext cx="9588214" cy="826761"/>
            <a:chOff x="1318874" y="3201667"/>
            <a:chExt cx="9588214" cy="826761"/>
          </a:xfrm>
        </p:grpSpPr>
        <p:sp>
          <p:nvSpPr>
            <p:cNvPr id="73" name="ïśḷïdé">
              <a:extLst>
                <a:ext uri="{FF2B5EF4-FFF2-40B4-BE49-F238E27FC236}">
                  <a16:creationId xmlns:a16="http://schemas.microsoft.com/office/drawing/2014/main" id="{54D125D3-C1FE-0DFC-9B59-16464BAF3BA8}"/>
                </a:ext>
              </a:extLst>
            </p:cNvPr>
            <p:cNvSpPr/>
            <p:nvPr/>
          </p:nvSpPr>
          <p:spPr>
            <a:xfrm>
              <a:off x="4489794" y="3201667"/>
              <a:ext cx="6417294" cy="826761"/>
            </a:xfrm>
            <a:prstGeom prst="roundRect">
              <a:avLst>
                <a:gd name="adj" fmla="val 50000"/>
              </a:avLst>
            </a:prstGeom>
            <a:solidFill>
              <a:srgbClr val="8292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74" name="Bullet">
              <a:extLst>
                <a:ext uri="{FF2B5EF4-FFF2-40B4-BE49-F238E27FC236}">
                  <a16:creationId xmlns:a16="http://schemas.microsoft.com/office/drawing/2014/main" id="{F98B6F84-05A2-D6A8-360C-F3101C63F070}"/>
                </a:ext>
              </a:extLst>
            </p:cNvPr>
            <p:cNvSpPr/>
            <p:nvPr/>
          </p:nvSpPr>
          <p:spPr>
            <a:xfrm>
              <a:off x="1318874" y="3326856"/>
              <a:ext cx="2136237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Core Idea</a:t>
              </a:r>
            </a:p>
          </p:txBody>
        </p:sp>
        <p:cxnSp>
          <p:nvCxnSpPr>
            <p:cNvPr id="75" name="ïSḻiḍè">
              <a:extLst>
                <a:ext uri="{FF2B5EF4-FFF2-40B4-BE49-F238E27FC236}">
                  <a16:creationId xmlns:a16="http://schemas.microsoft.com/office/drawing/2014/main" id="{C2C0345A-B270-E122-E911-D1D11B4A62B2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3615047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">
              <a:extLst>
                <a:ext uri="{FF2B5EF4-FFF2-40B4-BE49-F238E27FC236}">
                  <a16:creationId xmlns:a16="http://schemas.microsoft.com/office/drawing/2014/main" id="{C5D26183-0539-85F4-B6FE-62C6F0B568B7}"/>
                </a:ext>
              </a:extLst>
            </p:cNvPr>
            <p:cNvSpPr/>
            <p:nvPr/>
          </p:nvSpPr>
          <p:spPr bwMode="auto">
            <a:xfrm>
              <a:off x="4637034" y="3290137"/>
              <a:ext cx="6064833" cy="64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1" lang="en-US" altLang="zh-CN" b="1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SMOGN-GRU Framework </a:t>
              </a:r>
            </a:p>
            <a:p>
              <a:pPr algn="ctr"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Enhance dataset/ Supervised learning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79F9A1BF-DEAC-C5C4-4BC8-A4BA5B551CB3}"/>
              </a:ext>
            </a:extLst>
          </p:cNvPr>
          <p:cNvGrpSpPr/>
          <p:nvPr/>
        </p:nvGrpSpPr>
        <p:grpSpPr>
          <a:xfrm>
            <a:off x="1328052" y="4410635"/>
            <a:ext cx="9618778" cy="576383"/>
            <a:chOff x="1318874" y="2215054"/>
            <a:chExt cx="9618778" cy="576383"/>
          </a:xfrm>
        </p:grpSpPr>
        <p:sp>
          <p:nvSpPr>
            <p:cNvPr id="78" name="ïśḷïdé">
              <a:extLst>
                <a:ext uri="{FF2B5EF4-FFF2-40B4-BE49-F238E27FC236}">
                  <a16:creationId xmlns:a16="http://schemas.microsoft.com/office/drawing/2014/main" id="{109F20A7-0E80-72B7-3256-19545A64A58F}"/>
                </a:ext>
              </a:extLst>
            </p:cNvPr>
            <p:cNvSpPr/>
            <p:nvPr/>
          </p:nvSpPr>
          <p:spPr>
            <a:xfrm>
              <a:off x="4489794" y="2255487"/>
              <a:ext cx="6417294" cy="4955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79" name="Bullet">
              <a:extLst>
                <a:ext uri="{FF2B5EF4-FFF2-40B4-BE49-F238E27FC236}">
                  <a16:creationId xmlns:a16="http://schemas.microsoft.com/office/drawing/2014/main" id="{26F2FF87-E033-76B0-16FF-9C6AC4AC0AD7}"/>
                </a:ext>
              </a:extLst>
            </p:cNvPr>
            <p:cNvSpPr/>
            <p:nvPr/>
          </p:nvSpPr>
          <p:spPr>
            <a:xfrm>
              <a:off x="1318874" y="2215054"/>
              <a:ext cx="2136237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Workflow</a:t>
              </a:r>
            </a:p>
          </p:txBody>
        </p:sp>
        <p:cxnSp>
          <p:nvCxnSpPr>
            <p:cNvPr id="80" name="ïSḻiḍè">
              <a:extLst>
                <a:ext uri="{FF2B5EF4-FFF2-40B4-BE49-F238E27FC236}">
                  <a16:creationId xmlns:a16="http://schemas.microsoft.com/office/drawing/2014/main" id="{D91D22D5-2192-058C-8869-01BFBB633FA7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503245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">
              <a:extLst>
                <a:ext uri="{FF2B5EF4-FFF2-40B4-BE49-F238E27FC236}">
                  <a16:creationId xmlns:a16="http://schemas.microsoft.com/office/drawing/2014/main" id="{AB6C5470-A4BC-3167-58D0-5015137BB765}"/>
                </a:ext>
              </a:extLst>
            </p:cNvPr>
            <p:cNvSpPr/>
            <p:nvPr/>
          </p:nvSpPr>
          <p:spPr bwMode="auto">
            <a:xfrm>
              <a:off x="4459230" y="2319097"/>
              <a:ext cx="6478422" cy="36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Preprocessing </a:t>
              </a:r>
              <a:r>
                <a:rPr kumimoji="1" lang="zh-CN" altLang="en-US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→</a:t>
              </a: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SMOGN augmentation </a:t>
              </a:r>
              <a:r>
                <a:rPr kumimoji="1" lang="zh-CN" altLang="en-US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→</a:t>
              </a: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GRU prediction </a:t>
              </a:r>
              <a:r>
                <a:rPr kumimoji="1" lang="zh-CN" altLang="en-US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→</a:t>
              </a:r>
              <a:r>
                <a:rPr kumimoji="1" lang="en-US" altLang="zh-CN" sz="16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validation</a:t>
              </a:r>
            </a:p>
          </p:txBody>
        </p:sp>
      </p:grp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4F616CF0-A004-EEA6-7FAC-0B138BA9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CA6FAF-9224-5A3A-8D7B-D874BFA7CC62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3365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465C-C8A7-76BD-6266-AD9726A0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3B53C-8C78-A33B-61FD-970E347A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Proposed </a:t>
            </a:r>
            <a:r>
              <a:rPr lang="en-US" altLang="zh-CN" sz="3600" dirty="0">
                <a:solidFill>
                  <a:schemeClr val="bg1"/>
                </a:solidFill>
              </a:rPr>
              <a:t>Framework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CEA5CC-857E-092D-AE43-132FDDF1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17FBBF8-5327-5FF0-FFD0-20017E6E5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9A0F142E-858A-0B51-655A-4CAA5FC7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5EEA884A-9BEF-6015-FB2F-4A2C7990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2258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091A-BD3E-1CCE-E7B3-03D50CD0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ED97B8-1527-39E0-D85C-6C6774ED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7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DA8B99F-D44F-82B7-3383-60C8B4EE79C7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B1CEA8D-8212-3483-D651-F6004A571C2A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rgbClr val="4960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Proposed method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lang="en-US" altLang="zh-CN" sz="1400" b="1" dirty="0">
                <a:solidFill>
                  <a:schemeClr val="bg1"/>
                </a:solidFill>
                <a:latin typeface="Manrope"/>
              </a:rPr>
              <a:t>Synthetic Minority Over-sampling Technique for Regression with Gaussian Noise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(SMOGN)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4EBF98-7F51-F201-23D5-48FDEA11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259F5B-FF94-A200-BB1C-366FC54C4F9A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0DF1DDC0-D2F1-A8B3-2C94-0201F70D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1627716"/>
            <a:ext cx="4328353" cy="4294182"/>
          </a:xfrm>
          <a:prstGeom prst="rect">
            <a:avLst/>
          </a:prstGeom>
        </p:spPr>
      </p:pic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8F336AC5-F1F4-42CE-78FF-0899F6652A36}"/>
              </a:ext>
            </a:extLst>
          </p:cNvPr>
          <p:cNvSpPr/>
          <p:nvPr/>
        </p:nvSpPr>
        <p:spPr>
          <a:xfrm>
            <a:off x="7836842" y="6026153"/>
            <a:ext cx="3200400" cy="414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Diagram of SMOGN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7F85D44-3288-A18B-174D-A85D3CB1E20C}"/>
              </a:ext>
            </a:extLst>
          </p:cNvPr>
          <p:cNvGrpSpPr/>
          <p:nvPr/>
        </p:nvGrpSpPr>
        <p:grpSpPr>
          <a:xfrm>
            <a:off x="437573" y="2672432"/>
            <a:ext cx="6159500" cy="878569"/>
            <a:chOff x="660399" y="2613913"/>
            <a:chExt cx="6159500" cy="878569"/>
          </a:xfrm>
        </p:grpSpPr>
        <p:sp>
          <p:nvSpPr>
            <p:cNvPr id="74" name="Text">
              <a:extLst>
                <a:ext uri="{FF2B5EF4-FFF2-40B4-BE49-F238E27FC236}">
                  <a16:creationId xmlns:a16="http://schemas.microsoft.com/office/drawing/2014/main" id="{B8652B11-4E06-45CD-F918-1752BD23C858}"/>
                </a:ext>
              </a:extLst>
            </p:cNvPr>
            <p:cNvSpPr/>
            <p:nvPr/>
          </p:nvSpPr>
          <p:spPr>
            <a:xfrm>
              <a:off x="660399" y="2613913"/>
              <a:ext cx="6159500" cy="8785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92000" tIns="0" rIns="36000" bIns="0" rtlCol="0" anchor="ctr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Specifically for small-sample regression scenarios, integrating Gaussian noise injection with modified Smote-R.</a:t>
              </a:r>
            </a:p>
          </p:txBody>
        </p:sp>
        <p:sp>
          <p:nvSpPr>
            <p:cNvPr id="75" name="Number">
              <a:extLst>
                <a:ext uri="{FF2B5EF4-FFF2-40B4-BE49-F238E27FC236}">
                  <a16:creationId xmlns:a16="http://schemas.microsoft.com/office/drawing/2014/main" id="{5954638D-EC3C-54A1-EAC1-88AE57A21CD9}"/>
                </a:ext>
              </a:extLst>
            </p:cNvPr>
            <p:cNvSpPr/>
            <p:nvPr/>
          </p:nvSpPr>
          <p:spPr>
            <a:xfrm>
              <a:off x="759052" y="2699526"/>
              <a:ext cx="707343" cy="7073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01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A0B17D3-BFB1-9EA5-A358-AAB9C829C097}"/>
              </a:ext>
            </a:extLst>
          </p:cNvPr>
          <p:cNvGrpSpPr/>
          <p:nvPr/>
        </p:nvGrpSpPr>
        <p:grpSpPr>
          <a:xfrm>
            <a:off x="437573" y="3910008"/>
            <a:ext cx="6159500" cy="878569"/>
            <a:chOff x="660399" y="2613913"/>
            <a:chExt cx="6159500" cy="878569"/>
          </a:xfrm>
        </p:grpSpPr>
        <p:sp>
          <p:nvSpPr>
            <p:cNvPr id="78" name="Text">
              <a:extLst>
                <a:ext uri="{FF2B5EF4-FFF2-40B4-BE49-F238E27FC236}">
                  <a16:creationId xmlns:a16="http://schemas.microsoft.com/office/drawing/2014/main" id="{1ED08845-4288-468F-D4FD-62D950D91115}"/>
                </a:ext>
              </a:extLst>
            </p:cNvPr>
            <p:cNvSpPr/>
            <p:nvPr/>
          </p:nvSpPr>
          <p:spPr>
            <a:xfrm>
              <a:off x="660399" y="2613913"/>
              <a:ext cx="6159500" cy="8785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92000" tIns="0" rIns="36000" bIns="0" rtlCol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Differentiated sampling strategies, over-sampling for rare samples and under-sampling for standard samples. </a:t>
              </a:r>
            </a:p>
          </p:txBody>
        </p:sp>
        <p:sp>
          <p:nvSpPr>
            <p:cNvPr id="79" name="Number">
              <a:extLst>
                <a:ext uri="{FF2B5EF4-FFF2-40B4-BE49-F238E27FC236}">
                  <a16:creationId xmlns:a16="http://schemas.microsoft.com/office/drawing/2014/main" id="{11D2798B-01FA-1144-6A0C-08A4D8298DC5}"/>
                </a:ext>
              </a:extLst>
            </p:cNvPr>
            <p:cNvSpPr/>
            <p:nvPr/>
          </p:nvSpPr>
          <p:spPr>
            <a:xfrm>
              <a:off x="759052" y="2699526"/>
              <a:ext cx="707343" cy="7073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02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A4E6878-2458-C6B0-2F1C-7F94107DA093}"/>
              </a:ext>
            </a:extLst>
          </p:cNvPr>
          <p:cNvGrpSpPr/>
          <p:nvPr/>
        </p:nvGrpSpPr>
        <p:grpSpPr>
          <a:xfrm>
            <a:off x="437573" y="5147584"/>
            <a:ext cx="6159500" cy="878569"/>
            <a:chOff x="660399" y="2613913"/>
            <a:chExt cx="6159500" cy="878569"/>
          </a:xfrm>
        </p:grpSpPr>
        <p:sp>
          <p:nvSpPr>
            <p:cNvPr id="81" name="Text">
              <a:extLst>
                <a:ext uri="{FF2B5EF4-FFF2-40B4-BE49-F238E27FC236}">
                  <a16:creationId xmlns:a16="http://schemas.microsoft.com/office/drawing/2014/main" id="{D259B20B-2DEE-D7B4-AC85-DC32F82039B0}"/>
                </a:ext>
              </a:extLst>
            </p:cNvPr>
            <p:cNvSpPr/>
            <p:nvPr/>
          </p:nvSpPr>
          <p:spPr>
            <a:xfrm>
              <a:off x="660399" y="2613913"/>
              <a:ext cx="6159500" cy="8785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92000" tIns="0" rIns="36000" bIns="0" rtlCol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Adaptively selects interpolation or Gaussian noise to generate synthetic samples based on sample spacing.</a:t>
              </a:r>
            </a:p>
          </p:txBody>
        </p:sp>
        <p:sp>
          <p:nvSpPr>
            <p:cNvPr id="82" name="Number">
              <a:extLst>
                <a:ext uri="{FF2B5EF4-FFF2-40B4-BE49-F238E27FC236}">
                  <a16:creationId xmlns:a16="http://schemas.microsoft.com/office/drawing/2014/main" id="{7793B91E-6974-538A-C462-876429C35BA8}"/>
                </a:ext>
              </a:extLst>
            </p:cNvPr>
            <p:cNvSpPr/>
            <p:nvPr/>
          </p:nvSpPr>
          <p:spPr>
            <a:xfrm>
              <a:off x="759052" y="2699526"/>
              <a:ext cx="707343" cy="7073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03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A114F4BC-DC9C-3A15-2E9C-90BAA5700FAE}"/>
              </a:ext>
            </a:extLst>
          </p:cNvPr>
          <p:cNvGrpSpPr/>
          <p:nvPr/>
        </p:nvGrpSpPr>
        <p:grpSpPr>
          <a:xfrm>
            <a:off x="536226" y="1915236"/>
            <a:ext cx="6229139" cy="468584"/>
            <a:chOff x="2233361" y="4812304"/>
            <a:chExt cx="6229139" cy="468584"/>
          </a:xfrm>
        </p:grpSpPr>
        <p:sp>
          <p:nvSpPr>
            <p:cNvPr id="90" name="Bullet">
              <a:extLst>
                <a:ext uri="{FF2B5EF4-FFF2-40B4-BE49-F238E27FC236}">
                  <a16:creationId xmlns:a16="http://schemas.microsoft.com/office/drawing/2014/main" id="{01AF3660-96E7-ACFE-19A2-ACC652A8EFC0}"/>
                </a:ext>
              </a:extLst>
            </p:cNvPr>
            <p:cNvSpPr>
              <a:spLocks/>
            </p:cNvSpPr>
            <p:nvPr/>
          </p:nvSpPr>
          <p:spPr>
            <a:xfrm>
              <a:off x="2921576" y="4911556"/>
              <a:ext cx="55409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r>
                <a:rPr kumimoji="1"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Features of SMOGN</a:t>
              </a: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ABD63987-06DA-DF9A-29E2-F4F337C47F4F}"/>
                </a:ext>
              </a:extLst>
            </p:cNvPr>
            <p:cNvGrpSpPr/>
            <p:nvPr/>
          </p:nvGrpSpPr>
          <p:grpSpPr>
            <a:xfrm>
              <a:off x="2233361" y="4812304"/>
              <a:ext cx="476250" cy="377952"/>
              <a:chOff x="2233361" y="4812304"/>
              <a:chExt cx="476250" cy="377952"/>
            </a:xfrm>
          </p:grpSpPr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53D12DCC-F392-5310-D191-4DDCFA473C05}"/>
                  </a:ext>
                </a:extLst>
              </p:cNvPr>
              <p:cNvSpPr/>
              <p:nvPr/>
            </p:nvSpPr>
            <p:spPr>
              <a:xfrm>
                <a:off x="251911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5EA28090-BA7D-38B2-13A8-6FAC11EEC3F2}"/>
                  </a:ext>
                </a:extLst>
              </p:cNvPr>
              <p:cNvSpPr/>
              <p:nvPr/>
            </p:nvSpPr>
            <p:spPr>
              <a:xfrm>
                <a:off x="223336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0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605D4-0E7A-8F00-FDA8-455AC232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5F2055-3483-1D55-DCAC-A69894FF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8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A1CA835-1248-2AA8-F9B5-BC298EBBC97A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75E1F96-BC3D-3116-371B-EF351F4B9C79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Proposed method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Gated Recurrent Unit (GRU)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3C1530DD-065C-1EB7-2492-1D283EBF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562BB4-C8CC-B912-1B0F-A752BA5ADEE1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A Novel Data-Augmented Deep Learning Framework for Predicting Wind-Induced Vibrations in Long-Span Bridges under Small Sample Conditions</a:t>
            </a:r>
            <a:endParaRPr lang="zh-CN" altLang="en-US" sz="1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5BC5310-F7F2-B2AE-7C0A-669B0D2BD34F}"/>
              </a:ext>
            </a:extLst>
          </p:cNvPr>
          <p:cNvGrpSpPr/>
          <p:nvPr/>
        </p:nvGrpSpPr>
        <p:grpSpPr>
          <a:xfrm>
            <a:off x="536226" y="1915236"/>
            <a:ext cx="6229139" cy="468584"/>
            <a:chOff x="2233361" y="4812304"/>
            <a:chExt cx="6229139" cy="468584"/>
          </a:xfrm>
        </p:grpSpPr>
        <p:sp>
          <p:nvSpPr>
            <p:cNvPr id="6" name="Bullet">
              <a:extLst>
                <a:ext uri="{FF2B5EF4-FFF2-40B4-BE49-F238E27FC236}">
                  <a16:creationId xmlns:a16="http://schemas.microsoft.com/office/drawing/2014/main" id="{484D2519-D982-407D-88C6-892EBDFCBA91}"/>
                </a:ext>
              </a:extLst>
            </p:cNvPr>
            <p:cNvSpPr>
              <a:spLocks/>
            </p:cNvSpPr>
            <p:nvPr/>
          </p:nvSpPr>
          <p:spPr>
            <a:xfrm>
              <a:off x="2921576" y="4911556"/>
              <a:ext cx="55409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normAutofit/>
            </a:bodyPr>
            <a:lstStyle/>
            <a:p>
              <a:r>
                <a:rPr kumimoji="1" lang="en-US" altLang="zh-CN" b="1" dirty="0">
                  <a:solidFill>
                    <a:schemeClr val="tx1"/>
                  </a:solidFill>
                  <a:latin typeface="+mn-ea"/>
                  <a:sym typeface="Arial" panose="020B0604020202020204" pitchFamily="34" charset="0"/>
                </a:rPr>
                <a:t>Advantages of GRU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D09E313-F27F-1EB0-97D8-7B2EBA8A5003}"/>
                </a:ext>
              </a:extLst>
            </p:cNvPr>
            <p:cNvGrpSpPr/>
            <p:nvPr/>
          </p:nvGrpSpPr>
          <p:grpSpPr>
            <a:xfrm>
              <a:off x="2233361" y="4812304"/>
              <a:ext cx="476250" cy="377952"/>
              <a:chOff x="2233361" y="4812304"/>
              <a:chExt cx="476250" cy="37795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5D4B1876-30C3-1AB7-BAB4-E152E9EF4D1B}"/>
                  </a:ext>
                </a:extLst>
              </p:cNvPr>
              <p:cNvSpPr/>
              <p:nvPr/>
            </p:nvSpPr>
            <p:spPr>
              <a:xfrm>
                <a:off x="251911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9CE4EE87-071F-A014-243E-E382F1AD8730}"/>
                  </a:ext>
                </a:extLst>
              </p:cNvPr>
              <p:cNvSpPr/>
              <p:nvPr/>
            </p:nvSpPr>
            <p:spPr>
              <a:xfrm>
                <a:off x="2233361" y="4812304"/>
                <a:ext cx="190500" cy="377952"/>
              </a:xfrm>
              <a:custGeom>
                <a:avLst/>
                <a:gdLst>
                  <a:gd name="connsiteX0" fmla="*/ 190500 w 190500"/>
                  <a:gd name="connsiteY0" fmla="*/ 377952 h 377952"/>
                  <a:gd name="connsiteX1" fmla="*/ 190500 w 190500"/>
                  <a:gd name="connsiteY1" fmla="*/ 187452 h 377952"/>
                  <a:gd name="connsiteX2" fmla="*/ 81820 w 190500"/>
                  <a:gd name="connsiteY2" fmla="*/ 187452 h 377952"/>
                  <a:gd name="connsiteX3" fmla="*/ 190500 w 190500"/>
                  <a:gd name="connsiteY3" fmla="*/ 81725 h 377952"/>
                  <a:gd name="connsiteX4" fmla="*/ 190500 w 190500"/>
                  <a:gd name="connsiteY4" fmla="*/ 0 h 377952"/>
                  <a:gd name="connsiteX5" fmla="*/ 0 w 190500"/>
                  <a:gd name="connsiteY5" fmla="*/ 187452 h 377952"/>
                  <a:gd name="connsiteX6" fmla="*/ 0 w 190500"/>
                  <a:gd name="connsiteY6" fmla="*/ 187452 h 377952"/>
                  <a:gd name="connsiteX7" fmla="*/ 0 w 190500"/>
                  <a:gd name="connsiteY7" fmla="*/ 377952 h 37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377952">
                    <a:moveTo>
                      <a:pt x="190500" y="377952"/>
                    </a:moveTo>
                    <a:lnTo>
                      <a:pt x="190500" y="187452"/>
                    </a:lnTo>
                    <a:lnTo>
                      <a:pt x="81820" y="187452"/>
                    </a:lnTo>
                    <a:cubicBezTo>
                      <a:pt x="83469" y="128608"/>
                      <a:pt x="131633" y="81753"/>
                      <a:pt x="190500" y="81725"/>
                    </a:cubicBezTo>
                    <a:lnTo>
                      <a:pt x="190500" y="0"/>
                    </a:lnTo>
                    <a:cubicBezTo>
                      <a:pt x="86469" y="-13"/>
                      <a:pt x="1665" y="83434"/>
                      <a:pt x="0" y="187452"/>
                    </a:cubicBezTo>
                    <a:lnTo>
                      <a:pt x="0" y="187452"/>
                    </a:lnTo>
                    <a:lnTo>
                      <a:pt x="0" y="377952"/>
                    </a:lnTo>
                    <a:close/>
                  </a:path>
                </a:pathLst>
              </a:custGeom>
              <a:solidFill>
                <a:schemeClr val="accent1"/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771F389E-FC19-9DF0-8723-8E1C54463530}"/>
              </a:ext>
            </a:extLst>
          </p:cNvPr>
          <p:cNvGrpSpPr/>
          <p:nvPr/>
        </p:nvGrpSpPr>
        <p:grpSpPr>
          <a:xfrm>
            <a:off x="536226" y="2501355"/>
            <a:ext cx="4479368" cy="1129127"/>
            <a:chOff x="-412364" y="2288020"/>
            <a:chExt cx="4479368" cy="1129127"/>
          </a:xfrm>
        </p:grpSpPr>
        <p:sp>
          <p:nvSpPr>
            <p:cNvPr id="137" name="Freeform 8_1">
              <a:extLst>
                <a:ext uri="{FF2B5EF4-FFF2-40B4-BE49-F238E27FC236}">
                  <a16:creationId xmlns:a16="http://schemas.microsoft.com/office/drawing/2014/main" id="{4EA937EE-DB05-6F4F-B83E-36E7F0C9480D}"/>
                </a:ext>
              </a:extLst>
            </p:cNvPr>
            <p:cNvSpPr/>
            <p:nvPr/>
          </p:nvSpPr>
          <p:spPr>
            <a:xfrm>
              <a:off x="-412364" y="2381149"/>
              <a:ext cx="4477337" cy="1035998"/>
            </a:xfrm>
            <a:custGeom>
              <a:avLst/>
              <a:gdLst>
                <a:gd name="connsiteX0" fmla="*/ 190500 w 7467600"/>
                <a:gd name="connsiteY0" fmla="*/ 2362295 h 2362295"/>
                <a:gd name="connsiteX1" fmla="*/ 7277100 w 7467600"/>
                <a:gd name="connsiteY1" fmla="*/ 2362295 h 2362295"/>
                <a:gd name="connsiteX2" fmla="*/ 7467600 w 7467600"/>
                <a:gd name="connsiteY2" fmla="*/ 2171795 h 2362295"/>
                <a:gd name="connsiteX3" fmla="*/ 7467600 w 7467600"/>
                <a:gd name="connsiteY3" fmla="*/ 141256 h 2362295"/>
                <a:gd name="connsiteX4" fmla="*/ 7326344 w 7467600"/>
                <a:gd name="connsiteY4" fmla="*/ 0 h 2362295"/>
                <a:gd name="connsiteX5" fmla="*/ 190500 w 7467600"/>
                <a:gd name="connsiteY5" fmla="*/ 0 h 2362295"/>
                <a:gd name="connsiteX6" fmla="*/ 0 w 7467600"/>
                <a:gd name="connsiteY6" fmla="*/ 190500 h 2362295"/>
                <a:gd name="connsiteX7" fmla="*/ 0 w 7467600"/>
                <a:gd name="connsiteY7" fmla="*/ 2171700 h 2362295"/>
                <a:gd name="connsiteX8" fmla="*/ 190500 w 7467600"/>
                <a:gd name="connsiteY8" fmla="*/ 2362295 h 23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600" h="2362295">
                  <a:moveTo>
                    <a:pt x="190500" y="2362295"/>
                  </a:moveTo>
                  <a:lnTo>
                    <a:pt x="7277100" y="2362295"/>
                  </a:lnTo>
                  <a:cubicBezTo>
                    <a:pt x="7382351" y="2362295"/>
                    <a:pt x="7467600" y="2277047"/>
                    <a:pt x="7467600" y="2171795"/>
                  </a:cubicBezTo>
                  <a:lnTo>
                    <a:pt x="7467600" y="141256"/>
                  </a:lnTo>
                  <a:cubicBezTo>
                    <a:pt x="7467600" y="63246"/>
                    <a:pt x="7404354" y="0"/>
                    <a:pt x="7326344" y="0"/>
                  </a:cubicBezTo>
                  <a:lnTo>
                    <a:pt x="190500" y="0"/>
                  </a:lnTo>
                  <a:cubicBezTo>
                    <a:pt x="85249" y="0"/>
                    <a:pt x="0" y="85249"/>
                    <a:pt x="0" y="190500"/>
                  </a:cubicBezTo>
                  <a:lnTo>
                    <a:pt x="0" y="2171700"/>
                  </a:lnTo>
                  <a:cubicBezTo>
                    <a:pt x="0" y="2276952"/>
                    <a:pt x="85249" y="2362295"/>
                    <a:pt x="190500" y="236229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accent1">
                    <a:alpha val="15000"/>
                  </a:schemeClr>
                </a:solidFill>
              </a:endParaRPr>
            </a:p>
          </p:txBody>
        </p:sp>
        <p:sp>
          <p:nvSpPr>
            <p:cNvPr id="138" name="Text">
              <a:extLst>
                <a:ext uri="{FF2B5EF4-FFF2-40B4-BE49-F238E27FC236}">
                  <a16:creationId xmlns:a16="http://schemas.microsoft.com/office/drawing/2014/main" id="{BB175DFB-8EE9-5121-90A4-BD875D009AF6}"/>
                </a:ext>
              </a:extLst>
            </p:cNvPr>
            <p:cNvSpPr txBox="1"/>
            <p:nvPr/>
          </p:nvSpPr>
          <p:spPr>
            <a:xfrm>
              <a:off x="-31366" y="2811306"/>
              <a:ext cx="2990113" cy="547522"/>
            </a:xfrm>
            <a:prstGeom prst="rect">
              <a:avLst/>
            </a:prstGeom>
          </p:spPr>
          <p:txBody>
            <a:bodyPr wrap="square" rtlCol="0" anchor="t" anchorCtr="0">
              <a:normAutofit fontScale="40000" lnSpcReduction="20000"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3200" b="0" i="0" dirty="0">
                  <a:effectLst/>
                  <a:latin typeface="+mn-ea"/>
                </a:rPr>
                <a:t>Easier to implement and understand</a:t>
              </a:r>
              <a:endParaRPr lang="en-US" altLang="zh-CN" sz="1200" dirty="0">
                <a:latin typeface="+mn-ea"/>
              </a:endParaRPr>
            </a:p>
          </p:txBody>
        </p:sp>
        <p:sp>
          <p:nvSpPr>
            <p:cNvPr id="139" name="Bullet">
              <a:extLst>
                <a:ext uri="{FF2B5EF4-FFF2-40B4-BE49-F238E27FC236}">
                  <a16:creationId xmlns:a16="http://schemas.microsoft.com/office/drawing/2014/main" id="{45E9807B-EDE3-AA59-92F1-B53BDD752825}"/>
                </a:ext>
              </a:extLst>
            </p:cNvPr>
            <p:cNvSpPr txBox="1"/>
            <p:nvPr/>
          </p:nvSpPr>
          <p:spPr>
            <a:xfrm>
              <a:off x="-31364" y="2500292"/>
              <a:ext cx="2124891" cy="369332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r>
                <a:rPr lang="en-US" altLang="zh-CN" sz="1600" b="1" i="0" dirty="0">
                  <a:effectLst/>
                  <a:latin typeface="+mn-ea"/>
                </a:rPr>
                <a:t>Simple Structure</a:t>
              </a:r>
              <a:endParaRPr lang="en-US" altLang="zh-CN" sz="1200" dirty="0">
                <a:latin typeface="+mn-ea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42AF5437-47FF-0E19-BBA7-EEC244DA1378}"/>
                </a:ext>
              </a:extLst>
            </p:cNvPr>
            <p:cNvSpPr/>
            <p:nvPr/>
          </p:nvSpPr>
          <p:spPr>
            <a:xfrm flipH="1">
              <a:off x="2779375" y="2288021"/>
              <a:ext cx="1133678" cy="932199"/>
            </a:xfrm>
            <a:custGeom>
              <a:avLst/>
              <a:gdLst>
                <a:gd name="connsiteX0" fmla="*/ 2244566 w 2339901"/>
                <a:gd name="connsiteY0" fmla="*/ 1924050 h 1924050"/>
                <a:gd name="connsiteX1" fmla="*/ 862108 w 2339901"/>
                <a:gd name="connsiteY1" fmla="*/ 1924050 h 1924050"/>
                <a:gd name="connsiteX2" fmla="*/ 770763 w 2339901"/>
                <a:gd name="connsiteY2" fmla="*/ 1855946 h 1924050"/>
                <a:gd name="connsiteX3" fmla="*/ 273463 w 2339901"/>
                <a:gd name="connsiteY3" fmla="*/ 178594 h 1924050"/>
                <a:gd name="connsiteX4" fmla="*/ 0 w 2339901"/>
                <a:gd name="connsiteY4" fmla="*/ 0 h 1924050"/>
                <a:gd name="connsiteX5" fmla="*/ 1544288 w 2339901"/>
                <a:gd name="connsiteY5" fmla="*/ 0 h 1924050"/>
                <a:gd name="connsiteX6" fmla="*/ 1873758 w 2339901"/>
                <a:gd name="connsiteY6" fmla="*/ 245840 h 1924050"/>
                <a:gd name="connsiteX7" fmla="*/ 2335911 w 2339901"/>
                <a:gd name="connsiteY7" fmla="*/ 1801654 h 1924050"/>
                <a:gd name="connsiteX8" fmla="*/ 2244566 w 2339901"/>
                <a:gd name="connsiteY8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01" h="1924050">
                  <a:moveTo>
                    <a:pt x="2244566" y="1924050"/>
                  </a:moveTo>
                  <a:lnTo>
                    <a:pt x="862108" y="1924050"/>
                  </a:lnTo>
                  <a:cubicBezTo>
                    <a:pt x="819912" y="1924050"/>
                    <a:pt x="782764" y="1896332"/>
                    <a:pt x="770763" y="1855946"/>
                  </a:cubicBezTo>
                  <a:cubicBezTo>
                    <a:pt x="770763" y="1855946"/>
                    <a:pt x="402145" y="613029"/>
                    <a:pt x="273463" y="178594"/>
                  </a:cubicBezTo>
                  <a:cubicBezTo>
                    <a:pt x="260033" y="132683"/>
                    <a:pt x="154686" y="0"/>
                    <a:pt x="0" y="0"/>
                  </a:cubicBezTo>
                  <a:lnTo>
                    <a:pt x="1544288" y="0"/>
                  </a:lnTo>
                  <a:cubicBezTo>
                    <a:pt x="1696403" y="0"/>
                    <a:pt x="1830419" y="100013"/>
                    <a:pt x="1873758" y="245840"/>
                  </a:cubicBezTo>
                  <a:lnTo>
                    <a:pt x="2335911" y="1801654"/>
                  </a:lnTo>
                  <a:cubicBezTo>
                    <a:pt x="2354009" y="1862709"/>
                    <a:pt x="2308288" y="1924050"/>
                    <a:pt x="2244566" y="1924050"/>
                  </a:cubicBezTo>
                  <a:close/>
                </a:path>
              </a:pathLst>
            </a:cu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41" name="Number">
              <a:extLst>
                <a:ext uri="{FF2B5EF4-FFF2-40B4-BE49-F238E27FC236}">
                  <a16:creationId xmlns:a16="http://schemas.microsoft.com/office/drawing/2014/main" id="{CDE26535-2AA9-EF2D-DE48-C185D5EF75D8}"/>
                </a:ext>
              </a:extLst>
            </p:cNvPr>
            <p:cNvSpPr txBox="1"/>
            <p:nvPr/>
          </p:nvSpPr>
          <p:spPr>
            <a:xfrm>
              <a:off x="2962809" y="250029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DBAA1842-7D84-44F5-BD36-220119E372CD}"/>
                </a:ext>
              </a:extLst>
            </p:cNvPr>
            <p:cNvSpPr/>
            <p:nvPr/>
          </p:nvSpPr>
          <p:spPr>
            <a:xfrm>
              <a:off x="3779595" y="2288020"/>
              <a:ext cx="287409" cy="160870"/>
            </a:xfrm>
            <a:custGeom>
              <a:avLst/>
              <a:gdLst>
                <a:gd name="connsiteX0" fmla="*/ 138026 w 287409"/>
                <a:gd name="connsiteY0" fmla="*/ 0 h 160870"/>
                <a:gd name="connsiteX1" fmla="*/ 287409 w 287409"/>
                <a:gd name="connsiteY1" fmla="*/ 149383 h 160870"/>
                <a:gd name="connsiteX2" fmla="*/ 285090 w 287409"/>
                <a:gd name="connsiteY2" fmla="*/ 160870 h 160870"/>
                <a:gd name="connsiteX3" fmla="*/ 265332 w 287409"/>
                <a:gd name="connsiteY3" fmla="*/ 113174 h 160870"/>
                <a:gd name="connsiteX4" fmla="*/ 216940 w 287409"/>
                <a:gd name="connsiteY4" fmla="*/ 93128 h 160870"/>
                <a:gd name="connsiteX5" fmla="*/ 0 w 287409"/>
                <a:gd name="connsiteY5" fmla="*/ 93128 h 160870"/>
                <a:gd name="connsiteX6" fmla="*/ 382 w 287409"/>
                <a:gd name="connsiteY6" fmla="*/ 91236 h 160870"/>
                <a:gd name="connsiteX7" fmla="*/ 138026 w 287409"/>
                <a:gd name="connsiteY7" fmla="*/ 0 h 1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9" h="160870">
                  <a:moveTo>
                    <a:pt x="138026" y="0"/>
                  </a:moveTo>
                  <a:cubicBezTo>
                    <a:pt x="220527" y="0"/>
                    <a:pt x="287409" y="66881"/>
                    <a:pt x="287409" y="149383"/>
                  </a:cubicBezTo>
                  <a:lnTo>
                    <a:pt x="285090" y="160870"/>
                  </a:lnTo>
                  <a:lnTo>
                    <a:pt x="265332" y="113174"/>
                  </a:lnTo>
                  <a:cubicBezTo>
                    <a:pt x="252947" y="100789"/>
                    <a:pt x="235838" y="93128"/>
                    <a:pt x="216940" y="93128"/>
                  </a:cubicBezTo>
                  <a:lnTo>
                    <a:pt x="0" y="93128"/>
                  </a:lnTo>
                  <a:lnTo>
                    <a:pt x="382" y="91236"/>
                  </a:lnTo>
                  <a:cubicBezTo>
                    <a:pt x="23060" y="37621"/>
                    <a:pt x="76150" y="0"/>
                    <a:pt x="1380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DEFE21C5-A5C0-B949-CF81-A8D3DF7AA5FA}"/>
              </a:ext>
            </a:extLst>
          </p:cNvPr>
          <p:cNvGrpSpPr/>
          <p:nvPr/>
        </p:nvGrpSpPr>
        <p:grpSpPr>
          <a:xfrm>
            <a:off x="534195" y="5293802"/>
            <a:ext cx="4479368" cy="1129127"/>
            <a:chOff x="-412364" y="2288020"/>
            <a:chExt cx="4479368" cy="1129127"/>
          </a:xfrm>
        </p:grpSpPr>
        <p:sp>
          <p:nvSpPr>
            <p:cNvPr id="171" name="Freeform 8_1">
              <a:extLst>
                <a:ext uri="{FF2B5EF4-FFF2-40B4-BE49-F238E27FC236}">
                  <a16:creationId xmlns:a16="http://schemas.microsoft.com/office/drawing/2014/main" id="{E07941AD-3DFE-4996-7F65-3DD84357ECF6}"/>
                </a:ext>
              </a:extLst>
            </p:cNvPr>
            <p:cNvSpPr/>
            <p:nvPr/>
          </p:nvSpPr>
          <p:spPr>
            <a:xfrm>
              <a:off x="-412364" y="2381149"/>
              <a:ext cx="4477337" cy="1035998"/>
            </a:xfrm>
            <a:custGeom>
              <a:avLst/>
              <a:gdLst>
                <a:gd name="connsiteX0" fmla="*/ 190500 w 7467600"/>
                <a:gd name="connsiteY0" fmla="*/ 2362295 h 2362295"/>
                <a:gd name="connsiteX1" fmla="*/ 7277100 w 7467600"/>
                <a:gd name="connsiteY1" fmla="*/ 2362295 h 2362295"/>
                <a:gd name="connsiteX2" fmla="*/ 7467600 w 7467600"/>
                <a:gd name="connsiteY2" fmla="*/ 2171795 h 2362295"/>
                <a:gd name="connsiteX3" fmla="*/ 7467600 w 7467600"/>
                <a:gd name="connsiteY3" fmla="*/ 141256 h 2362295"/>
                <a:gd name="connsiteX4" fmla="*/ 7326344 w 7467600"/>
                <a:gd name="connsiteY4" fmla="*/ 0 h 2362295"/>
                <a:gd name="connsiteX5" fmla="*/ 190500 w 7467600"/>
                <a:gd name="connsiteY5" fmla="*/ 0 h 2362295"/>
                <a:gd name="connsiteX6" fmla="*/ 0 w 7467600"/>
                <a:gd name="connsiteY6" fmla="*/ 190500 h 2362295"/>
                <a:gd name="connsiteX7" fmla="*/ 0 w 7467600"/>
                <a:gd name="connsiteY7" fmla="*/ 2171700 h 2362295"/>
                <a:gd name="connsiteX8" fmla="*/ 190500 w 7467600"/>
                <a:gd name="connsiteY8" fmla="*/ 2362295 h 23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600" h="2362295">
                  <a:moveTo>
                    <a:pt x="190500" y="2362295"/>
                  </a:moveTo>
                  <a:lnTo>
                    <a:pt x="7277100" y="2362295"/>
                  </a:lnTo>
                  <a:cubicBezTo>
                    <a:pt x="7382351" y="2362295"/>
                    <a:pt x="7467600" y="2277047"/>
                    <a:pt x="7467600" y="2171795"/>
                  </a:cubicBezTo>
                  <a:lnTo>
                    <a:pt x="7467600" y="141256"/>
                  </a:lnTo>
                  <a:cubicBezTo>
                    <a:pt x="7467600" y="63246"/>
                    <a:pt x="7404354" y="0"/>
                    <a:pt x="7326344" y="0"/>
                  </a:cubicBezTo>
                  <a:lnTo>
                    <a:pt x="190500" y="0"/>
                  </a:lnTo>
                  <a:cubicBezTo>
                    <a:pt x="85249" y="0"/>
                    <a:pt x="0" y="85249"/>
                    <a:pt x="0" y="190500"/>
                  </a:cubicBezTo>
                  <a:lnTo>
                    <a:pt x="0" y="2171700"/>
                  </a:lnTo>
                  <a:cubicBezTo>
                    <a:pt x="0" y="2276952"/>
                    <a:pt x="85249" y="2362295"/>
                    <a:pt x="190500" y="236229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accent1">
                    <a:alpha val="15000"/>
                  </a:schemeClr>
                </a:solidFill>
              </a:endParaRPr>
            </a:p>
          </p:txBody>
        </p:sp>
        <p:sp>
          <p:nvSpPr>
            <p:cNvPr id="172" name="Text">
              <a:extLst>
                <a:ext uri="{FF2B5EF4-FFF2-40B4-BE49-F238E27FC236}">
                  <a16:creationId xmlns:a16="http://schemas.microsoft.com/office/drawing/2014/main" id="{ACB6D6FC-744A-ADE6-0A31-E337B4FB3AD1}"/>
                </a:ext>
              </a:extLst>
            </p:cNvPr>
            <p:cNvSpPr txBox="1"/>
            <p:nvPr/>
          </p:nvSpPr>
          <p:spPr>
            <a:xfrm>
              <a:off x="-31366" y="2811306"/>
              <a:ext cx="2750535" cy="547522"/>
            </a:xfrm>
            <a:prstGeom prst="rect">
              <a:avLst/>
            </a:prstGeom>
          </p:spPr>
          <p:txBody>
            <a:bodyPr wrap="square" rtlCol="0" anchor="t" anchorCtr="0">
              <a:normAutofit fontScale="40000" lnSpcReduction="20000"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3200" b="0" i="0" dirty="0">
                  <a:effectLst/>
                  <a:latin typeface="+mn-ea"/>
                </a:rPr>
                <a:t>2 gating units (40% fewer parameters than LSTM).</a:t>
              </a:r>
              <a:endParaRPr lang="en-US" altLang="zh-CN" sz="1200" dirty="0">
                <a:latin typeface="+mn-ea"/>
              </a:endParaRPr>
            </a:p>
          </p:txBody>
        </p:sp>
        <p:sp>
          <p:nvSpPr>
            <p:cNvPr id="173" name="Bullet">
              <a:extLst>
                <a:ext uri="{FF2B5EF4-FFF2-40B4-BE49-F238E27FC236}">
                  <a16:creationId xmlns:a16="http://schemas.microsoft.com/office/drawing/2014/main" id="{3B9B980B-29D3-7D76-9171-F95F4521CAF3}"/>
                </a:ext>
              </a:extLst>
            </p:cNvPr>
            <p:cNvSpPr txBox="1"/>
            <p:nvPr/>
          </p:nvSpPr>
          <p:spPr>
            <a:xfrm>
              <a:off x="-31364" y="2500292"/>
              <a:ext cx="2124891" cy="369332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r>
                <a:rPr lang="en-US" altLang="zh-CN" sz="1600" b="1" i="0" dirty="0">
                  <a:effectLst/>
                  <a:latin typeface="+mn-ea"/>
                </a:rPr>
                <a:t>Fewer Parameters</a:t>
              </a:r>
              <a:endParaRPr lang="en-US" altLang="zh-CN" sz="1600" dirty="0">
                <a:latin typeface="+mn-ea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D8A165C4-C89B-9267-C4C8-4C982BC0A89E}"/>
                </a:ext>
              </a:extLst>
            </p:cNvPr>
            <p:cNvSpPr/>
            <p:nvPr/>
          </p:nvSpPr>
          <p:spPr>
            <a:xfrm flipH="1">
              <a:off x="2779375" y="2288021"/>
              <a:ext cx="1133678" cy="932199"/>
            </a:xfrm>
            <a:custGeom>
              <a:avLst/>
              <a:gdLst>
                <a:gd name="connsiteX0" fmla="*/ 2244566 w 2339901"/>
                <a:gd name="connsiteY0" fmla="*/ 1924050 h 1924050"/>
                <a:gd name="connsiteX1" fmla="*/ 862108 w 2339901"/>
                <a:gd name="connsiteY1" fmla="*/ 1924050 h 1924050"/>
                <a:gd name="connsiteX2" fmla="*/ 770763 w 2339901"/>
                <a:gd name="connsiteY2" fmla="*/ 1855946 h 1924050"/>
                <a:gd name="connsiteX3" fmla="*/ 273463 w 2339901"/>
                <a:gd name="connsiteY3" fmla="*/ 178594 h 1924050"/>
                <a:gd name="connsiteX4" fmla="*/ 0 w 2339901"/>
                <a:gd name="connsiteY4" fmla="*/ 0 h 1924050"/>
                <a:gd name="connsiteX5" fmla="*/ 1544288 w 2339901"/>
                <a:gd name="connsiteY5" fmla="*/ 0 h 1924050"/>
                <a:gd name="connsiteX6" fmla="*/ 1873758 w 2339901"/>
                <a:gd name="connsiteY6" fmla="*/ 245840 h 1924050"/>
                <a:gd name="connsiteX7" fmla="*/ 2335911 w 2339901"/>
                <a:gd name="connsiteY7" fmla="*/ 1801654 h 1924050"/>
                <a:gd name="connsiteX8" fmla="*/ 2244566 w 2339901"/>
                <a:gd name="connsiteY8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01" h="1924050">
                  <a:moveTo>
                    <a:pt x="2244566" y="1924050"/>
                  </a:moveTo>
                  <a:lnTo>
                    <a:pt x="862108" y="1924050"/>
                  </a:lnTo>
                  <a:cubicBezTo>
                    <a:pt x="819912" y="1924050"/>
                    <a:pt x="782764" y="1896332"/>
                    <a:pt x="770763" y="1855946"/>
                  </a:cubicBezTo>
                  <a:cubicBezTo>
                    <a:pt x="770763" y="1855946"/>
                    <a:pt x="402145" y="613029"/>
                    <a:pt x="273463" y="178594"/>
                  </a:cubicBezTo>
                  <a:cubicBezTo>
                    <a:pt x="260033" y="132683"/>
                    <a:pt x="154686" y="0"/>
                    <a:pt x="0" y="0"/>
                  </a:cubicBezTo>
                  <a:lnTo>
                    <a:pt x="1544288" y="0"/>
                  </a:lnTo>
                  <a:cubicBezTo>
                    <a:pt x="1696403" y="0"/>
                    <a:pt x="1830419" y="100013"/>
                    <a:pt x="1873758" y="245840"/>
                  </a:cubicBezTo>
                  <a:lnTo>
                    <a:pt x="2335911" y="1801654"/>
                  </a:lnTo>
                  <a:cubicBezTo>
                    <a:pt x="2354009" y="1862709"/>
                    <a:pt x="2308288" y="1924050"/>
                    <a:pt x="2244566" y="1924050"/>
                  </a:cubicBezTo>
                  <a:close/>
                </a:path>
              </a:pathLst>
            </a:cu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75" name="Number">
              <a:extLst>
                <a:ext uri="{FF2B5EF4-FFF2-40B4-BE49-F238E27FC236}">
                  <a16:creationId xmlns:a16="http://schemas.microsoft.com/office/drawing/2014/main" id="{353CC788-898B-57F6-6C63-C763A8C79719}"/>
                </a:ext>
              </a:extLst>
            </p:cNvPr>
            <p:cNvSpPr txBox="1"/>
            <p:nvPr/>
          </p:nvSpPr>
          <p:spPr>
            <a:xfrm>
              <a:off x="2962809" y="2500292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C60BCE7F-1460-8D44-6291-1E0EA521BCDD}"/>
                </a:ext>
              </a:extLst>
            </p:cNvPr>
            <p:cNvSpPr/>
            <p:nvPr/>
          </p:nvSpPr>
          <p:spPr>
            <a:xfrm>
              <a:off x="3779595" y="2288020"/>
              <a:ext cx="287409" cy="160870"/>
            </a:xfrm>
            <a:custGeom>
              <a:avLst/>
              <a:gdLst>
                <a:gd name="connsiteX0" fmla="*/ 138026 w 287409"/>
                <a:gd name="connsiteY0" fmla="*/ 0 h 160870"/>
                <a:gd name="connsiteX1" fmla="*/ 287409 w 287409"/>
                <a:gd name="connsiteY1" fmla="*/ 149383 h 160870"/>
                <a:gd name="connsiteX2" fmla="*/ 285090 w 287409"/>
                <a:gd name="connsiteY2" fmla="*/ 160870 h 160870"/>
                <a:gd name="connsiteX3" fmla="*/ 265332 w 287409"/>
                <a:gd name="connsiteY3" fmla="*/ 113174 h 160870"/>
                <a:gd name="connsiteX4" fmla="*/ 216940 w 287409"/>
                <a:gd name="connsiteY4" fmla="*/ 93128 h 160870"/>
                <a:gd name="connsiteX5" fmla="*/ 0 w 287409"/>
                <a:gd name="connsiteY5" fmla="*/ 93128 h 160870"/>
                <a:gd name="connsiteX6" fmla="*/ 382 w 287409"/>
                <a:gd name="connsiteY6" fmla="*/ 91236 h 160870"/>
                <a:gd name="connsiteX7" fmla="*/ 138026 w 287409"/>
                <a:gd name="connsiteY7" fmla="*/ 0 h 1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9" h="160870">
                  <a:moveTo>
                    <a:pt x="138026" y="0"/>
                  </a:moveTo>
                  <a:cubicBezTo>
                    <a:pt x="220527" y="0"/>
                    <a:pt x="287409" y="66881"/>
                    <a:pt x="287409" y="149383"/>
                  </a:cubicBezTo>
                  <a:lnTo>
                    <a:pt x="285090" y="160870"/>
                  </a:lnTo>
                  <a:lnTo>
                    <a:pt x="265332" y="113174"/>
                  </a:lnTo>
                  <a:cubicBezTo>
                    <a:pt x="252947" y="100789"/>
                    <a:pt x="235838" y="93128"/>
                    <a:pt x="216940" y="93128"/>
                  </a:cubicBezTo>
                  <a:lnTo>
                    <a:pt x="0" y="93128"/>
                  </a:lnTo>
                  <a:lnTo>
                    <a:pt x="382" y="91236"/>
                  </a:lnTo>
                  <a:cubicBezTo>
                    <a:pt x="23060" y="37621"/>
                    <a:pt x="76150" y="0"/>
                    <a:pt x="1380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760D01B4-A73C-9970-A98F-77148D893367}"/>
              </a:ext>
            </a:extLst>
          </p:cNvPr>
          <p:cNvGrpSpPr/>
          <p:nvPr/>
        </p:nvGrpSpPr>
        <p:grpSpPr>
          <a:xfrm>
            <a:off x="532164" y="3897578"/>
            <a:ext cx="4479368" cy="1129127"/>
            <a:chOff x="-412364" y="2288020"/>
            <a:chExt cx="4479368" cy="1129127"/>
          </a:xfrm>
        </p:grpSpPr>
        <p:sp>
          <p:nvSpPr>
            <p:cNvPr id="178" name="Freeform 8_1">
              <a:extLst>
                <a:ext uri="{FF2B5EF4-FFF2-40B4-BE49-F238E27FC236}">
                  <a16:creationId xmlns:a16="http://schemas.microsoft.com/office/drawing/2014/main" id="{981A0EAA-362B-B3BE-B34B-0A5C32AB5F5D}"/>
                </a:ext>
              </a:extLst>
            </p:cNvPr>
            <p:cNvSpPr/>
            <p:nvPr/>
          </p:nvSpPr>
          <p:spPr>
            <a:xfrm>
              <a:off x="-412364" y="2381149"/>
              <a:ext cx="4477337" cy="1035998"/>
            </a:xfrm>
            <a:custGeom>
              <a:avLst/>
              <a:gdLst>
                <a:gd name="connsiteX0" fmla="*/ 190500 w 7467600"/>
                <a:gd name="connsiteY0" fmla="*/ 2362295 h 2362295"/>
                <a:gd name="connsiteX1" fmla="*/ 7277100 w 7467600"/>
                <a:gd name="connsiteY1" fmla="*/ 2362295 h 2362295"/>
                <a:gd name="connsiteX2" fmla="*/ 7467600 w 7467600"/>
                <a:gd name="connsiteY2" fmla="*/ 2171795 h 2362295"/>
                <a:gd name="connsiteX3" fmla="*/ 7467600 w 7467600"/>
                <a:gd name="connsiteY3" fmla="*/ 141256 h 2362295"/>
                <a:gd name="connsiteX4" fmla="*/ 7326344 w 7467600"/>
                <a:gd name="connsiteY4" fmla="*/ 0 h 2362295"/>
                <a:gd name="connsiteX5" fmla="*/ 190500 w 7467600"/>
                <a:gd name="connsiteY5" fmla="*/ 0 h 2362295"/>
                <a:gd name="connsiteX6" fmla="*/ 0 w 7467600"/>
                <a:gd name="connsiteY6" fmla="*/ 190500 h 2362295"/>
                <a:gd name="connsiteX7" fmla="*/ 0 w 7467600"/>
                <a:gd name="connsiteY7" fmla="*/ 2171700 h 2362295"/>
                <a:gd name="connsiteX8" fmla="*/ 190500 w 7467600"/>
                <a:gd name="connsiteY8" fmla="*/ 2362295 h 23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600" h="2362295">
                  <a:moveTo>
                    <a:pt x="190500" y="2362295"/>
                  </a:moveTo>
                  <a:lnTo>
                    <a:pt x="7277100" y="2362295"/>
                  </a:lnTo>
                  <a:cubicBezTo>
                    <a:pt x="7382351" y="2362295"/>
                    <a:pt x="7467600" y="2277047"/>
                    <a:pt x="7467600" y="2171795"/>
                  </a:cubicBezTo>
                  <a:lnTo>
                    <a:pt x="7467600" y="141256"/>
                  </a:lnTo>
                  <a:cubicBezTo>
                    <a:pt x="7467600" y="63246"/>
                    <a:pt x="7404354" y="0"/>
                    <a:pt x="7326344" y="0"/>
                  </a:cubicBezTo>
                  <a:lnTo>
                    <a:pt x="190500" y="0"/>
                  </a:lnTo>
                  <a:cubicBezTo>
                    <a:pt x="85249" y="0"/>
                    <a:pt x="0" y="85249"/>
                    <a:pt x="0" y="190500"/>
                  </a:cubicBezTo>
                  <a:lnTo>
                    <a:pt x="0" y="2171700"/>
                  </a:lnTo>
                  <a:cubicBezTo>
                    <a:pt x="0" y="2276952"/>
                    <a:pt x="85249" y="2362295"/>
                    <a:pt x="190500" y="236229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accent1">
                    <a:alpha val="15000"/>
                  </a:schemeClr>
                </a:solidFill>
              </a:endParaRPr>
            </a:p>
          </p:txBody>
        </p:sp>
        <p:sp>
          <p:nvSpPr>
            <p:cNvPr id="179" name="Text">
              <a:extLst>
                <a:ext uri="{FF2B5EF4-FFF2-40B4-BE49-F238E27FC236}">
                  <a16:creationId xmlns:a16="http://schemas.microsoft.com/office/drawing/2014/main" id="{948AFB64-CE59-CC0D-6CB4-CE5796DED3D9}"/>
                </a:ext>
              </a:extLst>
            </p:cNvPr>
            <p:cNvSpPr txBox="1"/>
            <p:nvPr/>
          </p:nvSpPr>
          <p:spPr>
            <a:xfrm>
              <a:off x="-31366" y="2811306"/>
              <a:ext cx="2750535" cy="547522"/>
            </a:xfrm>
            <a:prstGeom prst="rect">
              <a:avLst/>
            </a:prstGeom>
          </p:spPr>
          <p:txBody>
            <a:bodyPr wrap="square" rtlCol="0" anchor="t" anchorCtr="0">
              <a:normAutofit fontScale="40000" lnSpcReduction="20000"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3200" b="0" i="0" dirty="0">
                  <a:effectLst/>
                  <a:latin typeface="+mn-ea"/>
                </a:rPr>
                <a:t>Lower computational complexity, suitable for large datasets.</a:t>
              </a:r>
              <a:endParaRPr lang="en-US" altLang="zh-CN" sz="1200" dirty="0">
                <a:latin typeface="+mn-ea"/>
              </a:endParaRPr>
            </a:p>
          </p:txBody>
        </p:sp>
        <p:sp>
          <p:nvSpPr>
            <p:cNvPr id="180" name="Bullet">
              <a:extLst>
                <a:ext uri="{FF2B5EF4-FFF2-40B4-BE49-F238E27FC236}">
                  <a16:creationId xmlns:a16="http://schemas.microsoft.com/office/drawing/2014/main" id="{5F613A0F-2FB6-2A36-8072-F7490F982C74}"/>
                </a:ext>
              </a:extLst>
            </p:cNvPr>
            <p:cNvSpPr txBox="1"/>
            <p:nvPr/>
          </p:nvSpPr>
          <p:spPr>
            <a:xfrm>
              <a:off x="-31364" y="2500292"/>
              <a:ext cx="2124891" cy="369332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r>
                <a:rPr lang="en-US" altLang="zh-CN" sz="1600" b="1" i="0" dirty="0">
                  <a:effectLst/>
                  <a:latin typeface="+mn-ea"/>
                </a:rPr>
                <a:t>Faster Training</a:t>
              </a:r>
              <a:endParaRPr lang="en-US" altLang="zh-CN" sz="1200" dirty="0">
                <a:latin typeface="+mn-ea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C11289C-BCA1-B2A3-E7EB-69A32F8453D9}"/>
                </a:ext>
              </a:extLst>
            </p:cNvPr>
            <p:cNvSpPr/>
            <p:nvPr/>
          </p:nvSpPr>
          <p:spPr>
            <a:xfrm flipH="1">
              <a:off x="2779375" y="2288021"/>
              <a:ext cx="1133678" cy="932199"/>
            </a:xfrm>
            <a:custGeom>
              <a:avLst/>
              <a:gdLst>
                <a:gd name="connsiteX0" fmla="*/ 2244566 w 2339901"/>
                <a:gd name="connsiteY0" fmla="*/ 1924050 h 1924050"/>
                <a:gd name="connsiteX1" fmla="*/ 862108 w 2339901"/>
                <a:gd name="connsiteY1" fmla="*/ 1924050 h 1924050"/>
                <a:gd name="connsiteX2" fmla="*/ 770763 w 2339901"/>
                <a:gd name="connsiteY2" fmla="*/ 1855946 h 1924050"/>
                <a:gd name="connsiteX3" fmla="*/ 273463 w 2339901"/>
                <a:gd name="connsiteY3" fmla="*/ 178594 h 1924050"/>
                <a:gd name="connsiteX4" fmla="*/ 0 w 2339901"/>
                <a:gd name="connsiteY4" fmla="*/ 0 h 1924050"/>
                <a:gd name="connsiteX5" fmla="*/ 1544288 w 2339901"/>
                <a:gd name="connsiteY5" fmla="*/ 0 h 1924050"/>
                <a:gd name="connsiteX6" fmla="*/ 1873758 w 2339901"/>
                <a:gd name="connsiteY6" fmla="*/ 245840 h 1924050"/>
                <a:gd name="connsiteX7" fmla="*/ 2335911 w 2339901"/>
                <a:gd name="connsiteY7" fmla="*/ 1801654 h 1924050"/>
                <a:gd name="connsiteX8" fmla="*/ 2244566 w 2339901"/>
                <a:gd name="connsiteY8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01" h="1924050">
                  <a:moveTo>
                    <a:pt x="2244566" y="1924050"/>
                  </a:moveTo>
                  <a:lnTo>
                    <a:pt x="862108" y="1924050"/>
                  </a:lnTo>
                  <a:cubicBezTo>
                    <a:pt x="819912" y="1924050"/>
                    <a:pt x="782764" y="1896332"/>
                    <a:pt x="770763" y="1855946"/>
                  </a:cubicBezTo>
                  <a:cubicBezTo>
                    <a:pt x="770763" y="1855946"/>
                    <a:pt x="402145" y="613029"/>
                    <a:pt x="273463" y="178594"/>
                  </a:cubicBezTo>
                  <a:cubicBezTo>
                    <a:pt x="260033" y="132683"/>
                    <a:pt x="154686" y="0"/>
                    <a:pt x="0" y="0"/>
                  </a:cubicBezTo>
                  <a:lnTo>
                    <a:pt x="1544288" y="0"/>
                  </a:lnTo>
                  <a:cubicBezTo>
                    <a:pt x="1696403" y="0"/>
                    <a:pt x="1830419" y="100013"/>
                    <a:pt x="1873758" y="245840"/>
                  </a:cubicBezTo>
                  <a:lnTo>
                    <a:pt x="2335911" y="1801654"/>
                  </a:lnTo>
                  <a:cubicBezTo>
                    <a:pt x="2354009" y="1862709"/>
                    <a:pt x="2308288" y="1924050"/>
                    <a:pt x="2244566" y="1924050"/>
                  </a:cubicBezTo>
                  <a:close/>
                </a:path>
              </a:pathLst>
            </a:cu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82" name="Number">
              <a:extLst>
                <a:ext uri="{FF2B5EF4-FFF2-40B4-BE49-F238E27FC236}">
                  <a16:creationId xmlns:a16="http://schemas.microsoft.com/office/drawing/2014/main" id="{CD2DACED-7656-EC13-9F9C-1B6E107C5E32}"/>
                </a:ext>
              </a:extLst>
            </p:cNvPr>
            <p:cNvSpPr txBox="1"/>
            <p:nvPr/>
          </p:nvSpPr>
          <p:spPr>
            <a:xfrm>
              <a:off x="2962809" y="2500292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9C060AC6-D581-8FD6-570E-68816FD9C52E}"/>
                </a:ext>
              </a:extLst>
            </p:cNvPr>
            <p:cNvSpPr/>
            <p:nvPr/>
          </p:nvSpPr>
          <p:spPr>
            <a:xfrm>
              <a:off x="3779595" y="2288020"/>
              <a:ext cx="287409" cy="160870"/>
            </a:xfrm>
            <a:custGeom>
              <a:avLst/>
              <a:gdLst>
                <a:gd name="connsiteX0" fmla="*/ 138026 w 287409"/>
                <a:gd name="connsiteY0" fmla="*/ 0 h 160870"/>
                <a:gd name="connsiteX1" fmla="*/ 287409 w 287409"/>
                <a:gd name="connsiteY1" fmla="*/ 149383 h 160870"/>
                <a:gd name="connsiteX2" fmla="*/ 285090 w 287409"/>
                <a:gd name="connsiteY2" fmla="*/ 160870 h 160870"/>
                <a:gd name="connsiteX3" fmla="*/ 265332 w 287409"/>
                <a:gd name="connsiteY3" fmla="*/ 113174 h 160870"/>
                <a:gd name="connsiteX4" fmla="*/ 216940 w 287409"/>
                <a:gd name="connsiteY4" fmla="*/ 93128 h 160870"/>
                <a:gd name="connsiteX5" fmla="*/ 0 w 287409"/>
                <a:gd name="connsiteY5" fmla="*/ 93128 h 160870"/>
                <a:gd name="connsiteX6" fmla="*/ 382 w 287409"/>
                <a:gd name="connsiteY6" fmla="*/ 91236 h 160870"/>
                <a:gd name="connsiteX7" fmla="*/ 138026 w 287409"/>
                <a:gd name="connsiteY7" fmla="*/ 0 h 1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9" h="160870">
                  <a:moveTo>
                    <a:pt x="138026" y="0"/>
                  </a:moveTo>
                  <a:cubicBezTo>
                    <a:pt x="220527" y="0"/>
                    <a:pt x="287409" y="66881"/>
                    <a:pt x="287409" y="149383"/>
                  </a:cubicBezTo>
                  <a:lnTo>
                    <a:pt x="285090" y="160870"/>
                  </a:lnTo>
                  <a:lnTo>
                    <a:pt x="265332" y="113174"/>
                  </a:lnTo>
                  <a:cubicBezTo>
                    <a:pt x="252947" y="100789"/>
                    <a:pt x="235838" y="93128"/>
                    <a:pt x="216940" y="93128"/>
                  </a:cubicBezTo>
                  <a:lnTo>
                    <a:pt x="0" y="93128"/>
                  </a:lnTo>
                  <a:lnTo>
                    <a:pt x="382" y="91236"/>
                  </a:lnTo>
                  <a:cubicBezTo>
                    <a:pt x="23060" y="37621"/>
                    <a:pt x="76150" y="0"/>
                    <a:pt x="1380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E2ACD66A-F380-08FA-EDCB-06317CC98169}"/>
              </a:ext>
            </a:extLst>
          </p:cNvPr>
          <p:cNvGrpSpPr/>
          <p:nvPr/>
        </p:nvGrpSpPr>
        <p:grpSpPr>
          <a:xfrm>
            <a:off x="5852856" y="2055748"/>
            <a:ext cx="5802918" cy="4277755"/>
            <a:chOff x="660400" y="3325401"/>
            <a:chExt cx="5421918" cy="4426221"/>
          </a:xfrm>
        </p:grpSpPr>
        <p:sp>
          <p:nvSpPr>
            <p:cNvPr id="185" name="Text">
              <a:extLst>
                <a:ext uri="{FF2B5EF4-FFF2-40B4-BE49-F238E27FC236}">
                  <a16:creationId xmlns:a16="http://schemas.microsoft.com/office/drawing/2014/main" id="{E960A907-8BB2-932D-FB14-0D90E4627B64}"/>
                </a:ext>
              </a:extLst>
            </p:cNvPr>
            <p:cNvSpPr/>
            <p:nvPr/>
          </p:nvSpPr>
          <p:spPr>
            <a:xfrm>
              <a:off x="662431" y="3605159"/>
              <a:ext cx="5419887" cy="4146463"/>
            </a:xfrm>
            <a:prstGeom prst="roundRect">
              <a:avLst/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fr-FR" altLang="zh-CN" sz="1600" b="1" dirty="0" err="1">
                  <a:solidFill>
                    <a:schemeClr val="tx1"/>
                  </a:solidFill>
                </a:rPr>
                <a:t>Two</a:t>
              </a:r>
              <a:r>
                <a:rPr lang="fr-FR" altLang="zh-CN" sz="1600" b="1" dirty="0">
                  <a:solidFill>
                    <a:schemeClr val="tx1"/>
                  </a:solidFill>
                </a:rPr>
                <a:t> Key </a:t>
              </a:r>
              <a:r>
                <a:rPr lang="fr-FR" altLang="zh-CN" sz="1600" b="1" dirty="0" err="1">
                  <a:solidFill>
                    <a:schemeClr val="tx1"/>
                  </a:solidFill>
                </a:rPr>
                <a:t>Gating</a:t>
              </a:r>
              <a:r>
                <a:rPr lang="fr-FR" altLang="zh-CN" sz="1600" b="1" dirty="0">
                  <a:solidFill>
                    <a:schemeClr val="tx1"/>
                  </a:solidFill>
                </a:rPr>
                <a:t> </a:t>
              </a:r>
              <a:r>
                <a:rPr lang="fr-FR" altLang="zh-CN" sz="1600" b="1" dirty="0" err="1">
                  <a:solidFill>
                    <a:schemeClr val="tx1"/>
                  </a:solidFill>
                </a:rPr>
                <a:t>Units</a:t>
              </a:r>
              <a:endParaRPr lang="fr-FR" altLang="zh-CN" sz="1600" b="1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solidFill>
                    <a:schemeClr val="tx1"/>
                  </a:solidFill>
                </a:rPr>
                <a:t>Update Gate</a:t>
              </a:r>
            </a:p>
            <a:p>
              <a:pPr marL="285750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/>
                  </a:solidFill>
                </a:rPr>
                <a:t>1. Determines how much past information to retain</a:t>
              </a:r>
            </a:p>
            <a:p>
              <a:pPr marL="285750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/>
                  </a:solidFill>
                </a:rPr>
                <a:t>2. Formula: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solidFill>
                    <a:schemeClr val="tx1"/>
                  </a:solidFill>
                </a:rPr>
                <a:t>Reset Gate</a:t>
              </a:r>
            </a:p>
            <a:p>
              <a:pPr marL="285750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/>
                  </a:solidFill>
                </a:rPr>
                <a:t>1. Controls how much past information to forget</a:t>
              </a:r>
            </a:p>
            <a:p>
              <a:pPr marL="285750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/>
                  </a:solidFill>
                </a:rPr>
                <a:t>2. Formula:</a:t>
              </a:r>
            </a:p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Hidden State Update</a:t>
              </a:r>
            </a:p>
            <a:p>
              <a:pPr marL="285750">
                <a:lnSpc>
                  <a:spcPct val="120000"/>
                </a:lnSpc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/>
                  </a:solidFill>
                </a:rPr>
                <a:t>1. Candidate hidden state:</a:t>
              </a:r>
            </a:p>
            <a:p>
              <a:pPr marL="285750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/>
                  </a:solidFill>
                </a:rPr>
                <a:t>2. Final hidden state:</a:t>
              </a:r>
            </a:p>
          </p:txBody>
        </p:sp>
        <p:sp>
          <p:nvSpPr>
            <p:cNvPr id="186" name="圆角矩形 35">
              <a:extLst>
                <a:ext uri="{FF2B5EF4-FFF2-40B4-BE49-F238E27FC236}">
                  <a16:creationId xmlns:a16="http://schemas.microsoft.com/office/drawing/2014/main" id="{75AA8CA3-F509-E8D7-2C93-EBF03FC46A06}"/>
                </a:ext>
              </a:extLst>
            </p:cNvPr>
            <p:cNvSpPr/>
            <p:nvPr/>
          </p:nvSpPr>
          <p:spPr>
            <a:xfrm>
              <a:off x="660400" y="3325401"/>
              <a:ext cx="2197992" cy="653682"/>
            </a:xfrm>
            <a:prstGeom prst="roundRect">
              <a:avLst>
                <a:gd name="adj" fmla="val 2500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lang="en-US" altLang="zh-CN" b="1" dirty="0">
                  <a:solidFill>
                    <a:srgbClr val="FFFFFF"/>
                  </a:solidFill>
                </a:rPr>
                <a:t>Core Structure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AD5FFE44-335D-BF74-0C10-F2BA93B955A0}"/>
                  </a:ext>
                </a:extLst>
              </p:cNvPr>
              <p:cNvSpPr txBox="1"/>
              <p:nvPr/>
            </p:nvSpPr>
            <p:spPr>
              <a:xfrm>
                <a:off x="7251829" y="3696869"/>
                <a:ext cx="2352446" cy="340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AD5FFE44-335D-BF74-0C10-F2BA93B9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9" y="3696869"/>
                <a:ext cx="2352446" cy="340414"/>
              </a:xfrm>
              <a:prstGeom prst="rect">
                <a:avLst/>
              </a:prstGeo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FC4DE4E2-31C6-79B9-81D1-09FC3BA3B13B}"/>
                  </a:ext>
                </a:extLst>
              </p:cNvPr>
              <p:cNvSpPr txBox="1"/>
              <p:nvPr/>
            </p:nvSpPr>
            <p:spPr>
              <a:xfrm>
                <a:off x="7257153" y="4518834"/>
                <a:ext cx="23417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FC4DE4E2-31C6-79B9-81D1-09FC3BA3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53" y="4518834"/>
                <a:ext cx="234179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7BD376F0-ADFC-671A-D5EA-791CDB04369B}"/>
                  </a:ext>
                </a:extLst>
              </p:cNvPr>
              <p:cNvSpPr txBox="1"/>
              <p:nvPr/>
            </p:nvSpPr>
            <p:spPr>
              <a:xfrm>
                <a:off x="8448983" y="5295974"/>
                <a:ext cx="3303587" cy="31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CN" altLang="en-US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  <m:sSub>
                                <m:sSubPr>
                                  <m:ctrlP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1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7BD376F0-ADFC-671A-D5EA-791CDB043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983" y="5295974"/>
                <a:ext cx="3303587" cy="317395"/>
              </a:xfrm>
              <a:prstGeom prst="rect">
                <a:avLst/>
              </a:prstGeom>
              <a:blipFill>
                <a:blip r:embed="rId4"/>
                <a:stretch>
                  <a:fillRect t="-5769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本框 193">
                <a:extLst>
                  <a:ext uri="{FF2B5EF4-FFF2-40B4-BE49-F238E27FC236}">
                    <a16:creationId xmlns:a16="http://schemas.microsoft.com/office/drawing/2014/main" id="{F7ACA26C-A27D-B1A3-A2BA-8A6B4F847A75}"/>
                  </a:ext>
                </a:extLst>
              </p:cNvPr>
              <p:cNvSpPr txBox="1"/>
              <p:nvPr/>
            </p:nvSpPr>
            <p:spPr>
              <a:xfrm>
                <a:off x="8085218" y="5558011"/>
                <a:ext cx="2612852" cy="31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4" name="文本框 193">
                <a:extLst>
                  <a:ext uri="{FF2B5EF4-FFF2-40B4-BE49-F238E27FC236}">
                    <a16:creationId xmlns:a16="http://schemas.microsoft.com/office/drawing/2014/main" id="{F7ACA26C-A27D-B1A3-A2BA-8A6B4F84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218" y="5558011"/>
                <a:ext cx="2612852" cy="317395"/>
              </a:xfrm>
              <a:prstGeom prst="rect">
                <a:avLst/>
              </a:prstGeom>
              <a:blipFill>
                <a:blip r:embed="rId5"/>
                <a:stretch>
                  <a:fillRect t="-5769" r="-3730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7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4DA1-76D0-D93F-DC6E-B548ED9E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9DF21-F983-7EAC-F981-B062D850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Application: Hardanger Bridge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8CB009-59BB-F4AF-325A-D53F91E6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21AC6B8-923E-8748-81A5-C7245283F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CA894352-E5A8-EA97-F0AC-FBE5D2F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32F43B65-CAB4-B372-89FC-591365FE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71419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A Novel Data-Augmented Deep Learning Framework for Predicting Wind-Induced Vibrations in Long-Span Bridges under Small Sample Conditions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280805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i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2.xml><?xml version="1.0" encoding="utf-8"?>
<a:theme xmlns:a="http://schemas.openxmlformats.org/drawingml/2006/main" name="Cover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ppt_manrope_2024_regular</Template>
  <TotalTime>4682</TotalTime>
  <Words>1570</Words>
  <Application>Microsoft Office PowerPoint</Application>
  <PresentationFormat>宽屏</PresentationFormat>
  <Paragraphs>313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Wingdings</vt:lpstr>
      <vt:lpstr>Cambria Math</vt:lpstr>
      <vt:lpstr>Times New Roman</vt:lpstr>
      <vt:lpstr>Arial</vt:lpstr>
      <vt:lpstr>Calibri</vt:lpstr>
      <vt:lpstr>Microsoft YaHei</vt:lpstr>
      <vt:lpstr>Manrope</vt:lpstr>
      <vt:lpstr>Interni</vt:lpstr>
      <vt:lpstr>Cover</vt:lpstr>
      <vt:lpstr>A Novel Data-Augmented Deep Learning Framework for Predicting Wind-Induced Vibrations in Long-Span Bridges under Small Sample Conditions</vt:lpstr>
      <vt:lpstr>Contents</vt:lpstr>
      <vt:lpstr>Introduction</vt:lpstr>
      <vt:lpstr>PowerPoint 演示文稿</vt:lpstr>
      <vt:lpstr>PowerPoint 演示文稿</vt:lpstr>
      <vt:lpstr>Proposed Framework</vt:lpstr>
      <vt:lpstr>PowerPoint 演示文稿</vt:lpstr>
      <vt:lpstr>PowerPoint 演示文稿</vt:lpstr>
      <vt:lpstr>Application: Hardanger Bridge</vt:lpstr>
      <vt:lpstr>PowerPoint 演示文稿</vt:lpstr>
      <vt:lpstr>PowerPoint 演示文稿</vt:lpstr>
      <vt:lpstr>Prediction of Vertical Vibration Response</vt:lpstr>
      <vt:lpstr>PowerPoint 演示文稿</vt:lpstr>
      <vt:lpstr>PowerPoint 演示文稿</vt:lpstr>
      <vt:lpstr>Prediction of Torsional Vibration Response</vt:lpstr>
      <vt:lpstr>PowerPoint 演示文稿</vt:lpstr>
      <vt:lpstr>PowerPoint 演示文稿</vt:lpstr>
      <vt:lpstr>Conclusion</vt:lpstr>
      <vt:lpstr>PowerPoint 演示文稿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Ghironi</dc:creator>
  <cp:lastModifiedBy>陈正翰</cp:lastModifiedBy>
  <cp:revision>258</cp:revision>
  <dcterms:created xsi:type="dcterms:W3CDTF">2024-06-28T15:03:44Z</dcterms:created>
  <dcterms:modified xsi:type="dcterms:W3CDTF">2025-06-05T14:28:44Z</dcterms:modified>
</cp:coreProperties>
</file>