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modernComment_181_6943B7B2.xml" ContentType="application/vnd.ms-powerpoint.comment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omments/modernComment_187_638D6192.xml" ContentType="application/vnd.ms-powerpoint.comment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omments/modernComment_18A_45AA3513.xml" ContentType="application/vnd.ms-powerpoint.comments+xml"/>
  <Override PartName="/ppt/notesSlides/notesSlide13.xml" ContentType="application/vnd.openxmlformats-officedocument.presentationml.notesSlide+xml"/>
  <Override PartName="/ppt/comments/modernComment_176_589D7304.xml" ContentType="application/vnd.ms-powerpoint.comment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Lst>
  <p:notesMasterIdLst>
    <p:notesMasterId r:id="rId19"/>
  </p:notesMasterIdLst>
  <p:handoutMasterIdLst>
    <p:handoutMasterId r:id="rId20"/>
  </p:handoutMasterIdLst>
  <p:sldIdLst>
    <p:sldId id="256" r:id="rId2"/>
    <p:sldId id="385" r:id="rId3"/>
    <p:sldId id="368" r:id="rId4"/>
    <p:sldId id="386" r:id="rId5"/>
    <p:sldId id="387" r:id="rId6"/>
    <p:sldId id="388" r:id="rId7"/>
    <p:sldId id="389" r:id="rId8"/>
    <p:sldId id="390" r:id="rId9"/>
    <p:sldId id="391" r:id="rId10"/>
    <p:sldId id="392" r:id="rId11"/>
    <p:sldId id="393" r:id="rId12"/>
    <p:sldId id="394" r:id="rId13"/>
    <p:sldId id="374" r:id="rId14"/>
    <p:sldId id="383" r:id="rId15"/>
    <p:sldId id="375" r:id="rId16"/>
    <p:sldId id="382" r:id="rId17"/>
    <p:sldId id="381" r:id="rId18"/>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19ED192-06F4-1918-D81A-FC7A36141FC3}" name="Jelena Ninic (Civil Engineering)" initials="JN" userId="S::j.ninic@bham.ac.uk::6b088548-18a1-4d13-8a42-20e0cd49489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2A39F"/>
    <a:srgbClr val="FF6600"/>
    <a:srgbClr val="FF7C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613A792-241D-4C6E-81A3-76E245561A27}" v="819" dt="2025-06-11T09:15:14.017"/>
  </p1510:revLst>
</p1510:revInfo>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A107856-5554-42FB-B03E-39F5DBC370BA}" styleName="中度样式 4 - 强调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69CF1AB2-1976-4502-BF36-3FF5EA218861}" styleName="中度样式 4 - 强调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3C2FFA5D-87B4-456A-9821-1D502468CF0F}" styleName="主题样式 1 - 强调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F2DE63D5-997A-4646-A377-4702673A728D}" styleName="浅色样式 2 - 强调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46F890A9-2807-4EBB-B81D-B2AA78EC7F39}" styleName="深色样式 2 - 强调 5/强调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616DA210-FB5B-4158-B5E0-FEB733F419BA}" styleName="浅色样式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49860" autoAdjust="0"/>
  </p:normalViewPr>
  <p:slideViewPr>
    <p:cSldViewPr snapToGrid="0">
      <p:cViewPr varScale="1">
        <p:scale>
          <a:sx n="29" d="100"/>
          <a:sy n="29" d="100"/>
        </p:scale>
        <p:origin x="2016" y="20"/>
      </p:cViewPr>
      <p:guideLst>
        <p:guide orient="horz" pos="2160"/>
        <p:guide pos="3840"/>
      </p:guideLst>
    </p:cSldViewPr>
  </p:slideViewPr>
  <p:notesTextViewPr>
    <p:cViewPr>
      <p:scale>
        <a:sx n="3" d="2"/>
        <a:sy n="3" d="2"/>
      </p:scale>
      <p:origin x="0" y="0"/>
    </p:cViewPr>
  </p:notesTextViewPr>
  <p:notesViewPr>
    <p:cSldViewPr snapToGrid="0">
      <p:cViewPr>
        <p:scale>
          <a:sx n="1" d="2"/>
          <a:sy n="1" d="2"/>
        </p:scale>
        <p:origin x="4548" y="100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 Id="rId27"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Zehao Ye (PhD Dept of Civil Eng FT)" userId="d827c302-4605-4336-ac8f-67ae5ff568c8" providerId="ADAL" clId="{B6F27B08-F912-4774-B067-073BD2BA4E02}"/>
    <pc:docChg chg="undo custSel addSld delSld modSld sldOrd">
      <pc:chgData name="Zehao Ye (PhD Dept of Civil Eng FT)" userId="d827c302-4605-4336-ac8f-67ae5ff568c8" providerId="ADAL" clId="{B6F27B08-F912-4774-B067-073BD2BA4E02}" dt="2023-08-17T13:50:58.647" v="3721" actId="1076"/>
      <pc:docMkLst>
        <pc:docMk/>
      </pc:docMkLst>
      <pc:sldChg chg="modSp mod">
        <pc:chgData name="Zehao Ye (PhD Dept of Civil Eng FT)" userId="d827c302-4605-4336-ac8f-67ae5ff568c8" providerId="ADAL" clId="{B6F27B08-F912-4774-B067-073BD2BA4E02}" dt="2023-08-16T15:06:15.590" v="2" actId="20577"/>
        <pc:sldMkLst>
          <pc:docMk/>
          <pc:sldMk cId="239893239" sldId="256"/>
        </pc:sldMkLst>
      </pc:sldChg>
      <pc:sldChg chg="modSp mod">
        <pc:chgData name="Zehao Ye (PhD Dept of Civil Eng FT)" userId="d827c302-4605-4336-ac8f-67ae5ff568c8" providerId="ADAL" clId="{B6F27B08-F912-4774-B067-073BD2BA4E02}" dt="2023-08-16T23:13:45.603" v="3184" actId="20577"/>
        <pc:sldMkLst>
          <pc:docMk/>
          <pc:sldMk cId="1267901478" sldId="281"/>
        </pc:sldMkLst>
      </pc:sldChg>
      <pc:sldChg chg="addSp modSp add mod">
        <pc:chgData name="Zehao Ye (PhD Dept of Civil Eng FT)" userId="d827c302-4605-4336-ac8f-67ae5ff568c8" providerId="ADAL" clId="{B6F27B08-F912-4774-B067-073BD2BA4E02}" dt="2023-08-17T11:33:27.457" v="3238" actId="1076"/>
        <pc:sldMkLst>
          <pc:docMk/>
          <pc:sldMk cId="2852927137" sldId="289"/>
        </pc:sldMkLst>
      </pc:sldChg>
      <pc:sldChg chg="modSp mod">
        <pc:chgData name="Zehao Ye (PhD Dept of Civil Eng FT)" userId="d827c302-4605-4336-ac8f-67ae5ff568c8" providerId="ADAL" clId="{B6F27B08-F912-4774-B067-073BD2BA4E02}" dt="2023-08-16T20:27:16.978" v="1008" actId="1076"/>
        <pc:sldMkLst>
          <pc:docMk/>
          <pc:sldMk cId="3304697462" sldId="290"/>
        </pc:sldMkLst>
      </pc:sldChg>
      <pc:sldChg chg="addSp modSp mod">
        <pc:chgData name="Zehao Ye (PhD Dept of Civil Eng FT)" userId="d827c302-4605-4336-ac8f-67ae5ff568c8" providerId="ADAL" clId="{B6F27B08-F912-4774-B067-073BD2BA4E02}" dt="2023-08-16T20:30:10.468" v="1121" actId="1076"/>
        <pc:sldMkLst>
          <pc:docMk/>
          <pc:sldMk cId="392847934" sldId="291"/>
        </pc:sldMkLst>
      </pc:sldChg>
      <pc:sldChg chg="modSp mod">
        <pc:chgData name="Zehao Ye (PhD Dept of Civil Eng FT)" userId="d827c302-4605-4336-ac8f-67ae5ff568c8" providerId="ADAL" clId="{B6F27B08-F912-4774-B067-073BD2BA4E02}" dt="2023-08-16T20:30:52.198" v="1136" actId="20577"/>
        <pc:sldMkLst>
          <pc:docMk/>
          <pc:sldMk cId="3355849855" sldId="292"/>
        </pc:sldMkLst>
      </pc:sldChg>
      <pc:sldChg chg="del">
        <pc:chgData name="Zehao Ye (PhD Dept of Civil Eng FT)" userId="d827c302-4605-4336-ac8f-67ae5ff568c8" providerId="ADAL" clId="{B6F27B08-F912-4774-B067-073BD2BA4E02}" dt="2023-08-16T20:21:41.568" v="748" actId="47"/>
        <pc:sldMkLst>
          <pc:docMk/>
          <pc:sldMk cId="1371784932" sldId="293"/>
        </pc:sldMkLst>
      </pc:sldChg>
      <pc:sldChg chg="del">
        <pc:chgData name="Zehao Ye (PhD Dept of Civil Eng FT)" userId="d827c302-4605-4336-ac8f-67ae5ff568c8" providerId="ADAL" clId="{B6F27B08-F912-4774-B067-073BD2BA4E02}" dt="2023-08-16T20:21:46.006" v="749" actId="47"/>
        <pc:sldMkLst>
          <pc:docMk/>
          <pc:sldMk cId="3464933327" sldId="294"/>
        </pc:sldMkLst>
      </pc:sldChg>
      <pc:sldChg chg="modSp mod ord">
        <pc:chgData name="Zehao Ye (PhD Dept of Civil Eng FT)" userId="d827c302-4605-4336-ac8f-67ae5ff568c8" providerId="ADAL" clId="{B6F27B08-F912-4774-B067-073BD2BA4E02}" dt="2023-08-16T19:40:18.991" v="735" actId="20577"/>
        <pc:sldMkLst>
          <pc:docMk/>
          <pc:sldMk cId="1237569517" sldId="295"/>
        </pc:sldMkLst>
      </pc:sldChg>
      <pc:sldChg chg="modSp mod ord">
        <pc:chgData name="Zehao Ye (PhD Dept of Civil Eng FT)" userId="d827c302-4605-4336-ac8f-67ae5ff568c8" providerId="ADAL" clId="{B6F27B08-F912-4774-B067-073BD2BA4E02}" dt="2023-08-16T22:08:39.779" v="2088"/>
        <pc:sldMkLst>
          <pc:docMk/>
          <pc:sldMk cId="487807536" sldId="296"/>
        </pc:sldMkLst>
      </pc:sldChg>
      <pc:sldChg chg="modSp mod ord">
        <pc:chgData name="Zehao Ye (PhD Dept of Civil Eng FT)" userId="d827c302-4605-4336-ac8f-67ae5ff568c8" providerId="ADAL" clId="{B6F27B08-F912-4774-B067-073BD2BA4E02}" dt="2023-08-16T15:35:49.314" v="111" actId="1076"/>
        <pc:sldMkLst>
          <pc:docMk/>
          <pc:sldMk cId="2987063247" sldId="297"/>
        </pc:sldMkLst>
      </pc:sldChg>
      <pc:sldChg chg="del ord">
        <pc:chgData name="Zehao Ye (PhD Dept of Civil Eng FT)" userId="d827c302-4605-4336-ac8f-67ae5ff568c8" providerId="ADAL" clId="{B6F27B08-F912-4774-B067-073BD2BA4E02}" dt="2023-08-16T19:06:40.833" v="296" actId="47"/>
        <pc:sldMkLst>
          <pc:docMk/>
          <pc:sldMk cId="1115797715" sldId="298"/>
        </pc:sldMkLst>
      </pc:sldChg>
      <pc:sldChg chg="addSp delSp modSp mod ord">
        <pc:chgData name="Zehao Ye (PhD Dept of Civil Eng FT)" userId="d827c302-4605-4336-ac8f-67ae5ff568c8" providerId="ADAL" clId="{B6F27B08-F912-4774-B067-073BD2BA4E02}" dt="2023-08-16T19:15:10.758" v="444" actId="14100"/>
        <pc:sldMkLst>
          <pc:docMk/>
          <pc:sldMk cId="1549162072" sldId="299"/>
        </pc:sldMkLst>
      </pc:sldChg>
      <pc:sldChg chg="addSp delSp modSp mod">
        <pc:chgData name="Zehao Ye (PhD Dept of Civil Eng FT)" userId="d827c302-4605-4336-ac8f-67ae5ff568c8" providerId="ADAL" clId="{B6F27B08-F912-4774-B067-073BD2BA4E02}" dt="2023-08-17T13:40:59.719" v="3352" actId="1076"/>
        <pc:sldMkLst>
          <pc:docMk/>
          <pc:sldMk cId="3526471794" sldId="300"/>
        </pc:sldMkLst>
      </pc:sldChg>
      <pc:sldChg chg="addSp delSp modSp add mod modAnim">
        <pc:chgData name="Zehao Ye (PhD Dept of Civil Eng FT)" userId="d827c302-4605-4336-ac8f-67ae5ff568c8" providerId="ADAL" clId="{B6F27B08-F912-4774-B067-073BD2BA4E02}" dt="2023-08-16T15:45:40.425" v="248" actId="1076"/>
        <pc:sldMkLst>
          <pc:docMk/>
          <pc:sldMk cId="203841381" sldId="301"/>
        </pc:sldMkLst>
      </pc:sldChg>
      <pc:sldChg chg="addSp delSp modSp add mod">
        <pc:chgData name="Zehao Ye (PhD Dept of Civil Eng FT)" userId="d827c302-4605-4336-ac8f-67ae5ff568c8" providerId="ADAL" clId="{B6F27B08-F912-4774-B067-073BD2BA4E02}" dt="2023-08-16T19:37:22.166" v="675" actId="313"/>
        <pc:sldMkLst>
          <pc:docMk/>
          <pc:sldMk cId="98615128" sldId="302"/>
        </pc:sldMkLst>
      </pc:sldChg>
      <pc:sldChg chg="addSp delSp modSp add mod ord">
        <pc:chgData name="Zehao Ye (PhD Dept of Civil Eng FT)" userId="d827c302-4605-4336-ac8f-67ae5ff568c8" providerId="ADAL" clId="{B6F27B08-F912-4774-B067-073BD2BA4E02}" dt="2023-08-16T23:07:39.695" v="3088" actId="1076"/>
        <pc:sldMkLst>
          <pc:docMk/>
          <pc:sldMk cId="3159557323" sldId="303"/>
        </pc:sldMkLst>
      </pc:sldChg>
      <pc:sldChg chg="addSp delSp modSp add mod">
        <pc:chgData name="Zehao Ye (PhD Dept of Civil Eng FT)" userId="d827c302-4605-4336-ac8f-67ae5ff568c8" providerId="ADAL" clId="{B6F27B08-F912-4774-B067-073BD2BA4E02}" dt="2023-08-17T13:50:58.647" v="3721" actId="1076"/>
        <pc:sldMkLst>
          <pc:docMk/>
          <pc:sldMk cId="2627683115" sldId="304"/>
        </pc:sldMkLst>
      </pc:sldChg>
      <pc:sldChg chg="addSp delSp modSp add mod">
        <pc:chgData name="Zehao Ye (PhD Dept of Civil Eng FT)" userId="d827c302-4605-4336-ac8f-67ae5ff568c8" providerId="ADAL" clId="{B6F27B08-F912-4774-B067-073BD2BA4E02}" dt="2023-08-17T10:24:35.918" v="3232" actId="20577"/>
        <pc:sldMkLst>
          <pc:docMk/>
          <pc:sldMk cId="413145128" sldId="305"/>
        </pc:sldMkLst>
      </pc:sldChg>
    </pc:docChg>
  </pc:docChgLst>
  <pc:docChgLst>
    <pc:chgData name="Zehao Ye (PhD Dept of Civil Eng FT)" userId="d827c302-4605-4336-ac8f-67ae5ff568c8" providerId="ADAL" clId="{7064F81B-1A1D-4D0C-9C67-6610D9B3FE22}"/>
    <pc:docChg chg="undo custSel addSld delSld modSld">
      <pc:chgData name="Zehao Ye (PhD Dept of Civil Eng FT)" userId="d827c302-4605-4336-ac8f-67ae5ff568c8" providerId="ADAL" clId="{7064F81B-1A1D-4D0C-9C67-6610D9B3FE22}" dt="2023-09-07T13:28:40.253" v="1168" actId="1076"/>
      <pc:docMkLst>
        <pc:docMk/>
      </pc:docMkLst>
      <pc:sldChg chg="modSp mod">
        <pc:chgData name="Zehao Ye (PhD Dept of Civil Eng FT)" userId="d827c302-4605-4336-ac8f-67ae5ff568c8" providerId="ADAL" clId="{7064F81B-1A1D-4D0C-9C67-6610D9B3FE22}" dt="2023-09-07T09:45:52.739" v="12" actId="20577"/>
        <pc:sldMkLst>
          <pc:docMk/>
          <pc:sldMk cId="239893239" sldId="256"/>
        </pc:sldMkLst>
      </pc:sldChg>
      <pc:sldChg chg="del">
        <pc:chgData name="Zehao Ye (PhD Dept of Civil Eng FT)" userId="d827c302-4605-4336-ac8f-67ae5ff568c8" providerId="ADAL" clId="{7064F81B-1A1D-4D0C-9C67-6610D9B3FE22}" dt="2023-09-07T09:45:57.099" v="13" actId="47"/>
        <pc:sldMkLst>
          <pc:docMk/>
          <pc:sldMk cId="2852927137" sldId="289"/>
        </pc:sldMkLst>
      </pc:sldChg>
      <pc:sldChg chg="del">
        <pc:chgData name="Zehao Ye (PhD Dept of Civil Eng FT)" userId="d827c302-4605-4336-ac8f-67ae5ff568c8" providerId="ADAL" clId="{7064F81B-1A1D-4D0C-9C67-6610D9B3FE22}" dt="2023-09-07T09:46:12.874" v="22" actId="47"/>
        <pc:sldMkLst>
          <pc:docMk/>
          <pc:sldMk cId="3304697462" sldId="290"/>
        </pc:sldMkLst>
      </pc:sldChg>
      <pc:sldChg chg="del">
        <pc:chgData name="Zehao Ye (PhD Dept of Civil Eng FT)" userId="d827c302-4605-4336-ac8f-67ae5ff568c8" providerId="ADAL" clId="{7064F81B-1A1D-4D0C-9C67-6610D9B3FE22}" dt="2023-09-07T09:46:13.847" v="23" actId="47"/>
        <pc:sldMkLst>
          <pc:docMk/>
          <pc:sldMk cId="392847934" sldId="291"/>
        </pc:sldMkLst>
      </pc:sldChg>
      <pc:sldChg chg="del">
        <pc:chgData name="Zehao Ye (PhD Dept of Civil Eng FT)" userId="d827c302-4605-4336-ac8f-67ae5ff568c8" providerId="ADAL" clId="{7064F81B-1A1D-4D0C-9C67-6610D9B3FE22}" dt="2023-09-07T09:46:14.616" v="24" actId="47"/>
        <pc:sldMkLst>
          <pc:docMk/>
          <pc:sldMk cId="3355849855" sldId="292"/>
        </pc:sldMkLst>
      </pc:sldChg>
      <pc:sldChg chg="del">
        <pc:chgData name="Zehao Ye (PhD Dept of Civil Eng FT)" userId="d827c302-4605-4336-ac8f-67ae5ff568c8" providerId="ADAL" clId="{7064F81B-1A1D-4D0C-9C67-6610D9B3FE22}" dt="2023-09-07T09:45:59.839" v="17" actId="47"/>
        <pc:sldMkLst>
          <pc:docMk/>
          <pc:sldMk cId="1237569517" sldId="295"/>
        </pc:sldMkLst>
      </pc:sldChg>
      <pc:sldChg chg="del">
        <pc:chgData name="Zehao Ye (PhD Dept of Civil Eng FT)" userId="d827c302-4605-4336-ac8f-67ae5ff568c8" providerId="ADAL" clId="{7064F81B-1A1D-4D0C-9C67-6610D9B3FE22}" dt="2023-09-07T09:46:01.279" v="19" actId="47"/>
        <pc:sldMkLst>
          <pc:docMk/>
          <pc:sldMk cId="487807536" sldId="296"/>
        </pc:sldMkLst>
      </pc:sldChg>
      <pc:sldChg chg="del">
        <pc:chgData name="Zehao Ye (PhD Dept of Civil Eng FT)" userId="d827c302-4605-4336-ac8f-67ae5ff568c8" providerId="ADAL" clId="{7064F81B-1A1D-4D0C-9C67-6610D9B3FE22}" dt="2023-09-07T09:45:58.586" v="15" actId="47"/>
        <pc:sldMkLst>
          <pc:docMk/>
          <pc:sldMk cId="2987063247" sldId="297"/>
        </pc:sldMkLst>
      </pc:sldChg>
      <pc:sldChg chg="del">
        <pc:chgData name="Zehao Ye (PhD Dept of Civil Eng FT)" userId="d827c302-4605-4336-ac8f-67ae5ff568c8" providerId="ADAL" clId="{7064F81B-1A1D-4D0C-9C67-6610D9B3FE22}" dt="2023-09-07T09:45:59.220" v="16" actId="47"/>
        <pc:sldMkLst>
          <pc:docMk/>
          <pc:sldMk cId="1549162072" sldId="299"/>
        </pc:sldMkLst>
      </pc:sldChg>
      <pc:sldChg chg="del">
        <pc:chgData name="Zehao Ye (PhD Dept of Civil Eng FT)" userId="d827c302-4605-4336-ac8f-67ae5ff568c8" providerId="ADAL" clId="{7064F81B-1A1D-4D0C-9C67-6610D9B3FE22}" dt="2023-09-07T09:46:15.341" v="25" actId="47"/>
        <pc:sldMkLst>
          <pc:docMk/>
          <pc:sldMk cId="3526471794" sldId="300"/>
        </pc:sldMkLst>
      </pc:sldChg>
      <pc:sldChg chg="del">
        <pc:chgData name="Zehao Ye (PhD Dept of Civil Eng FT)" userId="d827c302-4605-4336-ac8f-67ae5ff568c8" providerId="ADAL" clId="{7064F81B-1A1D-4D0C-9C67-6610D9B3FE22}" dt="2023-09-07T09:45:57.924" v="14" actId="47"/>
        <pc:sldMkLst>
          <pc:docMk/>
          <pc:sldMk cId="203841381" sldId="301"/>
        </pc:sldMkLst>
      </pc:sldChg>
      <pc:sldChg chg="del">
        <pc:chgData name="Zehao Ye (PhD Dept of Civil Eng FT)" userId="d827c302-4605-4336-ac8f-67ae5ff568c8" providerId="ADAL" clId="{7064F81B-1A1D-4D0C-9C67-6610D9B3FE22}" dt="2023-09-07T09:46:00.510" v="18" actId="47"/>
        <pc:sldMkLst>
          <pc:docMk/>
          <pc:sldMk cId="98615128" sldId="302"/>
        </pc:sldMkLst>
      </pc:sldChg>
      <pc:sldChg chg="del">
        <pc:chgData name="Zehao Ye (PhD Dept of Civil Eng FT)" userId="d827c302-4605-4336-ac8f-67ae5ff568c8" providerId="ADAL" clId="{7064F81B-1A1D-4D0C-9C67-6610D9B3FE22}" dt="2023-09-07T09:46:03.185" v="20" actId="47"/>
        <pc:sldMkLst>
          <pc:docMk/>
          <pc:sldMk cId="3159557323" sldId="303"/>
        </pc:sldMkLst>
      </pc:sldChg>
      <pc:sldChg chg="addSp delSp modSp add del mod">
        <pc:chgData name="Zehao Ye (PhD Dept of Civil Eng FT)" userId="d827c302-4605-4336-ac8f-67ae5ff568c8" providerId="ADAL" clId="{7064F81B-1A1D-4D0C-9C67-6610D9B3FE22}" dt="2023-09-07T10:28:37.153" v="443" actId="1076"/>
        <pc:sldMkLst>
          <pc:docMk/>
          <pc:sldMk cId="2627683115" sldId="304"/>
        </pc:sldMkLst>
      </pc:sldChg>
      <pc:sldChg chg="del">
        <pc:chgData name="Zehao Ye (PhD Dept of Civil Eng FT)" userId="d827c302-4605-4336-ac8f-67ae5ff568c8" providerId="ADAL" clId="{7064F81B-1A1D-4D0C-9C67-6610D9B3FE22}" dt="2023-09-07T09:46:04.503" v="21" actId="47"/>
        <pc:sldMkLst>
          <pc:docMk/>
          <pc:sldMk cId="413145128" sldId="305"/>
        </pc:sldMkLst>
      </pc:sldChg>
      <pc:sldChg chg="addSp delSp modSp add mod">
        <pc:chgData name="Zehao Ye (PhD Dept of Civil Eng FT)" userId="d827c302-4605-4336-ac8f-67ae5ff568c8" providerId="ADAL" clId="{7064F81B-1A1D-4D0C-9C67-6610D9B3FE22}" dt="2023-09-07T11:20:35.041" v="653" actId="1076"/>
        <pc:sldMkLst>
          <pc:docMk/>
          <pc:sldMk cId="3861237456" sldId="305"/>
        </pc:sldMkLst>
      </pc:sldChg>
      <pc:sldChg chg="addSp delSp modSp add mod">
        <pc:chgData name="Zehao Ye (PhD Dept of Civil Eng FT)" userId="d827c302-4605-4336-ac8f-67ae5ff568c8" providerId="ADAL" clId="{7064F81B-1A1D-4D0C-9C67-6610D9B3FE22}" dt="2023-09-07T13:28:40.253" v="1168" actId="1076"/>
        <pc:sldMkLst>
          <pc:docMk/>
          <pc:sldMk cId="2754814758" sldId="306"/>
        </pc:sldMkLst>
      </pc:sldChg>
      <pc:sldChg chg="addSp delSp modSp add mod">
        <pc:chgData name="Zehao Ye (PhD Dept of Civil Eng FT)" userId="d827c302-4605-4336-ac8f-67ae5ff568c8" providerId="ADAL" clId="{7064F81B-1A1D-4D0C-9C67-6610D9B3FE22}" dt="2023-09-07T11:53:43.123" v="1137" actId="20577"/>
        <pc:sldMkLst>
          <pc:docMk/>
          <pc:sldMk cId="273360986" sldId="307"/>
        </pc:sldMkLst>
      </pc:sldChg>
    </pc:docChg>
  </pc:docChgLst>
  <pc:docChgLst>
    <pc:chgData name="Zehao Ye (PhD Dept of Civil Eng FT)" userId="d827c302-4605-4336-ac8f-67ae5ff568c8" providerId="ADAL" clId="{3818DE0D-4B27-4AB2-90C9-E263F9653595}"/>
    <pc:docChg chg="undo custSel addSld delSld modSld">
      <pc:chgData name="Zehao Ye (PhD Dept of Civil Eng FT)" userId="d827c302-4605-4336-ac8f-67ae5ff568c8" providerId="ADAL" clId="{3818DE0D-4B27-4AB2-90C9-E263F9653595}" dt="2024-03-21T14:16:08.690" v="2675" actId="2711"/>
      <pc:docMkLst>
        <pc:docMk/>
      </pc:docMkLst>
      <pc:sldChg chg="modSp mod">
        <pc:chgData name="Zehao Ye (PhD Dept of Civil Eng FT)" userId="d827c302-4605-4336-ac8f-67ae5ff568c8" providerId="ADAL" clId="{3818DE0D-4B27-4AB2-90C9-E263F9653595}" dt="2024-03-20T19:46:39.207" v="17"/>
        <pc:sldMkLst>
          <pc:docMk/>
          <pc:sldMk cId="239893239" sldId="256"/>
        </pc:sldMkLst>
      </pc:sldChg>
      <pc:sldChg chg="del">
        <pc:chgData name="Zehao Ye (PhD Dept of Civil Eng FT)" userId="d827c302-4605-4336-ac8f-67ae5ff568c8" providerId="ADAL" clId="{3818DE0D-4B27-4AB2-90C9-E263F9653595}" dt="2024-03-20T19:46:18.697" v="0" actId="47"/>
        <pc:sldMkLst>
          <pc:docMk/>
          <pc:sldMk cId="3670227241" sldId="319"/>
        </pc:sldMkLst>
      </pc:sldChg>
      <pc:sldChg chg="addSp delSp modSp mod">
        <pc:chgData name="Zehao Ye (PhD Dept of Civil Eng FT)" userId="d827c302-4605-4336-ac8f-67ae5ff568c8" providerId="ADAL" clId="{3818DE0D-4B27-4AB2-90C9-E263F9653595}" dt="2024-03-21T14:16:08.690" v="2675" actId="2711"/>
        <pc:sldMkLst>
          <pc:docMk/>
          <pc:sldMk cId="1206804472" sldId="320"/>
        </pc:sldMkLst>
      </pc:sldChg>
      <pc:sldChg chg="addSp delSp modSp add mod">
        <pc:chgData name="Zehao Ye (PhD Dept of Civil Eng FT)" userId="d827c302-4605-4336-ac8f-67ae5ff568c8" providerId="ADAL" clId="{3818DE0D-4B27-4AB2-90C9-E263F9653595}" dt="2024-03-20T22:34:47.767" v="2559" actId="5793"/>
        <pc:sldMkLst>
          <pc:docMk/>
          <pc:sldMk cId="2635951633" sldId="321"/>
        </pc:sldMkLst>
      </pc:sldChg>
      <pc:sldChg chg="addSp delSp modSp add mod">
        <pc:chgData name="Zehao Ye (PhD Dept of Civil Eng FT)" userId="d827c302-4605-4336-ac8f-67ae5ff568c8" providerId="ADAL" clId="{3818DE0D-4B27-4AB2-90C9-E263F9653595}" dt="2024-03-20T22:34:19.185" v="2530" actId="313"/>
        <pc:sldMkLst>
          <pc:docMk/>
          <pc:sldMk cId="1054583220" sldId="322"/>
        </pc:sldMkLst>
      </pc:sldChg>
      <pc:sldChg chg="addSp delSp modSp add mod">
        <pc:chgData name="Zehao Ye (PhD Dept of Civil Eng FT)" userId="d827c302-4605-4336-ac8f-67ae5ff568c8" providerId="ADAL" clId="{3818DE0D-4B27-4AB2-90C9-E263F9653595}" dt="2024-03-20T21:46:01.854" v="1878" actId="20577"/>
        <pc:sldMkLst>
          <pc:docMk/>
          <pc:sldMk cId="3000710800" sldId="323"/>
        </pc:sldMkLst>
      </pc:sldChg>
      <pc:sldChg chg="addSp delSp modSp add mod">
        <pc:chgData name="Zehao Ye (PhD Dept of Civil Eng FT)" userId="d827c302-4605-4336-ac8f-67ae5ff568c8" providerId="ADAL" clId="{3818DE0D-4B27-4AB2-90C9-E263F9653595}" dt="2024-03-20T22:10:42.116" v="2466" actId="20577"/>
        <pc:sldMkLst>
          <pc:docMk/>
          <pc:sldMk cId="2190753222" sldId="324"/>
        </pc:sldMkLst>
      </pc:sldChg>
      <pc:sldChg chg="del">
        <pc:chgData name="Zehao Ye (PhD Dept of Civil Eng FT)" userId="d827c302-4605-4336-ac8f-67ae5ff568c8" providerId="ADAL" clId="{3818DE0D-4B27-4AB2-90C9-E263F9653595}" dt="2024-03-20T19:46:19.665" v="1" actId="47"/>
        <pc:sldMkLst>
          <pc:docMk/>
          <pc:sldMk cId="3080531757" sldId="324"/>
        </pc:sldMkLst>
      </pc:sldChg>
      <pc:sldChg chg="addSp delSp modSp add mod">
        <pc:chgData name="Zehao Ye (PhD Dept of Civil Eng FT)" userId="d827c302-4605-4336-ac8f-67ae5ff568c8" providerId="ADAL" clId="{3818DE0D-4B27-4AB2-90C9-E263F9653595}" dt="2024-03-20T22:44:05.259" v="2673" actId="1076"/>
        <pc:sldMkLst>
          <pc:docMk/>
          <pc:sldMk cId="151412146" sldId="325"/>
        </pc:sldMkLst>
      </pc:sldChg>
      <pc:sldChg chg="del">
        <pc:chgData name="Zehao Ye (PhD Dept of Civil Eng FT)" userId="d827c302-4605-4336-ac8f-67ae5ff568c8" providerId="ADAL" clId="{3818DE0D-4B27-4AB2-90C9-E263F9653595}" dt="2024-03-20T19:46:23.482" v="2" actId="47"/>
        <pc:sldMkLst>
          <pc:docMk/>
          <pc:sldMk cId="2291375189" sldId="325"/>
        </pc:sldMkLst>
      </pc:sldChg>
      <pc:sldChg chg="del">
        <pc:chgData name="Zehao Ye (PhD Dept of Civil Eng FT)" userId="d827c302-4605-4336-ac8f-67ae5ff568c8" providerId="ADAL" clId="{3818DE0D-4B27-4AB2-90C9-E263F9653595}" dt="2024-03-20T19:46:24.527" v="3" actId="47"/>
        <pc:sldMkLst>
          <pc:docMk/>
          <pc:sldMk cId="458405320" sldId="326"/>
        </pc:sldMkLst>
      </pc:sldChg>
    </pc:docChg>
  </pc:docChgLst>
  <pc:docChgLst>
    <pc:chgData name="Zehao Ye (PhD Dept of Civil Eng FT)" userId="d827c302-4605-4336-ac8f-67ae5ff568c8" providerId="ADAL" clId="{66C6C02B-DDA3-4314-BFF5-B802BFE7E917}"/>
    <pc:docChg chg="undo custSel addSld delSld modSld sldOrd">
      <pc:chgData name="Zehao Ye (PhD Dept of Civil Eng FT)" userId="d827c302-4605-4336-ac8f-67ae5ff568c8" providerId="ADAL" clId="{66C6C02B-DDA3-4314-BFF5-B802BFE7E917}" dt="2024-03-26T17:45:38.938" v="429" actId="14100"/>
      <pc:docMkLst>
        <pc:docMk/>
      </pc:docMkLst>
      <pc:sldChg chg="modSp mod">
        <pc:chgData name="Zehao Ye (PhD Dept of Civil Eng FT)" userId="d827c302-4605-4336-ac8f-67ae5ff568c8" providerId="ADAL" clId="{66C6C02B-DDA3-4314-BFF5-B802BFE7E917}" dt="2024-03-26T17:18:18.580" v="0" actId="20577"/>
        <pc:sldMkLst>
          <pc:docMk/>
          <pc:sldMk cId="239893239" sldId="256"/>
        </pc:sldMkLst>
      </pc:sldChg>
      <pc:sldChg chg="add">
        <pc:chgData name="Zehao Ye (PhD Dept of Civil Eng FT)" userId="d827c302-4605-4336-ac8f-67ae5ff568c8" providerId="ADAL" clId="{66C6C02B-DDA3-4314-BFF5-B802BFE7E917}" dt="2024-03-26T17:24:40.356" v="148"/>
        <pc:sldMkLst>
          <pc:docMk/>
          <pc:sldMk cId="3670227241" sldId="319"/>
        </pc:sldMkLst>
      </pc:sldChg>
      <pc:sldChg chg="modSp mod">
        <pc:chgData name="Zehao Ye (PhD Dept of Civil Eng FT)" userId="d827c302-4605-4336-ac8f-67ae5ff568c8" providerId="ADAL" clId="{66C6C02B-DDA3-4314-BFF5-B802BFE7E917}" dt="2024-03-26T17:30:55.822" v="191" actId="1076"/>
        <pc:sldMkLst>
          <pc:docMk/>
          <pc:sldMk cId="1206804472" sldId="320"/>
        </pc:sldMkLst>
      </pc:sldChg>
      <pc:sldChg chg="modSp mod">
        <pc:chgData name="Zehao Ye (PhD Dept of Civil Eng FT)" userId="d827c302-4605-4336-ac8f-67ae5ff568c8" providerId="ADAL" clId="{66C6C02B-DDA3-4314-BFF5-B802BFE7E917}" dt="2024-03-26T17:45:38.938" v="429" actId="14100"/>
        <pc:sldMkLst>
          <pc:docMk/>
          <pc:sldMk cId="2190753222" sldId="324"/>
        </pc:sldMkLst>
      </pc:sldChg>
      <pc:sldChg chg="modSp add mod ord">
        <pc:chgData name="Zehao Ye (PhD Dept of Civil Eng FT)" userId="d827c302-4605-4336-ac8f-67ae5ff568c8" providerId="ADAL" clId="{66C6C02B-DDA3-4314-BFF5-B802BFE7E917}" dt="2024-03-26T17:31:29.924" v="204" actId="20577"/>
        <pc:sldMkLst>
          <pc:docMk/>
          <pc:sldMk cId="458405320" sldId="326"/>
        </pc:sldMkLst>
      </pc:sldChg>
      <pc:sldChg chg="modSp add del mod">
        <pc:chgData name="Zehao Ye (PhD Dept of Civil Eng FT)" userId="d827c302-4605-4336-ac8f-67ae5ff568c8" providerId="ADAL" clId="{66C6C02B-DDA3-4314-BFF5-B802BFE7E917}" dt="2024-03-26T17:22:28.696" v="38" actId="47"/>
        <pc:sldMkLst>
          <pc:docMk/>
          <pc:sldMk cId="521446387" sldId="326"/>
        </pc:sldMkLst>
      </pc:sldChg>
      <pc:sldChg chg="add del">
        <pc:chgData name="Zehao Ye (PhD Dept of Civil Eng FT)" userId="d827c302-4605-4336-ac8f-67ae5ff568c8" providerId="ADAL" clId="{66C6C02B-DDA3-4314-BFF5-B802BFE7E917}" dt="2024-03-26T17:20:56.412" v="4"/>
        <pc:sldMkLst>
          <pc:docMk/>
          <pc:sldMk cId="4289496817" sldId="326"/>
        </pc:sldMkLst>
      </pc:sldChg>
      <pc:sldChg chg="modSp add mod ord">
        <pc:chgData name="Zehao Ye (PhD Dept of Civil Eng FT)" userId="d827c302-4605-4336-ac8f-67ae5ff568c8" providerId="ADAL" clId="{66C6C02B-DDA3-4314-BFF5-B802BFE7E917}" dt="2024-03-26T17:29:39.634" v="189" actId="14100"/>
        <pc:sldMkLst>
          <pc:docMk/>
          <pc:sldMk cId="2379485563" sldId="327"/>
        </pc:sldMkLst>
      </pc:sldChg>
      <pc:sldChg chg="add">
        <pc:chgData name="Zehao Ye (PhD Dept of Civil Eng FT)" userId="d827c302-4605-4336-ac8f-67ae5ff568c8" providerId="ADAL" clId="{66C6C02B-DDA3-4314-BFF5-B802BFE7E917}" dt="2024-03-26T17:24:40.356" v="148"/>
        <pc:sldMkLst>
          <pc:docMk/>
          <pc:sldMk cId="136146636" sldId="328"/>
        </pc:sldMkLst>
      </pc:sldChg>
      <pc:sldChg chg="add">
        <pc:chgData name="Zehao Ye (PhD Dept of Civil Eng FT)" userId="d827c302-4605-4336-ac8f-67ae5ff568c8" providerId="ADAL" clId="{66C6C02B-DDA3-4314-BFF5-B802BFE7E917}" dt="2024-03-26T17:24:40.356" v="148"/>
        <pc:sldMkLst>
          <pc:docMk/>
          <pc:sldMk cId="247020597" sldId="329"/>
        </pc:sldMkLst>
      </pc:sldChg>
      <pc:sldChg chg="addSp delSp modSp add mod">
        <pc:chgData name="Zehao Ye (PhD Dept of Civil Eng FT)" userId="d827c302-4605-4336-ac8f-67ae5ff568c8" providerId="ADAL" clId="{66C6C02B-DDA3-4314-BFF5-B802BFE7E917}" dt="2024-03-26T17:28:26.382" v="183" actId="1076"/>
        <pc:sldMkLst>
          <pc:docMk/>
          <pc:sldMk cId="1097431639" sldId="330"/>
        </pc:sldMkLst>
      </pc:sldChg>
      <pc:sldChg chg="addSp delSp modSp add mod">
        <pc:chgData name="Zehao Ye (PhD Dept of Civil Eng FT)" userId="d827c302-4605-4336-ac8f-67ae5ff568c8" providerId="ADAL" clId="{66C6C02B-DDA3-4314-BFF5-B802BFE7E917}" dt="2024-03-26T17:28:08.678" v="181" actId="1076"/>
        <pc:sldMkLst>
          <pc:docMk/>
          <pc:sldMk cId="2795344435" sldId="331"/>
        </pc:sldMkLst>
      </pc:sldChg>
      <pc:sldChg chg="addSp delSp modSp add mod">
        <pc:chgData name="Zehao Ye (PhD Dept of Civil Eng FT)" userId="d827c302-4605-4336-ac8f-67ae5ff568c8" providerId="ADAL" clId="{66C6C02B-DDA3-4314-BFF5-B802BFE7E917}" dt="2024-03-26T17:44:49.630" v="425" actId="1076"/>
        <pc:sldMkLst>
          <pc:docMk/>
          <pc:sldMk cId="3246077738" sldId="332"/>
        </pc:sldMkLst>
      </pc:sldChg>
    </pc:docChg>
  </pc:docChgLst>
  <pc:docChgLst>
    <pc:chgData name="Zehao Ye (PhD Dept of Civil Eng FT)" userId="d827c302-4605-4336-ac8f-67ae5ff568c8" providerId="ADAL" clId="{EE54F183-ABF8-455F-BE91-4970F43163F2}"/>
    <pc:docChg chg="undo custSel addSld delSld modSld sldOrd">
      <pc:chgData name="Zehao Ye (PhD Dept of Civil Eng FT)" userId="d827c302-4605-4336-ac8f-67ae5ff568c8" providerId="ADAL" clId="{EE54F183-ABF8-455F-BE91-4970F43163F2}" dt="2024-03-11T14:17:39.851" v="1542" actId="14100"/>
      <pc:docMkLst>
        <pc:docMk/>
      </pc:docMkLst>
      <pc:sldChg chg="modSp mod">
        <pc:chgData name="Zehao Ye (PhD Dept of Civil Eng FT)" userId="d827c302-4605-4336-ac8f-67ae5ff568c8" providerId="ADAL" clId="{EE54F183-ABF8-455F-BE91-4970F43163F2}" dt="2024-03-11T11:46:14.059" v="1" actId="20577"/>
        <pc:sldMkLst>
          <pc:docMk/>
          <pc:sldMk cId="239893239" sldId="256"/>
        </pc:sldMkLst>
      </pc:sldChg>
      <pc:sldChg chg="addSp delSp modSp mod">
        <pc:chgData name="Zehao Ye (PhD Dept of Civil Eng FT)" userId="d827c302-4605-4336-ac8f-67ae5ff568c8" providerId="ADAL" clId="{EE54F183-ABF8-455F-BE91-4970F43163F2}" dt="2024-03-11T13:46:35.506" v="1534" actId="20577"/>
        <pc:sldMkLst>
          <pc:docMk/>
          <pc:sldMk cId="3670227241" sldId="319"/>
        </pc:sldMkLst>
      </pc:sldChg>
      <pc:sldChg chg="addSp delSp modSp mod ord">
        <pc:chgData name="Zehao Ye (PhD Dept of Civil Eng FT)" userId="d827c302-4605-4336-ac8f-67ae5ff568c8" providerId="ADAL" clId="{EE54F183-ABF8-455F-BE91-4970F43163F2}" dt="2024-03-11T12:00:14.583" v="202" actId="20577"/>
        <pc:sldMkLst>
          <pc:docMk/>
          <pc:sldMk cId="1206804472" sldId="320"/>
        </pc:sldMkLst>
      </pc:sldChg>
      <pc:sldChg chg="del">
        <pc:chgData name="Zehao Ye (PhD Dept of Civil Eng FT)" userId="d827c302-4605-4336-ac8f-67ae5ff568c8" providerId="ADAL" clId="{EE54F183-ABF8-455F-BE91-4970F43163F2}" dt="2024-03-11T12:08:43.651" v="406" actId="47"/>
        <pc:sldMkLst>
          <pc:docMk/>
          <pc:sldMk cId="247020597" sldId="321"/>
        </pc:sldMkLst>
      </pc:sldChg>
      <pc:sldChg chg="del">
        <pc:chgData name="Zehao Ye (PhD Dept of Civil Eng FT)" userId="d827c302-4605-4336-ac8f-67ae5ff568c8" providerId="ADAL" clId="{EE54F183-ABF8-455F-BE91-4970F43163F2}" dt="2024-03-11T12:08:44.323" v="407" actId="47"/>
        <pc:sldMkLst>
          <pc:docMk/>
          <pc:sldMk cId="1668992533" sldId="322"/>
        </pc:sldMkLst>
      </pc:sldChg>
      <pc:sldChg chg="addSp delSp modSp mod">
        <pc:chgData name="Zehao Ye (PhD Dept of Civil Eng FT)" userId="d827c302-4605-4336-ac8f-67ae5ff568c8" providerId="ADAL" clId="{EE54F183-ABF8-455F-BE91-4970F43163F2}" dt="2024-03-11T13:24:22.443" v="1302" actId="33524"/>
        <pc:sldMkLst>
          <pc:docMk/>
          <pc:sldMk cId="3080531757" sldId="324"/>
        </pc:sldMkLst>
      </pc:sldChg>
      <pc:sldChg chg="addSp delSp modSp add mod">
        <pc:chgData name="Zehao Ye (PhD Dept of Civil Eng FT)" userId="d827c302-4605-4336-ac8f-67ae5ff568c8" providerId="ADAL" clId="{EE54F183-ABF8-455F-BE91-4970F43163F2}" dt="2024-03-11T12:13:29.560" v="510" actId="22"/>
        <pc:sldMkLst>
          <pc:docMk/>
          <pc:sldMk cId="2291375189" sldId="325"/>
        </pc:sldMkLst>
      </pc:sldChg>
      <pc:sldChg chg="addSp delSp modSp add mod">
        <pc:chgData name="Zehao Ye (PhD Dept of Civil Eng FT)" userId="d827c302-4605-4336-ac8f-67ae5ff568c8" providerId="ADAL" clId="{EE54F183-ABF8-455F-BE91-4970F43163F2}" dt="2024-03-11T14:17:39.851" v="1542" actId="14100"/>
        <pc:sldMkLst>
          <pc:docMk/>
          <pc:sldMk cId="458405320" sldId="326"/>
        </pc:sldMkLst>
      </pc:sldChg>
    </pc:docChg>
  </pc:docChgLst>
  <pc:docChgLst>
    <pc:chgData name="Zehao Ye (PhD Dept of Civil Eng FT)" userId="d827c302-4605-4336-ac8f-67ae5ff568c8" providerId="ADAL" clId="{02720EC4-82E0-48A8-8E33-0BCB20ED8E96}"/>
    <pc:docChg chg="custSel addSld modSld">
      <pc:chgData name="Zehao Ye (PhD Dept of Civil Eng FT)" userId="d827c302-4605-4336-ac8f-67ae5ff568c8" providerId="ADAL" clId="{02720EC4-82E0-48A8-8E33-0BCB20ED8E96}" dt="2023-12-20T11:41:15.179" v="263" actId="14100"/>
      <pc:docMkLst>
        <pc:docMk/>
      </pc:docMkLst>
      <pc:sldChg chg="add">
        <pc:chgData name="Zehao Ye (PhD Dept of Civil Eng FT)" userId="d827c302-4605-4336-ac8f-67ae5ff568c8" providerId="ADAL" clId="{02720EC4-82E0-48A8-8E33-0BCB20ED8E96}" dt="2023-12-20T11:05:40.232" v="0"/>
        <pc:sldMkLst>
          <pc:docMk/>
          <pc:sldMk cId="489850579" sldId="316"/>
        </pc:sldMkLst>
      </pc:sldChg>
      <pc:sldChg chg="addSp delSp modSp add mod">
        <pc:chgData name="Zehao Ye (PhD Dept of Civil Eng FT)" userId="d827c302-4605-4336-ac8f-67ae5ff568c8" providerId="ADAL" clId="{02720EC4-82E0-48A8-8E33-0BCB20ED8E96}" dt="2023-12-20T11:41:15.179" v="263" actId="14100"/>
        <pc:sldMkLst>
          <pc:docMk/>
          <pc:sldMk cId="1339125710" sldId="317"/>
        </pc:sldMkLst>
      </pc:sldChg>
    </pc:docChg>
  </pc:docChgLst>
  <pc:docChgLst>
    <pc:chgData name="Zehao Ye (PhD Dept of Civil Eng FT)" userId="d827c302-4605-4336-ac8f-67ae5ff568c8" providerId="ADAL" clId="{DCB82ECF-EDAA-4193-9871-C9F93F6AB794}"/>
    <pc:docChg chg="undo custSel addSld delSld modSld">
      <pc:chgData name="Zehao Ye (PhD Dept of Civil Eng FT)" userId="d827c302-4605-4336-ac8f-67ae5ff568c8" providerId="ADAL" clId="{DCB82ECF-EDAA-4193-9871-C9F93F6AB794}" dt="2024-05-17T10:20:48.671" v="822" actId="1076"/>
      <pc:docMkLst>
        <pc:docMk/>
      </pc:docMkLst>
      <pc:sldChg chg="modSp mod">
        <pc:chgData name="Zehao Ye (PhD Dept of Civil Eng FT)" userId="d827c302-4605-4336-ac8f-67ae5ff568c8" providerId="ADAL" clId="{DCB82ECF-EDAA-4193-9871-C9F93F6AB794}" dt="2024-05-17T09:26:19.873" v="0" actId="20577"/>
        <pc:sldMkLst>
          <pc:docMk/>
          <pc:sldMk cId="239893239" sldId="256"/>
        </pc:sldMkLst>
      </pc:sldChg>
      <pc:sldChg chg="addSp delSp modSp mod">
        <pc:chgData name="Zehao Ye (PhD Dept of Civil Eng FT)" userId="d827c302-4605-4336-ac8f-67ae5ff568c8" providerId="ADAL" clId="{DCB82ECF-EDAA-4193-9871-C9F93F6AB794}" dt="2024-05-17T09:56:48.814" v="441" actId="255"/>
        <pc:sldMkLst>
          <pc:docMk/>
          <pc:sldMk cId="2870025519" sldId="334"/>
        </pc:sldMkLst>
      </pc:sldChg>
      <pc:sldChg chg="del">
        <pc:chgData name="Zehao Ye (PhD Dept of Civil Eng FT)" userId="d827c302-4605-4336-ac8f-67ae5ff568c8" providerId="ADAL" clId="{DCB82ECF-EDAA-4193-9871-C9F93F6AB794}" dt="2024-05-17T09:26:31.532" v="3" actId="47"/>
        <pc:sldMkLst>
          <pc:docMk/>
          <pc:sldMk cId="2465677424" sldId="335"/>
        </pc:sldMkLst>
      </pc:sldChg>
      <pc:sldChg chg="addSp delSp modSp add mod modNotesTx">
        <pc:chgData name="Zehao Ye (PhD Dept of Civil Eng FT)" userId="d827c302-4605-4336-ac8f-67ae5ff568c8" providerId="ADAL" clId="{DCB82ECF-EDAA-4193-9871-C9F93F6AB794}" dt="2024-05-17T10:07:18.942" v="659" actId="20577"/>
        <pc:sldMkLst>
          <pc:docMk/>
          <pc:sldMk cId="3043585382" sldId="335"/>
        </pc:sldMkLst>
      </pc:sldChg>
      <pc:sldChg chg="addSp delSp modSp add mod">
        <pc:chgData name="Zehao Ye (PhD Dept of Civil Eng FT)" userId="d827c302-4605-4336-ac8f-67ae5ff568c8" providerId="ADAL" clId="{DCB82ECF-EDAA-4193-9871-C9F93F6AB794}" dt="2024-05-17T10:15:27.434" v="747" actId="14100"/>
        <pc:sldMkLst>
          <pc:docMk/>
          <pc:sldMk cId="2135469539" sldId="336"/>
        </pc:sldMkLst>
      </pc:sldChg>
      <pc:sldChg chg="del">
        <pc:chgData name="Zehao Ye (PhD Dept of Civil Eng FT)" userId="d827c302-4605-4336-ac8f-67ae5ff568c8" providerId="ADAL" clId="{DCB82ECF-EDAA-4193-9871-C9F93F6AB794}" dt="2024-05-17T09:26:39.224" v="4" actId="47"/>
        <pc:sldMkLst>
          <pc:docMk/>
          <pc:sldMk cId="2427407200" sldId="337"/>
        </pc:sldMkLst>
      </pc:sldChg>
      <pc:sldChg chg="addSp delSp modSp add mod">
        <pc:chgData name="Zehao Ye (PhD Dept of Civil Eng FT)" userId="d827c302-4605-4336-ac8f-67ae5ff568c8" providerId="ADAL" clId="{DCB82ECF-EDAA-4193-9871-C9F93F6AB794}" dt="2024-05-17T10:20:48.671" v="822" actId="1076"/>
        <pc:sldMkLst>
          <pc:docMk/>
          <pc:sldMk cId="3712131280" sldId="337"/>
        </pc:sldMkLst>
      </pc:sldChg>
      <pc:sldChg chg="del">
        <pc:chgData name="Zehao Ye (PhD Dept of Civil Eng FT)" userId="d827c302-4605-4336-ac8f-67ae5ff568c8" providerId="ADAL" clId="{DCB82ECF-EDAA-4193-9871-C9F93F6AB794}" dt="2024-05-17T09:26:30.600" v="2" actId="47"/>
        <pc:sldMkLst>
          <pc:docMk/>
          <pc:sldMk cId="4102320126" sldId="338"/>
        </pc:sldMkLst>
      </pc:sldChg>
      <pc:sldChg chg="del">
        <pc:chgData name="Zehao Ye (PhD Dept of Civil Eng FT)" userId="d827c302-4605-4336-ac8f-67ae5ff568c8" providerId="ADAL" clId="{DCB82ECF-EDAA-4193-9871-C9F93F6AB794}" dt="2024-05-17T09:26:29.908" v="1" actId="47"/>
        <pc:sldMkLst>
          <pc:docMk/>
          <pc:sldMk cId="222291569" sldId="339"/>
        </pc:sldMkLst>
      </pc:sldChg>
      <pc:sldChg chg="del">
        <pc:chgData name="Zehao Ye (PhD Dept of Civil Eng FT)" userId="d827c302-4605-4336-ac8f-67ae5ff568c8" providerId="ADAL" clId="{DCB82ECF-EDAA-4193-9871-C9F93F6AB794}" dt="2024-05-17T09:26:44.783" v="5" actId="47"/>
        <pc:sldMkLst>
          <pc:docMk/>
          <pc:sldMk cId="776860218" sldId="340"/>
        </pc:sldMkLst>
      </pc:sldChg>
      <pc:sldChg chg="del">
        <pc:chgData name="Zehao Ye (PhD Dept of Civil Eng FT)" userId="d827c302-4605-4336-ac8f-67ae5ff568c8" providerId="ADAL" clId="{DCB82ECF-EDAA-4193-9871-C9F93F6AB794}" dt="2024-05-17T09:26:45.451" v="6" actId="47"/>
        <pc:sldMkLst>
          <pc:docMk/>
          <pc:sldMk cId="1388054132" sldId="341"/>
        </pc:sldMkLst>
      </pc:sldChg>
    </pc:docChg>
  </pc:docChgLst>
  <pc:docChgLst>
    <pc:chgData name="Zehao Ye (PhD Dept of Civil Eng FT)" userId="d827c302-4605-4336-ac8f-67ae5ff568c8" providerId="ADAL" clId="{A1DC10C7-A626-4B41-AB76-99A33F5C8F4D}"/>
    <pc:docChg chg="undo custSel addSld delSld modSld">
      <pc:chgData name="Zehao Ye (PhD Dept of Civil Eng FT)" userId="d827c302-4605-4336-ac8f-67ae5ff568c8" providerId="ADAL" clId="{A1DC10C7-A626-4B41-AB76-99A33F5C8F4D}" dt="2024-05-03T14:27:56.737" v="1633" actId="1076"/>
      <pc:docMkLst>
        <pc:docMk/>
      </pc:docMkLst>
      <pc:sldChg chg="modSp mod">
        <pc:chgData name="Zehao Ye (PhD Dept of Civil Eng FT)" userId="d827c302-4605-4336-ac8f-67ae5ff568c8" providerId="ADAL" clId="{A1DC10C7-A626-4B41-AB76-99A33F5C8F4D}" dt="2024-05-03T12:52:05.050" v="44" actId="1076"/>
        <pc:sldMkLst>
          <pc:docMk/>
          <pc:sldMk cId="239893239" sldId="256"/>
        </pc:sldMkLst>
      </pc:sldChg>
      <pc:sldChg chg="del">
        <pc:chgData name="Zehao Ye (PhD Dept of Civil Eng FT)" userId="d827c302-4605-4336-ac8f-67ae5ff568c8" providerId="ADAL" clId="{A1DC10C7-A626-4B41-AB76-99A33F5C8F4D}" dt="2024-05-03T12:50:41.995" v="6" actId="47"/>
        <pc:sldMkLst>
          <pc:docMk/>
          <pc:sldMk cId="789415806" sldId="312"/>
        </pc:sldMkLst>
      </pc:sldChg>
      <pc:sldChg chg="del">
        <pc:chgData name="Zehao Ye (PhD Dept of Civil Eng FT)" userId="d827c302-4605-4336-ac8f-67ae5ff568c8" providerId="ADAL" clId="{A1DC10C7-A626-4B41-AB76-99A33F5C8F4D}" dt="2024-05-03T12:50:39.219" v="3" actId="47"/>
        <pc:sldMkLst>
          <pc:docMk/>
          <pc:sldMk cId="458405320" sldId="326"/>
        </pc:sldMkLst>
      </pc:sldChg>
      <pc:sldChg chg="del">
        <pc:chgData name="Zehao Ye (PhD Dept of Civil Eng FT)" userId="d827c302-4605-4336-ac8f-67ae5ff568c8" providerId="ADAL" clId="{A1DC10C7-A626-4B41-AB76-99A33F5C8F4D}" dt="2024-05-03T12:50:40.081" v="4" actId="47"/>
        <pc:sldMkLst>
          <pc:docMk/>
          <pc:sldMk cId="543166549" sldId="328"/>
        </pc:sldMkLst>
      </pc:sldChg>
      <pc:sldChg chg="del">
        <pc:chgData name="Zehao Ye (PhD Dept of Civil Eng FT)" userId="d827c302-4605-4336-ac8f-67ae5ff568c8" providerId="ADAL" clId="{A1DC10C7-A626-4B41-AB76-99A33F5C8F4D}" dt="2024-05-03T12:50:41.021" v="5" actId="47"/>
        <pc:sldMkLst>
          <pc:docMk/>
          <pc:sldMk cId="4127050049" sldId="329"/>
        </pc:sldMkLst>
      </pc:sldChg>
      <pc:sldChg chg="del">
        <pc:chgData name="Zehao Ye (PhD Dept of Civil Eng FT)" userId="d827c302-4605-4336-ac8f-67ae5ff568c8" providerId="ADAL" clId="{A1DC10C7-A626-4B41-AB76-99A33F5C8F4D}" dt="2024-05-03T12:50:36.726" v="0" actId="47"/>
        <pc:sldMkLst>
          <pc:docMk/>
          <pc:sldMk cId="2353334077" sldId="330"/>
        </pc:sldMkLst>
      </pc:sldChg>
      <pc:sldChg chg="del">
        <pc:chgData name="Zehao Ye (PhD Dept of Civil Eng FT)" userId="d827c302-4605-4336-ac8f-67ae5ff568c8" providerId="ADAL" clId="{A1DC10C7-A626-4B41-AB76-99A33F5C8F4D}" dt="2024-05-03T12:50:37.371" v="1" actId="47"/>
        <pc:sldMkLst>
          <pc:docMk/>
          <pc:sldMk cId="2390368154" sldId="332"/>
        </pc:sldMkLst>
      </pc:sldChg>
      <pc:sldChg chg="del">
        <pc:chgData name="Zehao Ye (PhD Dept of Civil Eng FT)" userId="d827c302-4605-4336-ac8f-67ae5ff568c8" providerId="ADAL" clId="{A1DC10C7-A626-4B41-AB76-99A33F5C8F4D}" dt="2024-05-03T12:50:38.446" v="2" actId="47"/>
        <pc:sldMkLst>
          <pc:docMk/>
          <pc:sldMk cId="3726788744" sldId="333"/>
        </pc:sldMkLst>
      </pc:sldChg>
      <pc:sldChg chg="addSp delSp modSp mod modNotesTx">
        <pc:chgData name="Zehao Ye (PhD Dept of Civil Eng FT)" userId="d827c302-4605-4336-ac8f-67ae5ff568c8" providerId="ADAL" clId="{A1DC10C7-A626-4B41-AB76-99A33F5C8F4D}" dt="2024-05-03T12:54:42.551" v="83" actId="20577"/>
        <pc:sldMkLst>
          <pc:docMk/>
          <pc:sldMk cId="2870025519" sldId="334"/>
        </pc:sldMkLst>
      </pc:sldChg>
      <pc:sldChg chg="addSp delSp modSp add mod">
        <pc:chgData name="Zehao Ye (PhD Dept of Civil Eng FT)" userId="d827c302-4605-4336-ac8f-67ae5ff568c8" providerId="ADAL" clId="{A1DC10C7-A626-4B41-AB76-99A33F5C8F4D}" dt="2024-05-03T12:57:41.315" v="118" actId="14100"/>
        <pc:sldMkLst>
          <pc:docMk/>
          <pc:sldMk cId="2465677424" sldId="335"/>
        </pc:sldMkLst>
      </pc:sldChg>
      <pc:sldChg chg="addSp delSp modSp add mod">
        <pc:chgData name="Zehao Ye (PhD Dept of Civil Eng FT)" userId="d827c302-4605-4336-ac8f-67ae5ff568c8" providerId="ADAL" clId="{A1DC10C7-A626-4B41-AB76-99A33F5C8F4D}" dt="2024-05-03T14:23:00.406" v="1565" actId="478"/>
        <pc:sldMkLst>
          <pc:docMk/>
          <pc:sldMk cId="3341605411" sldId="336"/>
        </pc:sldMkLst>
      </pc:sldChg>
      <pc:sldChg chg="addSp modSp add mod">
        <pc:chgData name="Zehao Ye (PhD Dept of Civil Eng FT)" userId="d827c302-4605-4336-ac8f-67ae5ff568c8" providerId="ADAL" clId="{A1DC10C7-A626-4B41-AB76-99A33F5C8F4D}" dt="2024-05-03T14:27:56.737" v="1633" actId="1076"/>
        <pc:sldMkLst>
          <pc:docMk/>
          <pc:sldMk cId="2427407200" sldId="337"/>
        </pc:sldMkLst>
      </pc:sldChg>
    </pc:docChg>
  </pc:docChgLst>
  <pc:docChgLst>
    <pc:chgData name="Zehao Ye (PhD Dept of Civil Eng FT)" userId="d827c302-4605-4336-ac8f-67ae5ff568c8" providerId="ADAL" clId="{D6227F4C-FDC0-440B-984A-E6B73055B0B0}"/>
    <pc:docChg chg="undo custSel addSld modSld">
      <pc:chgData name="Zehao Ye (PhD Dept of Civil Eng FT)" userId="d827c302-4605-4336-ac8f-67ae5ff568c8" providerId="ADAL" clId="{D6227F4C-FDC0-440B-984A-E6B73055B0B0}" dt="2024-03-27T12:49:16.707" v="131" actId="1076"/>
      <pc:docMkLst>
        <pc:docMk/>
      </pc:docMkLst>
      <pc:sldChg chg="modSp mod">
        <pc:chgData name="Zehao Ye (PhD Dept of Civil Eng FT)" userId="d827c302-4605-4336-ac8f-67ae5ff568c8" providerId="ADAL" clId="{D6227F4C-FDC0-440B-984A-E6B73055B0B0}" dt="2024-03-26T23:33:06.504" v="42" actId="14100"/>
        <pc:sldMkLst>
          <pc:docMk/>
          <pc:sldMk cId="1206804472" sldId="320"/>
        </pc:sldMkLst>
      </pc:sldChg>
      <pc:sldChg chg="addSp modSp mod">
        <pc:chgData name="Zehao Ye (PhD Dept of Civil Eng FT)" userId="d827c302-4605-4336-ac8f-67ae5ff568c8" providerId="ADAL" clId="{D6227F4C-FDC0-440B-984A-E6B73055B0B0}" dt="2024-03-27T12:49:16.707" v="131" actId="1076"/>
        <pc:sldMkLst>
          <pc:docMk/>
          <pc:sldMk cId="2795344435" sldId="331"/>
        </pc:sldMkLst>
      </pc:sldChg>
      <pc:sldChg chg="addSp delSp modSp add mod">
        <pc:chgData name="Zehao Ye (PhD Dept of Civil Eng FT)" userId="d827c302-4605-4336-ac8f-67ae5ff568c8" providerId="ADAL" clId="{D6227F4C-FDC0-440B-984A-E6B73055B0B0}" dt="2024-03-27T11:08:37.313" v="120" actId="1076"/>
        <pc:sldMkLst>
          <pc:docMk/>
          <pc:sldMk cId="3213620406" sldId="333"/>
        </pc:sldMkLst>
      </pc:sldChg>
    </pc:docChg>
  </pc:docChgLst>
  <pc:docChgLst>
    <pc:chgData name="Zehao Ye (PhD Dept of Civil Eng FT)" userId="d827c302-4605-4336-ac8f-67ae5ff568c8" providerId="ADAL" clId="{A6D11E09-FD1B-4ECC-914A-0DEF0DFD12C8}"/>
    <pc:docChg chg="undo custSel modSld">
      <pc:chgData name="Zehao Ye (PhD Dept of Civil Eng FT)" userId="d827c302-4605-4336-ac8f-67ae5ff568c8" providerId="ADAL" clId="{A6D11E09-FD1B-4ECC-914A-0DEF0DFD12C8}" dt="2023-11-29T00:47:55.238" v="544" actId="20577"/>
      <pc:docMkLst>
        <pc:docMk/>
      </pc:docMkLst>
      <pc:sldChg chg="addSp modSp mod">
        <pc:chgData name="Zehao Ye (PhD Dept of Civil Eng FT)" userId="d827c302-4605-4336-ac8f-67ae5ff568c8" providerId="ADAL" clId="{A6D11E09-FD1B-4ECC-914A-0DEF0DFD12C8}" dt="2023-11-29T00:44:23.714" v="455" actId="14100"/>
        <pc:sldMkLst>
          <pc:docMk/>
          <pc:sldMk cId="3261910046" sldId="309"/>
        </pc:sldMkLst>
      </pc:sldChg>
      <pc:sldChg chg="modSp mod">
        <pc:chgData name="Zehao Ye (PhD Dept of Civil Eng FT)" userId="d827c302-4605-4336-ac8f-67ae5ff568c8" providerId="ADAL" clId="{A6D11E09-FD1B-4ECC-914A-0DEF0DFD12C8}" dt="2023-11-28T22:54:48.860" v="0" actId="1076"/>
        <pc:sldMkLst>
          <pc:docMk/>
          <pc:sldMk cId="3128207437" sldId="312"/>
        </pc:sldMkLst>
      </pc:sldChg>
      <pc:sldChg chg="modSp mod">
        <pc:chgData name="Zehao Ye (PhD Dept of Civil Eng FT)" userId="d827c302-4605-4336-ac8f-67ae5ff568c8" providerId="ADAL" clId="{A6D11E09-FD1B-4ECC-914A-0DEF0DFD12C8}" dt="2023-11-29T00:47:55.238" v="544" actId="20577"/>
        <pc:sldMkLst>
          <pc:docMk/>
          <pc:sldMk cId="4181450727" sldId="313"/>
        </pc:sldMkLst>
      </pc:sldChg>
      <pc:sldChg chg="addSp delSp modSp mod">
        <pc:chgData name="Zehao Ye (PhD Dept of Civil Eng FT)" userId="d827c302-4605-4336-ac8f-67ae5ff568c8" providerId="ADAL" clId="{A6D11E09-FD1B-4ECC-914A-0DEF0DFD12C8}" dt="2023-11-29T00:44:45.319" v="493" actId="20577"/>
        <pc:sldMkLst>
          <pc:docMk/>
          <pc:sldMk cId="2843816845" sldId="314"/>
        </pc:sldMkLst>
      </pc:sldChg>
    </pc:docChg>
  </pc:docChgLst>
  <pc:docChgLst>
    <pc:chgData name="Zehao Ye (PhD Dept of Civil Eng FT)" userId="d827c302-4605-4336-ac8f-67ae5ff568c8" providerId="ADAL" clId="{0DF2E60F-F410-4AB7-83A3-3400D20F2FF2}"/>
    <pc:docChg chg="undo custSel addSld delSld modSld sldOrd">
      <pc:chgData name="Zehao Ye (PhD Dept of Civil Eng FT)" userId="d827c302-4605-4336-ac8f-67ae5ff568c8" providerId="ADAL" clId="{0DF2E60F-F410-4AB7-83A3-3400D20F2FF2}" dt="2024-04-08T13:23:22.250" v="1290" actId="20577"/>
      <pc:docMkLst>
        <pc:docMk/>
      </pc:docMkLst>
      <pc:sldChg chg="del">
        <pc:chgData name="Zehao Ye (PhD Dept of Civil Eng FT)" userId="d827c302-4605-4336-ac8f-67ae5ff568c8" providerId="ADAL" clId="{0DF2E60F-F410-4AB7-83A3-3400D20F2FF2}" dt="2024-03-28T23:36:14.027" v="2" actId="47"/>
        <pc:sldMkLst>
          <pc:docMk/>
          <pc:sldMk cId="3670227241" sldId="319"/>
        </pc:sldMkLst>
      </pc:sldChg>
      <pc:sldChg chg="del">
        <pc:chgData name="Zehao Ye (PhD Dept of Civil Eng FT)" userId="d827c302-4605-4336-ac8f-67ae5ff568c8" providerId="ADAL" clId="{0DF2E60F-F410-4AB7-83A3-3400D20F2FF2}" dt="2024-03-28T23:36:35.918" v="8" actId="47"/>
        <pc:sldMkLst>
          <pc:docMk/>
          <pc:sldMk cId="2635951633" sldId="321"/>
        </pc:sldMkLst>
      </pc:sldChg>
      <pc:sldChg chg="del">
        <pc:chgData name="Zehao Ye (PhD Dept of Civil Eng FT)" userId="d827c302-4605-4336-ac8f-67ae5ff568c8" providerId="ADAL" clId="{0DF2E60F-F410-4AB7-83A3-3400D20F2FF2}" dt="2024-03-28T23:36:36.868" v="9" actId="47"/>
        <pc:sldMkLst>
          <pc:docMk/>
          <pc:sldMk cId="1054583220" sldId="322"/>
        </pc:sldMkLst>
      </pc:sldChg>
      <pc:sldChg chg="del">
        <pc:chgData name="Zehao Ye (PhD Dept of Civil Eng FT)" userId="d827c302-4605-4336-ac8f-67ae5ff568c8" providerId="ADAL" clId="{0DF2E60F-F410-4AB7-83A3-3400D20F2FF2}" dt="2024-03-28T23:36:37.498" v="10" actId="47"/>
        <pc:sldMkLst>
          <pc:docMk/>
          <pc:sldMk cId="3000710800" sldId="323"/>
        </pc:sldMkLst>
      </pc:sldChg>
      <pc:sldChg chg="del">
        <pc:chgData name="Zehao Ye (PhD Dept of Civil Eng FT)" userId="d827c302-4605-4336-ac8f-67ae5ff568c8" providerId="ADAL" clId="{0DF2E60F-F410-4AB7-83A3-3400D20F2FF2}" dt="2024-03-28T23:36:26.705" v="6" actId="47"/>
        <pc:sldMkLst>
          <pc:docMk/>
          <pc:sldMk cId="2190753222" sldId="324"/>
        </pc:sldMkLst>
      </pc:sldChg>
      <pc:sldChg chg="del">
        <pc:chgData name="Zehao Ye (PhD Dept of Civil Eng FT)" userId="d827c302-4605-4336-ac8f-67ae5ff568c8" providerId="ADAL" clId="{0DF2E60F-F410-4AB7-83A3-3400D20F2FF2}" dt="2024-03-28T23:36:27.364" v="7" actId="47"/>
        <pc:sldMkLst>
          <pc:docMk/>
          <pc:sldMk cId="151412146" sldId="325"/>
        </pc:sldMkLst>
      </pc:sldChg>
      <pc:sldChg chg="addSp delSp modSp mod ord">
        <pc:chgData name="Zehao Ye (PhD Dept of Civil Eng FT)" userId="d827c302-4605-4336-ac8f-67ae5ff568c8" providerId="ADAL" clId="{0DF2E60F-F410-4AB7-83A3-3400D20F2FF2}" dt="2024-04-08T13:23:22.250" v="1290" actId="20577"/>
        <pc:sldMkLst>
          <pc:docMk/>
          <pc:sldMk cId="458405320" sldId="326"/>
        </pc:sldMkLst>
      </pc:sldChg>
      <pc:sldChg chg="addSp modSp add mod ord">
        <pc:chgData name="Zehao Ye (PhD Dept of Civil Eng FT)" userId="d827c302-4605-4336-ac8f-67ae5ff568c8" providerId="ADAL" clId="{0DF2E60F-F410-4AB7-83A3-3400D20F2FF2}" dt="2024-04-08T11:38:48.092" v="401" actId="20577"/>
        <pc:sldMkLst>
          <pc:docMk/>
          <pc:sldMk cId="553187118" sldId="327"/>
        </pc:sldMkLst>
      </pc:sldChg>
      <pc:sldChg chg="del">
        <pc:chgData name="Zehao Ye (PhD Dept of Civil Eng FT)" userId="d827c302-4605-4336-ac8f-67ae5ff568c8" providerId="ADAL" clId="{0DF2E60F-F410-4AB7-83A3-3400D20F2FF2}" dt="2024-03-28T23:36:10.033" v="0" actId="47"/>
        <pc:sldMkLst>
          <pc:docMk/>
          <pc:sldMk cId="2379485563" sldId="327"/>
        </pc:sldMkLst>
      </pc:sldChg>
      <pc:sldChg chg="del">
        <pc:chgData name="Zehao Ye (PhD Dept of Civil Eng FT)" userId="d827c302-4605-4336-ac8f-67ae5ff568c8" providerId="ADAL" clId="{0DF2E60F-F410-4AB7-83A3-3400D20F2FF2}" dt="2024-03-28T23:36:21.464" v="3" actId="47"/>
        <pc:sldMkLst>
          <pc:docMk/>
          <pc:sldMk cId="136146636" sldId="328"/>
        </pc:sldMkLst>
      </pc:sldChg>
      <pc:sldChg chg="del">
        <pc:chgData name="Zehao Ye (PhD Dept of Civil Eng FT)" userId="d827c302-4605-4336-ac8f-67ae5ff568c8" providerId="ADAL" clId="{0DF2E60F-F410-4AB7-83A3-3400D20F2FF2}" dt="2024-03-28T23:36:22.108" v="4" actId="47"/>
        <pc:sldMkLst>
          <pc:docMk/>
          <pc:sldMk cId="247020597" sldId="329"/>
        </pc:sldMkLst>
      </pc:sldChg>
      <pc:sldChg chg="del">
        <pc:chgData name="Zehao Ye (PhD Dept of Civil Eng FT)" userId="d827c302-4605-4336-ac8f-67ae5ff568c8" providerId="ADAL" clId="{0DF2E60F-F410-4AB7-83A3-3400D20F2FF2}" dt="2024-03-28T23:36:10.753" v="1" actId="47"/>
        <pc:sldMkLst>
          <pc:docMk/>
          <pc:sldMk cId="1097431639" sldId="330"/>
        </pc:sldMkLst>
      </pc:sldChg>
      <pc:sldChg chg="del">
        <pc:chgData name="Zehao Ye (PhD Dept of Civil Eng FT)" userId="d827c302-4605-4336-ac8f-67ae5ff568c8" providerId="ADAL" clId="{0DF2E60F-F410-4AB7-83A3-3400D20F2FF2}" dt="2024-03-28T23:36:22.709" v="5" actId="47"/>
        <pc:sldMkLst>
          <pc:docMk/>
          <pc:sldMk cId="2795344435" sldId="331"/>
        </pc:sldMkLst>
      </pc:sldChg>
      <pc:sldChg chg="del">
        <pc:chgData name="Zehao Ye (PhD Dept of Civil Eng FT)" userId="d827c302-4605-4336-ac8f-67ae5ff568c8" providerId="ADAL" clId="{0DF2E60F-F410-4AB7-83A3-3400D20F2FF2}" dt="2024-04-08T11:33:12.973" v="70" actId="47"/>
        <pc:sldMkLst>
          <pc:docMk/>
          <pc:sldMk cId="3246077738" sldId="332"/>
        </pc:sldMkLst>
      </pc:sldChg>
      <pc:sldChg chg="del">
        <pc:chgData name="Zehao Ye (PhD Dept of Civil Eng FT)" userId="d827c302-4605-4336-ac8f-67ae5ff568c8" providerId="ADAL" clId="{0DF2E60F-F410-4AB7-83A3-3400D20F2FF2}" dt="2024-03-28T23:36:38.146" v="11" actId="47"/>
        <pc:sldMkLst>
          <pc:docMk/>
          <pc:sldMk cId="3213620406" sldId="333"/>
        </pc:sldMkLst>
      </pc:sldChg>
    </pc:docChg>
  </pc:docChgLst>
  <pc:docChgLst>
    <pc:chgData name="Zehao Ye (PhD Dept of Civil Eng FT)" userId="d827c302-4605-4336-ac8f-67ae5ff568c8" providerId="ADAL" clId="{E024A724-B1FF-405E-8765-776532781D7B}"/>
    <pc:docChg chg="undo custSel addSld delSld modSld">
      <pc:chgData name="Zehao Ye (PhD Dept of Civil Eng FT)" userId="d827c302-4605-4336-ac8f-67ae5ff568c8" providerId="ADAL" clId="{E024A724-B1FF-405E-8765-776532781D7B}" dt="2024-04-18T23:56:04.660" v="501" actId="255"/>
      <pc:docMkLst>
        <pc:docMk/>
      </pc:docMkLst>
      <pc:sldChg chg="modSp mod">
        <pc:chgData name="Zehao Ye (PhD Dept of Civil Eng FT)" userId="d827c302-4605-4336-ac8f-67ae5ff568c8" providerId="ADAL" clId="{E024A724-B1FF-405E-8765-776532781D7B}" dt="2024-04-17T19:52:24.814" v="22" actId="1076"/>
        <pc:sldMkLst>
          <pc:docMk/>
          <pc:sldMk cId="239893239" sldId="256"/>
        </pc:sldMkLst>
      </pc:sldChg>
      <pc:sldChg chg="addSp delSp modSp add mod">
        <pc:chgData name="Zehao Ye (PhD Dept of Civil Eng FT)" userId="d827c302-4605-4336-ac8f-67ae5ff568c8" providerId="ADAL" clId="{E024A724-B1FF-405E-8765-776532781D7B}" dt="2024-04-18T23:56:04.660" v="501" actId="255"/>
        <pc:sldMkLst>
          <pc:docMk/>
          <pc:sldMk cId="789415806" sldId="312"/>
        </pc:sldMkLst>
      </pc:sldChg>
      <pc:sldChg chg="addSp modSp mod modAnim">
        <pc:chgData name="Zehao Ye (PhD Dept of Civil Eng FT)" userId="d827c302-4605-4336-ac8f-67ae5ff568c8" providerId="ADAL" clId="{E024A724-B1FF-405E-8765-776532781D7B}" dt="2024-04-17T20:33:23.623" v="368" actId="14100"/>
        <pc:sldMkLst>
          <pc:docMk/>
          <pc:sldMk cId="458405320" sldId="326"/>
        </pc:sldMkLst>
      </pc:sldChg>
      <pc:sldChg chg="del">
        <pc:chgData name="Zehao Ye (PhD Dept of Civil Eng FT)" userId="d827c302-4605-4336-ac8f-67ae5ff568c8" providerId="ADAL" clId="{E024A724-B1FF-405E-8765-776532781D7B}" dt="2024-04-17T19:52:53.818" v="23" actId="47"/>
        <pc:sldMkLst>
          <pc:docMk/>
          <pc:sldMk cId="553187118" sldId="327"/>
        </pc:sldMkLst>
      </pc:sldChg>
      <pc:sldChg chg="modSp mod">
        <pc:chgData name="Zehao Ye (PhD Dept of Civil Eng FT)" userId="d827c302-4605-4336-ac8f-67ae5ff568c8" providerId="ADAL" clId="{E024A724-B1FF-405E-8765-776532781D7B}" dt="2024-04-18T23:51:48" v="463" actId="14100"/>
        <pc:sldMkLst>
          <pc:docMk/>
          <pc:sldMk cId="543166549" sldId="328"/>
        </pc:sldMkLst>
      </pc:sldChg>
      <pc:sldChg chg="modSp mod">
        <pc:chgData name="Zehao Ye (PhD Dept of Civil Eng FT)" userId="d827c302-4605-4336-ac8f-67ae5ff568c8" providerId="ADAL" clId="{E024A724-B1FF-405E-8765-776532781D7B}" dt="2024-04-18T23:51:57.235" v="466" actId="20577"/>
        <pc:sldMkLst>
          <pc:docMk/>
          <pc:sldMk cId="4127050049" sldId="329"/>
        </pc:sldMkLst>
      </pc:sldChg>
      <pc:sldChg chg="modSp mod">
        <pc:chgData name="Zehao Ye (PhD Dept of Civil Eng FT)" userId="d827c302-4605-4336-ac8f-67ae5ff568c8" providerId="ADAL" clId="{E024A724-B1FF-405E-8765-776532781D7B}" dt="2024-04-17T20:30:40.147" v="301" actId="14100"/>
        <pc:sldMkLst>
          <pc:docMk/>
          <pc:sldMk cId="2353334077" sldId="330"/>
        </pc:sldMkLst>
      </pc:sldChg>
      <pc:sldChg chg="modSp mod">
        <pc:chgData name="Zehao Ye (PhD Dept of Civil Eng FT)" userId="d827c302-4605-4336-ac8f-67ae5ff568c8" providerId="ADAL" clId="{E024A724-B1FF-405E-8765-776532781D7B}" dt="2024-04-17T20:28:20.919" v="285" actId="14100"/>
        <pc:sldMkLst>
          <pc:docMk/>
          <pc:sldMk cId="2390368154" sldId="332"/>
        </pc:sldMkLst>
      </pc:sldChg>
      <pc:sldChg chg="modSp mod">
        <pc:chgData name="Zehao Ye (PhD Dept of Civil Eng FT)" userId="d827c302-4605-4336-ac8f-67ae5ff568c8" providerId="ADAL" clId="{E024A724-B1FF-405E-8765-776532781D7B}" dt="2024-04-17T20:31:10.951" v="302" actId="14100"/>
        <pc:sldMkLst>
          <pc:docMk/>
          <pc:sldMk cId="3726788744" sldId="333"/>
        </pc:sldMkLst>
      </pc:sldChg>
      <pc:sldChg chg="modSp mod">
        <pc:chgData name="Zehao Ye (PhD Dept of Civil Eng FT)" userId="d827c302-4605-4336-ac8f-67ae5ff568c8" providerId="ADAL" clId="{E024A724-B1FF-405E-8765-776532781D7B}" dt="2024-04-17T20:25:21.161" v="254" actId="1076"/>
        <pc:sldMkLst>
          <pc:docMk/>
          <pc:sldMk cId="2870025519" sldId="334"/>
        </pc:sldMkLst>
      </pc:sldChg>
      <pc:sldChg chg="modSp add del mod">
        <pc:chgData name="Zehao Ye (PhD Dept of Civil Eng FT)" userId="d827c302-4605-4336-ac8f-67ae5ff568c8" providerId="ADAL" clId="{E024A724-B1FF-405E-8765-776532781D7B}" dt="2024-04-17T20:15:07.396" v="86" actId="47"/>
        <pc:sldMkLst>
          <pc:docMk/>
          <pc:sldMk cId="4007055722" sldId="335"/>
        </pc:sldMkLst>
      </pc:sldChg>
    </pc:docChg>
  </pc:docChgLst>
  <pc:docChgLst>
    <pc:chgData name="叶 泽浩" userId="f5ad3a2f899be0ed" providerId="LiveId" clId="{BEE62221-9474-4479-82ED-A725A04B2BAC}"/>
    <pc:docChg chg="undo custSel addSld delSld modSld sldOrd">
      <pc:chgData name="叶 泽浩" userId="f5ad3a2f899be0ed" providerId="LiveId" clId="{BEE62221-9474-4479-82ED-A725A04B2BAC}" dt="2020-09-26T01:04:19.195" v="1296" actId="1076"/>
      <pc:docMkLst>
        <pc:docMk/>
      </pc:docMkLst>
      <pc:sldChg chg="addSp delSp modSp mod">
        <pc:chgData name="叶 泽浩" userId="f5ad3a2f899be0ed" providerId="LiveId" clId="{BEE62221-9474-4479-82ED-A725A04B2BAC}" dt="2020-09-26T00:43:22.827" v="245"/>
        <pc:sldMkLst>
          <pc:docMk/>
          <pc:sldMk cId="95458856" sldId="258"/>
        </pc:sldMkLst>
      </pc:sldChg>
      <pc:sldChg chg="modSp mod">
        <pc:chgData name="叶 泽浩" userId="f5ad3a2f899be0ed" providerId="LiveId" clId="{BEE62221-9474-4479-82ED-A725A04B2BAC}" dt="2020-09-26T01:01:15.889" v="985"/>
        <pc:sldMkLst>
          <pc:docMk/>
          <pc:sldMk cId="1229997833" sldId="259"/>
        </pc:sldMkLst>
      </pc:sldChg>
      <pc:sldChg chg="del">
        <pc:chgData name="叶 泽浩" userId="f5ad3a2f899be0ed" providerId="LiveId" clId="{BEE62221-9474-4479-82ED-A725A04B2BAC}" dt="2020-09-26T00:40:48.518" v="173" actId="47"/>
        <pc:sldMkLst>
          <pc:docMk/>
          <pc:sldMk cId="2466536349" sldId="260"/>
        </pc:sldMkLst>
      </pc:sldChg>
      <pc:sldChg chg="del">
        <pc:chgData name="叶 泽浩" userId="f5ad3a2f899be0ed" providerId="LiveId" clId="{BEE62221-9474-4479-82ED-A725A04B2BAC}" dt="2020-09-26T00:40:50.036" v="175" actId="47"/>
        <pc:sldMkLst>
          <pc:docMk/>
          <pc:sldMk cId="1781770917" sldId="261"/>
        </pc:sldMkLst>
      </pc:sldChg>
      <pc:sldChg chg="del">
        <pc:chgData name="叶 泽浩" userId="f5ad3a2f899be0ed" providerId="LiveId" clId="{BEE62221-9474-4479-82ED-A725A04B2BAC}" dt="2020-09-26T00:40:49.365" v="174" actId="47"/>
        <pc:sldMkLst>
          <pc:docMk/>
          <pc:sldMk cId="4138783724" sldId="262"/>
        </pc:sldMkLst>
      </pc:sldChg>
      <pc:sldChg chg="del">
        <pc:chgData name="叶 泽浩" userId="f5ad3a2f899be0ed" providerId="LiveId" clId="{BEE62221-9474-4479-82ED-A725A04B2BAC}" dt="2020-09-26T00:40:51.424" v="176" actId="47"/>
        <pc:sldMkLst>
          <pc:docMk/>
          <pc:sldMk cId="2694122937" sldId="263"/>
        </pc:sldMkLst>
      </pc:sldChg>
      <pc:sldChg chg="del">
        <pc:chgData name="叶 泽浩" userId="f5ad3a2f899be0ed" providerId="LiveId" clId="{BEE62221-9474-4479-82ED-A725A04B2BAC}" dt="2020-09-26T00:40:52.542" v="177" actId="47"/>
        <pc:sldMkLst>
          <pc:docMk/>
          <pc:sldMk cId="2771762670" sldId="264"/>
        </pc:sldMkLst>
      </pc:sldChg>
      <pc:sldChg chg="del">
        <pc:chgData name="叶 泽浩" userId="f5ad3a2f899be0ed" providerId="LiveId" clId="{BEE62221-9474-4479-82ED-A725A04B2BAC}" dt="2020-09-26T00:40:53.583" v="178" actId="47"/>
        <pc:sldMkLst>
          <pc:docMk/>
          <pc:sldMk cId="1663633230" sldId="265"/>
        </pc:sldMkLst>
      </pc:sldChg>
      <pc:sldChg chg="del">
        <pc:chgData name="叶 泽浩" userId="f5ad3a2f899be0ed" providerId="LiveId" clId="{BEE62221-9474-4479-82ED-A725A04B2BAC}" dt="2020-09-26T00:40:54.613" v="179" actId="47"/>
        <pc:sldMkLst>
          <pc:docMk/>
          <pc:sldMk cId="580667512" sldId="266"/>
        </pc:sldMkLst>
      </pc:sldChg>
      <pc:sldChg chg="del">
        <pc:chgData name="叶 泽浩" userId="f5ad3a2f899be0ed" providerId="LiveId" clId="{BEE62221-9474-4479-82ED-A725A04B2BAC}" dt="2020-09-26T00:40:55.666" v="180" actId="47"/>
        <pc:sldMkLst>
          <pc:docMk/>
          <pc:sldMk cId="3021987131" sldId="267"/>
        </pc:sldMkLst>
      </pc:sldChg>
      <pc:sldChg chg="del">
        <pc:chgData name="叶 泽浩" userId="f5ad3a2f899be0ed" providerId="LiveId" clId="{BEE62221-9474-4479-82ED-A725A04B2BAC}" dt="2020-09-26T00:40:56.507" v="181" actId="47"/>
        <pc:sldMkLst>
          <pc:docMk/>
          <pc:sldMk cId="3101484269" sldId="268"/>
        </pc:sldMkLst>
      </pc:sldChg>
      <pc:sldChg chg="del">
        <pc:chgData name="叶 泽浩" userId="f5ad3a2f899be0ed" providerId="LiveId" clId="{BEE62221-9474-4479-82ED-A725A04B2BAC}" dt="2020-09-26T00:40:57.326" v="182" actId="47"/>
        <pc:sldMkLst>
          <pc:docMk/>
          <pc:sldMk cId="806323968" sldId="269"/>
        </pc:sldMkLst>
      </pc:sldChg>
      <pc:sldChg chg="del">
        <pc:chgData name="叶 泽浩" userId="f5ad3a2f899be0ed" providerId="LiveId" clId="{BEE62221-9474-4479-82ED-A725A04B2BAC}" dt="2020-09-26T00:40:58.826" v="183" actId="47"/>
        <pc:sldMkLst>
          <pc:docMk/>
          <pc:sldMk cId="3635541522" sldId="270"/>
        </pc:sldMkLst>
      </pc:sldChg>
      <pc:sldChg chg="addSp delSp modSp add mod ord">
        <pc:chgData name="叶 泽浩" userId="f5ad3a2f899be0ed" providerId="LiveId" clId="{BEE62221-9474-4479-82ED-A725A04B2BAC}" dt="2020-09-26T00:50:57.027" v="367" actId="14100"/>
        <pc:sldMkLst>
          <pc:docMk/>
          <pc:sldMk cId="2487538718" sldId="272"/>
        </pc:sldMkLst>
      </pc:sldChg>
      <pc:sldChg chg="addSp delSp modSp add mod">
        <pc:chgData name="叶 泽浩" userId="f5ad3a2f899be0ed" providerId="LiveId" clId="{BEE62221-9474-4479-82ED-A725A04B2BAC}" dt="2020-09-26T00:53:07.099" v="614" actId="14100"/>
        <pc:sldMkLst>
          <pc:docMk/>
          <pc:sldMk cId="3162583781" sldId="273"/>
        </pc:sldMkLst>
      </pc:sldChg>
      <pc:sldChg chg="addSp delSp modSp add mod">
        <pc:chgData name="叶 泽浩" userId="f5ad3a2f899be0ed" providerId="LiveId" clId="{BEE62221-9474-4479-82ED-A725A04B2BAC}" dt="2020-09-26T00:46:02.422" v="316" actId="14100"/>
        <pc:sldMkLst>
          <pc:docMk/>
          <pc:sldMk cId="2146874858" sldId="274"/>
        </pc:sldMkLst>
      </pc:sldChg>
      <pc:sldChg chg="addSp delSp modSp add mod">
        <pc:chgData name="叶 泽浩" userId="f5ad3a2f899be0ed" providerId="LiveId" clId="{BEE62221-9474-4479-82ED-A725A04B2BAC}" dt="2020-09-26T00:52:31.466" v="609" actId="14100"/>
        <pc:sldMkLst>
          <pc:docMk/>
          <pc:sldMk cId="2191063385" sldId="275"/>
        </pc:sldMkLst>
      </pc:sldChg>
      <pc:sldChg chg="addSp delSp modSp add mod">
        <pc:chgData name="叶 泽浩" userId="f5ad3a2f899be0ed" providerId="LiveId" clId="{BEE62221-9474-4479-82ED-A725A04B2BAC}" dt="2020-09-26T00:55:28.660" v="750" actId="1076"/>
        <pc:sldMkLst>
          <pc:docMk/>
          <pc:sldMk cId="702429028" sldId="276"/>
        </pc:sldMkLst>
      </pc:sldChg>
      <pc:sldChg chg="addSp delSp modSp add mod">
        <pc:chgData name="叶 泽浩" userId="f5ad3a2f899be0ed" providerId="LiveId" clId="{BEE62221-9474-4479-82ED-A725A04B2BAC}" dt="2020-09-26T00:55:59.492" v="766" actId="14100"/>
        <pc:sldMkLst>
          <pc:docMk/>
          <pc:sldMk cId="1312054363" sldId="277"/>
        </pc:sldMkLst>
      </pc:sldChg>
      <pc:sldChg chg="addSp delSp modSp add mod">
        <pc:chgData name="叶 泽浩" userId="f5ad3a2f899be0ed" providerId="LiveId" clId="{BEE62221-9474-4479-82ED-A725A04B2BAC}" dt="2020-09-26T00:57:33.563" v="873" actId="1076"/>
        <pc:sldMkLst>
          <pc:docMk/>
          <pc:sldMk cId="78203729" sldId="278"/>
        </pc:sldMkLst>
      </pc:sldChg>
      <pc:sldChg chg="addSp delSp modSp add mod">
        <pc:chgData name="叶 泽浩" userId="f5ad3a2f899be0ed" providerId="LiveId" clId="{BEE62221-9474-4479-82ED-A725A04B2BAC}" dt="2020-09-26T00:58:32.267" v="901" actId="14100"/>
        <pc:sldMkLst>
          <pc:docMk/>
          <pc:sldMk cId="2775244124" sldId="279"/>
        </pc:sldMkLst>
      </pc:sldChg>
      <pc:sldChg chg="addSp delSp modSp add mod modAnim">
        <pc:chgData name="叶 泽浩" userId="f5ad3a2f899be0ed" providerId="LiveId" clId="{BEE62221-9474-4479-82ED-A725A04B2BAC}" dt="2020-09-26T00:59:44.779" v="908" actId="1076"/>
        <pc:sldMkLst>
          <pc:docMk/>
          <pc:sldMk cId="1725045591" sldId="280"/>
        </pc:sldMkLst>
      </pc:sldChg>
      <pc:sldChg chg="addSp delSp modSp add mod delAnim">
        <pc:chgData name="叶 泽浩" userId="f5ad3a2f899be0ed" providerId="LiveId" clId="{BEE62221-9474-4479-82ED-A725A04B2BAC}" dt="2020-09-26T01:04:19.195" v="1296" actId="1076"/>
        <pc:sldMkLst>
          <pc:docMk/>
          <pc:sldMk cId="3088298278" sldId="281"/>
        </pc:sldMkLst>
      </pc:sldChg>
    </pc:docChg>
  </pc:docChgLst>
  <pc:docChgLst>
    <pc:chgData name="Zehao Ye (PhD Dept of Civil Eng FT)" userId="d827c302-4605-4336-ac8f-67ae5ff568c8" providerId="ADAL" clId="{9D3A9E20-6306-49BA-A8AC-E11EBDBD8A28}"/>
    <pc:docChg chg="undo custSel addSld modSld sldOrd">
      <pc:chgData name="Zehao Ye (PhD Dept of Civil Eng FT)" userId="d827c302-4605-4336-ac8f-67ae5ff568c8" providerId="ADAL" clId="{9D3A9E20-6306-49BA-A8AC-E11EBDBD8A28}" dt="2023-10-26T14:52:38.770" v="4035" actId="20577"/>
      <pc:docMkLst>
        <pc:docMk/>
      </pc:docMkLst>
      <pc:sldChg chg="modSp mod">
        <pc:chgData name="Zehao Ye (PhD Dept of Civil Eng FT)" userId="d827c302-4605-4336-ac8f-67ae5ff568c8" providerId="ADAL" clId="{9D3A9E20-6306-49BA-A8AC-E11EBDBD8A28}" dt="2023-10-26T13:37:16.605" v="3306" actId="1076"/>
        <pc:sldMkLst>
          <pc:docMk/>
          <pc:sldMk cId="1267901478" sldId="281"/>
        </pc:sldMkLst>
      </pc:sldChg>
      <pc:sldChg chg="addSp modSp mod">
        <pc:chgData name="Zehao Ye (PhD Dept of Civil Eng FT)" userId="d827c302-4605-4336-ac8f-67ae5ff568c8" providerId="ADAL" clId="{9D3A9E20-6306-49BA-A8AC-E11EBDBD8A28}" dt="2023-10-26T14:33:32.401" v="3678" actId="14100"/>
        <pc:sldMkLst>
          <pc:docMk/>
          <pc:sldMk cId="2754814758" sldId="306"/>
        </pc:sldMkLst>
      </pc:sldChg>
      <pc:sldChg chg="addSp delSp modSp mod">
        <pc:chgData name="Zehao Ye (PhD Dept of Civil Eng FT)" userId="d827c302-4605-4336-ac8f-67ae5ff568c8" providerId="ADAL" clId="{9D3A9E20-6306-49BA-A8AC-E11EBDBD8A28}" dt="2023-10-26T11:43:02.515" v="1089" actId="1076"/>
        <pc:sldMkLst>
          <pc:docMk/>
          <pc:sldMk cId="3988249497" sldId="307"/>
        </pc:sldMkLst>
      </pc:sldChg>
      <pc:sldChg chg="delSp modSp mod">
        <pc:chgData name="Zehao Ye (PhD Dept of Civil Eng FT)" userId="d827c302-4605-4336-ac8f-67ae5ff568c8" providerId="ADAL" clId="{9D3A9E20-6306-49BA-A8AC-E11EBDBD8A28}" dt="2023-10-26T11:30:41.348" v="772" actId="20577"/>
        <pc:sldMkLst>
          <pc:docMk/>
          <pc:sldMk cId="3048895627" sldId="309"/>
        </pc:sldMkLst>
      </pc:sldChg>
      <pc:sldChg chg="addSp delSp modSp mod">
        <pc:chgData name="Zehao Ye (PhD Dept of Civil Eng FT)" userId="d827c302-4605-4336-ac8f-67ae5ff568c8" providerId="ADAL" clId="{9D3A9E20-6306-49BA-A8AC-E11EBDBD8A28}" dt="2023-10-26T14:49:32.294" v="4002" actId="20577"/>
        <pc:sldMkLst>
          <pc:docMk/>
          <pc:sldMk cId="3335960323" sldId="310"/>
        </pc:sldMkLst>
      </pc:sldChg>
      <pc:sldChg chg="addSp delSp modSp mod">
        <pc:chgData name="Zehao Ye (PhD Dept of Civil Eng FT)" userId="d827c302-4605-4336-ac8f-67ae5ff568c8" providerId="ADAL" clId="{9D3A9E20-6306-49BA-A8AC-E11EBDBD8A28}" dt="2023-10-26T11:43:41.451" v="1116" actId="5793"/>
        <pc:sldMkLst>
          <pc:docMk/>
          <pc:sldMk cId="3133644935" sldId="311"/>
        </pc:sldMkLst>
      </pc:sldChg>
      <pc:sldChg chg="addSp delSp modSp mod">
        <pc:chgData name="Zehao Ye (PhD Dept of Civil Eng FT)" userId="d827c302-4605-4336-ac8f-67ae5ff568c8" providerId="ADAL" clId="{9D3A9E20-6306-49BA-A8AC-E11EBDBD8A28}" dt="2023-10-26T13:30:23.573" v="2888" actId="1076"/>
        <pc:sldMkLst>
          <pc:docMk/>
          <pc:sldMk cId="789415806" sldId="312"/>
        </pc:sldMkLst>
      </pc:sldChg>
      <pc:sldChg chg="modSp mod">
        <pc:chgData name="Zehao Ye (PhD Dept of Civil Eng FT)" userId="d827c302-4605-4336-ac8f-67ae5ff568c8" providerId="ADAL" clId="{9D3A9E20-6306-49BA-A8AC-E11EBDBD8A28}" dt="2023-10-26T14:45:00.070" v="3986" actId="20577"/>
        <pc:sldMkLst>
          <pc:docMk/>
          <pc:sldMk cId="4115785932" sldId="313"/>
        </pc:sldMkLst>
      </pc:sldChg>
      <pc:sldChg chg="delSp modSp add mod">
        <pc:chgData name="Zehao Ye (PhD Dept of Civil Eng FT)" userId="d827c302-4605-4336-ac8f-67ae5ff568c8" providerId="ADAL" clId="{9D3A9E20-6306-49BA-A8AC-E11EBDBD8A28}" dt="2023-10-26T10:41:27.962" v="271" actId="20577"/>
        <pc:sldMkLst>
          <pc:docMk/>
          <pc:sldMk cId="1682609671" sldId="314"/>
        </pc:sldMkLst>
      </pc:sldChg>
      <pc:sldChg chg="addSp delSp modSp add mod modAnim">
        <pc:chgData name="Zehao Ye (PhD Dept of Civil Eng FT)" userId="d827c302-4605-4336-ac8f-67ae5ff568c8" providerId="ADAL" clId="{9D3A9E20-6306-49BA-A8AC-E11EBDBD8A28}" dt="2023-10-26T11:34:53.436" v="817" actId="20577"/>
        <pc:sldMkLst>
          <pc:docMk/>
          <pc:sldMk cId="2271325181" sldId="315"/>
        </pc:sldMkLst>
      </pc:sldChg>
      <pc:sldChg chg="modSp add mod">
        <pc:chgData name="Zehao Ye (PhD Dept of Civil Eng FT)" userId="d827c302-4605-4336-ac8f-67ae5ff568c8" providerId="ADAL" clId="{9D3A9E20-6306-49BA-A8AC-E11EBDBD8A28}" dt="2023-10-26T11:43:33.577" v="1099" actId="20577"/>
        <pc:sldMkLst>
          <pc:docMk/>
          <pc:sldMk cId="2112658223" sldId="316"/>
        </pc:sldMkLst>
      </pc:sldChg>
      <pc:sldChg chg="addSp delSp modSp add mod">
        <pc:chgData name="Zehao Ye (PhD Dept of Civil Eng FT)" userId="d827c302-4605-4336-ac8f-67ae5ff568c8" providerId="ADAL" clId="{9D3A9E20-6306-49BA-A8AC-E11EBDBD8A28}" dt="2023-10-26T14:16:48.482" v="3394" actId="1076"/>
        <pc:sldMkLst>
          <pc:docMk/>
          <pc:sldMk cId="2910148948" sldId="317"/>
        </pc:sldMkLst>
      </pc:sldChg>
      <pc:sldChg chg="addSp delSp modSp add mod">
        <pc:chgData name="Zehao Ye (PhD Dept of Civil Eng FT)" userId="d827c302-4605-4336-ac8f-67ae5ff568c8" providerId="ADAL" clId="{9D3A9E20-6306-49BA-A8AC-E11EBDBD8A28}" dt="2023-10-26T11:48:34.894" v="1325"/>
        <pc:sldMkLst>
          <pc:docMk/>
          <pc:sldMk cId="552031103" sldId="318"/>
        </pc:sldMkLst>
      </pc:sldChg>
      <pc:sldChg chg="addSp delSp modSp add mod">
        <pc:chgData name="Zehao Ye (PhD Dept of Civil Eng FT)" userId="d827c302-4605-4336-ac8f-67ae5ff568c8" providerId="ADAL" clId="{9D3A9E20-6306-49BA-A8AC-E11EBDBD8A28}" dt="2023-10-26T14:41:52.627" v="3848" actId="114"/>
        <pc:sldMkLst>
          <pc:docMk/>
          <pc:sldMk cId="1159738158" sldId="319"/>
        </pc:sldMkLst>
      </pc:sldChg>
      <pc:sldChg chg="modSp add mod ord">
        <pc:chgData name="Zehao Ye (PhD Dept of Civil Eng FT)" userId="d827c302-4605-4336-ac8f-67ae5ff568c8" providerId="ADAL" clId="{9D3A9E20-6306-49BA-A8AC-E11EBDBD8A28}" dt="2023-10-26T14:52:38.770" v="4035" actId="20577"/>
        <pc:sldMkLst>
          <pc:docMk/>
          <pc:sldMk cId="3455170744" sldId="320"/>
        </pc:sldMkLst>
      </pc:sldChg>
    </pc:docChg>
  </pc:docChgLst>
  <pc:docChgLst>
    <pc:chgData name="Zehao Ye (PhD Dept of Civil Eng FT)" userId="d827c302-4605-4336-ac8f-67ae5ff568c8" providerId="ADAL" clId="{75697545-8EA1-4A86-92CE-3FABB90FBA11}"/>
    <pc:docChg chg="undo custSel addSld delSld modSld">
      <pc:chgData name="Zehao Ye (PhD Dept of Civil Eng FT)" userId="d827c302-4605-4336-ac8f-67ae5ff568c8" providerId="ADAL" clId="{75697545-8EA1-4A86-92CE-3FABB90FBA11}" dt="2023-11-24T12:37:31.324" v="1867" actId="20577"/>
      <pc:docMkLst>
        <pc:docMk/>
      </pc:docMkLst>
      <pc:sldChg chg="modSp mod">
        <pc:chgData name="Zehao Ye (PhD Dept of Civil Eng FT)" userId="d827c302-4605-4336-ac8f-67ae5ff568c8" providerId="ADAL" clId="{75697545-8EA1-4A86-92CE-3FABB90FBA11}" dt="2023-11-24T11:14:56.044" v="866" actId="1076"/>
        <pc:sldMkLst>
          <pc:docMk/>
          <pc:sldMk cId="1267901478" sldId="281"/>
        </pc:sldMkLst>
      </pc:sldChg>
      <pc:sldChg chg="addSp delSp modSp mod">
        <pc:chgData name="Zehao Ye (PhD Dept of Civil Eng FT)" userId="d827c302-4605-4336-ac8f-67ae5ff568c8" providerId="ADAL" clId="{75697545-8EA1-4A86-92CE-3FABB90FBA11}" dt="2023-11-24T11:59:14.937" v="1852" actId="20577"/>
        <pc:sldMkLst>
          <pc:docMk/>
          <pc:sldMk cId="2754814758" sldId="306"/>
        </pc:sldMkLst>
      </pc:sldChg>
      <pc:sldChg chg="addSp delSp modSp add mod">
        <pc:chgData name="Zehao Ye (PhD Dept of Civil Eng FT)" userId="d827c302-4605-4336-ac8f-67ae5ff568c8" providerId="ADAL" clId="{75697545-8EA1-4A86-92CE-3FABB90FBA11}" dt="2023-11-24T12:36:08.710" v="1859" actId="14100"/>
        <pc:sldMkLst>
          <pc:docMk/>
          <pc:sldMk cId="2631296129" sldId="307"/>
        </pc:sldMkLst>
      </pc:sldChg>
      <pc:sldChg chg="del">
        <pc:chgData name="Zehao Ye (PhD Dept of Civil Eng FT)" userId="d827c302-4605-4336-ac8f-67ae5ff568c8" providerId="ADAL" clId="{75697545-8EA1-4A86-92CE-3FABB90FBA11}" dt="2023-11-24T10:48:07.070" v="25" actId="47"/>
        <pc:sldMkLst>
          <pc:docMk/>
          <pc:sldMk cId="3988249497" sldId="307"/>
        </pc:sldMkLst>
      </pc:sldChg>
      <pc:sldChg chg="addSp delSp modSp add mod">
        <pc:chgData name="Zehao Ye (PhD Dept of Civil Eng FT)" userId="d827c302-4605-4336-ac8f-67ae5ff568c8" providerId="ADAL" clId="{75697545-8EA1-4A86-92CE-3FABB90FBA11}" dt="2023-11-24T11:58:12.796" v="1793" actId="14100"/>
        <pc:sldMkLst>
          <pc:docMk/>
          <pc:sldMk cId="2367537728" sldId="308"/>
        </pc:sldMkLst>
      </pc:sldChg>
      <pc:sldChg chg="del">
        <pc:chgData name="Zehao Ye (PhD Dept of Civil Eng FT)" userId="d827c302-4605-4336-ac8f-67ae5ff568c8" providerId="ADAL" clId="{75697545-8EA1-4A86-92CE-3FABB90FBA11}" dt="2023-11-24T10:48:06.143" v="24" actId="47"/>
        <pc:sldMkLst>
          <pc:docMk/>
          <pc:sldMk cId="4132603766" sldId="308"/>
        </pc:sldMkLst>
      </pc:sldChg>
      <pc:sldChg chg="del">
        <pc:chgData name="Zehao Ye (PhD Dept of Civil Eng FT)" userId="d827c302-4605-4336-ac8f-67ae5ff568c8" providerId="ADAL" clId="{75697545-8EA1-4A86-92CE-3FABB90FBA11}" dt="2023-11-24T10:48:03.799" v="23" actId="47"/>
        <pc:sldMkLst>
          <pc:docMk/>
          <pc:sldMk cId="3048895627" sldId="309"/>
        </pc:sldMkLst>
      </pc:sldChg>
      <pc:sldChg chg="delSp modSp add mod">
        <pc:chgData name="Zehao Ye (PhD Dept of Civil Eng FT)" userId="d827c302-4605-4336-ac8f-67ae5ff568c8" providerId="ADAL" clId="{75697545-8EA1-4A86-92CE-3FABB90FBA11}" dt="2023-11-24T12:37:31.324" v="1867" actId="20577"/>
        <pc:sldMkLst>
          <pc:docMk/>
          <pc:sldMk cId="3261910046" sldId="309"/>
        </pc:sldMkLst>
      </pc:sldChg>
      <pc:sldChg chg="del">
        <pc:chgData name="Zehao Ye (PhD Dept of Civil Eng FT)" userId="d827c302-4605-4336-ac8f-67ae5ff568c8" providerId="ADAL" clId="{75697545-8EA1-4A86-92CE-3FABB90FBA11}" dt="2023-11-24T10:48:02.375" v="21" actId="47"/>
        <pc:sldMkLst>
          <pc:docMk/>
          <pc:sldMk cId="3335960323" sldId="310"/>
        </pc:sldMkLst>
      </pc:sldChg>
      <pc:sldChg chg="del">
        <pc:chgData name="Zehao Ye (PhD Dept of Civil Eng FT)" userId="d827c302-4605-4336-ac8f-67ae5ff568c8" providerId="ADAL" clId="{75697545-8EA1-4A86-92CE-3FABB90FBA11}" dt="2023-11-24T10:47:57.699" v="18" actId="47"/>
        <pc:sldMkLst>
          <pc:docMk/>
          <pc:sldMk cId="3133644935" sldId="311"/>
        </pc:sldMkLst>
      </pc:sldChg>
      <pc:sldChg chg="del">
        <pc:chgData name="Zehao Ye (PhD Dept of Civil Eng FT)" userId="d827c302-4605-4336-ac8f-67ae5ff568c8" providerId="ADAL" clId="{75697545-8EA1-4A86-92CE-3FABB90FBA11}" dt="2023-11-24T10:47:54.041" v="14" actId="47"/>
        <pc:sldMkLst>
          <pc:docMk/>
          <pc:sldMk cId="789415806" sldId="312"/>
        </pc:sldMkLst>
      </pc:sldChg>
      <pc:sldChg chg="del">
        <pc:chgData name="Zehao Ye (PhD Dept of Civil Eng FT)" userId="d827c302-4605-4336-ac8f-67ae5ff568c8" providerId="ADAL" clId="{75697545-8EA1-4A86-92CE-3FABB90FBA11}" dt="2023-11-24T10:47:51.631" v="12" actId="47"/>
        <pc:sldMkLst>
          <pc:docMk/>
          <pc:sldMk cId="4115785932" sldId="313"/>
        </pc:sldMkLst>
      </pc:sldChg>
      <pc:sldChg chg="del">
        <pc:chgData name="Zehao Ye (PhD Dept of Civil Eng FT)" userId="d827c302-4605-4336-ac8f-67ae5ff568c8" providerId="ADAL" clId="{75697545-8EA1-4A86-92CE-3FABB90FBA11}" dt="2023-11-24T10:47:52.521" v="13" actId="47"/>
        <pc:sldMkLst>
          <pc:docMk/>
          <pc:sldMk cId="1682609671" sldId="314"/>
        </pc:sldMkLst>
      </pc:sldChg>
      <pc:sldChg chg="del">
        <pc:chgData name="Zehao Ye (PhD Dept of Civil Eng FT)" userId="d827c302-4605-4336-ac8f-67ae5ff568c8" providerId="ADAL" clId="{75697545-8EA1-4A86-92CE-3FABB90FBA11}" dt="2023-11-24T10:48:03.096" v="22" actId="47"/>
        <pc:sldMkLst>
          <pc:docMk/>
          <pc:sldMk cId="2271325181" sldId="315"/>
        </pc:sldMkLst>
      </pc:sldChg>
      <pc:sldChg chg="del">
        <pc:chgData name="Zehao Ye (PhD Dept of Civil Eng FT)" userId="d827c302-4605-4336-ac8f-67ae5ff568c8" providerId="ADAL" clId="{75697545-8EA1-4A86-92CE-3FABB90FBA11}" dt="2023-11-24T10:48:01.594" v="20" actId="47"/>
        <pc:sldMkLst>
          <pc:docMk/>
          <pc:sldMk cId="2112658223" sldId="316"/>
        </pc:sldMkLst>
      </pc:sldChg>
      <pc:sldChg chg="del">
        <pc:chgData name="Zehao Ye (PhD Dept of Civil Eng FT)" userId="d827c302-4605-4336-ac8f-67ae5ff568c8" providerId="ADAL" clId="{75697545-8EA1-4A86-92CE-3FABB90FBA11}" dt="2023-11-24T10:47:56.903" v="17" actId="47"/>
        <pc:sldMkLst>
          <pc:docMk/>
          <pc:sldMk cId="2910148948" sldId="317"/>
        </pc:sldMkLst>
      </pc:sldChg>
      <pc:sldChg chg="del">
        <pc:chgData name="Zehao Ye (PhD Dept of Civil Eng FT)" userId="d827c302-4605-4336-ac8f-67ae5ff568c8" providerId="ADAL" clId="{75697545-8EA1-4A86-92CE-3FABB90FBA11}" dt="2023-11-24T10:47:58.440" v="19" actId="47"/>
        <pc:sldMkLst>
          <pc:docMk/>
          <pc:sldMk cId="552031103" sldId="318"/>
        </pc:sldMkLst>
      </pc:sldChg>
      <pc:sldChg chg="del">
        <pc:chgData name="Zehao Ye (PhD Dept of Civil Eng FT)" userId="d827c302-4605-4336-ac8f-67ae5ff568c8" providerId="ADAL" clId="{75697545-8EA1-4A86-92CE-3FABB90FBA11}" dt="2023-11-24T10:47:55.083" v="15" actId="47"/>
        <pc:sldMkLst>
          <pc:docMk/>
          <pc:sldMk cId="1159738158" sldId="319"/>
        </pc:sldMkLst>
      </pc:sldChg>
      <pc:sldChg chg="del">
        <pc:chgData name="Zehao Ye (PhD Dept of Civil Eng FT)" userId="d827c302-4605-4336-ac8f-67ae5ff568c8" providerId="ADAL" clId="{75697545-8EA1-4A86-92CE-3FABB90FBA11}" dt="2023-11-24T10:47:55.778" v="16" actId="47"/>
        <pc:sldMkLst>
          <pc:docMk/>
          <pc:sldMk cId="3455170744" sldId="320"/>
        </pc:sldMkLst>
      </pc:sldChg>
    </pc:docChg>
  </pc:docChgLst>
  <pc:docChgLst>
    <pc:chgData name="Zehao Ye (PhD Dept of Civil Eng FT)" userId="d827c302-4605-4336-ac8f-67ae5ff568c8" providerId="ADAL" clId="{AC6E25A5-C9F1-4395-9C92-D8C73FF27C9B}"/>
    <pc:docChg chg="undo custSel addSld delSld modSld sldOrd modMainMaster">
      <pc:chgData name="Zehao Ye (PhD Dept of Civil Eng FT)" userId="d827c302-4605-4336-ac8f-67ae5ff568c8" providerId="ADAL" clId="{AC6E25A5-C9F1-4395-9C92-D8C73FF27C9B}" dt="2023-07-14T11:40:59.877" v="3572" actId="20577"/>
      <pc:docMkLst>
        <pc:docMk/>
      </pc:docMkLst>
      <pc:sldChg chg="addSp delSp modSp mod">
        <pc:chgData name="Zehao Ye (PhD Dept of Civil Eng FT)" userId="d827c302-4605-4336-ac8f-67ae5ff568c8" providerId="ADAL" clId="{AC6E25A5-C9F1-4395-9C92-D8C73FF27C9B}" dt="2023-07-13T21:02:33.634" v="1407" actId="1440"/>
        <pc:sldMkLst>
          <pc:docMk/>
          <pc:sldMk cId="2191063385" sldId="275"/>
        </pc:sldMkLst>
      </pc:sldChg>
      <pc:sldChg chg="addSp delSp modSp mod">
        <pc:chgData name="Zehao Ye (PhD Dept of Civil Eng FT)" userId="d827c302-4605-4336-ac8f-67ae5ff568c8" providerId="ADAL" clId="{AC6E25A5-C9F1-4395-9C92-D8C73FF27C9B}" dt="2023-07-14T11:40:16.822" v="3503"/>
        <pc:sldMkLst>
          <pc:docMk/>
          <pc:sldMk cId="3734547779" sldId="276"/>
        </pc:sldMkLst>
      </pc:sldChg>
      <pc:sldChg chg="del">
        <pc:chgData name="Zehao Ye (PhD Dept of Civil Eng FT)" userId="d827c302-4605-4336-ac8f-67ae5ff568c8" providerId="ADAL" clId="{AC6E25A5-C9F1-4395-9C92-D8C73FF27C9B}" dt="2023-07-13T11:01:32.395" v="51" actId="47"/>
        <pc:sldMkLst>
          <pc:docMk/>
          <pc:sldMk cId="281600785" sldId="277"/>
        </pc:sldMkLst>
      </pc:sldChg>
      <pc:sldChg chg="del">
        <pc:chgData name="Zehao Ye (PhD Dept of Civil Eng FT)" userId="d827c302-4605-4336-ac8f-67ae5ff568c8" providerId="ADAL" clId="{AC6E25A5-C9F1-4395-9C92-D8C73FF27C9B}" dt="2023-07-13T11:01:34.030" v="53" actId="47"/>
        <pc:sldMkLst>
          <pc:docMk/>
          <pc:sldMk cId="141688172" sldId="278"/>
        </pc:sldMkLst>
      </pc:sldChg>
      <pc:sldChg chg="del">
        <pc:chgData name="Zehao Ye (PhD Dept of Civil Eng FT)" userId="d827c302-4605-4336-ac8f-67ae5ff568c8" providerId="ADAL" clId="{AC6E25A5-C9F1-4395-9C92-D8C73FF27C9B}" dt="2023-07-13T11:01:37.157" v="57" actId="47"/>
        <pc:sldMkLst>
          <pc:docMk/>
          <pc:sldMk cId="3051984375" sldId="279"/>
        </pc:sldMkLst>
      </pc:sldChg>
      <pc:sldChg chg="modSp mod">
        <pc:chgData name="Zehao Ye (PhD Dept of Civil Eng FT)" userId="d827c302-4605-4336-ac8f-67ae5ff568c8" providerId="ADAL" clId="{AC6E25A5-C9F1-4395-9C92-D8C73FF27C9B}" dt="2023-07-14T09:02:57.861" v="3459" actId="20577"/>
        <pc:sldMkLst>
          <pc:docMk/>
          <pc:sldMk cId="1267901478" sldId="281"/>
        </pc:sldMkLst>
      </pc:sldChg>
      <pc:sldChg chg="del">
        <pc:chgData name="Zehao Ye (PhD Dept of Civil Eng FT)" userId="d827c302-4605-4336-ac8f-67ae5ff568c8" providerId="ADAL" clId="{AC6E25A5-C9F1-4395-9C92-D8C73FF27C9B}" dt="2023-07-13T11:01:33.312" v="52" actId="47"/>
        <pc:sldMkLst>
          <pc:docMk/>
          <pc:sldMk cId="312006980" sldId="282"/>
        </pc:sldMkLst>
      </pc:sldChg>
      <pc:sldChg chg="addSp delSp modSp add mod">
        <pc:chgData name="Zehao Ye (PhD Dept of Civil Eng FT)" userId="d827c302-4605-4336-ac8f-67ae5ff568c8" providerId="ADAL" clId="{AC6E25A5-C9F1-4395-9C92-D8C73FF27C9B}" dt="2023-07-13T21:59:12.684" v="1432" actId="20577"/>
        <pc:sldMkLst>
          <pc:docMk/>
          <pc:sldMk cId="1930390290" sldId="282"/>
        </pc:sldMkLst>
      </pc:sldChg>
      <pc:sldChg chg="del">
        <pc:chgData name="Zehao Ye (PhD Dept of Civil Eng FT)" userId="d827c302-4605-4336-ac8f-67ae5ff568c8" providerId="ADAL" clId="{AC6E25A5-C9F1-4395-9C92-D8C73FF27C9B}" dt="2023-07-13T11:01:34.708" v="54" actId="47"/>
        <pc:sldMkLst>
          <pc:docMk/>
          <pc:sldMk cId="225360677" sldId="283"/>
        </pc:sldMkLst>
      </pc:sldChg>
      <pc:sldChg chg="addSp delSp modSp add mod">
        <pc:chgData name="Zehao Ye (PhD Dept of Civil Eng FT)" userId="d827c302-4605-4336-ac8f-67ae5ff568c8" providerId="ADAL" clId="{AC6E25A5-C9F1-4395-9C92-D8C73FF27C9B}" dt="2023-07-13T21:58:49.072" v="1422" actId="1076"/>
        <pc:sldMkLst>
          <pc:docMk/>
          <pc:sldMk cId="2850527681" sldId="283"/>
        </pc:sldMkLst>
      </pc:sldChg>
      <pc:sldChg chg="addSp delSp modSp add mod ord">
        <pc:chgData name="Zehao Ye (PhD Dept of Civil Eng FT)" userId="d827c302-4605-4336-ac8f-67ae5ff568c8" providerId="ADAL" clId="{AC6E25A5-C9F1-4395-9C92-D8C73FF27C9B}" dt="2023-07-13T22:51:39.649" v="1992" actId="947"/>
        <pc:sldMkLst>
          <pc:docMk/>
          <pc:sldMk cId="616831819" sldId="284"/>
        </pc:sldMkLst>
      </pc:sldChg>
      <pc:sldChg chg="del">
        <pc:chgData name="Zehao Ye (PhD Dept of Civil Eng FT)" userId="d827c302-4605-4336-ac8f-67ae5ff568c8" providerId="ADAL" clId="{AC6E25A5-C9F1-4395-9C92-D8C73FF27C9B}" dt="2023-07-13T11:01:35.474" v="55" actId="47"/>
        <pc:sldMkLst>
          <pc:docMk/>
          <pc:sldMk cId="1126340836" sldId="284"/>
        </pc:sldMkLst>
      </pc:sldChg>
      <pc:sldChg chg="addSp delSp modSp add mod ord modAnim">
        <pc:chgData name="Zehao Ye (PhD Dept of Civil Eng FT)" userId="d827c302-4605-4336-ac8f-67ae5ff568c8" providerId="ADAL" clId="{AC6E25A5-C9F1-4395-9C92-D8C73FF27C9B}" dt="2023-07-14T09:15:32.978" v="3491"/>
        <pc:sldMkLst>
          <pc:docMk/>
          <pc:sldMk cId="484584721" sldId="285"/>
        </pc:sldMkLst>
      </pc:sldChg>
      <pc:sldChg chg="del">
        <pc:chgData name="Zehao Ye (PhD Dept of Civil Eng FT)" userId="d827c302-4605-4336-ac8f-67ae5ff568c8" providerId="ADAL" clId="{AC6E25A5-C9F1-4395-9C92-D8C73FF27C9B}" dt="2023-07-13T11:01:36.321" v="56" actId="47"/>
        <pc:sldMkLst>
          <pc:docMk/>
          <pc:sldMk cId="1875611058" sldId="285"/>
        </pc:sldMkLst>
      </pc:sldChg>
      <pc:sldChg chg="del">
        <pc:chgData name="Zehao Ye (PhD Dept of Civil Eng FT)" userId="d827c302-4605-4336-ac8f-67ae5ff568c8" providerId="ADAL" clId="{AC6E25A5-C9F1-4395-9C92-D8C73FF27C9B}" dt="2023-07-13T11:01:37.896" v="58" actId="47"/>
        <pc:sldMkLst>
          <pc:docMk/>
          <pc:sldMk cId="2940507124" sldId="286"/>
        </pc:sldMkLst>
      </pc:sldChg>
      <pc:sldChg chg="addSp delSp modSp add mod">
        <pc:chgData name="Zehao Ye (PhD Dept of Civil Eng FT)" userId="d827c302-4605-4336-ac8f-67ae5ff568c8" providerId="ADAL" clId="{AC6E25A5-C9F1-4395-9C92-D8C73FF27C9B}" dt="2023-07-13T22:28:47.984" v="1783" actId="20577"/>
        <pc:sldMkLst>
          <pc:docMk/>
          <pc:sldMk cId="3371804812" sldId="286"/>
        </pc:sldMkLst>
      </pc:sldChg>
      <pc:sldChg chg="delSp add del mod">
        <pc:chgData name="Zehao Ye (PhD Dept of Civil Eng FT)" userId="d827c302-4605-4336-ac8f-67ae5ff568c8" providerId="ADAL" clId="{AC6E25A5-C9F1-4395-9C92-D8C73FF27C9B}" dt="2023-07-13T16:30:40.174" v="1404" actId="47"/>
        <pc:sldMkLst>
          <pc:docMk/>
          <pc:sldMk cId="852654301" sldId="287"/>
        </pc:sldMkLst>
      </pc:sldChg>
      <pc:sldChg chg="del">
        <pc:chgData name="Zehao Ye (PhD Dept of Civil Eng FT)" userId="d827c302-4605-4336-ac8f-67ae5ff568c8" providerId="ADAL" clId="{AC6E25A5-C9F1-4395-9C92-D8C73FF27C9B}" dt="2023-07-13T11:01:39.479" v="59" actId="47"/>
        <pc:sldMkLst>
          <pc:docMk/>
          <pc:sldMk cId="1038422343" sldId="287"/>
        </pc:sldMkLst>
      </pc:sldChg>
      <pc:sldChg chg="addSp delSp modSp add mod">
        <pc:chgData name="Zehao Ye (PhD Dept of Civil Eng FT)" userId="d827c302-4605-4336-ac8f-67ae5ff568c8" providerId="ADAL" clId="{AC6E25A5-C9F1-4395-9C92-D8C73FF27C9B}" dt="2023-07-14T08:53:10.730" v="3286" actId="20577"/>
        <pc:sldMkLst>
          <pc:docMk/>
          <pc:sldMk cId="685361917" sldId="288"/>
        </pc:sldMkLst>
      </pc:sldChg>
      <pc:sldChg chg="addSp delSp modSp add mod">
        <pc:chgData name="Zehao Ye (PhD Dept of Civil Eng FT)" userId="d827c302-4605-4336-ac8f-67ae5ff568c8" providerId="ADAL" clId="{AC6E25A5-C9F1-4395-9C92-D8C73FF27C9B}" dt="2023-07-14T11:39:33.812" v="3500" actId="20577"/>
        <pc:sldMkLst>
          <pc:docMk/>
          <pc:sldMk cId="2852927137" sldId="289"/>
        </pc:sldMkLst>
      </pc:sldChg>
      <pc:sldChg chg="delSp modSp add mod">
        <pc:chgData name="Zehao Ye (PhD Dept of Civil Eng FT)" userId="d827c302-4605-4336-ac8f-67ae5ff568c8" providerId="ADAL" clId="{AC6E25A5-C9F1-4395-9C92-D8C73FF27C9B}" dt="2023-07-14T11:40:59.877" v="3572" actId="20577"/>
        <pc:sldMkLst>
          <pc:docMk/>
          <pc:sldMk cId="3304697462" sldId="290"/>
        </pc:sldMkLst>
      </pc:sldChg>
      <pc:sldMasterChg chg="addSp modSp">
        <pc:chgData name="Zehao Ye (PhD Dept of Civil Eng FT)" userId="d827c302-4605-4336-ac8f-67ae5ff568c8" providerId="ADAL" clId="{AC6E25A5-C9F1-4395-9C92-D8C73FF27C9B}" dt="2023-07-13T11:01:21.020" v="50" actId="14100"/>
        <pc:sldMasterMkLst>
          <pc:docMk/>
          <pc:sldMasterMk cId="2464665147" sldId="2147483686"/>
        </pc:sldMasterMkLst>
      </pc:sldMasterChg>
    </pc:docChg>
  </pc:docChgLst>
  <pc:docChgLst>
    <pc:chgData name="Zehao Ye (PhD Dept of Civil Eng FT)" userId="d827c302-4605-4336-ac8f-67ae5ff568c8" providerId="ADAL" clId="{5CAF15E7-C59D-4DAF-9BB6-40FFB1C39BA2}"/>
    <pc:docChg chg="undo custSel addSld delSld modSld sldOrd">
      <pc:chgData name="Zehao Ye (PhD Dept of Civil Eng FT)" userId="d827c302-4605-4336-ac8f-67ae5ff568c8" providerId="ADAL" clId="{5CAF15E7-C59D-4DAF-9BB6-40FFB1C39BA2}" dt="2024-07-10T17:14:17.965" v="1082" actId="1076"/>
      <pc:docMkLst>
        <pc:docMk/>
      </pc:docMkLst>
      <pc:sldChg chg="del">
        <pc:chgData name="Zehao Ye (PhD Dept of Civil Eng FT)" userId="d827c302-4605-4336-ac8f-67ae5ff568c8" providerId="ADAL" clId="{5CAF15E7-C59D-4DAF-9BB6-40FFB1C39BA2}" dt="2024-07-10T15:07:24.397" v="16" actId="47"/>
        <pc:sldMkLst>
          <pc:docMk/>
          <pc:sldMk cId="776163743" sldId="339"/>
        </pc:sldMkLst>
      </pc:sldChg>
      <pc:sldChg chg="del">
        <pc:chgData name="Zehao Ye (PhD Dept of Civil Eng FT)" userId="d827c302-4605-4336-ac8f-67ae5ff568c8" providerId="ADAL" clId="{5CAF15E7-C59D-4DAF-9BB6-40FFB1C39BA2}" dt="2024-07-10T15:07:20.855" v="14" actId="47"/>
        <pc:sldMkLst>
          <pc:docMk/>
          <pc:sldMk cId="2759906449" sldId="340"/>
        </pc:sldMkLst>
      </pc:sldChg>
      <pc:sldChg chg="del">
        <pc:chgData name="Zehao Ye (PhD Dept of Civil Eng FT)" userId="d827c302-4605-4336-ac8f-67ae5ff568c8" providerId="ADAL" clId="{5CAF15E7-C59D-4DAF-9BB6-40FFB1C39BA2}" dt="2024-07-10T15:07:28.805" v="21" actId="47"/>
        <pc:sldMkLst>
          <pc:docMk/>
          <pc:sldMk cId="314888670" sldId="341"/>
        </pc:sldMkLst>
      </pc:sldChg>
      <pc:sldChg chg="del">
        <pc:chgData name="Zehao Ye (PhD Dept of Civil Eng FT)" userId="d827c302-4605-4336-ac8f-67ae5ff568c8" providerId="ADAL" clId="{5CAF15E7-C59D-4DAF-9BB6-40FFB1C39BA2}" dt="2024-07-10T15:07:16.849" v="13" actId="47"/>
        <pc:sldMkLst>
          <pc:docMk/>
          <pc:sldMk cId="2875416023" sldId="342"/>
        </pc:sldMkLst>
      </pc:sldChg>
      <pc:sldChg chg="del">
        <pc:chgData name="Zehao Ye (PhD Dept of Civil Eng FT)" userId="d827c302-4605-4336-ac8f-67ae5ff568c8" providerId="ADAL" clId="{5CAF15E7-C59D-4DAF-9BB6-40FFB1C39BA2}" dt="2024-07-10T15:07:25.998" v="18" actId="47"/>
        <pc:sldMkLst>
          <pc:docMk/>
          <pc:sldMk cId="1839913164" sldId="343"/>
        </pc:sldMkLst>
      </pc:sldChg>
      <pc:sldChg chg="del">
        <pc:chgData name="Zehao Ye (PhD Dept of Civil Eng FT)" userId="d827c302-4605-4336-ac8f-67ae5ff568c8" providerId="ADAL" clId="{5CAF15E7-C59D-4DAF-9BB6-40FFB1C39BA2}" dt="2024-07-10T15:07:25.239" v="17" actId="47"/>
        <pc:sldMkLst>
          <pc:docMk/>
          <pc:sldMk cId="3126830281" sldId="344"/>
        </pc:sldMkLst>
      </pc:sldChg>
      <pc:sldChg chg="del">
        <pc:chgData name="Zehao Ye (PhD Dept of Civil Eng FT)" userId="d827c302-4605-4336-ac8f-67ae5ff568c8" providerId="ADAL" clId="{5CAF15E7-C59D-4DAF-9BB6-40FFB1C39BA2}" dt="2024-07-10T15:07:26.810" v="19" actId="47"/>
        <pc:sldMkLst>
          <pc:docMk/>
          <pc:sldMk cId="4026326296" sldId="345"/>
        </pc:sldMkLst>
      </pc:sldChg>
      <pc:sldChg chg="addSp delSp modSp mod modAnim">
        <pc:chgData name="Zehao Ye (PhD Dept of Civil Eng FT)" userId="d827c302-4605-4336-ac8f-67ae5ff568c8" providerId="ADAL" clId="{5CAF15E7-C59D-4DAF-9BB6-40FFB1C39BA2}" dt="2024-07-10T15:10:05.189" v="43"/>
        <pc:sldMkLst>
          <pc:docMk/>
          <pc:sldMk cId="3950412604" sldId="346"/>
        </pc:sldMkLst>
      </pc:sldChg>
      <pc:sldChg chg="del">
        <pc:chgData name="Zehao Ye (PhD Dept of Civil Eng FT)" userId="d827c302-4605-4336-ac8f-67ae5ff568c8" providerId="ADAL" clId="{5CAF15E7-C59D-4DAF-9BB6-40FFB1C39BA2}" dt="2024-07-10T15:07:21.629" v="15" actId="47"/>
        <pc:sldMkLst>
          <pc:docMk/>
          <pc:sldMk cId="256593268" sldId="347"/>
        </pc:sldMkLst>
      </pc:sldChg>
      <pc:sldChg chg="add del">
        <pc:chgData name="Zehao Ye (PhD Dept of Civil Eng FT)" userId="d827c302-4605-4336-ac8f-67ae5ff568c8" providerId="ADAL" clId="{5CAF15E7-C59D-4DAF-9BB6-40FFB1C39BA2}" dt="2024-07-10T15:10:17.748" v="45"/>
        <pc:sldMkLst>
          <pc:docMk/>
          <pc:sldMk cId="3188588808" sldId="347"/>
        </pc:sldMkLst>
      </pc:sldChg>
      <pc:sldChg chg="addSp delSp modSp add mod ord delAnim">
        <pc:chgData name="Zehao Ye (PhD Dept of Civil Eng FT)" userId="d827c302-4605-4336-ac8f-67ae5ff568c8" providerId="ADAL" clId="{5CAF15E7-C59D-4DAF-9BB6-40FFB1C39BA2}" dt="2024-07-10T16:51:12.519" v="491" actId="1076"/>
        <pc:sldMkLst>
          <pc:docMk/>
          <pc:sldMk cId="3962791094" sldId="347"/>
        </pc:sldMkLst>
      </pc:sldChg>
      <pc:sldChg chg="del">
        <pc:chgData name="Zehao Ye (PhD Dept of Civil Eng FT)" userId="d827c302-4605-4336-ac8f-67ae5ff568c8" providerId="ADAL" clId="{5CAF15E7-C59D-4DAF-9BB6-40FFB1C39BA2}" dt="2024-07-10T15:07:27.661" v="20" actId="47"/>
        <pc:sldMkLst>
          <pc:docMk/>
          <pc:sldMk cId="1980282545" sldId="348"/>
        </pc:sldMkLst>
      </pc:sldChg>
      <pc:sldChg chg="addSp delSp modSp add mod delAnim">
        <pc:chgData name="Zehao Ye (PhD Dept of Civil Eng FT)" userId="d827c302-4605-4336-ac8f-67ae5ff568c8" providerId="ADAL" clId="{5CAF15E7-C59D-4DAF-9BB6-40FFB1C39BA2}" dt="2024-07-10T17:11:18.906" v="1066" actId="20577"/>
        <pc:sldMkLst>
          <pc:docMk/>
          <pc:sldMk cId="2685282210" sldId="348"/>
        </pc:sldMkLst>
      </pc:sldChg>
      <pc:sldChg chg="modSp add mod">
        <pc:chgData name="Zehao Ye (PhD Dept of Civil Eng FT)" userId="d827c302-4605-4336-ac8f-67ae5ff568c8" providerId="ADAL" clId="{5CAF15E7-C59D-4DAF-9BB6-40FFB1C39BA2}" dt="2024-07-10T17:14:17.965" v="1082" actId="1076"/>
        <pc:sldMkLst>
          <pc:docMk/>
          <pc:sldMk cId="1350787728" sldId="349"/>
        </pc:sldMkLst>
      </pc:sldChg>
    </pc:docChg>
  </pc:docChgLst>
  <pc:docChgLst>
    <pc:chgData name="Zehao Ye (PhD Dept of Civil Eng FT)" userId="d827c302-4605-4336-ac8f-67ae5ff568c8" providerId="ADAL" clId="{D8464BF9-F8C8-4370-97A3-5F0CFFAF2BE8}"/>
    <pc:docChg chg="undo custSel addSld delSld modSld">
      <pc:chgData name="Zehao Ye (PhD Dept of Civil Eng FT)" userId="d827c302-4605-4336-ac8f-67ae5ff568c8" providerId="ADAL" clId="{D8464BF9-F8C8-4370-97A3-5F0CFFAF2BE8}" dt="2023-12-23T14:27:45.542" v="2045" actId="20577"/>
      <pc:docMkLst>
        <pc:docMk/>
      </pc:docMkLst>
      <pc:sldChg chg="addSp delSp modSp mod">
        <pc:chgData name="Zehao Ye (PhD Dept of Civil Eng FT)" userId="d827c302-4605-4336-ac8f-67ae5ff568c8" providerId="ADAL" clId="{D8464BF9-F8C8-4370-97A3-5F0CFFAF2BE8}" dt="2023-12-21T13:26:33.617" v="2031" actId="20577"/>
        <pc:sldMkLst>
          <pc:docMk/>
          <pc:sldMk cId="3344901610" sldId="310"/>
        </pc:sldMkLst>
      </pc:sldChg>
      <pc:sldChg chg="addSp delSp modSp mod">
        <pc:chgData name="Zehao Ye (PhD Dept of Civil Eng FT)" userId="d827c302-4605-4336-ac8f-67ae5ff568c8" providerId="ADAL" clId="{D8464BF9-F8C8-4370-97A3-5F0CFFAF2BE8}" dt="2023-12-20T12:14:43.159" v="1902" actId="20577"/>
        <pc:sldMkLst>
          <pc:docMk/>
          <pc:sldMk cId="185463840" sldId="311"/>
        </pc:sldMkLst>
      </pc:sldChg>
      <pc:sldChg chg="addSp delSp modSp add mod">
        <pc:chgData name="Zehao Ye (PhD Dept of Civil Eng FT)" userId="d827c302-4605-4336-ac8f-67ae5ff568c8" providerId="ADAL" clId="{D8464BF9-F8C8-4370-97A3-5F0CFFAF2BE8}" dt="2023-12-20T02:01:30.984" v="1178" actId="20577"/>
        <pc:sldMkLst>
          <pc:docMk/>
          <pc:sldMk cId="713121276" sldId="312"/>
        </pc:sldMkLst>
      </pc:sldChg>
      <pc:sldChg chg="del">
        <pc:chgData name="Zehao Ye (PhD Dept of Civil Eng FT)" userId="d827c302-4605-4336-ac8f-67ae5ff568c8" providerId="ADAL" clId="{D8464BF9-F8C8-4370-97A3-5F0CFFAF2BE8}" dt="2023-12-20T01:42:36.128" v="861" actId="47"/>
        <pc:sldMkLst>
          <pc:docMk/>
          <pc:sldMk cId="2883601710" sldId="312"/>
        </pc:sldMkLst>
      </pc:sldChg>
      <pc:sldChg chg="addSp delSp modSp add mod">
        <pc:chgData name="Zehao Ye (PhD Dept of Civil Eng FT)" userId="d827c302-4605-4336-ac8f-67ae5ff568c8" providerId="ADAL" clId="{D8464BF9-F8C8-4370-97A3-5F0CFFAF2BE8}" dt="2023-12-23T14:27:45.542" v="2045" actId="20577"/>
        <pc:sldMkLst>
          <pc:docMk/>
          <pc:sldMk cId="855575604" sldId="313"/>
        </pc:sldMkLst>
      </pc:sldChg>
      <pc:sldChg chg="add del">
        <pc:chgData name="Zehao Ye (PhD Dept of Civil Eng FT)" userId="d827c302-4605-4336-ac8f-67ae5ff568c8" providerId="ADAL" clId="{D8464BF9-F8C8-4370-97A3-5F0CFFAF2BE8}" dt="2023-12-20T01:53:20.690" v="1029" actId="47"/>
        <pc:sldMkLst>
          <pc:docMk/>
          <pc:sldMk cId="2053776580" sldId="313"/>
        </pc:sldMkLst>
      </pc:sldChg>
      <pc:sldChg chg="del">
        <pc:chgData name="Zehao Ye (PhD Dept of Civil Eng FT)" userId="d827c302-4605-4336-ac8f-67ae5ff568c8" providerId="ADAL" clId="{D8464BF9-F8C8-4370-97A3-5F0CFFAF2BE8}" dt="2023-12-20T01:42:38.875" v="862" actId="47"/>
        <pc:sldMkLst>
          <pc:docMk/>
          <pc:sldMk cId="2525018884" sldId="313"/>
        </pc:sldMkLst>
      </pc:sldChg>
      <pc:sldChg chg="addSp delSp modSp add mod">
        <pc:chgData name="Zehao Ye (PhD Dept of Civil Eng FT)" userId="d827c302-4605-4336-ac8f-67ae5ff568c8" providerId="ADAL" clId="{D8464BF9-F8C8-4370-97A3-5F0CFFAF2BE8}" dt="2023-12-20T10:07:45.269" v="1877" actId="20577"/>
        <pc:sldMkLst>
          <pc:docMk/>
          <pc:sldMk cId="1148448638" sldId="314"/>
        </pc:sldMkLst>
      </pc:sldChg>
      <pc:sldChg chg="del">
        <pc:chgData name="Zehao Ye (PhD Dept of Civil Eng FT)" userId="d827c302-4605-4336-ac8f-67ae5ff568c8" providerId="ADAL" clId="{D8464BF9-F8C8-4370-97A3-5F0CFFAF2BE8}" dt="2023-12-20T01:42:31.349" v="860" actId="47"/>
        <pc:sldMkLst>
          <pc:docMk/>
          <pc:sldMk cId="3187106190" sldId="314"/>
        </pc:sldMkLst>
      </pc:sldChg>
      <pc:sldChg chg="addSp delSp modSp add mod">
        <pc:chgData name="Zehao Ye (PhD Dept of Civil Eng FT)" userId="d827c302-4605-4336-ac8f-67ae5ff568c8" providerId="ADAL" clId="{D8464BF9-F8C8-4370-97A3-5F0CFFAF2BE8}" dt="2023-12-20T13:18:57.774" v="2001" actId="20577"/>
        <pc:sldMkLst>
          <pc:docMk/>
          <pc:sldMk cId="1134624846" sldId="315"/>
        </pc:sldMkLst>
      </pc:sldChg>
      <pc:sldChg chg="del">
        <pc:chgData name="Zehao Ye (PhD Dept of Civil Eng FT)" userId="d827c302-4605-4336-ac8f-67ae5ff568c8" providerId="ADAL" clId="{D8464BF9-F8C8-4370-97A3-5F0CFFAF2BE8}" dt="2023-12-20T23:41:07.346" v="2002" actId="47"/>
        <pc:sldMkLst>
          <pc:docMk/>
          <pc:sldMk cId="489850579" sldId="316"/>
        </pc:sldMkLst>
      </pc:sldChg>
    </pc:docChg>
  </pc:docChgLst>
  <pc:docChgLst>
    <pc:chgData name="Zehao Ye (PhD Dept of Civil Eng FT)" userId="d827c302-4605-4336-ac8f-67ae5ff568c8" providerId="ADAL" clId="{5D9F1F4F-9D19-41A2-9498-E8FACDAA6C69}"/>
    <pc:docChg chg="undo custSel addSld delSld modSld">
      <pc:chgData name="Zehao Ye (PhD Dept of Civil Eng FT)" userId="d827c302-4605-4336-ac8f-67ae5ff568c8" providerId="ADAL" clId="{5D9F1F4F-9D19-41A2-9498-E8FACDAA6C69}" dt="2024-01-22T12:31:40.190" v="1516" actId="14100"/>
      <pc:docMkLst>
        <pc:docMk/>
      </pc:docMkLst>
      <pc:sldChg chg="del">
        <pc:chgData name="Zehao Ye (PhD Dept of Civil Eng FT)" userId="d827c302-4605-4336-ac8f-67ae5ff568c8" providerId="ADAL" clId="{5D9F1F4F-9D19-41A2-9498-E8FACDAA6C69}" dt="2024-01-22T11:47:46.362" v="7" actId="47"/>
        <pc:sldMkLst>
          <pc:docMk/>
          <pc:sldMk cId="3344901610" sldId="310"/>
        </pc:sldMkLst>
      </pc:sldChg>
      <pc:sldChg chg="delSp modSp mod">
        <pc:chgData name="Zehao Ye (PhD Dept of Civil Eng FT)" userId="d827c302-4605-4336-ac8f-67ae5ff568c8" providerId="ADAL" clId="{5D9F1F4F-9D19-41A2-9498-E8FACDAA6C69}" dt="2024-01-22T11:54:23.541" v="343" actId="14100"/>
        <pc:sldMkLst>
          <pc:docMk/>
          <pc:sldMk cId="185463840" sldId="311"/>
        </pc:sldMkLst>
      </pc:sldChg>
      <pc:sldChg chg="del">
        <pc:chgData name="Zehao Ye (PhD Dept of Civil Eng FT)" userId="d827c302-4605-4336-ac8f-67ae5ff568c8" providerId="ADAL" clId="{5D9F1F4F-9D19-41A2-9498-E8FACDAA6C69}" dt="2024-01-22T11:47:48.523" v="10" actId="47"/>
        <pc:sldMkLst>
          <pc:docMk/>
          <pc:sldMk cId="713121276" sldId="312"/>
        </pc:sldMkLst>
      </pc:sldChg>
      <pc:sldChg chg="del">
        <pc:chgData name="Zehao Ye (PhD Dept of Civil Eng FT)" userId="d827c302-4605-4336-ac8f-67ae5ff568c8" providerId="ADAL" clId="{5D9F1F4F-9D19-41A2-9498-E8FACDAA6C69}" dt="2024-01-22T11:47:49.372" v="11" actId="47"/>
        <pc:sldMkLst>
          <pc:docMk/>
          <pc:sldMk cId="855575604" sldId="313"/>
        </pc:sldMkLst>
      </pc:sldChg>
      <pc:sldChg chg="del">
        <pc:chgData name="Zehao Ye (PhD Dept of Civil Eng FT)" userId="d827c302-4605-4336-ac8f-67ae5ff568c8" providerId="ADAL" clId="{5D9F1F4F-9D19-41A2-9498-E8FACDAA6C69}" dt="2024-01-22T11:47:47.851" v="9" actId="47"/>
        <pc:sldMkLst>
          <pc:docMk/>
          <pc:sldMk cId="1148448638" sldId="314"/>
        </pc:sldMkLst>
      </pc:sldChg>
      <pc:sldChg chg="addSp delSp modSp mod">
        <pc:chgData name="Zehao Ye (PhD Dept of Civil Eng FT)" userId="d827c302-4605-4336-ac8f-67ae5ff568c8" providerId="ADAL" clId="{5D9F1F4F-9D19-41A2-9498-E8FACDAA6C69}" dt="2024-01-22T12:00:21.393" v="400" actId="20577"/>
        <pc:sldMkLst>
          <pc:docMk/>
          <pc:sldMk cId="1134624846" sldId="315"/>
        </pc:sldMkLst>
      </pc:sldChg>
      <pc:sldChg chg="addSp delSp modSp add mod">
        <pc:chgData name="Zehao Ye (PhD Dept of Civil Eng FT)" userId="d827c302-4605-4336-ac8f-67ae5ff568c8" providerId="ADAL" clId="{5D9F1F4F-9D19-41A2-9498-E8FACDAA6C69}" dt="2024-01-22T12:00:17.874" v="399" actId="20577"/>
        <pc:sldMkLst>
          <pc:docMk/>
          <pc:sldMk cId="3566818299" sldId="316"/>
        </pc:sldMkLst>
      </pc:sldChg>
      <pc:sldChg chg="del">
        <pc:chgData name="Zehao Ye (PhD Dept of Civil Eng FT)" userId="d827c302-4605-4336-ac8f-67ae5ff568c8" providerId="ADAL" clId="{5D9F1F4F-9D19-41A2-9498-E8FACDAA6C69}" dt="2024-01-22T11:47:47.103" v="8" actId="47"/>
        <pc:sldMkLst>
          <pc:docMk/>
          <pc:sldMk cId="1339125710" sldId="317"/>
        </pc:sldMkLst>
      </pc:sldChg>
      <pc:sldChg chg="addSp delSp modSp add mod">
        <pc:chgData name="Zehao Ye (PhD Dept of Civil Eng FT)" userId="d827c302-4605-4336-ac8f-67ae5ff568c8" providerId="ADAL" clId="{5D9F1F4F-9D19-41A2-9498-E8FACDAA6C69}" dt="2024-01-22T12:17:29.375" v="1077" actId="20577"/>
        <pc:sldMkLst>
          <pc:docMk/>
          <pc:sldMk cId="1724942724" sldId="317"/>
        </pc:sldMkLst>
      </pc:sldChg>
      <pc:sldChg chg="addSp delSp modSp add mod">
        <pc:chgData name="Zehao Ye (PhD Dept of Civil Eng FT)" userId="d827c302-4605-4336-ac8f-67ae5ff568c8" providerId="ADAL" clId="{5D9F1F4F-9D19-41A2-9498-E8FACDAA6C69}" dt="2024-01-22T12:21:14.490" v="1176" actId="1076"/>
        <pc:sldMkLst>
          <pc:docMk/>
          <pc:sldMk cId="212699391" sldId="318"/>
        </pc:sldMkLst>
      </pc:sldChg>
      <pc:sldChg chg="addSp delSp modSp add mod">
        <pc:chgData name="Zehao Ye (PhD Dept of Civil Eng FT)" userId="d827c302-4605-4336-ac8f-67ae5ff568c8" providerId="ADAL" clId="{5D9F1F4F-9D19-41A2-9498-E8FACDAA6C69}" dt="2024-01-22T12:31:40.190" v="1516" actId="14100"/>
        <pc:sldMkLst>
          <pc:docMk/>
          <pc:sldMk cId="1198145103" sldId="319"/>
        </pc:sldMkLst>
      </pc:sldChg>
      <pc:sldChg chg="addSp delSp modSp add mod">
        <pc:chgData name="Zehao Ye (PhD Dept of Civil Eng FT)" userId="d827c302-4605-4336-ac8f-67ae5ff568c8" providerId="ADAL" clId="{5D9F1F4F-9D19-41A2-9498-E8FACDAA6C69}" dt="2024-01-22T12:15:28.629" v="885" actId="1076"/>
        <pc:sldMkLst>
          <pc:docMk/>
          <pc:sldMk cId="521162720" sldId="320"/>
        </pc:sldMkLst>
      </pc:sldChg>
      <pc:sldChg chg="new del">
        <pc:chgData name="Zehao Ye (PhD Dept of Civil Eng FT)" userId="d827c302-4605-4336-ac8f-67ae5ff568c8" providerId="ADAL" clId="{5D9F1F4F-9D19-41A2-9498-E8FACDAA6C69}" dt="2024-01-22T12:09:49.168" v="551" actId="47"/>
        <pc:sldMkLst>
          <pc:docMk/>
          <pc:sldMk cId="4053879060" sldId="320"/>
        </pc:sldMkLst>
      </pc:sldChg>
    </pc:docChg>
  </pc:docChgLst>
  <pc:docChgLst>
    <pc:chgData name="Zehao Ye (PhD Dept of Civil Eng FT)" userId="d827c302-4605-4336-ac8f-67ae5ff568c8" providerId="ADAL" clId="{EBC13312-E183-4A80-BB59-06B72B27E371}"/>
    <pc:docChg chg="undo custSel addSld delSld modSld">
      <pc:chgData name="Zehao Ye (PhD Dept of Civil Eng FT)" userId="d827c302-4605-4336-ac8f-67ae5ff568c8" providerId="ADAL" clId="{EBC13312-E183-4A80-BB59-06B72B27E371}" dt="2024-05-29T10:23:08.018" v="276" actId="20577"/>
      <pc:docMkLst>
        <pc:docMk/>
      </pc:docMkLst>
      <pc:sldChg chg="del">
        <pc:chgData name="Zehao Ye (PhD Dept of Civil Eng FT)" userId="d827c302-4605-4336-ac8f-67ae5ff568c8" providerId="ADAL" clId="{EBC13312-E183-4A80-BB59-06B72B27E371}" dt="2024-05-28T23:24:43.049" v="0" actId="47"/>
        <pc:sldMkLst>
          <pc:docMk/>
          <pc:sldMk cId="2870025519" sldId="334"/>
        </pc:sldMkLst>
      </pc:sldChg>
      <pc:sldChg chg="del">
        <pc:chgData name="Zehao Ye (PhD Dept of Civil Eng FT)" userId="d827c302-4605-4336-ac8f-67ae5ff568c8" providerId="ADAL" clId="{EBC13312-E183-4A80-BB59-06B72B27E371}" dt="2024-05-28T23:24:45.677" v="1" actId="47"/>
        <pc:sldMkLst>
          <pc:docMk/>
          <pc:sldMk cId="757861990" sldId="335"/>
        </pc:sldMkLst>
      </pc:sldChg>
      <pc:sldChg chg="del">
        <pc:chgData name="Zehao Ye (PhD Dept of Civil Eng FT)" userId="d827c302-4605-4336-ac8f-67ae5ff568c8" providerId="ADAL" clId="{EBC13312-E183-4A80-BB59-06B72B27E371}" dt="2024-05-28T23:24:46.424" v="2" actId="47"/>
        <pc:sldMkLst>
          <pc:docMk/>
          <pc:sldMk cId="2535795164" sldId="336"/>
        </pc:sldMkLst>
      </pc:sldChg>
      <pc:sldChg chg="del">
        <pc:chgData name="Zehao Ye (PhD Dept of Civil Eng FT)" userId="d827c302-4605-4336-ac8f-67ae5ff568c8" providerId="ADAL" clId="{EBC13312-E183-4A80-BB59-06B72B27E371}" dt="2024-05-28T23:24:47.155" v="3" actId="47"/>
        <pc:sldMkLst>
          <pc:docMk/>
          <pc:sldMk cId="2331099471" sldId="337"/>
        </pc:sldMkLst>
      </pc:sldChg>
      <pc:sldChg chg="del">
        <pc:chgData name="Zehao Ye (PhD Dept of Civil Eng FT)" userId="d827c302-4605-4336-ac8f-67ae5ff568c8" providerId="ADAL" clId="{EBC13312-E183-4A80-BB59-06B72B27E371}" dt="2024-05-28T23:24:48.149" v="4" actId="47"/>
        <pc:sldMkLst>
          <pc:docMk/>
          <pc:sldMk cId="760441929" sldId="338"/>
        </pc:sldMkLst>
      </pc:sldChg>
      <pc:sldChg chg="addSp delSp modSp mod">
        <pc:chgData name="Zehao Ye (PhD Dept of Civil Eng FT)" userId="d827c302-4605-4336-ac8f-67ae5ff568c8" providerId="ADAL" clId="{EBC13312-E183-4A80-BB59-06B72B27E371}" dt="2024-05-28T23:29:10.068" v="162" actId="1076"/>
        <pc:sldMkLst>
          <pc:docMk/>
          <pc:sldMk cId="776163743" sldId="339"/>
        </pc:sldMkLst>
      </pc:sldChg>
      <pc:sldChg chg="addSp delSp modSp add mod">
        <pc:chgData name="Zehao Ye (PhD Dept of Civil Eng FT)" userId="d827c302-4605-4336-ac8f-67ae5ff568c8" providerId="ADAL" clId="{EBC13312-E183-4A80-BB59-06B72B27E371}" dt="2024-05-28T23:34:15.361" v="256" actId="208"/>
        <pc:sldMkLst>
          <pc:docMk/>
          <pc:sldMk cId="3165464712" sldId="340"/>
        </pc:sldMkLst>
      </pc:sldChg>
      <pc:sldChg chg="addSp delSp modSp add mod">
        <pc:chgData name="Zehao Ye (PhD Dept of Civil Eng FT)" userId="d827c302-4605-4336-ac8f-67ae5ff568c8" providerId="ADAL" clId="{EBC13312-E183-4A80-BB59-06B72B27E371}" dt="2024-05-28T23:34:38.799" v="263" actId="14100"/>
        <pc:sldMkLst>
          <pc:docMk/>
          <pc:sldMk cId="1355457529" sldId="341"/>
        </pc:sldMkLst>
      </pc:sldChg>
      <pc:sldChg chg="addSp delSp modSp add mod">
        <pc:chgData name="Zehao Ye (PhD Dept of Civil Eng FT)" userId="d827c302-4605-4336-ac8f-67ae5ff568c8" providerId="ADAL" clId="{EBC13312-E183-4A80-BB59-06B72B27E371}" dt="2024-05-28T23:35:37.330" v="272" actId="20577"/>
        <pc:sldMkLst>
          <pc:docMk/>
          <pc:sldMk cId="2726681207" sldId="342"/>
        </pc:sldMkLst>
      </pc:sldChg>
    </pc:docChg>
  </pc:docChgLst>
  <pc:docChgLst>
    <pc:chgData name="Zehao Ye (PhD Dept of Civil Eng FT)" userId="d827c302-4605-4336-ac8f-67ae5ff568c8" providerId="ADAL" clId="{6389D71A-E60E-4DCB-8BEF-8772A7F272AB}"/>
    <pc:docChg chg="undo custSel addSld delSld modSld">
      <pc:chgData name="Zehao Ye (PhD Dept of Civil Eng FT)" userId="d827c302-4605-4336-ac8f-67ae5ff568c8" providerId="ADAL" clId="{6389D71A-E60E-4DCB-8BEF-8772A7F272AB}" dt="2023-05-24T12:03:37.600" v="2388" actId="478"/>
      <pc:docMkLst>
        <pc:docMk/>
      </pc:docMkLst>
      <pc:sldChg chg="modSp mod">
        <pc:chgData name="Zehao Ye (PhD Dept of Civil Eng FT)" userId="d827c302-4605-4336-ac8f-67ae5ff568c8" providerId="ADAL" clId="{6389D71A-E60E-4DCB-8BEF-8772A7F272AB}" dt="2023-05-24T10:15:28.960" v="2242" actId="20577"/>
        <pc:sldMkLst>
          <pc:docMk/>
          <pc:sldMk cId="1229997833" sldId="259"/>
        </pc:sldMkLst>
      </pc:sldChg>
      <pc:sldChg chg="addSp delSp modSp mod">
        <pc:chgData name="Zehao Ye (PhD Dept of Civil Eng FT)" userId="d827c302-4605-4336-ac8f-67ae5ff568c8" providerId="ADAL" clId="{6389D71A-E60E-4DCB-8BEF-8772A7F272AB}" dt="2023-05-24T08:23:57.274" v="588" actId="20577"/>
        <pc:sldMkLst>
          <pc:docMk/>
          <pc:sldMk cId="2191063385" sldId="275"/>
        </pc:sldMkLst>
      </pc:sldChg>
      <pc:sldChg chg="modSp mod">
        <pc:chgData name="Zehao Ye (PhD Dept of Civil Eng FT)" userId="d827c302-4605-4336-ac8f-67ae5ff568c8" providerId="ADAL" clId="{6389D71A-E60E-4DCB-8BEF-8772A7F272AB}" dt="2023-05-24T08:21:07.662" v="574" actId="14100"/>
        <pc:sldMkLst>
          <pc:docMk/>
          <pc:sldMk cId="3734547779" sldId="276"/>
        </pc:sldMkLst>
      </pc:sldChg>
      <pc:sldChg chg="del">
        <pc:chgData name="Zehao Ye (PhD Dept of Civil Eng FT)" userId="d827c302-4605-4336-ac8f-67ae5ff568c8" providerId="ADAL" clId="{6389D71A-E60E-4DCB-8BEF-8772A7F272AB}" dt="2023-05-23T15:31:57.714" v="45" actId="47"/>
        <pc:sldMkLst>
          <pc:docMk/>
          <pc:sldMk cId="108113922" sldId="277"/>
        </pc:sldMkLst>
      </pc:sldChg>
      <pc:sldChg chg="addSp delSp modSp add mod">
        <pc:chgData name="Zehao Ye (PhD Dept of Civil Eng FT)" userId="d827c302-4605-4336-ac8f-67ae5ff568c8" providerId="ADAL" clId="{6389D71A-E60E-4DCB-8BEF-8772A7F272AB}" dt="2023-05-24T09:01:48.902" v="1431" actId="14100"/>
        <pc:sldMkLst>
          <pc:docMk/>
          <pc:sldMk cId="281600785" sldId="277"/>
        </pc:sldMkLst>
      </pc:sldChg>
      <pc:sldChg chg="addSp delSp modSp add mod">
        <pc:chgData name="Zehao Ye (PhD Dept of Civil Eng FT)" userId="d827c302-4605-4336-ac8f-67ae5ff568c8" providerId="ADAL" clId="{6389D71A-E60E-4DCB-8BEF-8772A7F272AB}" dt="2023-05-24T10:18:40.215" v="2258" actId="478"/>
        <pc:sldMkLst>
          <pc:docMk/>
          <pc:sldMk cId="141688172" sldId="278"/>
        </pc:sldMkLst>
      </pc:sldChg>
      <pc:sldChg chg="del">
        <pc:chgData name="Zehao Ye (PhD Dept of Civil Eng FT)" userId="d827c302-4605-4336-ac8f-67ae5ff568c8" providerId="ADAL" clId="{6389D71A-E60E-4DCB-8BEF-8772A7F272AB}" dt="2023-05-23T15:31:54.466" v="41" actId="47"/>
        <pc:sldMkLst>
          <pc:docMk/>
          <pc:sldMk cId="3537638031" sldId="278"/>
        </pc:sldMkLst>
      </pc:sldChg>
      <pc:sldChg chg="del">
        <pc:chgData name="Zehao Ye (PhD Dept of Civil Eng FT)" userId="d827c302-4605-4336-ac8f-67ae5ff568c8" providerId="ADAL" clId="{6389D71A-E60E-4DCB-8BEF-8772A7F272AB}" dt="2023-05-23T15:31:56.065" v="43" actId="47"/>
        <pc:sldMkLst>
          <pc:docMk/>
          <pc:sldMk cId="1357511580" sldId="279"/>
        </pc:sldMkLst>
      </pc:sldChg>
      <pc:sldChg chg="addSp delSp modSp add mod">
        <pc:chgData name="Zehao Ye (PhD Dept of Civil Eng FT)" userId="d827c302-4605-4336-ac8f-67ae5ff568c8" providerId="ADAL" clId="{6389D71A-E60E-4DCB-8BEF-8772A7F272AB}" dt="2023-05-24T11:47:18.804" v="2384" actId="1076"/>
        <pc:sldMkLst>
          <pc:docMk/>
          <pc:sldMk cId="3051984375" sldId="279"/>
        </pc:sldMkLst>
      </pc:sldChg>
      <pc:sldChg chg="delSp modSp add mod">
        <pc:chgData name="Zehao Ye (PhD Dept of Civil Eng FT)" userId="d827c302-4605-4336-ac8f-67ae5ff568c8" providerId="ADAL" clId="{6389D71A-E60E-4DCB-8BEF-8772A7F272AB}" dt="2023-05-24T11:48:28.612" v="2387" actId="113"/>
        <pc:sldMkLst>
          <pc:docMk/>
          <pc:sldMk cId="2990466111" sldId="280"/>
        </pc:sldMkLst>
      </pc:sldChg>
      <pc:sldChg chg="del">
        <pc:chgData name="Zehao Ye (PhD Dept of Civil Eng FT)" userId="d827c302-4605-4336-ac8f-67ae5ff568c8" providerId="ADAL" clId="{6389D71A-E60E-4DCB-8BEF-8772A7F272AB}" dt="2023-05-23T15:31:56.963" v="44" actId="47"/>
        <pc:sldMkLst>
          <pc:docMk/>
          <pc:sldMk cId="3369762000" sldId="280"/>
        </pc:sldMkLst>
      </pc:sldChg>
      <pc:sldChg chg="del">
        <pc:chgData name="Zehao Ye (PhD Dept of Civil Eng FT)" userId="d827c302-4605-4336-ac8f-67ae5ff568c8" providerId="ADAL" clId="{6389D71A-E60E-4DCB-8BEF-8772A7F272AB}" dt="2023-05-23T15:31:55.326" v="42" actId="47"/>
        <pc:sldMkLst>
          <pc:docMk/>
          <pc:sldMk cId="3363493767" sldId="281"/>
        </pc:sldMkLst>
      </pc:sldChg>
      <pc:sldChg chg="del">
        <pc:chgData name="Zehao Ye (PhD Dept of Civil Eng FT)" userId="d827c302-4605-4336-ac8f-67ae5ff568c8" providerId="ADAL" clId="{6389D71A-E60E-4DCB-8BEF-8772A7F272AB}" dt="2023-05-23T15:31:58.569" v="46" actId="47"/>
        <pc:sldMkLst>
          <pc:docMk/>
          <pc:sldMk cId="1987314254" sldId="282"/>
        </pc:sldMkLst>
      </pc:sldChg>
    </pc:docChg>
  </pc:docChgLst>
  <pc:docChgLst>
    <pc:chgData name="Kamil Altinay (PhD Dept of Civil Eng FT)" userId="2ca6ebfc-f1c8-44fb-be4b-5e7c190e5177" providerId="ADAL" clId="{405FE283-85D5-4509-9955-2C07F86DDC48}"/>
    <pc:docChg chg="undo custSel addSld delSld modSld modMainMaster">
      <pc:chgData name="Kamil Altinay (PhD Dept of Civil Eng FT)" userId="2ca6ebfc-f1c8-44fb-be4b-5e7c190e5177" providerId="ADAL" clId="{405FE283-85D5-4509-9955-2C07F86DDC48}" dt="2025-06-05T13:50:17.987" v="1426"/>
      <pc:docMkLst>
        <pc:docMk/>
      </pc:docMkLst>
      <pc:sldChg chg="modSp mod setBg">
        <pc:chgData name="Kamil Altinay (PhD Dept of Civil Eng FT)" userId="2ca6ebfc-f1c8-44fb-be4b-5e7c190e5177" providerId="ADAL" clId="{405FE283-85D5-4509-9955-2C07F86DDC48}" dt="2025-06-05T11:57:08.982" v="1325" actId="20577"/>
        <pc:sldMkLst>
          <pc:docMk/>
          <pc:sldMk cId="239893239" sldId="256"/>
        </pc:sldMkLst>
        <pc:spChg chg="mod">
          <ac:chgData name="Kamil Altinay (PhD Dept of Civil Eng FT)" userId="2ca6ebfc-f1c8-44fb-be4b-5e7c190e5177" providerId="ADAL" clId="{405FE283-85D5-4509-9955-2C07F86DDC48}" dt="2025-06-05T10:27:27.736" v="1113" actId="14100"/>
          <ac:spMkLst>
            <pc:docMk/>
            <pc:sldMk cId="239893239" sldId="256"/>
            <ac:spMk id="2" creationId="{ECB59D15-BC2E-417C-995D-11BF8D3E08B3}"/>
          </ac:spMkLst>
        </pc:spChg>
        <pc:spChg chg="mod">
          <ac:chgData name="Kamil Altinay (PhD Dept of Civil Eng FT)" userId="2ca6ebfc-f1c8-44fb-be4b-5e7c190e5177" providerId="ADAL" clId="{405FE283-85D5-4509-9955-2C07F86DDC48}" dt="2025-06-05T11:57:08.982" v="1325" actId="20577"/>
          <ac:spMkLst>
            <pc:docMk/>
            <pc:sldMk cId="239893239" sldId="256"/>
            <ac:spMk id="6" creationId="{8F927A41-FA43-33B4-B3E9-0E2B758486BA}"/>
          </ac:spMkLst>
        </pc:spChg>
        <pc:spChg chg="mod">
          <ac:chgData name="Kamil Altinay (PhD Dept of Civil Eng FT)" userId="2ca6ebfc-f1c8-44fb-be4b-5e7c190e5177" providerId="ADAL" clId="{405FE283-85D5-4509-9955-2C07F86DDC48}" dt="2025-06-05T09:44:53.525" v="987"/>
          <ac:spMkLst>
            <pc:docMk/>
            <pc:sldMk cId="239893239" sldId="256"/>
            <ac:spMk id="28" creationId="{EB0A7AED-B31C-4FEA-B791-EECB801D378A}"/>
          </ac:spMkLst>
        </pc:spChg>
      </pc:sldChg>
      <pc:sldChg chg="addSp delSp modSp add mod">
        <pc:chgData name="Kamil Altinay (PhD Dept of Civil Eng FT)" userId="2ca6ebfc-f1c8-44fb-be4b-5e7c190e5177" providerId="ADAL" clId="{405FE283-85D5-4509-9955-2C07F86DDC48}" dt="2025-06-05T10:34:25.391" v="1192" actId="2711"/>
        <pc:sldMkLst>
          <pc:docMk/>
          <pc:sldMk cId="3734547779" sldId="276"/>
        </pc:sldMkLst>
      </pc:sldChg>
      <pc:sldChg chg="add del">
        <pc:chgData name="Kamil Altinay (PhD Dept of Civil Eng FT)" userId="2ca6ebfc-f1c8-44fb-be4b-5e7c190e5177" providerId="ADAL" clId="{405FE283-85D5-4509-9955-2C07F86DDC48}" dt="2025-06-05T07:49:00.317" v="410" actId="47"/>
        <pc:sldMkLst>
          <pc:docMk/>
          <pc:sldMk cId="3950412604" sldId="346"/>
        </pc:sldMkLst>
      </pc:sldChg>
      <pc:sldChg chg="addSp delSp modSp mod modAnim">
        <pc:chgData name="Kamil Altinay (PhD Dept of Civil Eng FT)" userId="2ca6ebfc-f1c8-44fb-be4b-5e7c190e5177" providerId="ADAL" clId="{405FE283-85D5-4509-9955-2C07F86DDC48}" dt="2025-06-05T10:31:41.295" v="1154" actId="2711"/>
        <pc:sldMkLst>
          <pc:docMk/>
          <pc:sldMk cId="290222038" sldId="354"/>
        </pc:sldMkLst>
      </pc:sldChg>
      <pc:sldChg chg="modSp mod">
        <pc:chgData name="Kamil Altinay (PhD Dept of Civil Eng FT)" userId="2ca6ebfc-f1c8-44fb-be4b-5e7c190e5177" providerId="ADAL" clId="{405FE283-85D5-4509-9955-2C07F86DDC48}" dt="2025-06-05T10:33:21.701" v="1177" actId="113"/>
        <pc:sldMkLst>
          <pc:docMk/>
          <pc:sldMk cId="1207058727" sldId="355"/>
        </pc:sldMkLst>
      </pc:sldChg>
      <pc:sldChg chg="addSp delSp modSp add del mod delAnim">
        <pc:chgData name="Kamil Altinay (PhD Dept of Civil Eng FT)" userId="2ca6ebfc-f1c8-44fb-be4b-5e7c190e5177" providerId="ADAL" clId="{405FE283-85D5-4509-9955-2C07F86DDC48}" dt="2025-06-05T10:31:35.140" v="1152" actId="113"/>
        <pc:sldMkLst>
          <pc:docMk/>
          <pc:sldMk cId="2386132645" sldId="356"/>
        </pc:sldMkLst>
      </pc:sldChg>
      <pc:sldChg chg="addSp delSp modSp add del mod">
        <pc:chgData name="Kamil Altinay (PhD Dept of Civil Eng FT)" userId="2ca6ebfc-f1c8-44fb-be4b-5e7c190e5177" providerId="ADAL" clId="{405FE283-85D5-4509-9955-2C07F86DDC48}" dt="2025-06-05T10:33:18.340" v="1176" actId="113"/>
        <pc:sldMkLst>
          <pc:docMk/>
          <pc:sldMk cId="1211933047" sldId="358"/>
        </pc:sldMkLst>
      </pc:sldChg>
      <pc:sldChg chg="addSp delSp modSp del mod delAnim">
        <pc:chgData name="Kamil Altinay (PhD Dept of Civil Eng FT)" userId="2ca6ebfc-f1c8-44fb-be4b-5e7c190e5177" providerId="ADAL" clId="{405FE283-85D5-4509-9955-2C07F86DDC48}" dt="2025-06-05T08:27:10.451" v="706" actId="47"/>
        <pc:sldMkLst>
          <pc:docMk/>
          <pc:sldMk cId="4007001197" sldId="360"/>
        </pc:sldMkLst>
      </pc:sldChg>
      <pc:sldChg chg="add del">
        <pc:chgData name="Kamil Altinay (PhD Dept of Civil Eng FT)" userId="2ca6ebfc-f1c8-44fb-be4b-5e7c190e5177" providerId="ADAL" clId="{405FE283-85D5-4509-9955-2C07F86DDC48}" dt="2025-06-05T07:48:55.634" v="408" actId="47"/>
        <pc:sldMkLst>
          <pc:docMk/>
          <pc:sldMk cId="4214588066" sldId="361"/>
        </pc:sldMkLst>
      </pc:sldChg>
      <pc:sldChg chg="add del">
        <pc:chgData name="Kamil Altinay (PhD Dept of Civil Eng FT)" userId="2ca6ebfc-f1c8-44fb-be4b-5e7c190e5177" providerId="ADAL" clId="{405FE283-85D5-4509-9955-2C07F86DDC48}" dt="2025-06-05T07:49:02.874" v="414" actId="47"/>
        <pc:sldMkLst>
          <pc:docMk/>
          <pc:sldMk cId="3944936026" sldId="362"/>
        </pc:sldMkLst>
      </pc:sldChg>
      <pc:sldChg chg="add del">
        <pc:chgData name="Kamil Altinay (PhD Dept of Civil Eng FT)" userId="2ca6ebfc-f1c8-44fb-be4b-5e7c190e5177" providerId="ADAL" clId="{405FE283-85D5-4509-9955-2C07F86DDC48}" dt="2025-06-05T07:49:01.203" v="412" actId="47"/>
        <pc:sldMkLst>
          <pc:docMk/>
          <pc:sldMk cId="2877706024" sldId="364"/>
        </pc:sldMkLst>
      </pc:sldChg>
      <pc:sldChg chg="add del">
        <pc:chgData name="Kamil Altinay (PhD Dept of Civil Eng FT)" userId="2ca6ebfc-f1c8-44fb-be4b-5e7c190e5177" providerId="ADAL" clId="{405FE283-85D5-4509-9955-2C07F86DDC48}" dt="2025-06-05T07:49:01.787" v="413" actId="47"/>
        <pc:sldMkLst>
          <pc:docMk/>
          <pc:sldMk cId="3187288413" sldId="365"/>
        </pc:sldMkLst>
      </pc:sldChg>
      <pc:sldChg chg="add del">
        <pc:chgData name="Kamil Altinay (PhD Dept of Civil Eng FT)" userId="2ca6ebfc-f1c8-44fb-be4b-5e7c190e5177" providerId="ADAL" clId="{405FE283-85D5-4509-9955-2C07F86DDC48}" dt="2025-06-05T07:49:00.801" v="411" actId="47"/>
        <pc:sldMkLst>
          <pc:docMk/>
          <pc:sldMk cId="4182202952" sldId="366"/>
        </pc:sldMkLst>
      </pc:sldChg>
      <pc:sldChg chg="add del">
        <pc:chgData name="Kamil Altinay (PhD Dept of Civil Eng FT)" userId="2ca6ebfc-f1c8-44fb-be4b-5e7c190e5177" providerId="ADAL" clId="{405FE283-85D5-4509-9955-2C07F86DDC48}" dt="2025-06-05T07:48:59.781" v="409" actId="47"/>
        <pc:sldMkLst>
          <pc:docMk/>
          <pc:sldMk cId="4138860381" sldId="367"/>
        </pc:sldMkLst>
      </pc:sldChg>
      <pc:sldChg chg="addSp modSp new mod modNotesTx">
        <pc:chgData name="Kamil Altinay (PhD Dept of Civil Eng FT)" userId="2ca6ebfc-f1c8-44fb-be4b-5e7c190e5177" providerId="ADAL" clId="{405FE283-85D5-4509-9955-2C07F86DDC48}" dt="2025-06-05T10:30:25.879" v="1124" actId="2711"/>
        <pc:sldMkLst>
          <pc:docMk/>
          <pc:sldMk cId="4262181824" sldId="368"/>
        </pc:sldMkLst>
        <pc:spChg chg="mod">
          <ac:chgData name="Kamil Altinay (PhD Dept of Civil Eng FT)" userId="2ca6ebfc-f1c8-44fb-be4b-5e7c190e5177" providerId="ADAL" clId="{405FE283-85D5-4509-9955-2C07F86DDC48}" dt="2025-06-05T09:44:53.525" v="987"/>
          <ac:spMkLst>
            <pc:docMk/>
            <pc:sldMk cId="4262181824" sldId="368"/>
            <ac:spMk id="5" creationId="{31C6093F-702A-544A-721F-923F0A8F2802}"/>
          </ac:spMkLst>
        </pc:spChg>
        <pc:picChg chg="add mod">
          <ac:chgData name="Kamil Altinay (PhD Dept of Civil Eng FT)" userId="2ca6ebfc-f1c8-44fb-be4b-5e7c190e5177" providerId="ADAL" clId="{405FE283-85D5-4509-9955-2C07F86DDC48}" dt="2025-06-05T06:47:04.666" v="161" actId="14100"/>
          <ac:picMkLst>
            <pc:docMk/>
            <pc:sldMk cId="4262181824" sldId="368"/>
            <ac:picMk id="7" creationId="{87E15504-E7FC-AA20-950E-B30761D98ED8}"/>
          </ac:picMkLst>
        </pc:picChg>
      </pc:sldChg>
      <pc:sldChg chg="addSp delSp modSp new mod">
        <pc:chgData name="Kamil Altinay (PhD Dept of Civil Eng FT)" userId="2ca6ebfc-f1c8-44fb-be4b-5e7c190e5177" providerId="ADAL" clId="{405FE283-85D5-4509-9955-2C07F86DDC48}" dt="2025-06-05T10:30:10.505" v="1120" actId="2711"/>
        <pc:sldMkLst>
          <pc:docMk/>
          <pc:sldMk cId="1717215163" sldId="369"/>
        </pc:sldMkLst>
      </pc:sldChg>
      <pc:sldChg chg="addSp delSp modSp new mod modAnim">
        <pc:chgData name="Kamil Altinay (PhD Dept of Civil Eng FT)" userId="2ca6ebfc-f1c8-44fb-be4b-5e7c190e5177" providerId="ADAL" clId="{405FE283-85D5-4509-9955-2C07F86DDC48}" dt="2025-06-05T10:33:15.085" v="1175" actId="113"/>
        <pc:sldMkLst>
          <pc:docMk/>
          <pc:sldMk cId="3120670334" sldId="370"/>
        </pc:sldMkLst>
      </pc:sldChg>
      <pc:sldChg chg="addSp delSp modSp new mod modAnim modNotesTx">
        <pc:chgData name="Kamil Altinay (PhD Dept of Civil Eng FT)" userId="2ca6ebfc-f1c8-44fb-be4b-5e7c190e5177" providerId="ADAL" clId="{405FE283-85D5-4509-9955-2C07F86DDC48}" dt="2025-06-05T10:33:11.948" v="1174" actId="113"/>
        <pc:sldMkLst>
          <pc:docMk/>
          <pc:sldMk cId="2804863228" sldId="371"/>
        </pc:sldMkLst>
      </pc:sldChg>
      <pc:sldChg chg="addSp delSp modSp new mod setBg delDesignElem">
        <pc:chgData name="Kamil Altinay (PhD Dept of Civil Eng FT)" userId="2ca6ebfc-f1c8-44fb-be4b-5e7c190e5177" providerId="ADAL" clId="{405FE283-85D5-4509-9955-2C07F86DDC48}" dt="2025-06-05T10:33:06.972" v="1173" actId="113"/>
        <pc:sldMkLst>
          <pc:docMk/>
          <pc:sldMk cId="3047576914" sldId="372"/>
        </pc:sldMkLst>
      </pc:sldChg>
      <pc:sldChg chg="addSp delSp modSp add mod delAnim">
        <pc:chgData name="Kamil Altinay (PhD Dept of Civil Eng FT)" userId="2ca6ebfc-f1c8-44fb-be4b-5e7c190e5177" providerId="ADAL" clId="{405FE283-85D5-4509-9955-2C07F86DDC48}" dt="2025-06-05T10:33:32.171" v="1179" actId="113"/>
        <pc:sldMkLst>
          <pc:docMk/>
          <pc:sldMk cId="1736199145" sldId="373"/>
        </pc:sldMkLst>
      </pc:sldChg>
      <pc:sldChg chg="addSp delSp modSp new mod setBg setClrOvrMap">
        <pc:chgData name="Kamil Altinay (PhD Dept of Civil Eng FT)" userId="2ca6ebfc-f1c8-44fb-be4b-5e7c190e5177" providerId="ADAL" clId="{405FE283-85D5-4509-9955-2C07F86DDC48}" dt="2025-06-05T10:33:44.976" v="1182" actId="2711"/>
        <pc:sldMkLst>
          <pc:docMk/>
          <pc:sldMk cId="1486713604" sldId="374"/>
        </pc:sldMkLst>
      </pc:sldChg>
      <pc:sldChg chg="addSp delSp modSp new mod">
        <pc:chgData name="Kamil Altinay (PhD Dept of Civil Eng FT)" userId="2ca6ebfc-f1c8-44fb-be4b-5e7c190e5177" providerId="ADAL" clId="{405FE283-85D5-4509-9955-2C07F86DDC48}" dt="2025-06-05T10:34:36.898" v="1196" actId="113"/>
        <pc:sldMkLst>
          <pc:docMk/>
          <pc:sldMk cId="3443612951" sldId="375"/>
        </pc:sldMkLst>
        <pc:spChg chg="mod">
          <ac:chgData name="Kamil Altinay (PhD Dept of Civil Eng FT)" userId="2ca6ebfc-f1c8-44fb-be4b-5e7c190e5177" providerId="ADAL" clId="{405FE283-85D5-4509-9955-2C07F86DDC48}" dt="2025-06-05T09:44:53.525" v="987"/>
          <ac:spMkLst>
            <pc:docMk/>
            <pc:sldMk cId="3443612951" sldId="375"/>
            <ac:spMk id="5" creationId="{2919A1D6-9FD2-8664-2C48-B50353AB8A65}"/>
          </ac:spMkLst>
        </pc:spChg>
        <pc:spChg chg="add mod">
          <ac:chgData name="Kamil Altinay (PhD Dept of Civil Eng FT)" userId="2ca6ebfc-f1c8-44fb-be4b-5e7c190e5177" providerId="ADAL" clId="{405FE283-85D5-4509-9955-2C07F86DDC48}" dt="2025-06-05T10:34:01.322" v="1186" actId="2711"/>
          <ac:spMkLst>
            <pc:docMk/>
            <pc:sldMk cId="3443612951" sldId="375"/>
            <ac:spMk id="7" creationId="{B6A8A787-EDEA-72DF-CCC0-9A79D21B6BBB}"/>
          </ac:spMkLst>
        </pc:spChg>
        <pc:picChg chg="add mod">
          <ac:chgData name="Kamil Altinay (PhD Dept of Civil Eng FT)" userId="2ca6ebfc-f1c8-44fb-be4b-5e7c190e5177" providerId="ADAL" clId="{405FE283-85D5-4509-9955-2C07F86DDC48}" dt="2025-06-05T09:15:39.356" v="895" actId="1076"/>
          <ac:picMkLst>
            <pc:docMk/>
            <pc:sldMk cId="3443612951" sldId="375"/>
            <ac:picMk id="6" creationId="{9C1FDEB4-56B8-588D-EE5A-518141CA158A}"/>
          </ac:picMkLst>
        </pc:picChg>
      </pc:sldChg>
      <pc:sldChg chg="addSp delSp modSp new mod modAnim">
        <pc:chgData name="Kamil Altinay (PhD Dept of Civil Eng FT)" userId="2ca6ebfc-f1c8-44fb-be4b-5e7c190e5177" providerId="ADAL" clId="{405FE283-85D5-4509-9955-2C07F86DDC48}" dt="2025-06-05T10:33:53.912" v="1185" actId="2711"/>
        <pc:sldMkLst>
          <pc:docMk/>
          <pc:sldMk cId="156495335" sldId="376"/>
        </pc:sldMkLst>
      </pc:sldChg>
      <pc:sldChg chg="addSp delSp modSp new mod">
        <pc:chgData name="Kamil Altinay (PhD Dept of Civil Eng FT)" userId="2ca6ebfc-f1c8-44fb-be4b-5e7c190e5177" providerId="ADAL" clId="{405FE283-85D5-4509-9955-2C07F86DDC48}" dt="2025-06-05T10:31:30.539" v="1151" actId="2711"/>
        <pc:sldMkLst>
          <pc:docMk/>
          <pc:sldMk cId="4058805644" sldId="377"/>
        </pc:sldMkLst>
      </pc:sldChg>
      <pc:sldChg chg="modSp new mod">
        <pc:chgData name="Kamil Altinay (PhD Dept of Civil Eng FT)" userId="2ca6ebfc-f1c8-44fb-be4b-5e7c190e5177" providerId="ADAL" clId="{405FE283-85D5-4509-9955-2C07F86DDC48}" dt="2025-06-05T10:34:19.261" v="1191" actId="2711"/>
        <pc:sldMkLst>
          <pc:docMk/>
          <pc:sldMk cId="2210107956" sldId="378"/>
        </pc:sldMkLst>
      </pc:sldChg>
      <pc:sldChg chg="modSp new del mod">
        <pc:chgData name="Kamil Altinay (PhD Dept of Civil Eng FT)" userId="2ca6ebfc-f1c8-44fb-be4b-5e7c190e5177" providerId="ADAL" clId="{405FE283-85D5-4509-9955-2C07F86DDC48}" dt="2025-06-05T10:35:44.154" v="1221" actId="47"/>
        <pc:sldMkLst>
          <pc:docMk/>
          <pc:sldMk cId="733034984" sldId="379"/>
        </pc:sldMkLst>
      </pc:sldChg>
      <pc:sldChg chg="addSp delSp modSp new mod">
        <pc:chgData name="Kamil Altinay (PhD Dept of Civil Eng FT)" userId="2ca6ebfc-f1c8-44fb-be4b-5e7c190e5177" providerId="ADAL" clId="{405FE283-85D5-4509-9955-2C07F86DDC48}" dt="2025-06-05T13:50:17.987" v="1426"/>
        <pc:sldMkLst>
          <pc:docMk/>
          <pc:sldMk cId="2641955328" sldId="379"/>
        </pc:sldMkLst>
      </pc:sldChg>
      <pc:sldChg chg="new del">
        <pc:chgData name="Kamil Altinay (PhD Dept of Civil Eng FT)" userId="2ca6ebfc-f1c8-44fb-be4b-5e7c190e5177" providerId="ADAL" clId="{405FE283-85D5-4509-9955-2C07F86DDC48}" dt="2025-06-05T13:33:23.304" v="1424" actId="47"/>
        <pc:sldMkLst>
          <pc:docMk/>
          <pc:sldMk cId="3662079354" sldId="380"/>
        </pc:sldMkLst>
      </pc:sldChg>
      <pc:sldMasterChg chg="addSp delSp modSp mod setBg modSldLayout">
        <pc:chgData name="Kamil Altinay (PhD Dept of Civil Eng FT)" userId="2ca6ebfc-f1c8-44fb-be4b-5e7c190e5177" providerId="ADAL" clId="{405FE283-85D5-4509-9955-2C07F86DDC48}" dt="2025-06-05T10:26:08.038" v="1104" actId="1076"/>
        <pc:sldMasterMkLst>
          <pc:docMk/>
          <pc:sldMasterMk cId="2464665147" sldId="2147483686"/>
        </pc:sldMasterMkLst>
        <pc:spChg chg="add del mod">
          <ac:chgData name="Kamil Altinay (PhD Dept of Civil Eng FT)" userId="2ca6ebfc-f1c8-44fb-be4b-5e7c190e5177" providerId="ADAL" clId="{405FE283-85D5-4509-9955-2C07F86DDC48}" dt="2025-06-05T10:25:56.351" v="1102" actId="1076"/>
          <ac:spMkLst>
            <pc:docMk/>
            <pc:sldMasterMk cId="2464665147" sldId="2147483686"/>
            <ac:spMk id="7" creationId="{416A0E3C-60E6-4F39-BC55-5F7C224E1F7C}"/>
          </ac:spMkLst>
        </pc:spChg>
        <pc:sldLayoutChg chg="setBg">
          <pc:chgData name="Kamil Altinay (PhD Dept of Civil Eng FT)" userId="2ca6ebfc-f1c8-44fb-be4b-5e7c190e5177" providerId="ADAL" clId="{405FE283-85D5-4509-9955-2C07F86DDC48}" dt="2025-06-05T10:25:04.532" v="1097"/>
          <pc:sldLayoutMkLst>
            <pc:docMk/>
            <pc:sldMasterMk cId="2464665147" sldId="2147483686"/>
            <pc:sldLayoutMk cId="252513643" sldId="2147483675"/>
          </pc:sldLayoutMkLst>
        </pc:sldLayoutChg>
        <pc:sldLayoutChg chg="setBg">
          <pc:chgData name="Kamil Altinay (PhD Dept of Civil Eng FT)" userId="2ca6ebfc-f1c8-44fb-be4b-5e7c190e5177" providerId="ADAL" clId="{405FE283-85D5-4509-9955-2C07F86DDC48}" dt="2025-06-05T10:25:04.532" v="1097"/>
          <pc:sldLayoutMkLst>
            <pc:docMk/>
            <pc:sldMasterMk cId="2464665147" sldId="2147483686"/>
            <pc:sldLayoutMk cId="1425965177" sldId="2147483676"/>
          </pc:sldLayoutMkLst>
        </pc:sldLayoutChg>
        <pc:sldLayoutChg chg="setBg">
          <pc:chgData name="Kamil Altinay (PhD Dept of Civil Eng FT)" userId="2ca6ebfc-f1c8-44fb-be4b-5e7c190e5177" providerId="ADAL" clId="{405FE283-85D5-4509-9955-2C07F86DDC48}" dt="2025-06-05T10:25:04.532" v="1097"/>
          <pc:sldLayoutMkLst>
            <pc:docMk/>
            <pc:sldMasterMk cId="2464665147" sldId="2147483686"/>
            <pc:sldLayoutMk cId="2360122127" sldId="2147483677"/>
          </pc:sldLayoutMkLst>
        </pc:sldLayoutChg>
        <pc:sldLayoutChg chg="setBg">
          <pc:chgData name="Kamil Altinay (PhD Dept of Civil Eng FT)" userId="2ca6ebfc-f1c8-44fb-be4b-5e7c190e5177" providerId="ADAL" clId="{405FE283-85D5-4509-9955-2C07F86DDC48}" dt="2025-06-05T10:25:04.532" v="1097"/>
          <pc:sldLayoutMkLst>
            <pc:docMk/>
            <pc:sldMasterMk cId="2464665147" sldId="2147483686"/>
            <pc:sldLayoutMk cId="771920781" sldId="2147483678"/>
          </pc:sldLayoutMkLst>
        </pc:sldLayoutChg>
        <pc:sldLayoutChg chg="setBg">
          <pc:chgData name="Kamil Altinay (PhD Dept of Civil Eng FT)" userId="2ca6ebfc-f1c8-44fb-be4b-5e7c190e5177" providerId="ADAL" clId="{405FE283-85D5-4509-9955-2C07F86DDC48}" dt="2025-06-05T10:25:04.532" v="1097"/>
          <pc:sldLayoutMkLst>
            <pc:docMk/>
            <pc:sldMasterMk cId="2464665147" sldId="2147483686"/>
            <pc:sldLayoutMk cId="1115082506" sldId="2147483679"/>
          </pc:sldLayoutMkLst>
        </pc:sldLayoutChg>
        <pc:sldLayoutChg chg="setBg">
          <pc:chgData name="Kamil Altinay (PhD Dept of Civil Eng FT)" userId="2ca6ebfc-f1c8-44fb-be4b-5e7c190e5177" providerId="ADAL" clId="{405FE283-85D5-4509-9955-2C07F86DDC48}" dt="2025-06-05T10:25:04.532" v="1097"/>
          <pc:sldLayoutMkLst>
            <pc:docMk/>
            <pc:sldMasterMk cId="2464665147" sldId="2147483686"/>
            <pc:sldLayoutMk cId="3790590980" sldId="2147483680"/>
          </pc:sldLayoutMkLst>
        </pc:sldLayoutChg>
        <pc:sldLayoutChg chg="setBg">
          <pc:chgData name="Kamil Altinay (PhD Dept of Civil Eng FT)" userId="2ca6ebfc-f1c8-44fb-be4b-5e7c190e5177" providerId="ADAL" clId="{405FE283-85D5-4509-9955-2C07F86DDC48}" dt="2025-06-05T10:25:04.532" v="1097"/>
          <pc:sldLayoutMkLst>
            <pc:docMk/>
            <pc:sldMasterMk cId="2464665147" sldId="2147483686"/>
            <pc:sldLayoutMk cId="4181789496" sldId="2147483681"/>
          </pc:sldLayoutMkLst>
        </pc:sldLayoutChg>
        <pc:sldLayoutChg chg="delSp mod setBg">
          <pc:chgData name="Kamil Altinay (PhD Dept of Civil Eng FT)" userId="2ca6ebfc-f1c8-44fb-be4b-5e7c190e5177" providerId="ADAL" clId="{405FE283-85D5-4509-9955-2C07F86DDC48}" dt="2025-06-05T10:25:44.176" v="1098" actId="478"/>
          <pc:sldLayoutMkLst>
            <pc:docMk/>
            <pc:sldMasterMk cId="2464665147" sldId="2147483686"/>
            <pc:sldLayoutMk cId="786004992" sldId="2147483682"/>
          </pc:sldLayoutMkLst>
        </pc:sldLayoutChg>
        <pc:sldLayoutChg chg="setBg">
          <pc:chgData name="Kamil Altinay (PhD Dept of Civil Eng FT)" userId="2ca6ebfc-f1c8-44fb-be4b-5e7c190e5177" providerId="ADAL" clId="{405FE283-85D5-4509-9955-2C07F86DDC48}" dt="2025-06-05T10:25:04.532" v="1097"/>
          <pc:sldLayoutMkLst>
            <pc:docMk/>
            <pc:sldMasterMk cId="2464665147" sldId="2147483686"/>
            <pc:sldLayoutMk cId="3218636154" sldId="2147483683"/>
          </pc:sldLayoutMkLst>
        </pc:sldLayoutChg>
        <pc:sldLayoutChg chg="setBg">
          <pc:chgData name="Kamil Altinay (PhD Dept of Civil Eng FT)" userId="2ca6ebfc-f1c8-44fb-be4b-5e7c190e5177" providerId="ADAL" clId="{405FE283-85D5-4509-9955-2C07F86DDC48}" dt="2025-06-05T10:25:04.532" v="1097"/>
          <pc:sldLayoutMkLst>
            <pc:docMk/>
            <pc:sldMasterMk cId="2464665147" sldId="2147483686"/>
            <pc:sldLayoutMk cId="3922569280" sldId="2147483684"/>
          </pc:sldLayoutMkLst>
        </pc:sldLayoutChg>
        <pc:sldLayoutChg chg="setBg">
          <pc:chgData name="Kamil Altinay (PhD Dept of Civil Eng FT)" userId="2ca6ebfc-f1c8-44fb-be4b-5e7c190e5177" providerId="ADAL" clId="{405FE283-85D5-4509-9955-2C07F86DDC48}" dt="2025-06-05T10:25:04.532" v="1097"/>
          <pc:sldLayoutMkLst>
            <pc:docMk/>
            <pc:sldMasterMk cId="2464665147" sldId="2147483686"/>
            <pc:sldLayoutMk cId="3700739751" sldId="2147483685"/>
          </pc:sldLayoutMkLst>
        </pc:sldLayoutChg>
      </pc:sldMasterChg>
      <pc:sldMasterChg chg="addSp modSldLayout">
        <pc:chgData name="Kamil Altinay (PhD Dept of Civil Eng FT)" userId="2ca6ebfc-f1c8-44fb-be4b-5e7c190e5177" providerId="ADAL" clId="{405FE283-85D5-4509-9955-2C07F86DDC48}" dt="2025-06-05T09:44:50.452" v="982"/>
        <pc:sldMasterMkLst>
          <pc:docMk/>
          <pc:sldMasterMk cId="2865637691" sldId="2147483687"/>
        </pc:sldMasterMkLst>
        <pc:sldLayoutChg chg="addSp">
          <pc:chgData name="Kamil Altinay (PhD Dept of Civil Eng FT)" userId="2ca6ebfc-f1c8-44fb-be4b-5e7c190e5177" providerId="ADAL" clId="{405FE283-85D5-4509-9955-2C07F86DDC48}" dt="2025-06-05T09:44:50.452" v="982"/>
          <pc:sldLayoutMkLst>
            <pc:docMk/>
            <pc:sldMasterMk cId="2865637691" sldId="2147483687"/>
            <pc:sldLayoutMk cId="3548193175" sldId="2147483694"/>
          </pc:sldLayoutMkLst>
        </pc:sldLayoutChg>
        <pc:sldLayoutChg chg="addSp">
          <pc:chgData name="Kamil Altinay (PhD Dept of Civil Eng FT)" userId="2ca6ebfc-f1c8-44fb-be4b-5e7c190e5177" providerId="ADAL" clId="{405FE283-85D5-4509-9955-2C07F86DDC48}" dt="2025-06-05T09:44:50.452" v="982"/>
          <pc:sldLayoutMkLst>
            <pc:docMk/>
            <pc:sldMasterMk cId="2865637691" sldId="2147483687"/>
            <pc:sldLayoutMk cId="3004112695" sldId="2147483695"/>
          </pc:sldLayoutMkLst>
        </pc:sldLayoutChg>
      </pc:sldMasterChg>
    </pc:docChg>
  </pc:docChgLst>
  <pc:docChgLst>
    <pc:chgData name="Zehao Ye (PhD Dept of Civil Eng FT)" userId="d827c302-4605-4336-ac8f-67ae5ff568c8" providerId="ADAL" clId="{3F1E94DA-2E28-4464-BDA1-7B08C86B2566}"/>
    <pc:docChg chg="undo custSel addSld delSld modSld sldOrd">
      <pc:chgData name="Zehao Ye (PhD Dept of Civil Eng FT)" userId="d827c302-4605-4336-ac8f-67ae5ff568c8" providerId="ADAL" clId="{3F1E94DA-2E28-4464-BDA1-7B08C86B2566}" dt="2023-08-04T09:01:21.663" v="4501" actId="20577"/>
      <pc:docMkLst>
        <pc:docMk/>
      </pc:docMkLst>
      <pc:sldChg chg="del">
        <pc:chgData name="Zehao Ye (PhD Dept of Civil Eng FT)" userId="d827c302-4605-4336-ac8f-67ae5ff568c8" providerId="ADAL" clId="{3F1E94DA-2E28-4464-BDA1-7B08C86B2566}" dt="2023-08-03T11:43:49.544" v="69" actId="47"/>
        <pc:sldMkLst>
          <pc:docMk/>
          <pc:sldMk cId="2191063385" sldId="275"/>
        </pc:sldMkLst>
      </pc:sldChg>
      <pc:sldChg chg="modSp mod">
        <pc:chgData name="Zehao Ye (PhD Dept of Civil Eng FT)" userId="d827c302-4605-4336-ac8f-67ae5ff568c8" providerId="ADAL" clId="{3F1E94DA-2E28-4464-BDA1-7B08C86B2566}" dt="2023-08-03T23:37:30.504" v="4465" actId="20577"/>
        <pc:sldMkLst>
          <pc:docMk/>
          <pc:sldMk cId="1267901478" sldId="281"/>
        </pc:sldMkLst>
      </pc:sldChg>
      <pc:sldChg chg="del">
        <pc:chgData name="Zehao Ye (PhD Dept of Civil Eng FT)" userId="d827c302-4605-4336-ac8f-67ae5ff568c8" providerId="ADAL" clId="{3F1E94DA-2E28-4464-BDA1-7B08C86B2566}" dt="2023-08-03T11:43:50.694" v="70" actId="47"/>
        <pc:sldMkLst>
          <pc:docMk/>
          <pc:sldMk cId="1930390290" sldId="282"/>
        </pc:sldMkLst>
      </pc:sldChg>
      <pc:sldChg chg="del">
        <pc:chgData name="Zehao Ye (PhD Dept of Civil Eng FT)" userId="d827c302-4605-4336-ac8f-67ae5ff568c8" providerId="ADAL" clId="{3F1E94DA-2E28-4464-BDA1-7B08C86B2566}" dt="2023-08-03T11:43:55.199" v="71" actId="47"/>
        <pc:sldMkLst>
          <pc:docMk/>
          <pc:sldMk cId="2850527681" sldId="283"/>
        </pc:sldMkLst>
      </pc:sldChg>
      <pc:sldChg chg="del">
        <pc:chgData name="Zehao Ye (PhD Dept of Civil Eng FT)" userId="d827c302-4605-4336-ac8f-67ae5ff568c8" providerId="ADAL" clId="{3F1E94DA-2E28-4464-BDA1-7B08C86B2566}" dt="2023-08-03T11:44:00.185" v="72" actId="47"/>
        <pc:sldMkLst>
          <pc:docMk/>
          <pc:sldMk cId="616831819" sldId="284"/>
        </pc:sldMkLst>
      </pc:sldChg>
      <pc:sldChg chg="delSp del mod delAnim">
        <pc:chgData name="Zehao Ye (PhD Dept of Civil Eng FT)" userId="d827c302-4605-4336-ac8f-67ae5ff568c8" providerId="ADAL" clId="{3F1E94DA-2E28-4464-BDA1-7B08C86B2566}" dt="2023-08-03T11:44:13.099" v="76" actId="47"/>
        <pc:sldMkLst>
          <pc:docMk/>
          <pc:sldMk cId="484584721" sldId="285"/>
        </pc:sldMkLst>
      </pc:sldChg>
      <pc:sldChg chg="del">
        <pc:chgData name="Zehao Ye (PhD Dept of Civil Eng FT)" userId="d827c302-4605-4336-ac8f-67ae5ff568c8" providerId="ADAL" clId="{3F1E94DA-2E28-4464-BDA1-7B08C86B2566}" dt="2023-08-03T11:44:01.651" v="73" actId="47"/>
        <pc:sldMkLst>
          <pc:docMk/>
          <pc:sldMk cId="3371804812" sldId="286"/>
        </pc:sldMkLst>
      </pc:sldChg>
      <pc:sldChg chg="del">
        <pc:chgData name="Zehao Ye (PhD Dept of Civil Eng FT)" userId="d827c302-4605-4336-ac8f-67ae5ff568c8" providerId="ADAL" clId="{3F1E94DA-2E28-4464-BDA1-7B08C86B2566}" dt="2023-08-03T11:44:03.925" v="74" actId="47"/>
        <pc:sldMkLst>
          <pc:docMk/>
          <pc:sldMk cId="685361917" sldId="288"/>
        </pc:sldMkLst>
      </pc:sldChg>
      <pc:sldChg chg="del">
        <pc:chgData name="Zehao Ye (PhD Dept of Civil Eng FT)" userId="d827c302-4605-4336-ac8f-67ae5ff568c8" providerId="ADAL" clId="{3F1E94DA-2E28-4464-BDA1-7B08C86B2566}" dt="2023-08-03T11:44:13.904" v="77" actId="47"/>
        <pc:sldMkLst>
          <pc:docMk/>
          <pc:sldMk cId="2852927137" sldId="289"/>
        </pc:sldMkLst>
      </pc:sldChg>
      <pc:sldChg chg="addSp modSp add del mod">
        <pc:chgData name="Zehao Ye (PhD Dept of Civil Eng FT)" userId="d827c302-4605-4336-ac8f-67ae5ff568c8" providerId="ADAL" clId="{3F1E94DA-2E28-4464-BDA1-7B08C86B2566}" dt="2023-08-03T14:32:06.616" v="712" actId="1076"/>
        <pc:sldMkLst>
          <pc:docMk/>
          <pc:sldMk cId="3304697462" sldId="290"/>
        </pc:sldMkLst>
      </pc:sldChg>
      <pc:sldChg chg="addSp delSp modSp add mod">
        <pc:chgData name="Zehao Ye (PhD Dept of Civil Eng FT)" userId="d827c302-4605-4336-ac8f-67ae5ff568c8" providerId="ADAL" clId="{3F1E94DA-2E28-4464-BDA1-7B08C86B2566}" dt="2023-08-03T14:46:44.871" v="1036" actId="1076"/>
        <pc:sldMkLst>
          <pc:docMk/>
          <pc:sldMk cId="392847934" sldId="291"/>
        </pc:sldMkLst>
      </pc:sldChg>
      <pc:sldChg chg="addSp delSp modSp add mod">
        <pc:chgData name="Zehao Ye (PhD Dept of Civil Eng FT)" userId="d827c302-4605-4336-ac8f-67ae5ff568c8" providerId="ADAL" clId="{3F1E94DA-2E28-4464-BDA1-7B08C86B2566}" dt="2023-08-03T15:27:16.851" v="1376" actId="20577"/>
        <pc:sldMkLst>
          <pc:docMk/>
          <pc:sldMk cId="3355849855" sldId="292"/>
        </pc:sldMkLst>
      </pc:sldChg>
      <pc:sldChg chg="addSp delSp modSp add mod modAnim">
        <pc:chgData name="Zehao Ye (PhD Dept of Civil Eng FT)" userId="d827c302-4605-4336-ac8f-67ae5ff568c8" providerId="ADAL" clId="{3F1E94DA-2E28-4464-BDA1-7B08C86B2566}" dt="2023-08-03T16:31:26.792" v="2438" actId="1076"/>
        <pc:sldMkLst>
          <pc:docMk/>
          <pc:sldMk cId="1371784932" sldId="293"/>
        </pc:sldMkLst>
      </pc:sldChg>
      <pc:sldChg chg="addSp delSp modSp add mod delAnim">
        <pc:chgData name="Zehao Ye (PhD Dept of Civil Eng FT)" userId="d827c302-4605-4336-ac8f-67ae5ff568c8" providerId="ADAL" clId="{3F1E94DA-2E28-4464-BDA1-7B08C86B2566}" dt="2023-08-03T16:32:07.770" v="2457" actId="14100"/>
        <pc:sldMkLst>
          <pc:docMk/>
          <pc:sldMk cId="3464933327" sldId="294"/>
        </pc:sldMkLst>
      </pc:sldChg>
      <pc:sldChg chg="addSp delSp modSp add mod ord">
        <pc:chgData name="Zehao Ye (PhD Dept of Civil Eng FT)" userId="d827c302-4605-4336-ac8f-67ae5ff568c8" providerId="ADAL" clId="{3F1E94DA-2E28-4464-BDA1-7B08C86B2566}" dt="2023-08-03T23:12:50.969" v="3826"/>
        <pc:sldMkLst>
          <pc:docMk/>
          <pc:sldMk cId="1237569517" sldId="295"/>
        </pc:sldMkLst>
      </pc:sldChg>
      <pc:sldChg chg="addSp delSp modSp add mod modNotesTx">
        <pc:chgData name="Zehao Ye (PhD Dept of Civil Eng FT)" userId="d827c302-4605-4336-ac8f-67ae5ff568c8" providerId="ADAL" clId="{3F1E94DA-2E28-4464-BDA1-7B08C86B2566}" dt="2023-08-04T09:01:21.663" v="4501" actId="20577"/>
        <pc:sldMkLst>
          <pc:docMk/>
          <pc:sldMk cId="487807536" sldId="296"/>
        </pc:sldMkLst>
      </pc:sldChg>
      <pc:sldChg chg="addSp delSp modSp add mod">
        <pc:chgData name="Zehao Ye (PhD Dept of Civil Eng FT)" userId="d827c302-4605-4336-ac8f-67ae5ff568c8" providerId="ADAL" clId="{3F1E94DA-2E28-4464-BDA1-7B08C86B2566}" dt="2023-08-03T23:39:36.014" v="4490" actId="14100"/>
        <pc:sldMkLst>
          <pc:docMk/>
          <pc:sldMk cId="2987063247" sldId="297"/>
        </pc:sldMkLst>
      </pc:sldChg>
      <pc:sldChg chg="addSp delSp modSp add mod modAnim">
        <pc:chgData name="Zehao Ye (PhD Dept of Civil Eng FT)" userId="d827c302-4605-4336-ac8f-67ae5ff568c8" providerId="ADAL" clId="{3F1E94DA-2E28-4464-BDA1-7B08C86B2566}" dt="2023-08-03T23:39:55.872" v="4493" actId="113"/>
        <pc:sldMkLst>
          <pc:docMk/>
          <pc:sldMk cId="1115797715" sldId="298"/>
        </pc:sldMkLst>
      </pc:sldChg>
      <pc:sldChg chg="addSp delSp modSp add mod">
        <pc:chgData name="Zehao Ye (PhD Dept of Civil Eng FT)" userId="d827c302-4605-4336-ac8f-67ae5ff568c8" providerId="ADAL" clId="{3F1E94DA-2E28-4464-BDA1-7B08C86B2566}" dt="2023-08-03T21:55:09.137" v="3320" actId="14100"/>
        <pc:sldMkLst>
          <pc:docMk/>
          <pc:sldMk cId="1549162072" sldId="299"/>
        </pc:sldMkLst>
      </pc:sldChg>
      <pc:sldChg chg="addSp delSp modSp add mod">
        <pc:chgData name="Zehao Ye (PhD Dept of Civil Eng FT)" userId="d827c302-4605-4336-ac8f-67ae5ff568c8" providerId="ADAL" clId="{3F1E94DA-2E28-4464-BDA1-7B08C86B2566}" dt="2023-08-03T23:39:15.218" v="4485" actId="20577"/>
        <pc:sldMkLst>
          <pc:docMk/>
          <pc:sldMk cId="3526471794" sldId="300"/>
        </pc:sldMkLst>
      </pc:sldChg>
    </pc:docChg>
  </pc:docChgLst>
  <pc:docChgLst>
    <pc:chgData name="Zehao Ye (PhD Dept of Civil Eng FT)" userId="d827c302-4605-4336-ac8f-67ae5ff568c8" providerId="ADAL" clId="{EFACEDC4-B5DC-4E0B-8AA0-DA0B5CF4D0A4}"/>
    <pc:docChg chg="undo custSel addSld delSld modSld">
      <pc:chgData name="Zehao Ye (PhD Dept of Civil Eng FT)" userId="d827c302-4605-4336-ac8f-67ae5ff568c8" providerId="ADAL" clId="{EFACEDC4-B5DC-4E0B-8AA0-DA0B5CF4D0A4}" dt="2024-04-17T14:59:49.157" v="2247" actId="20577"/>
      <pc:docMkLst>
        <pc:docMk/>
      </pc:docMkLst>
      <pc:sldChg chg="del">
        <pc:chgData name="Zehao Ye (PhD Dept of Civil Eng FT)" userId="d827c302-4605-4336-ac8f-67ae5ff568c8" providerId="ADAL" clId="{EFACEDC4-B5DC-4E0B-8AA0-DA0B5CF4D0A4}" dt="2024-04-17T13:12:33.012" v="245" actId="47"/>
        <pc:sldMkLst>
          <pc:docMk/>
          <pc:sldMk cId="1206804472" sldId="320"/>
        </pc:sldMkLst>
      </pc:sldChg>
      <pc:sldChg chg="addSp delSp modSp mod modAnim">
        <pc:chgData name="Zehao Ye (PhD Dept of Civil Eng FT)" userId="d827c302-4605-4336-ac8f-67ae5ff568c8" providerId="ADAL" clId="{EFACEDC4-B5DC-4E0B-8AA0-DA0B5CF4D0A4}" dt="2024-04-17T14:47:37.286" v="1759" actId="1076"/>
        <pc:sldMkLst>
          <pc:docMk/>
          <pc:sldMk cId="458405320" sldId="326"/>
        </pc:sldMkLst>
      </pc:sldChg>
      <pc:sldChg chg="addSp delSp modSp mod">
        <pc:chgData name="Zehao Ye (PhD Dept of Civil Eng FT)" userId="d827c302-4605-4336-ac8f-67ae5ff568c8" providerId="ADAL" clId="{EFACEDC4-B5DC-4E0B-8AA0-DA0B5CF4D0A4}" dt="2024-04-17T14:59:34.387" v="2245" actId="1076"/>
        <pc:sldMkLst>
          <pc:docMk/>
          <pc:sldMk cId="553187118" sldId="327"/>
        </pc:sldMkLst>
      </pc:sldChg>
      <pc:sldChg chg="addSp delSp modSp add mod delAnim">
        <pc:chgData name="Zehao Ye (PhD Dept of Civil Eng FT)" userId="d827c302-4605-4336-ac8f-67ae5ff568c8" providerId="ADAL" clId="{EFACEDC4-B5DC-4E0B-8AA0-DA0B5CF4D0A4}" dt="2024-04-17T14:59:49.157" v="2247" actId="20577"/>
        <pc:sldMkLst>
          <pc:docMk/>
          <pc:sldMk cId="543166549" sldId="328"/>
        </pc:sldMkLst>
      </pc:sldChg>
      <pc:sldChg chg="addSp delSp modSp add mod">
        <pc:chgData name="Zehao Ye (PhD Dept of Civil Eng FT)" userId="d827c302-4605-4336-ac8f-67ae5ff568c8" providerId="ADAL" clId="{EFACEDC4-B5DC-4E0B-8AA0-DA0B5CF4D0A4}" dt="2024-04-17T14:51:30.282" v="2101" actId="1076"/>
        <pc:sldMkLst>
          <pc:docMk/>
          <pc:sldMk cId="4127050049" sldId="329"/>
        </pc:sldMkLst>
      </pc:sldChg>
    </pc:docChg>
  </pc:docChgLst>
  <pc:docChgLst>
    <pc:chgData name="Zehao Ye (PhD Dept of Civil Eng FT)" userId="d827c302-4605-4336-ac8f-67ae5ff568c8" providerId="ADAL" clId="{3E6B7A09-8BCB-4C2A-B547-12317D2ADF17}"/>
    <pc:docChg chg="undo custSel addSld delSld modSld">
      <pc:chgData name="Zehao Ye (PhD Dept of Civil Eng FT)" userId="d827c302-4605-4336-ac8f-67ae5ff568c8" providerId="ADAL" clId="{3E6B7A09-8BCB-4C2A-B547-12317D2ADF17}" dt="2024-03-05T11:20:12.299" v="1164" actId="20577"/>
      <pc:docMkLst>
        <pc:docMk/>
      </pc:docMkLst>
      <pc:sldChg chg="del">
        <pc:chgData name="Zehao Ye (PhD Dept of Civil Eng FT)" userId="d827c302-4605-4336-ac8f-67ae5ff568c8" providerId="ADAL" clId="{3E6B7A09-8BCB-4C2A-B547-12317D2ADF17}" dt="2024-03-05T00:16:35.393" v="5" actId="47"/>
        <pc:sldMkLst>
          <pc:docMk/>
          <pc:sldMk cId="185463840" sldId="311"/>
        </pc:sldMkLst>
      </pc:sldChg>
      <pc:sldChg chg="del">
        <pc:chgData name="Zehao Ye (PhD Dept of Civil Eng FT)" userId="d827c302-4605-4336-ac8f-67ae5ff568c8" providerId="ADAL" clId="{3E6B7A09-8BCB-4C2A-B547-12317D2ADF17}" dt="2024-03-05T00:16:37.475" v="8" actId="47"/>
        <pc:sldMkLst>
          <pc:docMk/>
          <pc:sldMk cId="1134624846" sldId="315"/>
        </pc:sldMkLst>
      </pc:sldChg>
      <pc:sldChg chg="del">
        <pc:chgData name="Zehao Ye (PhD Dept of Civil Eng FT)" userId="d827c302-4605-4336-ac8f-67ae5ff568c8" providerId="ADAL" clId="{3E6B7A09-8BCB-4C2A-B547-12317D2ADF17}" dt="2024-03-05T00:16:36.052" v="6" actId="47"/>
        <pc:sldMkLst>
          <pc:docMk/>
          <pc:sldMk cId="3863697377" sldId="316"/>
        </pc:sldMkLst>
      </pc:sldChg>
      <pc:sldChg chg="del">
        <pc:chgData name="Zehao Ye (PhD Dept of Civil Eng FT)" userId="d827c302-4605-4336-ac8f-67ae5ff568c8" providerId="ADAL" clId="{3E6B7A09-8BCB-4C2A-B547-12317D2ADF17}" dt="2024-03-05T00:16:36.703" v="7" actId="47"/>
        <pc:sldMkLst>
          <pc:docMk/>
          <pc:sldMk cId="3743956166" sldId="317"/>
        </pc:sldMkLst>
      </pc:sldChg>
      <pc:sldChg chg="del">
        <pc:chgData name="Zehao Ye (PhD Dept of Civil Eng FT)" userId="d827c302-4605-4336-ac8f-67ae5ff568c8" providerId="ADAL" clId="{3E6B7A09-8BCB-4C2A-B547-12317D2ADF17}" dt="2024-03-05T00:16:38.279" v="9" actId="47"/>
        <pc:sldMkLst>
          <pc:docMk/>
          <pc:sldMk cId="127262723" sldId="318"/>
        </pc:sldMkLst>
      </pc:sldChg>
      <pc:sldChg chg="addSp delSp modSp mod">
        <pc:chgData name="Zehao Ye (PhD Dept of Civil Eng FT)" userId="d827c302-4605-4336-ac8f-67ae5ff568c8" providerId="ADAL" clId="{3E6B7A09-8BCB-4C2A-B547-12317D2ADF17}" dt="2024-03-05T11:00:15.291" v="1093" actId="1076"/>
        <pc:sldMkLst>
          <pc:docMk/>
          <pc:sldMk cId="3670227241" sldId="319"/>
        </pc:sldMkLst>
      </pc:sldChg>
      <pc:sldChg chg="addSp delSp modSp add mod">
        <pc:chgData name="Zehao Ye (PhD Dept of Civil Eng FT)" userId="d827c302-4605-4336-ac8f-67ae5ff568c8" providerId="ADAL" clId="{3E6B7A09-8BCB-4C2A-B547-12317D2ADF17}" dt="2024-03-05T11:20:12.299" v="1164" actId="20577"/>
        <pc:sldMkLst>
          <pc:docMk/>
          <pc:sldMk cId="1206804472" sldId="320"/>
        </pc:sldMkLst>
      </pc:sldChg>
      <pc:sldChg chg="addSp delSp modSp add mod">
        <pc:chgData name="Zehao Ye (PhD Dept of Civil Eng FT)" userId="d827c302-4605-4336-ac8f-67ae5ff568c8" providerId="ADAL" clId="{3E6B7A09-8BCB-4C2A-B547-12317D2ADF17}" dt="2024-03-05T11:18:03.170" v="1119" actId="1076"/>
        <pc:sldMkLst>
          <pc:docMk/>
          <pc:sldMk cId="247020597" sldId="321"/>
        </pc:sldMkLst>
      </pc:sldChg>
      <pc:sldChg chg="add del">
        <pc:chgData name="Zehao Ye (PhD Dept of Civil Eng FT)" userId="d827c302-4605-4336-ac8f-67ae5ff568c8" providerId="ADAL" clId="{3E6B7A09-8BCB-4C2A-B547-12317D2ADF17}" dt="2024-03-05T00:22:51.458" v="131"/>
        <pc:sldMkLst>
          <pc:docMk/>
          <pc:sldMk cId="669741253" sldId="321"/>
        </pc:sldMkLst>
      </pc:sldChg>
      <pc:sldChg chg="add del">
        <pc:chgData name="Zehao Ye (PhD Dept of Civil Eng FT)" userId="d827c302-4605-4336-ac8f-67ae5ff568c8" providerId="ADAL" clId="{3E6B7A09-8BCB-4C2A-B547-12317D2ADF17}" dt="2024-03-05T00:23:59.117" v="135"/>
        <pc:sldMkLst>
          <pc:docMk/>
          <pc:sldMk cId="1852548066" sldId="321"/>
        </pc:sldMkLst>
      </pc:sldChg>
      <pc:sldChg chg="add del">
        <pc:chgData name="Zehao Ye (PhD Dept of Civil Eng FT)" userId="d827c302-4605-4336-ac8f-67ae5ff568c8" providerId="ADAL" clId="{3E6B7A09-8BCB-4C2A-B547-12317D2ADF17}" dt="2024-03-05T00:23:04.133" v="133"/>
        <pc:sldMkLst>
          <pc:docMk/>
          <pc:sldMk cId="2957396001" sldId="321"/>
        </pc:sldMkLst>
      </pc:sldChg>
      <pc:sldChg chg="addSp delSp modSp add mod">
        <pc:chgData name="Zehao Ye (PhD Dept of Civil Eng FT)" userId="d827c302-4605-4336-ac8f-67ae5ff568c8" providerId="ADAL" clId="{3E6B7A09-8BCB-4C2A-B547-12317D2ADF17}" dt="2024-03-05T01:07:14.639" v="1092" actId="1076"/>
        <pc:sldMkLst>
          <pc:docMk/>
          <pc:sldMk cId="1668992533" sldId="322"/>
        </pc:sldMkLst>
      </pc:sldChg>
      <pc:sldChg chg="addSp new del mod">
        <pc:chgData name="Zehao Ye (PhD Dept of Civil Eng FT)" userId="d827c302-4605-4336-ac8f-67ae5ff568c8" providerId="ADAL" clId="{3E6B7A09-8BCB-4C2A-B547-12317D2ADF17}" dt="2024-03-05T00:53:22.982" v="742" actId="47"/>
        <pc:sldMkLst>
          <pc:docMk/>
          <pc:sldMk cId="1735995848" sldId="323"/>
        </pc:sldMkLst>
      </pc:sldChg>
      <pc:sldChg chg="addSp delSp modSp add mod">
        <pc:chgData name="Zehao Ye (PhD Dept of Civil Eng FT)" userId="d827c302-4605-4336-ac8f-67ae5ff568c8" providerId="ADAL" clId="{3E6B7A09-8BCB-4C2A-B547-12317D2ADF17}" dt="2024-03-05T01:06:09.245" v="1062" actId="313"/>
        <pc:sldMkLst>
          <pc:docMk/>
          <pc:sldMk cId="3080531757" sldId="324"/>
        </pc:sldMkLst>
      </pc:sldChg>
    </pc:docChg>
  </pc:docChgLst>
  <pc:docChgLst>
    <pc:chgData name="Zehao Ye (PhD Dept of Civil Eng FT)" userId="d827c302-4605-4336-ac8f-67ae5ff568c8" providerId="ADAL" clId="{501A3302-68C9-413C-AE08-1509683D3485}"/>
    <pc:docChg chg="modSld">
      <pc:chgData name="Zehao Ye (PhD Dept of Civil Eng FT)" userId="d827c302-4605-4336-ac8f-67ae5ff568c8" providerId="ADAL" clId="{501A3302-68C9-413C-AE08-1509683D3485}" dt="2024-05-03T15:23:43.734" v="0" actId="14100"/>
      <pc:docMkLst>
        <pc:docMk/>
      </pc:docMkLst>
    </pc:docChg>
  </pc:docChgLst>
  <pc:docChgLst>
    <pc:chgData name="Zehao Ye (PhD Dept of Civil Eng FT)" userId="d827c302-4605-4336-ac8f-67ae5ff568c8" providerId="ADAL" clId="{322A9E8B-5DF2-4E83-A5CC-36B6292F10D3}"/>
    <pc:docChg chg="undo custSel addSld delSld modSld">
      <pc:chgData name="Zehao Ye (PhD Dept of Civil Eng FT)" userId="d827c302-4605-4336-ac8f-67ae5ff568c8" providerId="ADAL" clId="{322A9E8B-5DF2-4E83-A5CC-36B6292F10D3}" dt="2023-12-12T20:22:42.230" v="738" actId="1076"/>
      <pc:docMkLst>
        <pc:docMk/>
      </pc:docMkLst>
      <pc:sldChg chg="modSp mod">
        <pc:chgData name="Zehao Ye (PhD Dept of Civil Eng FT)" userId="d827c302-4605-4336-ac8f-67ae5ff568c8" providerId="ADAL" clId="{322A9E8B-5DF2-4E83-A5CC-36B6292F10D3}" dt="2023-12-12T20:09:43.492" v="611" actId="20577"/>
        <pc:sldMkLst>
          <pc:docMk/>
          <pc:sldMk cId="3344901610" sldId="310"/>
        </pc:sldMkLst>
      </pc:sldChg>
      <pc:sldChg chg="addSp modSp mod">
        <pc:chgData name="Zehao Ye (PhD Dept of Civil Eng FT)" userId="d827c302-4605-4336-ac8f-67ae5ff568c8" providerId="ADAL" clId="{322A9E8B-5DF2-4E83-A5CC-36B6292F10D3}" dt="2023-12-12T20:06:08.828" v="497" actId="20577"/>
        <pc:sldMkLst>
          <pc:docMk/>
          <pc:sldMk cId="185463840" sldId="311"/>
        </pc:sldMkLst>
      </pc:sldChg>
      <pc:sldChg chg="addSp delSp modSp mod">
        <pc:chgData name="Zehao Ye (PhD Dept of Civil Eng FT)" userId="d827c302-4605-4336-ac8f-67ae5ff568c8" providerId="ADAL" clId="{322A9E8B-5DF2-4E83-A5CC-36B6292F10D3}" dt="2023-12-12T10:33:35.112" v="335" actId="478"/>
        <pc:sldMkLst>
          <pc:docMk/>
          <pc:sldMk cId="2883601710" sldId="312"/>
        </pc:sldMkLst>
      </pc:sldChg>
      <pc:sldChg chg="addSp delSp modSp add del mod">
        <pc:chgData name="Zehao Ye (PhD Dept of Civil Eng FT)" userId="d827c302-4605-4336-ac8f-67ae5ff568c8" providerId="ADAL" clId="{322A9E8B-5DF2-4E83-A5CC-36B6292F10D3}" dt="2023-12-12T10:28:10.099" v="318" actId="47"/>
        <pc:sldMkLst>
          <pc:docMk/>
          <pc:sldMk cId="896787176" sldId="313"/>
        </pc:sldMkLst>
      </pc:sldChg>
      <pc:sldChg chg="addSp delSp modSp add mod">
        <pc:chgData name="Zehao Ye (PhD Dept of Civil Eng FT)" userId="d827c302-4605-4336-ac8f-67ae5ff568c8" providerId="ADAL" clId="{322A9E8B-5DF2-4E83-A5CC-36B6292F10D3}" dt="2023-12-12T10:39:58.081" v="461" actId="1076"/>
        <pc:sldMkLst>
          <pc:docMk/>
          <pc:sldMk cId="2525018884" sldId="313"/>
        </pc:sldMkLst>
      </pc:sldChg>
      <pc:sldChg chg="addSp delSp modSp add mod">
        <pc:chgData name="Zehao Ye (PhD Dept of Civil Eng FT)" userId="d827c302-4605-4336-ac8f-67ae5ff568c8" providerId="ADAL" clId="{322A9E8B-5DF2-4E83-A5CC-36B6292F10D3}" dt="2023-12-12T20:22:42.230" v="738" actId="1076"/>
        <pc:sldMkLst>
          <pc:docMk/>
          <pc:sldMk cId="3187106190" sldId="314"/>
        </pc:sldMkLst>
      </pc:sldChg>
    </pc:docChg>
  </pc:docChgLst>
  <pc:docChgLst>
    <pc:chgData name="叶 泽浩" userId="f5ad3a2f899be0ed" providerId="LiveId" clId="{7E589EA0-C155-49A0-AA03-AC19773392D2}"/>
    <pc:docChg chg="undo custSel mod addSld delSld modSld sldOrd addMainMaster delMainMaster modMainMaster">
      <pc:chgData name="叶 泽浩" userId="f5ad3a2f899be0ed" providerId="LiveId" clId="{7E589EA0-C155-49A0-AA03-AC19773392D2}" dt="2020-08-28T01:13:28.510" v="14173" actId="1076"/>
      <pc:docMkLst>
        <pc:docMk/>
      </pc:docMkLst>
      <pc:sldChg chg="addSp delSp modSp new del mod">
        <pc:chgData name="叶 泽浩" userId="f5ad3a2f899be0ed" providerId="LiveId" clId="{7E589EA0-C155-49A0-AA03-AC19773392D2}" dt="2020-08-26T01:38:19.616" v="503" actId="47"/>
        <pc:sldMkLst>
          <pc:docMk/>
          <pc:sldMk cId="1334494284" sldId="257"/>
        </pc:sldMkLst>
      </pc:sldChg>
      <pc:sldChg chg="addSp delSp modSp new del mod setBg modClrScheme delDesignElem chgLayout">
        <pc:chgData name="叶 泽浩" userId="f5ad3a2f899be0ed" providerId="LiveId" clId="{7E589EA0-C155-49A0-AA03-AC19773392D2}" dt="2020-08-26T01:45:59.583" v="793" actId="47"/>
        <pc:sldMkLst>
          <pc:docMk/>
          <pc:sldMk cId="1729971863" sldId="257"/>
        </pc:sldMkLst>
      </pc:sldChg>
      <pc:sldChg chg="addSp delSp modSp new mod">
        <pc:chgData name="叶 泽浩" userId="f5ad3a2f899be0ed" providerId="LiveId" clId="{7E589EA0-C155-49A0-AA03-AC19773392D2}" dt="2020-08-26T05:59:21.366" v="4558" actId="207"/>
        <pc:sldMkLst>
          <pc:docMk/>
          <pc:sldMk cId="95458856" sldId="258"/>
        </pc:sldMkLst>
      </pc:sldChg>
      <pc:sldChg chg="addSp delSp modSp add mod ord">
        <pc:chgData name="叶 泽浩" userId="f5ad3a2f899be0ed" providerId="LiveId" clId="{7E589EA0-C155-49A0-AA03-AC19773392D2}" dt="2020-08-26T01:49:20.643" v="847" actId="20577"/>
        <pc:sldMkLst>
          <pc:docMk/>
          <pc:sldMk cId="1229997833" sldId="259"/>
        </pc:sldMkLst>
      </pc:sldChg>
      <pc:sldChg chg="delSp modSp add del mod">
        <pc:chgData name="叶 泽浩" userId="f5ad3a2f899be0ed" providerId="LiveId" clId="{7E589EA0-C155-49A0-AA03-AC19773392D2}" dt="2020-08-26T02:03:15.607" v="1043" actId="47"/>
        <pc:sldMkLst>
          <pc:docMk/>
          <pc:sldMk cId="2082867846" sldId="260"/>
        </pc:sldMkLst>
      </pc:sldChg>
      <pc:sldChg chg="addSp delSp modSp add mod">
        <pc:chgData name="叶 泽浩" userId="f5ad3a2f899be0ed" providerId="LiveId" clId="{7E589EA0-C155-49A0-AA03-AC19773392D2}" dt="2020-08-28T00:49:59.177" v="13708" actId="14100"/>
        <pc:sldMkLst>
          <pc:docMk/>
          <pc:sldMk cId="2466536349" sldId="260"/>
        </pc:sldMkLst>
      </pc:sldChg>
      <pc:sldChg chg="addSp delSp modSp add mod">
        <pc:chgData name="叶 泽浩" userId="f5ad3a2f899be0ed" providerId="LiveId" clId="{7E589EA0-C155-49A0-AA03-AC19773392D2}" dt="2020-08-28T00:51:45.609" v="13722" actId="1076"/>
        <pc:sldMkLst>
          <pc:docMk/>
          <pc:sldMk cId="1781770917" sldId="261"/>
        </pc:sldMkLst>
      </pc:sldChg>
      <pc:sldChg chg="add del">
        <pc:chgData name="叶 泽浩" userId="f5ad3a2f899be0ed" providerId="LiveId" clId="{7E589EA0-C155-49A0-AA03-AC19773392D2}" dt="2020-08-26T02:20:15.219" v="1212" actId="47"/>
        <pc:sldMkLst>
          <pc:docMk/>
          <pc:sldMk cId="3152488864" sldId="261"/>
        </pc:sldMkLst>
      </pc:sldChg>
      <pc:sldChg chg="addSp delSp modSp add mod">
        <pc:chgData name="叶 泽浩" userId="f5ad3a2f899be0ed" providerId="LiveId" clId="{7E589EA0-C155-49A0-AA03-AC19773392D2}" dt="2020-08-28T00:50:43.090" v="13715" actId="1076"/>
        <pc:sldMkLst>
          <pc:docMk/>
          <pc:sldMk cId="4138783724" sldId="262"/>
        </pc:sldMkLst>
      </pc:sldChg>
      <pc:sldChg chg="addSp delSp modSp add mod">
        <pc:chgData name="叶 泽浩" userId="f5ad3a2f899be0ed" providerId="LiveId" clId="{7E589EA0-C155-49A0-AA03-AC19773392D2}" dt="2020-08-28T00:54:37.951" v="13750" actId="1076"/>
        <pc:sldMkLst>
          <pc:docMk/>
          <pc:sldMk cId="2694122937" sldId="263"/>
        </pc:sldMkLst>
      </pc:sldChg>
      <pc:sldChg chg="addSp delSp modSp add mod">
        <pc:chgData name="叶 泽浩" userId="f5ad3a2f899be0ed" providerId="LiveId" clId="{7E589EA0-C155-49A0-AA03-AC19773392D2}" dt="2020-08-27T00:42:08.219" v="11118" actId="207"/>
        <pc:sldMkLst>
          <pc:docMk/>
          <pc:sldMk cId="2771762670" sldId="264"/>
        </pc:sldMkLst>
      </pc:sldChg>
      <pc:sldChg chg="addSp delSp modSp add mod">
        <pc:chgData name="叶 泽浩" userId="f5ad3a2f899be0ed" providerId="LiveId" clId="{7E589EA0-C155-49A0-AA03-AC19773392D2}" dt="2020-08-26T07:53:55.716" v="9762"/>
        <pc:sldMkLst>
          <pc:docMk/>
          <pc:sldMk cId="1663633230" sldId="265"/>
        </pc:sldMkLst>
      </pc:sldChg>
      <pc:sldChg chg="addSp delSp modSp add mod">
        <pc:chgData name="叶 泽浩" userId="f5ad3a2f899be0ed" providerId="LiveId" clId="{7E589EA0-C155-49A0-AA03-AC19773392D2}" dt="2020-08-28T01:13:28.510" v="14173" actId="1076"/>
        <pc:sldMkLst>
          <pc:docMk/>
          <pc:sldMk cId="580667512" sldId="266"/>
        </pc:sldMkLst>
      </pc:sldChg>
      <pc:sldChg chg="addSp delSp modSp add mod">
        <pc:chgData name="叶 泽浩" userId="f5ad3a2f899be0ed" providerId="LiveId" clId="{7E589EA0-C155-49A0-AA03-AC19773392D2}" dt="2020-08-26T09:00:46.570" v="11115" actId="20577"/>
        <pc:sldMkLst>
          <pc:docMk/>
          <pc:sldMk cId="3021987131" sldId="267"/>
        </pc:sldMkLst>
      </pc:sldChg>
      <pc:sldChg chg="addSp delSp modSp add mod">
        <pc:chgData name="叶 泽浩" userId="f5ad3a2f899be0ed" providerId="LiveId" clId="{7E589EA0-C155-49A0-AA03-AC19773392D2}" dt="2020-08-27T02:14:12.240" v="11631" actId="1076"/>
        <pc:sldMkLst>
          <pc:docMk/>
          <pc:sldMk cId="3101484269" sldId="268"/>
        </pc:sldMkLst>
      </pc:sldChg>
      <pc:sldChg chg="addSp delSp modSp add mod">
        <pc:chgData name="叶 泽浩" userId="f5ad3a2f899be0ed" providerId="LiveId" clId="{7E589EA0-C155-49A0-AA03-AC19773392D2}" dt="2020-08-28T00:58:35.654" v="13928" actId="1076"/>
        <pc:sldMkLst>
          <pc:docMk/>
          <pc:sldMk cId="806323968" sldId="269"/>
        </pc:sldMkLst>
      </pc:sldChg>
      <pc:sldChg chg="delSp modSp add mod">
        <pc:chgData name="叶 泽浩" userId="f5ad3a2f899be0ed" providerId="LiveId" clId="{7E589EA0-C155-49A0-AA03-AC19773392D2}" dt="2020-08-28T01:01:01.196" v="14126" actId="1076"/>
        <pc:sldMkLst>
          <pc:docMk/>
          <pc:sldMk cId="3635541522" sldId="270"/>
        </pc:sldMkLst>
      </pc:sldChg>
      <pc:sldChg chg="addSp delSp modSp add mod ord">
        <pc:chgData name="叶 泽浩" userId="f5ad3a2f899be0ed" providerId="LiveId" clId="{7E589EA0-C155-49A0-AA03-AC19773392D2}" dt="2020-08-27T03:07:10.676" v="13643" actId="1076"/>
        <pc:sldMkLst>
          <pc:docMk/>
          <pc:sldMk cId="1380242158" sldId="271"/>
        </pc:sldMkLst>
      </pc:sldChg>
      <pc:sldMasterChg chg="add del addSldLayout delSldLayout">
        <pc:chgData name="叶 泽浩" userId="f5ad3a2f899be0ed" providerId="LiveId" clId="{7E589EA0-C155-49A0-AA03-AC19773392D2}" dt="2020-08-26T01:07:14.968" v="8" actId="26606"/>
        <pc:sldMasterMkLst>
          <pc:docMk/>
          <pc:sldMasterMk cId="847138691" sldId="2147483648"/>
        </pc:sldMasterMkLst>
        <pc:sldLayoutChg chg="add del">
          <pc:chgData name="叶 泽浩" userId="f5ad3a2f899be0ed" providerId="LiveId" clId="{7E589EA0-C155-49A0-AA03-AC19773392D2}" dt="2020-08-26T01:07:14.968" v="8" actId="26606"/>
          <pc:sldLayoutMkLst>
            <pc:docMk/>
            <pc:sldMasterMk cId="847138691" sldId="2147483648"/>
            <pc:sldLayoutMk cId="230905278" sldId="2147483649"/>
          </pc:sldLayoutMkLst>
        </pc:sldLayoutChg>
        <pc:sldLayoutChg chg="add del">
          <pc:chgData name="叶 泽浩" userId="f5ad3a2f899be0ed" providerId="LiveId" clId="{7E589EA0-C155-49A0-AA03-AC19773392D2}" dt="2020-08-26T01:07:14.968" v="8" actId="26606"/>
          <pc:sldLayoutMkLst>
            <pc:docMk/>
            <pc:sldMasterMk cId="847138691" sldId="2147483648"/>
            <pc:sldLayoutMk cId="186261195" sldId="2147483650"/>
          </pc:sldLayoutMkLst>
        </pc:sldLayoutChg>
        <pc:sldLayoutChg chg="add del">
          <pc:chgData name="叶 泽浩" userId="f5ad3a2f899be0ed" providerId="LiveId" clId="{7E589EA0-C155-49A0-AA03-AC19773392D2}" dt="2020-08-26T01:07:14.968" v="8" actId="26606"/>
          <pc:sldLayoutMkLst>
            <pc:docMk/>
            <pc:sldMasterMk cId="847138691" sldId="2147483648"/>
            <pc:sldLayoutMk cId="3051596651" sldId="2147483651"/>
          </pc:sldLayoutMkLst>
        </pc:sldLayoutChg>
        <pc:sldLayoutChg chg="add del">
          <pc:chgData name="叶 泽浩" userId="f5ad3a2f899be0ed" providerId="LiveId" clId="{7E589EA0-C155-49A0-AA03-AC19773392D2}" dt="2020-08-26T01:07:14.968" v="8" actId="26606"/>
          <pc:sldLayoutMkLst>
            <pc:docMk/>
            <pc:sldMasterMk cId="847138691" sldId="2147483648"/>
            <pc:sldLayoutMk cId="1984107839" sldId="2147483652"/>
          </pc:sldLayoutMkLst>
        </pc:sldLayoutChg>
        <pc:sldLayoutChg chg="add del">
          <pc:chgData name="叶 泽浩" userId="f5ad3a2f899be0ed" providerId="LiveId" clId="{7E589EA0-C155-49A0-AA03-AC19773392D2}" dt="2020-08-26T01:07:14.968" v="8" actId="26606"/>
          <pc:sldLayoutMkLst>
            <pc:docMk/>
            <pc:sldMasterMk cId="847138691" sldId="2147483648"/>
            <pc:sldLayoutMk cId="4215970517" sldId="2147483653"/>
          </pc:sldLayoutMkLst>
        </pc:sldLayoutChg>
        <pc:sldLayoutChg chg="add del">
          <pc:chgData name="叶 泽浩" userId="f5ad3a2f899be0ed" providerId="LiveId" clId="{7E589EA0-C155-49A0-AA03-AC19773392D2}" dt="2020-08-26T01:07:14.968" v="8" actId="26606"/>
          <pc:sldLayoutMkLst>
            <pc:docMk/>
            <pc:sldMasterMk cId="847138691" sldId="2147483648"/>
            <pc:sldLayoutMk cId="3814255024" sldId="2147483654"/>
          </pc:sldLayoutMkLst>
        </pc:sldLayoutChg>
        <pc:sldLayoutChg chg="add del">
          <pc:chgData name="叶 泽浩" userId="f5ad3a2f899be0ed" providerId="LiveId" clId="{7E589EA0-C155-49A0-AA03-AC19773392D2}" dt="2020-08-26T01:07:14.968" v="8" actId="26606"/>
          <pc:sldLayoutMkLst>
            <pc:docMk/>
            <pc:sldMasterMk cId="847138691" sldId="2147483648"/>
            <pc:sldLayoutMk cId="1555330183" sldId="2147483655"/>
          </pc:sldLayoutMkLst>
        </pc:sldLayoutChg>
        <pc:sldLayoutChg chg="add del">
          <pc:chgData name="叶 泽浩" userId="f5ad3a2f899be0ed" providerId="LiveId" clId="{7E589EA0-C155-49A0-AA03-AC19773392D2}" dt="2020-08-26T01:07:14.968" v="8" actId="26606"/>
          <pc:sldLayoutMkLst>
            <pc:docMk/>
            <pc:sldMasterMk cId="847138691" sldId="2147483648"/>
            <pc:sldLayoutMk cId="3685814744" sldId="2147483656"/>
          </pc:sldLayoutMkLst>
        </pc:sldLayoutChg>
        <pc:sldLayoutChg chg="add del">
          <pc:chgData name="叶 泽浩" userId="f5ad3a2f899be0ed" providerId="LiveId" clId="{7E589EA0-C155-49A0-AA03-AC19773392D2}" dt="2020-08-26T01:07:14.968" v="8" actId="26606"/>
          <pc:sldLayoutMkLst>
            <pc:docMk/>
            <pc:sldMasterMk cId="847138691" sldId="2147483648"/>
            <pc:sldLayoutMk cId="1690740631" sldId="2147483657"/>
          </pc:sldLayoutMkLst>
        </pc:sldLayoutChg>
        <pc:sldLayoutChg chg="add del">
          <pc:chgData name="叶 泽浩" userId="f5ad3a2f899be0ed" providerId="LiveId" clId="{7E589EA0-C155-49A0-AA03-AC19773392D2}" dt="2020-08-26T01:07:14.968" v="8" actId="26606"/>
          <pc:sldLayoutMkLst>
            <pc:docMk/>
            <pc:sldMasterMk cId="847138691" sldId="2147483648"/>
            <pc:sldLayoutMk cId="1601515605" sldId="2147483658"/>
          </pc:sldLayoutMkLst>
        </pc:sldLayoutChg>
        <pc:sldLayoutChg chg="add del">
          <pc:chgData name="叶 泽浩" userId="f5ad3a2f899be0ed" providerId="LiveId" clId="{7E589EA0-C155-49A0-AA03-AC19773392D2}" dt="2020-08-26T01:07:14.968" v="8" actId="26606"/>
          <pc:sldLayoutMkLst>
            <pc:docMk/>
            <pc:sldMasterMk cId="847138691" sldId="2147483648"/>
            <pc:sldLayoutMk cId="334943147" sldId="2147483659"/>
          </pc:sldLayoutMkLst>
        </pc:sldLayoutChg>
      </pc:sldMasterChg>
      <pc:sldMasterChg chg="add del replId addSldLayout delSldLayout">
        <pc:chgData name="叶 泽浩" userId="f5ad3a2f899be0ed" providerId="LiveId" clId="{7E589EA0-C155-49A0-AA03-AC19773392D2}" dt="2020-08-26T01:07:14.885" v="7" actId="26606"/>
        <pc:sldMasterMkLst>
          <pc:docMk/>
          <pc:sldMasterMk cId="3945498408" sldId="2147483660"/>
        </pc:sldMasterMkLst>
        <pc:sldLayoutChg chg="add del">
          <pc:chgData name="叶 泽浩" userId="f5ad3a2f899be0ed" providerId="LiveId" clId="{7E589EA0-C155-49A0-AA03-AC19773392D2}" dt="2020-08-26T01:07:14.885" v="7" actId="26606"/>
          <pc:sldLayoutMkLst>
            <pc:docMk/>
            <pc:sldMasterMk cId="3945498408" sldId="2147483660"/>
            <pc:sldLayoutMk cId="2410103722" sldId="2147483661"/>
          </pc:sldLayoutMkLst>
        </pc:sldLayoutChg>
        <pc:sldLayoutChg chg="add del replId">
          <pc:chgData name="叶 泽浩" userId="f5ad3a2f899be0ed" providerId="LiveId" clId="{7E589EA0-C155-49A0-AA03-AC19773392D2}" dt="2020-08-26T01:07:14.885" v="7" actId="26606"/>
          <pc:sldLayoutMkLst>
            <pc:docMk/>
            <pc:sldMasterMk cId="3945498408" sldId="2147483660"/>
            <pc:sldLayoutMk cId="1953934857" sldId="2147483662"/>
          </pc:sldLayoutMkLst>
        </pc:sldLayoutChg>
        <pc:sldLayoutChg chg="add del replId">
          <pc:chgData name="叶 泽浩" userId="f5ad3a2f899be0ed" providerId="LiveId" clId="{7E589EA0-C155-49A0-AA03-AC19773392D2}" dt="2020-08-26T01:07:14.885" v="7" actId="26606"/>
          <pc:sldLayoutMkLst>
            <pc:docMk/>
            <pc:sldMasterMk cId="3945498408" sldId="2147483660"/>
            <pc:sldLayoutMk cId="735659345" sldId="2147483663"/>
          </pc:sldLayoutMkLst>
        </pc:sldLayoutChg>
        <pc:sldLayoutChg chg="add del replId">
          <pc:chgData name="叶 泽浩" userId="f5ad3a2f899be0ed" providerId="LiveId" clId="{7E589EA0-C155-49A0-AA03-AC19773392D2}" dt="2020-08-26T01:07:14.885" v="7" actId="26606"/>
          <pc:sldLayoutMkLst>
            <pc:docMk/>
            <pc:sldMasterMk cId="3945498408" sldId="2147483660"/>
            <pc:sldLayoutMk cId="4070357175" sldId="2147483664"/>
          </pc:sldLayoutMkLst>
        </pc:sldLayoutChg>
        <pc:sldLayoutChg chg="add del replId">
          <pc:chgData name="叶 泽浩" userId="f5ad3a2f899be0ed" providerId="LiveId" clId="{7E589EA0-C155-49A0-AA03-AC19773392D2}" dt="2020-08-26T01:07:14.885" v="7" actId="26606"/>
          <pc:sldLayoutMkLst>
            <pc:docMk/>
            <pc:sldMasterMk cId="3945498408" sldId="2147483660"/>
            <pc:sldLayoutMk cId="908943834" sldId="2147483665"/>
          </pc:sldLayoutMkLst>
        </pc:sldLayoutChg>
        <pc:sldLayoutChg chg="add del replId">
          <pc:chgData name="叶 泽浩" userId="f5ad3a2f899be0ed" providerId="LiveId" clId="{7E589EA0-C155-49A0-AA03-AC19773392D2}" dt="2020-08-26T01:07:14.885" v="7" actId="26606"/>
          <pc:sldLayoutMkLst>
            <pc:docMk/>
            <pc:sldMasterMk cId="3945498408" sldId="2147483660"/>
            <pc:sldLayoutMk cId="1504124807" sldId="2147483666"/>
          </pc:sldLayoutMkLst>
        </pc:sldLayoutChg>
        <pc:sldLayoutChg chg="add del replId">
          <pc:chgData name="叶 泽浩" userId="f5ad3a2f899be0ed" providerId="LiveId" clId="{7E589EA0-C155-49A0-AA03-AC19773392D2}" dt="2020-08-26T01:07:14.885" v="7" actId="26606"/>
          <pc:sldLayoutMkLst>
            <pc:docMk/>
            <pc:sldMasterMk cId="3945498408" sldId="2147483660"/>
            <pc:sldLayoutMk cId="1961499825" sldId="2147483667"/>
          </pc:sldLayoutMkLst>
        </pc:sldLayoutChg>
        <pc:sldLayoutChg chg="add del replId">
          <pc:chgData name="叶 泽浩" userId="f5ad3a2f899be0ed" providerId="LiveId" clId="{7E589EA0-C155-49A0-AA03-AC19773392D2}" dt="2020-08-26T01:07:14.885" v="7" actId="26606"/>
          <pc:sldLayoutMkLst>
            <pc:docMk/>
            <pc:sldMasterMk cId="3945498408" sldId="2147483660"/>
            <pc:sldLayoutMk cId="285557665" sldId="2147483668"/>
          </pc:sldLayoutMkLst>
        </pc:sldLayoutChg>
        <pc:sldLayoutChg chg="add del replId">
          <pc:chgData name="叶 泽浩" userId="f5ad3a2f899be0ed" providerId="LiveId" clId="{7E589EA0-C155-49A0-AA03-AC19773392D2}" dt="2020-08-26T01:07:14.885" v="7" actId="26606"/>
          <pc:sldLayoutMkLst>
            <pc:docMk/>
            <pc:sldMasterMk cId="3945498408" sldId="2147483660"/>
            <pc:sldLayoutMk cId="1394767083" sldId="2147483669"/>
          </pc:sldLayoutMkLst>
        </pc:sldLayoutChg>
        <pc:sldLayoutChg chg="add del replId">
          <pc:chgData name="叶 泽浩" userId="f5ad3a2f899be0ed" providerId="LiveId" clId="{7E589EA0-C155-49A0-AA03-AC19773392D2}" dt="2020-08-26T01:07:14.885" v="7" actId="26606"/>
          <pc:sldLayoutMkLst>
            <pc:docMk/>
            <pc:sldMasterMk cId="3945498408" sldId="2147483660"/>
            <pc:sldLayoutMk cId="2805531732" sldId="2147483670"/>
          </pc:sldLayoutMkLst>
        </pc:sldLayoutChg>
        <pc:sldLayoutChg chg="add del replId">
          <pc:chgData name="叶 泽浩" userId="f5ad3a2f899be0ed" providerId="LiveId" clId="{7E589EA0-C155-49A0-AA03-AC19773392D2}" dt="2020-08-26T01:07:14.885" v="7" actId="26606"/>
          <pc:sldLayoutMkLst>
            <pc:docMk/>
            <pc:sldMasterMk cId="3945498408" sldId="2147483660"/>
            <pc:sldLayoutMk cId="3209554934" sldId="2147483671"/>
          </pc:sldLayoutMkLst>
        </pc:sldLayoutChg>
      </pc:sldMasterChg>
      <pc:sldMasterChg chg="add del addSldLayout delSldLayout">
        <pc:chgData name="叶 泽浩" userId="f5ad3a2f899be0ed" providerId="LiveId" clId="{7E589EA0-C155-49A0-AA03-AC19773392D2}" dt="2020-08-26T01:07:12.951" v="5" actId="26606"/>
        <pc:sldMasterMkLst>
          <pc:docMk/>
          <pc:sldMasterMk cId="3316386596" sldId="2147483673"/>
        </pc:sldMasterMkLst>
        <pc:sldLayoutChg chg="add del">
          <pc:chgData name="叶 泽浩" userId="f5ad3a2f899be0ed" providerId="LiveId" clId="{7E589EA0-C155-49A0-AA03-AC19773392D2}" dt="2020-08-26T01:07:12.951" v="5" actId="26606"/>
          <pc:sldLayoutMkLst>
            <pc:docMk/>
            <pc:sldMasterMk cId="3316386596" sldId="2147483673"/>
            <pc:sldLayoutMk cId="2767211022" sldId="2147483662"/>
          </pc:sldLayoutMkLst>
        </pc:sldLayoutChg>
        <pc:sldLayoutChg chg="add del">
          <pc:chgData name="叶 泽浩" userId="f5ad3a2f899be0ed" providerId="LiveId" clId="{7E589EA0-C155-49A0-AA03-AC19773392D2}" dt="2020-08-26T01:07:12.951" v="5" actId="26606"/>
          <pc:sldLayoutMkLst>
            <pc:docMk/>
            <pc:sldMasterMk cId="3316386596" sldId="2147483673"/>
            <pc:sldLayoutMk cId="3744798655" sldId="2147483663"/>
          </pc:sldLayoutMkLst>
        </pc:sldLayoutChg>
        <pc:sldLayoutChg chg="add del">
          <pc:chgData name="叶 泽浩" userId="f5ad3a2f899be0ed" providerId="LiveId" clId="{7E589EA0-C155-49A0-AA03-AC19773392D2}" dt="2020-08-26T01:07:12.951" v="5" actId="26606"/>
          <pc:sldLayoutMkLst>
            <pc:docMk/>
            <pc:sldMasterMk cId="3316386596" sldId="2147483673"/>
            <pc:sldLayoutMk cId="3110456198" sldId="2147483664"/>
          </pc:sldLayoutMkLst>
        </pc:sldLayoutChg>
        <pc:sldLayoutChg chg="add del">
          <pc:chgData name="叶 泽浩" userId="f5ad3a2f899be0ed" providerId="LiveId" clId="{7E589EA0-C155-49A0-AA03-AC19773392D2}" dt="2020-08-26T01:07:12.951" v="5" actId="26606"/>
          <pc:sldLayoutMkLst>
            <pc:docMk/>
            <pc:sldMasterMk cId="3316386596" sldId="2147483673"/>
            <pc:sldLayoutMk cId="1926238423" sldId="2147483665"/>
          </pc:sldLayoutMkLst>
        </pc:sldLayoutChg>
        <pc:sldLayoutChg chg="add del">
          <pc:chgData name="叶 泽浩" userId="f5ad3a2f899be0ed" providerId="LiveId" clId="{7E589EA0-C155-49A0-AA03-AC19773392D2}" dt="2020-08-26T01:07:12.951" v="5" actId="26606"/>
          <pc:sldLayoutMkLst>
            <pc:docMk/>
            <pc:sldMasterMk cId="3316386596" sldId="2147483673"/>
            <pc:sldLayoutMk cId="2732472174" sldId="2147483666"/>
          </pc:sldLayoutMkLst>
        </pc:sldLayoutChg>
        <pc:sldLayoutChg chg="add del">
          <pc:chgData name="叶 泽浩" userId="f5ad3a2f899be0ed" providerId="LiveId" clId="{7E589EA0-C155-49A0-AA03-AC19773392D2}" dt="2020-08-26T01:07:12.951" v="5" actId="26606"/>
          <pc:sldLayoutMkLst>
            <pc:docMk/>
            <pc:sldMasterMk cId="3316386596" sldId="2147483673"/>
            <pc:sldLayoutMk cId="90209118" sldId="2147483667"/>
          </pc:sldLayoutMkLst>
        </pc:sldLayoutChg>
        <pc:sldLayoutChg chg="add del">
          <pc:chgData name="叶 泽浩" userId="f5ad3a2f899be0ed" providerId="LiveId" clId="{7E589EA0-C155-49A0-AA03-AC19773392D2}" dt="2020-08-26T01:07:12.951" v="5" actId="26606"/>
          <pc:sldLayoutMkLst>
            <pc:docMk/>
            <pc:sldMasterMk cId="3316386596" sldId="2147483673"/>
            <pc:sldLayoutMk cId="241659907" sldId="2147483668"/>
          </pc:sldLayoutMkLst>
        </pc:sldLayoutChg>
        <pc:sldLayoutChg chg="add del">
          <pc:chgData name="叶 泽浩" userId="f5ad3a2f899be0ed" providerId="LiveId" clId="{7E589EA0-C155-49A0-AA03-AC19773392D2}" dt="2020-08-26T01:07:12.951" v="5" actId="26606"/>
          <pc:sldLayoutMkLst>
            <pc:docMk/>
            <pc:sldMasterMk cId="3316386596" sldId="2147483673"/>
            <pc:sldLayoutMk cId="3334912521" sldId="2147483669"/>
          </pc:sldLayoutMkLst>
        </pc:sldLayoutChg>
        <pc:sldLayoutChg chg="add del">
          <pc:chgData name="叶 泽浩" userId="f5ad3a2f899be0ed" providerId="LiveId" clId="{7E589EA0-C155-49A0-AA03-AC19773392D2}" dt="2020-08-26T01:07:12.951" v="5" actId="26606"/>
          <pc:sldLayoutMkLst>
            <pc:docMk/>
            <pc:sldMasterMk cId="3316386596" sldId="2147483673"/>
            <pc:sldLayoutMk cId="2269652797" sldId="2147483670"/>
          </pc:sldLayoutMkLst>
        </pc:sldLayoutChg>
        <pc:sldLayoutChg chg="add del">
          <pc:chgData name="叶 泽浩" userId="f5ad3a2f899be0ed" providerId="LiveId" clId="{7E589EA0-C155-49A0-AA03-AC19773392D2}" dt="2020-08-26T01:07:12.951" v="5" actId="26606"/>
          <pc:sldLayoutMkLst>
            <pc:docMk/>
            <pc:sldMasterMk cId="3316386596" sldId="2147483673"/>
            <pc:sldLayoutMk cId="4294387722" sldId="2147483671"/>
          </pc:sldLayoutMkLst>
        </pc:sldLayoutChg>
        <pc:sldLayoutChg chg="add del">
          <pc:chgData name="叶 泽浩" userId="f5ad3a2f899be0ed" providerId="LiveId" clId="{7E589EA0-C155-49A0-AA03-AC19773392D2}" dt="2020-08-26T01:07:12.951" v="5" actId="26606"/>
          <pc:sldLayoutMkLst>
            <pc:docMk/>
            <pc:sldMasterMk cId="3316386596" sldId="2147483673"/>
            <pc:sldLayoutMk cId="3745819993" sldId="2147483672"/>
          </pc:sldLayoutMkLst>
        </pc:sldLayoutChg>
      </pc:sldMasterChg>
      <pc:sldMasterChg chg="addSp delSp modSp add mod setBg addSldLayout delSldLayout modSldLayout">
        <pc:chgData name="叶 泽浩" userId="f5ad3a2f899be0ed" providerId="LiveId" clId="{7E589EA0-C155-49A0-AA03-AC19773392D2}" dt="2020-08-26T02:41:20.018" v="1977" actId="14100"/>
        <pc:sldMasterMkLst>
          <pc:docMk/>
          <pc:sldMasterMk cId="2464665147" sldId="2147483686"/>
        </pc:sldMasterMkLst>
        <pc:sldLayoutChg chg="modSp add mod setBg">
          <pc:chgData name="叶 泽浩" userId="f5ad3a2f899be0ed" providerId="LiveId" clId="{7E589EA0-C155-49A0-AA03-AC19773392D2}" dt="2020-08-26T02:41:20.018" v="1977" actId="14100"/>
          <pc:sldLayoutMkLst>
            <pc:docMk/>
            <pc:sldMasterMk cId="2464665147" sldId="2147483686"/>
            <pc:sldLayoutMk cId="252513643" sldId="2147483675"/>
          </pc:sldLayoutMkLst>
        </pc:sldLayoutChg>
        <pc:sldLayoutChg chg="add setBg">
          <pc:chgData name="叶 泽浩" userId="f5ad3a2f899be0ed" providerId="LiveId" clId="{7E589EA0-C155-49A0-AA03-AC19773392D2}" dt="2020-08-26T02:39:51.580" v="1974"/>
          <pc:sldLayoutMkLst>
            <pc:docMk/>
            <pc:sldMasterMk cId="2464665147" sldId="2147483686"/>
            <pc:sldLayoutMk cId="1425965177" sldId="2147483676"/>
          </pc:sldLayoutMkLst>
        </pc:sldLayoutChg>
        <pc:sldLayoutChg chg="add setBg">
          <pc:chgData name="叶 泽浩" userId="f5ad3a2f899be0ed" providerId="LiveId" clId="{7E589EA0-C155-49A0-AA03-AC19773392D2}" dt="2020-08-26T02:39:51.580" v="1974"/>
          <pc:sldLayoutMkLst>
            <pc:docMk/>
            <pc:sldMasterMk cId="2464665147" sldId="2147483686"/>
            <pc:sldLayoutMk cId="2360122127" sldId="2147483677"/>
          </pc:sldLayoutMkLst>
        </pc:sldLayoutChg>
        <pc:sldLayoutChg chg="add setBg">
          <pc:chgData name="叶 泽浩" userId="f5ad3a2f899be0ed" providerId="LiveId" clId="{7E589EA0-C155-49A0-AA03-AC19773392D2}" dt="2020-08-26T02:39:51.580" v="1974"/>
          <pc:sldLayoutMkLst>
            <pc:docMk/>
            <pc:sldMasterMk cId="2464665147" sldId="2147483686"/>
            <pc:sldLayoutMk cId="771920781" sldId="2147483678"/>
          </pc:sldLayoutMkLst>
        </pc:sldLayoutChg>
        <pc:sldLayoutChg chg="add setBg">
          <pc:chgData name="叶 泽浩" userId="f5ad3a2f899be0ed" providerId="LiveId" clId="{7E589EA0-C155-49A0-AA03-AC19773392D2}" dt="2020-08-26T02:39:51.580" v="1974"/>
          <pc:sldLayoutMkLst>
            <pc:docMk/>
            <pc:sldMasterMk cId="2464665147" sldId="2147483686"/>
            <pc:sldLayoutMk cId="1115082506" sldId="2147483679"/>
          </pc:sldLayoutMkLst>
        </pc:sldLayoutChg>
        <pc:sldLayoutChg chg="add setBg">
          <pc:chgData name="叶 泽浩" userId="f5ad3a2f899be0ed" providerId="LiveId" clId="{7E589EA0-C155-49A0-AA03-AC19773392D2}" dt="2020-08-26T02:39:51.580" v="1974"/>
          <pc:sldLayoutMkLst>
            <pc:docMk/>
            <pc:sldMasterMk cId="2464665147" sldId="2147483686"/>
            <pc:sldLayoutMk cId="3790590980" sldId="2147483680"/>
          </pc:sldLayoutMkLst>
        </pc:sldLayoutChg>
        <pc:sldLayoutChg chg="addSp delSp modSp add mod setBg">
          <pc:chgData name="叶 泽浩" userId="f5ad3a2f899be0ed" providerId="LiveId" clId="{7E589EA0-C155-49A0-AA03-AC19773392D2}" dt="2020-08-26T02:40:50.132" v="1976" actId="14100"/>
          <pc:sldLayoutMkLst>
            <pc:docMk/>
            <pc:sldMasterMk cId="2464665147" sldId="2147483686"/>
            <pc:sldLayoutMk cId="4181789496" sldId="2147483681"/>
          </pc:sldLayoutMkLst>
        </pc:sldLayoutChg>
        <pc:sldLayoutChg chg="add setBg">
          <pc:chgData name="叶 泽浩" userId="f5ad3a2f899be0ed" providerId="LiveId" clId="{7E589EA0-C155-49A0-AA03-AC19773392D2}" dt="2020-08-26T02:39:51.580" v="1974"/>
          <pc:sldLayoutMkLst>
            <pc:docMk/>
            <pc:sldMasterMk cId="2464665147" sldId="2147483686"/>
            <pc:sldLayoutMk cId="786004992" sldId="2147483682"/>
          </pc:sldLayoutMkLst>
        </pc:sldLayoutChg>
        <pc:sldLayoutChg chg="add setBg">
          <pc:chgData name="叶 泽浩" userId="f5ad3a2f899be0ed" providerId="LiveId" clId="{7E589EA0-C155-49A0-AA03-AC19773392D2}" dt="2020-08-26T02:39:51.580" v="1974"/>
          <pc:sldLayoutMkLst>
            <pc:docMk/>
            <pc:sldMasterMk cId="2464665147" sldId="2147483686"/>
            <pc:sldLayoutMk cId="3218636154" sldId="2147483683"/>
          </pc:sldLayoutMkLst>
        </pc:sldLayoutChg>
        <pc:sldLayoutChg chg="add setBg">
          <pc:chgData name="叶 泽浩" userId="f5ad3a2f899be0ed" providerId="LiveId" clId="{7E589EA0-C155-49A0-AA03-AC19773392D2}" dt="2020-08-26T02:39:51.580" v="1974"/>
          <pc:sldLayoutMkLst>
            <pc:docMk/>
            <pc:sldMasterMk cId="2464665147" sldId="2147483686"/>
            <pc:sldLayoutMk cId="3922569280" sldId="2147483684"/>
          </pc:sldLayoutMkLst>
        </pc:sldLayoutChg>
        <pc:sldLayoutChg chg="add setBg">
          <pc:chgData name="叶 泽浩" userId="f5ad3a2f899be0ed" providerId="LiveId" clId="{7E589EA0-C155-49A0-AA03-AC19773392D2}" dt="2020-08-26T02:39:51.580" v="1974"/>
          <pc:sldLayoutMkLst>
            <pc:docMk/>
            <pc:sldMasterMk cId="2464665147" sldId="2147483686"/>
            <pc:sldLayoutMk cId="3700739751" sldId="2147483685"/>
          </pc:sldLayoutMkLst>
        </pc:sldLayoutChg>
        <pc:sldLayoutChg chg="new del mod replId">
          <pc:chgData name="叶 泽浩" userId="f5ad3a2f899be0ed" providerId="LiveId" clId="{7E589EA0-C155-49A0-AA03-AC19773392D2}" dt="2020-08-26T01:19:22.295" v="141" actId="2696"/>
          <pc:sldLayoutMkLst>
            <pc:docMk/>
            <pc:sldMasterMk cId="2464665147" sldId="2147483686"/>
            <pc:sldLayoutMk cId="611300777" sldId="2147483687"/>
          </pc:sldLayoutMkLst>
        </pc:sldLayoutChg>
      </pc:sldMasterChg>
      <pc:sldMasterChg chg="new del mod addSldLayout delSldLayout">
        <pc:chgData name="叶 泽浩" userId="f5ad3a2f899be0ed" providerId="LiveId" clId="{7E589EA0-C155-49A0-AA03-AC19773392D2}" dt="2020-08-26T01:19:10.942" v="139" actId="2696"/>
        <pc:sldMasterMkLst>
          <pc:docMk/>
          <pc:sldMasterMk cId="1060546551" sldId="2147483687"/>
        </pc:sldMasterMkLst>
        <pc:sldLayoutChg chg="new del replId">
          <pc:chgData name="叶 泽浩" userId="f5ad3a2f899be0ed" providerId="LiveId" clId="{7E589EA0-C155-49A0-AA03-AC19773392D2}" dt="2020-08-26T01:19:10.810" v="128" actId="2696"/>
          <pc:sldLayoutMkLst>
            <pc:docMk/>
            <pc:sldMasterMk cId="1060546551" sldId="2147483687"/>
            <pc:sldLayoutMk cId="1841345376" sldId="2147483688"/>
          </pc:sldLayoutMkLst>
        </pc:sldLayoutChg>
        <pc:sldLayoutChg chg="new del replId">
          <pc:chgData name="叶 泽浩" userId="f5ad3a2f899be0ed" providerId="LiveId" clId="{7E589EA0-C155-49A0-AA03-AC19773392D2}" dt="2020-08-26T01:19:10.838" v="129" actId="2696"/>
          <pc:sldLayoutMkLst>
            <pc:docMk/>
            <pc:sldMasterMk cId="1060546551" sldId="2147483687"/>
            <pc:sldLayoutMk cId="3537441214" sldId="2147483689"/>
          </pc:sldLayoutMkLst>
        </pc:sldLayoutChg>
        <pc:sldLayoutChg chg="new del replId">
          <pc:chgData name="叶 泽浩" userId="f5ad3a2f899be0ed" providerId="LiveId" clId="{7E589EA0-C155-49A0-AA03-AC19773392D2}" dt="2020-08-26T01:19:10.861" v="130" actId="2696"/>
          <pc:sldLayoutMkLst>
            <pc:docMk/>
            <pc:sldMasterMk cId="1060546551" sldId="2147483687"/>
            <pc:sldLayoutMk cId="2021129531" sldId="2147483690"/>
          </pc:sldLayoutMkLst>
        </pc:sldLayoutChg>
        <pc:sldLayoutChg chg="new del replId">
          <pc:chgData name="叶 泽浩" userId="f5ad3a2f899be0ed" providerId="LiveId" clId="{7E589EA0-C155-49A0-AA03-AC19773392D2}" dt="2020-08-26T01:19:10.875" v="131" actId="2696"/>
          <pc:sldLayoutMkLst>
            <pc:docMk/>
            <pc:sldMasterMk cId="1060546551" sldId="2147483687"/>
            <pc:sldLayoutMk cId="132195407" sldId="2147483691"/>
          </pc:sldLayoutMkLst>
        </pc:sldLayoutChg>
        <pc:sldLayoutChg chg="new del replId">
          <pc:chgData name="叶 泽浩" userId="f5ad3a2f899be0ed" providerId="LiveId" clId="{7E589EA0-C155-49A0-AA03-AC19773392D2}" dt="2020-08-26T01:19:10.885" v="132" actId="2696"/>
          <pc:sldLayoutMkLst>
            <pc:docMk/>
            <pc:sldMasterMk cId="1060546551" sldId="2147483687"/>
            <pc:sldLayoutMk cId="3306708883" sldId="2147483692"/>
          </pc:sldLayoutMkLst>
        </pc:sldLayoutChg>
        <pc:sldLayoutChg chg="new del replId">
          <pc:chgData name="叶 泽浩" userId="f5ad3a2f899be0ed" providerId="LiveId" clId="{7E589EA0-C155-49A0-AA03-AC19773392D2}" dt="2020-08-26T01:19:10.899" v="133" actId="2696"/>
          <pc:sldLayoutMkLst>
            <pc:docMk/>
            <pc:sldMasterMk cId="1060546551" sldId="2147483687"/>
            <pc:sldLayoutMk cId="3200346828" sldId="2147483693"/>
          </pc:sldLayoutMkLst>
        </pc:sldLayoutChg>
        <pc:sldLayoutChg chg="new del replId">
          <pc:chgData name="叶 泽浩" userId="f5ad3a2f899be0ed" providerId="LiveId" clId="{7E589EA0-C155-49A0-AA03-AC19773392D2}" dt="2020-08-26T01:19:10.905" v="134" actId="2696"/>
          <pc:sldLayoutMkLst>
            <pc:docMk/>
            <pc:sldMasterMk cId="1060546551" sldId="2147483687"/>
            <pc:sldLayoutMk cId="2205878094" sldId="2147483694"/>
          </pc:sldLayoutMkLst>
        </pc:sldLayoutChg>
        <pc:sldLayoutChg chg="new del replId">
          <pc:chgData name="叶 泽浩" userId="f5ad3a2f899be0ed" providerId="LiveId" clId="{7E589EA0-C155-49A0-AA03-AC19773392D2}" dt="2020-08-26T01:19:10.917" v="135" actId="2696"/>
          <pc:sldLayoutMkLst>
            <pc:docMk/>
            <pc:sldMasterMk cId="1060546551" sldId="2147483687"/>
            <pc:sldLayoutMk cId="3035479663" sldId="2147483695"/>
          </pc:sldLayoutMkLst>
        </pc:sldLayoutChg>
        <pc:sldLayoutChg chg="new del replId">
          <pc:chgData name="叶 泽浩" userId="f5ad3a2f899be0ed" providerId="LiveId" clId="{7E589EA0-C155-49A0-AA03-AC19773392D2}" dt="2020-08-26T01:19:10.926" v="136" actId="2696"/>
          <pc:sldLayoutMkLst>
            <pc:docMk/>
            <pc:sldMasterMk cId="1060546551" sldId="2147483687"/>
            <pc:sldLayoutMk cId="2681241284" sldId="2147483696"/>
          </pc:sldLayoutMkLst>
        </pc:sldLayoutChg>
        <pc:sldLayoutChg chg="new del replId">
          <pc:chgData name="叶 泽浩" userId="f5ad3a2f899be0ed" providerId="LiveId" clId="{7E589EA0-C155-49A0-AA03-AC19773392D2}" dt="2020-08-26T01:19:10.931" v="137" actId="2696"/>
          <pc:sldLayoutMkLst>
            <pc:docMk/>
            <pc:sldMasterMk cId="1060546551" sldId="2147483687"/>
            <pc:sldLayoutMk cId="2517386085" sldId="2147483697"/>
          </pc:sldLayoutMkLst>
        </pc:sldLayoutChg>
        <pc:sldLayoutChg chg="new del replId">
          <pc:chgData name="叶 泽浩" userId="f5ad3a2f899be0ed" providerId="LiveId" clId="{7E589EA0-C155-49A0-AA03-AC19773392D2}" dt="2020-08-26T01:19:10.935" v="138" actId="2696"/>
          <pc:sldLayoutMkLst>
            <pc:docMk/>
            <pc:sldMasterMk cId="1060546551" sldId="2147483687"/>
            <pc:sldLayoutMk cId="2365234699" sldId="2147483698"/>
          </pc:sldLayoutMkLst>
        </pc:sldLayoutChg>
      </pc:sldMasterChg>
      <pc:sldMasterChg chg="add del addSldLayout delSldLayout">
        <pc:chgData name="叶 泽浩" userId="f5ad3a2f899be0ed" providerId="LiveId" clId="{7E589EA0-C155-49A0-AA03-AC19773392D2}" dt="2020-08-26T01:07:10.418" v="3" actId="26606"/>
        <pc:sldMasterMkLst>
          <pc:docMk/>
          <pc:sldMasterMk cId="532405748" sldId="2147483699"/>
        </pc:sldMasterMkLst>
        <pc:sldLayoutChg chg="add del">
          <pc:chgData name="叶 泽浩" userId="f5ad3a2f899be0ed" providerId="LiveId" clId="{7E589EA0-C155-49A0-AA03-AC19773392D2}" dt="2020-08-26T01:07:10.418" v="3" actId="26606"/>
          <pc:sldLayoutMkLst>
            <pc:docMk/>
            <pc:sldMasterMk cId="532405748" sldId="2147483699"/>
            <pc:sldLayoutMk cId="3373095348" sldId="2147483688"/>
          </pc:sldLayoutMkLst>
        </pc:sldLayoutChg>
        <pc:sldLayoutChg chg="add del">
          <pc:chgData name="叶 泽浩" userId="f5ad3a2f899be0ed" providerId="LiveId" clId="{7E589EA0-C155-49A0-AA03-AC19773392D2}" dt="2020-08-26T01:07:10.418" v="3" actId="26606"/>
          <pc:sldLayoutMkLst>
            <pc:docMk/>
            <pc:sldMasterMk cId="532405748" sldId="2147483699"/>
            <pc:sldLayoutMk cId="3815169081" sldId="2147483689"/>
          </pc:sldLayoutMkLst>
        </pc:sldLayoutChg>
        <pc:sldLayoutChg chg="add del">
          <pc:chgData name="叶 泽浩" userId="f5ad3a2f899be0ed" providerId="LiveId" clId="{7E589EA0-C155-49A0-AA03-AC19773392D2}" dt="2020-08-26T01:07:10.418" v="3" actId="26606"/>
          <pc:sldLayoutMkLst>
            <pc:docMk/>
            <pc:sldMasterMk cId="532405748" sldId="2147483699"/>
            <pc:sldLayoutMk cId="2310140321" sldId="2147483690"/>
          </pc:sldLayoutMkLst>
        </pc:sldLayoutChg>
        <pc:sldLayoutChg chg="add del">
          <pc:chgData name="叶 泽浩" userId="f5ad3a2f899be0ed" providerId="LiveId" clId="{7E589EA0-C155-49A0-AA03-AC19773392D2}" dt="2020-08-26T01:07:10.418" v="3" actId="26606"/>
          <pc:sldLayoutMkLst>
            <pc:docMk/>
            <pc:sldMasterMk cId="532405748" sldId="2147483699"/>
            <pc:sldLayoutMk cId="4038379885" sldId="2147483691"/>
          </pc:sldLayoutMkLst>
        </pc:sldLayoutChg>
        <pc:sldLayoutChg chg="add del">
          <pc:chgData name="叶 泽浩" userId="f5ad3a2f899be0ed" providerId="LiveId" clId="{7E589EA0-C155-49A0-AA03-AC19773392D2}" dt="2020-08-26T01:07:10.418" v="3" actId="26606"/>
          <pc:sldLayoutMkLst>
            <pc:docMk/>
            <pc:sldMasterMk cId="532405748" sldId="2147483699"/>
            <pc:sldLayoutMk cId="1882578627" sldId="2147483692"/>
          </pc:sldLayoutMkLst>
        </pc:sldLayoutChg>
        <pc:sldLayoutChg chg="add del">
          <pc:chgData name="叶 泽浩" userId="f5ad3a2f899be0ed" providerId="LiveId" clId="{7E589EA0-C155-49A0-AA03-AC19773392D2}" dt="2020-08-26T01:07:10.418" v="3" actId="26606"/>
          <pc:sldLayoutMkLst>
            <pc:docMk/>
            <pc:sldMasterMk cId="532405748" sldId="2147483699"/>
            <pc:sldLayoutMk cId="321041300" sldId="2147483693"/>
          </pc:sldLayoutMkLst>
        </pc:sldLayoutChg>
        <pc:sldLayoutChg chg="add del">
          <pc:chgData name="叶 泽浩" userId="f5ad3a2f899be0ed" providerId="LiveId" clId="{7E589EA0-C155-49A0-AA03-AC19773392D2}" dt="2020-08-26T01:07:10.418" v="3" actId="26606"/>
          <pc:sldLayoutMkLst>
            <pc:docMk/>
            <pc:sldMasterMk cId="532405748" sldId="2147483699"/>
            <pc:sldLayoutMk cId="698907742" sldId="2147483694"/>
          </pc:sldLayoutMkLst>
        </pc:sldLayoutChg>
        <pc:sldLayoutChg chg="add del">
          <pc:chgData name="叶 泽浩" userId="f5ad3a2f899be0ed" providerId="LiveId" clId="{7E589EA0-C155-49A0-AA03-AC19773392D2}" dt="2020-08-26T01:07:10.418" v="3" actId="26606"/>
          <pc:sldLayoutMkLst>
            <pc:docMk/>
            <pc:sldMasterMk cId="532405748" sldId="2147483699"/>
            <pc:sldLayoutMk cId="3418990433" sldId="2147483695"/>
          </pc:sldLayoutMkLst>
        </pc:sldLayoutChg>
        <pc:sldLayoutChg chg="add del">
          <pc:chgData name="叶 泽浩" userId="f5ad3a2f899be0ed" providerId="LiveId" clId="{7E589EA0-C155-49A0-AA03-AC19773392D2}" dt="2020-08-26T01:07:10.418" v="3" actId="26606"/>
          <pc:sldLayoutMkLst>
            <pc:docMk/>
            <pc:sldMasterMk cId="532405748" sldId="2147483699"/>
            <pc:sldLayoutMk cId="1059078962" sldId="2147483696"/>
          </pc:sldLayoutMkLst>
        </pc:sldLayoutChg>
        <pc:sldLayoutChg chg="add del">
          <pc:chgData name="叶 泽浩" userId="f5ad3a2f899be0ed" providerId="LiveId" clId="{7E589EA0-C155-49A0-AA03-AC19773392D2}" dt="2020-08-26T01:07:10.418" v="3" actId="26606"/>
          <pc:sldLayoutMkLst>
            <pc:docMk/>
            <pc:sldMasterMk cId="532405748" sldId="2147483699"/>
            <pc:sldLayoutMk cId="1825138080" sldId="2147483697"/>
          </pc:sldLayoutMkLst>
        </pc:sldLayoutChg>
        <pc:sldLayoutChg chg="add del">
          <pc:chgData name="叶 泽浩" userId="f5ad3a2f899be0ed" providerId="LiveId" clId="{7E589EA0-C155-49A0-AA03-AC19773392D2}" dt="2020-08-26T01:07:10.418" v="3" actId="26606"/>
          <pc:sldLayoutMkLst>
            <pc:docMk/>
            <pc:sldMasterMk cId="532405748" sldId="2147483699"/>
            <pc:sldLayoutMk cId="2596381016" sldId="2147483698"/>
          </pc:sldLayoutMkLst>
        </pc:sldLayoutChg>
      </pc:sldMasterChg>
    </pc:docChg>
  </pc:docChgLst>
  <pc:docChgLst>
    <pc:chgData name="Zehao Ye (PhD Dept of Civil Eng FT)" userId="d827c302-4605-4336-ac8f-67ae5ff568c8" providerId="ADAL" clId="{B962CC27-5DA1-41BD-BB2C-827CD6BC142D}"/>
    <pc:docChg chg="undo custSel addSld delSld modSld">
      <pc:chgData name="Zehao Ye (PhD Dept of Civil Eng FT)" userId="d827c302-4605-4336-ac8f-67ae5ff568c8" providerId="ADAL" clId="{B962CC27-5DA1-41BD-BB2C-827CD6BC142D}" dt="2024-05-10T13:55:26.969" v="3316"/>
      <pc:docMkLst>
        <pc:docMk/>
      </pc:docMkLst>
      <pc:sldChg chg="addSp delSp modSp mod">
        <pc:chgData name="Zehao Ye (PhD Dept of Civil Eng FT)" userId="d827c302-4605-4336-ac8f-67ae5ff568c8" providerId="ADAL" clId="{B962CC27-5DA1-41BD-BB2C-827CD6BC142D}" dt="2024-05-09T12:06:32.263" v="1910" actId="1036"/>
        <pc:sldMkLst>
          <pc:docMk/>
          <pc:sldMk cId="2870025519" sldId="334"/>
        </pc:sldMkLst>
      </pc:sldChg>
      <pc:sldChg chg="addSp delSp modSp mod">
        <pc:chgData name="Zehao Ye (PhD Dept of Civil Eng FT)" userId="d827c302-4605-4336-ac8f-67ae5ff568c8" providerId="ADAL" clId="{B962CC27-5DA1-41BD-BB2C-827CD6BC142D}" dt="2024-05-09T12:10:44.406" v="1955" actId="14100"/>
        <pc:sldMkLst>
          <pc:docMk/>
          <pc:sldMk cId="2465677424" sldId="335"/>
        </pc:sldMkLst>
      </pc:sldChg>
      <pc:sldChg chg="del">
        <pc:chgData name="Zehao Ye (PhD Dept of Civil Eng FT)" userId="d827c302-4605-4336-ac8f-67ae5ff568c8" providerId="ADAL" clId="{B962CC27-5DA1-41BD-BB2C-827CD6BC142D}" dt="2024-05-09T09:50:09.349" v="495" actId="47"/>
        <pc:sldMkLst>
          <pc:docMk/>
          <pc:sldMk cId="3341605411" sldId="336"/>
        </pc:sldMkLst>
      </pc:sldChg>
      <pc:sldChg chg="addSp delSp modSp mod">
        <pc:chgData name="Zehao Ye (PhD Dept of Civil Eng FT)" userId="d827c302-4605-4336-ac8f-67ae5ff568c8" providerId="ADAL" clId="{B962CC27-5DA1-41BD-BB2C-827CD6BC142D}" dt="2024-05-09T12:07:13.590" v="1911" actId="732"/>
        <pc:sldMkLst>
          <pc:docMk/>
          <pc:sldMk cId="2427407200" sldId="337"/>
        </pc:sldMkLst>
      </pc:sldChg>
      <pc:sldChg chg="addSp delSp modSp add mod">
        <pc:chgData name="Zehao Ye (PhD Dept of Civil Eng FT)" userId="d827c302-4605-4336-ac8f-67ae5ff568c8" providerId="ADAL" clId="{B962CC27-5DA1-41BD-BB2C-827CD6BC142D}" dt="2024-05-09T09:48:19.245" v="457" actId="20577"/>
        <pc:sldMkLst>
          <pc:docMk/>
          <pc:sldMk cId="4102320126" sldId="338"/>
        </pc:sldMkLst>
      </pc:sldChg>
      <pc:sldChg chg="addSp modSp add mod">
        <pc:chgData name="Zehao Ye (PhD Dept of Civil Eng FT)" userId="d827c302-4605-4336-ac8f-67ae5ff568c8" providerId="ADAL" clId="{B962CC27-5DA1-41BD-BB2C-827CD6BC142D}" dt="2024-05-09T12:16:26.062" v="2012" actId="1076"/>
        <pc:sldMkLst>
          <pc:docMk/>
          <pc:sldMk cId="222291569" sldId="339"/>
        </pc:sldMkLst>
      </pc:sldChg>
      <pc:sldChg chg="addSp delSp modSp add mod">
        <pc:chgData name="Zehao Ye (PhD Dept of Civil Eng FT)" userId="d827c302-4605-4336-ac8f-67ae5ff568c8" providerId="ADAL" clId="{B962CC27-5DA1-41BD-BB2C-827CD6BC142D}" dt="2024-05-10T13:54:44.280" v="3310"/>
        <pc:sldMkLst>
          <pc:docMk/>
          <pc:sldMk cId="776860218" sldId="340"/>
        </pc:sldMkLst>
      </pc:sldChg>
      <pc:sldChg chg="addSp delSp modSp add mod modAnim">
        <pc:chgData name="Zehao Ye (PhD Dept of Civil Eng FT)" userId="d827c302-4605-4336-ac8f-67ae5ff568c8" providerId="ADAL" clId="{B962CC27-5DA1-41BD-BB2C-827CD6BC142D}" dt="2024-05-10T13:55:26.969" v="3316"/>
        <pc:sldMkLst>
          <pc:docMk/>
          <pc:sldMk cId="1388054132" sldId="341"/>
        </pc:sldMkLst>
      </pc:sldChg>
    </pc:docChg>
  </pc:docChgLst>
  <pc:docChgLst>
    <pc:chgData name="Zehao Ye (PhD Dept of Civil Eng FT)" userId="d827c302-4605-4336-ac8f-67ae5ff568c8" providerId="ADAL" clId="{B1AD1447-7E37-4D1A-926E-8125AB3F46E4}"/>
    <pc:docChg chg="custSel modSld">
      <pc:chgData name="Zehao Ye (PhD Dept of Civil Eng FT)" userId="d827c302-4605-4336-ac8f-67ae5ff568c8" providerId="ADAL" clId="{B1AD1447-7E37-4D1A-926E-8125AB3F46E4}" dt="2023-10-27T08:43:12.405" v="51" actId="20577"/>
      <pc:docMkLst>
        <pc:docMk/>
      </pc:docMkLst>
      <pc:sldChg chg="addSp delSp modSp mod">
        <pc:chgData name="Zehao Ye (PhD Dept of Civil Eng FT)" userId="d827c302-4605-4336-ac8f-67ae5ff568c8" providerId="ADAL" clId="{B1AD1447-7E37-4D1A-926E-8125AB3F46E4}" dt="2023-10-27T08:42:01.439" v="49" actId="1076"/>
        <pc:sldMkLst>
          <pc:docMk/>
          <pc:sldMk cId="2112658223" sldId="316"/>
        </pc:sldMkLst>
      </pc:sldChg>
    </pc:docChg>
  </pc:docChgLst>
  <pc:docChgLst>
    <pc:chgData name="Zehao Ye (PhD Dept of Civil Eng FT)" userId="d827c302-4605-4336-ac8f-67ae5ff568c8" providerId="ADAL" clId="{0E688615-578B-40D6-855A-BD56F98FA058}"/>
    <pc:docChg chg="undo custSel addSld delSld modSld sldOrd">
      <pc:chgData name="Zehao Ye (PhD Dept of Civil Eng FT)" userId="d827c302-4605-4336-ac8f-67ae5ff568c8" providerId="ADAL" clId="{0E688615-578B-40D6-855A-BD56F98FA058}" dt="2023-11-28T19:28:36.824" v="1452" actId="1076"/>
      <pc:docMkLst>
        <pc:docMk/>
      </pc:docMkLst>
      <pc:sldChg chg="modSp mod">
        <pc:chgData name="Zehao Ye (PhD Dept of Civil Eng FT)" userId="d827c302-4605-4336-ac8f-67ae5ff568c8" providerId="ADAL" clId="{0E688615-578B-40D6-855A-BD56F98FA058}" dt="2023-11-28T19:24:27.987" v="1369" actId="12"/>
        <pc:sldMkLst>
          <pc:docMk/>
          <pc:sldMk cId="1267901478" sldId="281"/>
        </pc:sldMkLst>
      </pc:sldChg>
      <pc:sldChg chg="addSp delSp modSp mod">
        <pc:chgData name="Zehao Ye (PhD Dept of Civil Eng FT)" userId="d827c302-4605-4336-ac8f-67ae5ff568c8" providerId="ADAL" clId="{0E688615-578B-40D6-855A-BD56F98FA058}" dt="2023-11-28T19:25:36.672" v="1422" actId="20577"/>
        <pc:sldMkLst>
          <pc:docMk/>
          <pc:sldMk cId="2754814758" sldId="306"/>
        </pc:sldMkLst>
      </pc:sldChg>
      <pc:sldChg chg="addSp delSp modSp mod">
        <pc:chgData name="Zehao Ye (PhD Dept of Civil Eng FT)" userId="d827c302-4605-4336-ac8f-67ae5ff568c8" providerId="ADAL" clId="{0E688615-578B-40D6-855A-BD56F98FA058}" dt="2023-11-28T19:28:16.501" v="1451" actId="14100"/>
        <pc:sldMkLst>
          <pc:docMk/>
          <pc:sldMk cId="2631296129" sldId="307"/>
        </pc:sldMkLst>
      </pc:sldChg>
      <pc:sldChg chg="addSp delSp modSp mod">
        <pc:chgData name="Zehao Ye (PhD Dept of Civil Eng FT)" userId="d827c302-4605-4336-ac8f-67ae5ff568c8" providerId="ADAL" clId="{0E688615-578B-40D6-855A-BD56F98FA058}" dt="2023-11-28T19:26:17.181" v="1425" actId="1076"/>
        <pc:sldMkLst>
          <pc:docMk/>
          <pc:sldMk cId="2367537728" sldId="308"/>
        </pc:sldMkLst>
      </pc:sldChg>
      <pc:sldChg chg="modSp mod ord">
        <pc:chgData name="Zehao Ye (PhD Dept of Civil Eng FT)" userId="d827c302-4605-4336-ac8f-67ae5ff568c8" providerId="ADAL" clId="{0E688615-578B-40D6-855A-BD56F98FA058}" dt="2023-11-28T19:24:55.588" v="1399" actId="20577"/>
        <pc:sldMkLst>
          <pc:docMk/>
          <pc:sldMk cId="3261910046" sldId="309"/>
        </pc:sldMkLst>
      </pc:sldChg>
      <pc:sldChg chg="addSp delSp modSp add mod">
        <pc:chgData name="Zehao Ye (PhD Dept of Civil Eng FT)" userId="d827c302-4605-4336-ac8f-67ae5ff568c8" providerId="ADAL" clId="{0E688615-578B-40D6-855A-BD56F98FA058}" dt="2023-11-28T16:14:12.792" v="271" actId="1076"/>
        <pc:sldMkLst>
          <pc:docMk/>
          <pc:sldMk cId="3344901610" sldId="310"/>
        </pc:sldMkLst>
      </pc:sldChg>
      <pc:sldChg chg="addSp delSp modSp add mod">
        <pc:chgData name="Zehao Ye (PhD Dept of Civil Eng FT)" userId="d827c302-4605-4336-ac8f-67ae5ff568c8" providerId="ADAL" clId="{0E688615-578B-40D6-855A-BD56F98FA058}" dt="2023-11-28T19:26:59.248" v="1436" actId="20577"/>
        <pc:sldMkLst>
          <pc:docMk/>
          <pc:sldMk cId="4160017517" sldId="311"/>
        </pc:sldMkLst>
      </pc:sldChg>
      <pc:sldChg chg="add del">
        <pc:chgData name="Zehao Ye (PhD Dept of Civil Eng FT)" userId="d827c302-4605-4336-ac8f-67ae5ff568c8" providerId="ADAL" clId="{0E688615-578B-40D6-855A-BD56F98FA058}" dt="2023-11-28T17:48:46.501" v="541"/>
        <pc:sldMkLst>
          <pc:docMk/>
          <pc:sldMk cId="2278991651" sldId="312"/>
        </pc:sldMkLst>
      </pc:sldChg>
      <pc:sldChg chg="addSp delSp modSp add mod">
        <pc:chgData name="Zehao Ye (PhD Dept of Civil Eng FT)" userId="d827c302-4605-4336-ac8f-67ae5ff568c8" providerId="ADAL" clId="{0E688615-578B-40D6-855A-BD56F98FA058}" dt="2023-11-28T19:28:36.824" v="1452" actId="1076"/>
        <pc:sldMkLst>
          <pc:docMk/>
          <pc:sldMk cId="3128207437" sldId="312"/>
        </pc:sldMkLst>
      </pc:sldChg>
      <pc:sldChg chg="add">
        <pc:chgData name="Zehao Ye (PhD Dept of Civil Eng FT)" userId="d827c302-4605-4336-ac8f-67ae5ff568c8" providerId="ADAL" clId="{0E688615-578B-40D6-855A-BD56F98FA058}" dt="2023-11-28T19:24:45.521" v="1370"/>
        <pc:sldMkLst>
          <pc:docMk/>
          <pc:sldMk cId="4181450727" sldId="313"/>
        </pc:sldMkLst>
      </pc:sldChg>
      <pc:sldChg chg="modSp add mod">
        <pc:chgData name="Zehao Ye (PhD Dept of Civil Eng FT)" userId="d827c302-4605-4336-ac8f-67ae5ff568c8" providerId="ADAL" clId="{0E688615-578B-40D6-855A-BD56F98FA058}" dt="2023-11-28T19:25:08.890" v="1415" actId="20577"/>
        <pc:sldMkLst>
          <pc:docMk/>
          <pc:sldMk cId="2843816845" sldId="314"/>
        </pc:sldMkLst>
      </pc:sldChg>
    </pc:docChg>
  </pc:docChgLst>
  <pc:docChgLst>
    <pc:chgData name="Kamil Altinay (PhD Dept of Civil Eng FT)" userId="2ca6ebfc-f1c8-44fb-be4b-5e7c190e5177" providerId="ADAL" clId="{0613A792-241D-4C6E-81A3-76E245561A27}"/>
    <pc:docChg chg="undo custSel addSld delSld modSld sldOrd modMainMaster">
      <pc:chgData name="Kamil Altinay (PhD Dept of Civil Eng FT)" userId="2ca6ebfc-f1c8-44fb-be4b-5e7c190e5177" providerId="ADAL" clId="{0613A792-241D-4C6E-81A3-76E245561A27}" dt="2025-06-11T09:16:55.912" v="3763" actId="1076"/>
      <pc:docMkLst>
        <pc:docMk/>
      </pc:docMkLst>
      <pc:sldChg chg="addSp delSp modSp del mod modClrScheme chgLayout">
        <pc:chgData name="Kamil Altinay (PhD Dept of Civil Eng FT)" userId="2ca6ebfc-f1c8-44fb-be4b-5e7c190e5177" providerId="ADAL" clId="{0613A792-241D-4C6E-81A3-76E245561A27}" dt="2025-06-10T07:50:56.037" v="2403" actId="47"/>
        <pc:sldMkLst>
          <pc:docMk/>
          <pc:sldMk cId="3734547779" sldId="276"/>
        </pc:sldMkLst>
      </pc:sldChg>
      <pc:sldChg chg="addSp delSp modSp del mod ord modClrScheme delAnim modAnim chgLayout modNotesTx">
        <pc:chgData name="Kamil Altinay (PhD Dept of Civil Eng FT)" userId="2ca6ebfc-f1c8-44fb-be4b-5e7c190e5177" providerId="ADAL" clId="{0613A792-241D-4C6E-81A3-76E245561A27}" dt="2025-06-10T09:28:49.760" v="2421" actId="47"/>
        <pc:sldMkLst>
          <pc:docMk/>
          <pc:sldMk cId="290222038" sldId="354"/>
        </pc:sldMkLst>
      </pc:sldChg>
      <pc:sldChg chg="addSp delSp modSp del mod ord modAnim modNotesTx">
        <pc:chgData name="Kamil Altinay (PhD Dept of Civil Eng FT)" userId="2ca6ebfc-f1c8-44fb-be4b-5e7c190e5177" providerId="ADAL" clId="{0613A792-241D-4C6E-81A3-76E245561A27}" dt="2025-06-10T09:29:15.725" v="2425" actId="47"/>
        <pc:sldMkLst>
          <pc:docMk/>
          <pc:sldMk cId="1207058727" sldId="355"/>
        </pc:sldMkLst>
      </pc:sldChg>
      <pc:sldChg chg="addSp delSp modSp del mod ord modClrScheme addAnim delAnim modAnim chgLayout modNotesTx">
        <pc:chgData name="Kamil Altinay (PhD Dept of Civil Eng FT)" userId="2ca6ebfc-f1c8-44fb-be4b-5e7c190e5177" providerId="ADAL" clId="{0613A792-241D-4C6E-81A3-76E245561A27}" dt="2025-06-10T09:29:04.598" v="2423" actId="47"/>
        <pc:sldMkLst>
          <pc:docMk/>
          <pc:sldMk cId="2386132645" sldId="356"/>
        </pc:sldMkLst>
      </pc:sldChg>
      <pc:sldChg chg="addSp delSp modSp del mod delAnim">
        <pc:chgData name="Kamil Altinay (PhD Dept of Civil Eng FT)" userId="2ca6ebfc-f1c8-44fb-be4b-5e7c190e5177" providerId="ADAL" clId="{0613A792-241D-4C6E-81A3-76E245561A27}" dt="2025-06-10T09:29:31.579" v="2427" actId="47"/>
        <pc:sldMkLst>
          <pc:docMk/>
          <pc:sldMk cId="1211933047" sldId="358"/>
        </pc:sldMkLst>
      </pc:sldChg>
      <pc:sldChg chg="addSp delSp modSp add del mod ord modClrScheme chgLayout">
        <pc:chgData name="Kamil Altinay (PhD Dept of Civil Eng FT)" userId="2ca6ebfc-f1c8-44fb-be4b-5e7c190e5177" providerId="ADAL" clId="{0613A792-241D-4C6E-81A3-76E245561A27}" dt="2025-06-10T20:50:33.538" v="3390" actId="14100"/>
        <pc:sldMkLst>
          <pc:docMk/>
          <pc:sldMk cId="4262181824" sldId="368"/>
        </pc:sldMkLst>
        <pc:spChg chg="mod ord">
          <ac:chgData name="Kamil Altinay (PhD Dept of Civil Eng FT)" userId="2ca6ebfc-f1c8-44fb-be4b-5e7c190e5177" providerId="ADAL" clId="{0613A792-241D-4C6E-81A3-76E245561A27}" dt="2025-06-06T11:39:24.073" v="1922" actId="700"/>
          <ac:spMkLst>
            <pc:docMk/>
            <pc:sldMk cId="4262181824" sldId="368"/>
            <ac:spMk id="5" creationId="{31C6093F-702A-544A-721F-923F0A8F2802}"/>
          </ac:spMkLst>
        </pc:spChg>
        <pc:spChg chg="add mod ord">
          <ac:chgData name="Kamil Altinay (PhD Dept of Civil Eng FT)" userId="2ca6ebfc-f1c8-44fb-be4b-5e7c190e5177" providerId="ADAL" clId="{0613A792-241D-4C6E-81A3-76E245561A27}" dt="2025-06-06T11:39:24.073" v="1922" actId="700"/>
          <ac:spMkLst>
            <pc:docMk/>
            <pc:sldMk cId="4262181824" sldId="368"/>
            <ac:spMk id="6" creationId="{F6426F9F-D7EC-7697-782A-ED5AE927C72C}"/>
          </ac:spMkLst>
        </pc:spChg>
        <pc:spChg chg="add mod">
          <ac:chgData name="Kamil Altinay (PhD Dept of Civil Eng FT)" userId="2ca6ebfc-f1c8-44fb-be4b-5e7c190e5177" providerId="ADAL" clId="{0613A792-241D-4C6E-81A3-76E245561A27}" dt="2025-06-06T11:48:28.497" v="2007" actId="1076"/>
          <ac:spMkLst>
            <pc:docMk/>
            <pc:sldMk cId="4262181824" sldId="368"/>
            <ac:spMk id="8" creationId="{29C275C7-490E-646D-4C90-4F843BA75CDB}"/>
          </ac:spMkLst>
        </pc:spChg>
        <pc:spChg chg="add mod">
          <ac:chgData name="Kamil Altinay (PhD Dept of Civil Eng FT)" userId="2ca6ebfc-f1c8-44fb-be4b-5e7c190e5177" providerId="ADAL" clId="{0613A792-241D-4C6E-81A3-76E245561A27}" dt="2025-06-06T11:48:48.828" v="2010"/>
          <ac:spMkLst>
            <pc:docMk/>
            <pc:sldMk cId="4262181824" sldId="368"/>
            <ac:spMk id="9" creationId="{E18E80AD-DCBF-BF3F-35AA-D94FBB5EBE89}"/>
          </ac:spMkLst>
        </pc:spChg>
        <pc:picChg chg="mod ord">
          <ac:chgData name="Kamil Altinay (PhD Dept of Civil Eng FT)" userId="2ca6ebfc-f1c8-44fb-be4b-5e7c190e5177" providerId="ADAL" clId="{0613A792-241D-4C6E-81A3-76E245561A27}" dt="2025-06-10T20:50:33.538" v="3390" actId="14100"/>
          <ac:picMkLst>
            <pc:docMk/>
            <pc:sldMk cId="4262181824" sldId="368"/>
            <ac:picMk id="7" creationId="{87E15504-E7FC-AA20-950E-B30761D98ED8}"/>
          </ac:picMkLst>
        </pc:picChg>
      </pc:sldChg>
      <pc:sldChg chg="addSp delSp modSp del mod">
        <pc:chgData name="Kamil Altinay (PhD Dept of Civil Eng FT)" userId="2ca6ebfc-f1c8-44fb-be4b-5e7c190e5177" providerId="ADAL" clId="{0613A792-241D-4C6E-81A3-76E245561A27}" dt="2025-06-05T16:24:01.729" v="626" actId="47"/>
        <pc:sldMkLst>
          <pc:docMk/>
          <pc:sldMk cId="1717215163" sldId="369"/>
        </pc:sldMkLst>
      </pc:sldChg>
      <pc:sldChg chg="addSp delSp modSp del mod modAnim modNotesTx">
        <pc:chgData name="Kamil Altinay (PhD Dept of Civil Eng FT)" userId="2ca6ebfc-f1c8-44fb-be4b-5e7c190e5177" providerId="ADAL" clId="{0613A792-241D-4C6E-81A3-76E245561A27}" dt="2025-06-10T09:29:59.082" v="2431" actId="47"/>
        <pc:sldMkLst>
          <pc:docMk/>
          <pc:sldMk cId="3120670334" sldId="370"/>
        </pc:sldMkLst>
      </pc:sldChg>
      <pc:sldChg chg="addSp delSp modSp del mod modAnim modNotesTx">
        <pc:chgData name="Kamil Altinay (PhD Dept of Civil Eng FT)" userId="2ca6ebfc-f1c8-44fb-be4b-5e7c190e5177" providerId="ADAL" clId="{0613A792-241D-4C6E-81A3-76E245561A27}" dt="2025-06-10T09:30:12.826" v="2433" actId="47"/>
        <pc:sldMkLst>
          <pc:docMk/>
          <pc:sldMk cId="2804863228" sldId="371"/>
        </pc:sldMkLst>
      </pc:sldChg>
      <pc:sldChg chg="addSp delSp modSp del mod setBg modClrScheme delDesignElem chgLayout">
        <pc:chgData name="Kamil Altinay (PhD Dept of Civil Eng FT)" userId="2ca6ebfc-f1c8-44fb-be4b-5e7c190e5177" providerId="ADAL" clId="{0613A792-241D-4C6E-81A3-76E245561A27}" dt="2025-06-10T20:29:48.431" v="3322" actId="47"/>
        <pc:sldMkLst>
          <pc:docMk/>
          <pc:sldMk cId="3047576914" sldId="372"/>
        </pc:sldMkLst>
      </pc:sldChg>
      <pc:sldChg chg="addSp delSp modSp del mod ord modClrScheme chgLayout">
        <pc:chgData name="Kamil Altinay (PhD Dept of Civil Eng FT)" userId="2ca6ebfc-f1c8-44fb-be4b-5e7c190e5177" providerId="ADAL" clId="{0613A792-241D-4C6E-81A3-76E245561A27}" dt="2025-06-10T09:29:48.729" v="2429" actId="47"/>
        <pc:sldMkLst>
          <pc:docMk/>
          <pc:sldMk cId="1736199145" sldId="373"/>
        </pc:sldMkLst>
      </pc:sldChg>
      <pc:sldChg chg="addSp delSp modSp add del mod modCm modNotesTx">
        <pc:chgData name="Kamil Altinay (PhD Dept of Civil Eng FT)" userId="2ca6ebfc-f1c8-44fb-be4b-5e7c190e5177" providerId="ADAL" clId="{0613A792-241D-4C6E-81A3-76E245561A27}" dt="2025-06-11T07:31:55.479" v="3747" actId="20577"/>
        <pc:sldMkLst>
          <pc:docMk/>
          <pc:sldMk cId="1486713604" sldId="374"/>
        </pc:sldMkLst>
        <pc:spChg chg="add del mod">
          <ac:chgData name="Kamil Altinay (PhD Dept of Civil Eng FT)" userId="2ca6ebfc-f1c8-44fb-be4b-5e7c190e5177" providerId="ADAL" clId="{0613A792-241D-4C6E-81A3-76E245561A27}" dt="2025-06-10T23:25:24.304" v="3707" actId="478"/>
          <ac:spMkLst>
            <pc:docMk/>
            <pc:sldMk cId="1486713604" sldId="374"/>
            <ac:spMk id="3" creationId="{25F002DC-D1C0-6EAB-288A-6C32F2C6CA88}"/>
          </ac:spMkLst>
        </pc:spChg>
        <pc:spChg chg="add mod">
          <ac:chgData name="Kamil Altinay (PhD Dept of Civil Eng FT)" userId="2ca6ebfc-f1c8-44fb-be4b-5e7c190e5177" providerId="ADAL" clId="{0613A792-241D-4C6E-81A3-76E245561A27}" dt="2025-06-10T23:32:47.946" v="3722" actId="1076"/>
          <ac:spMkLst>
            <pc:docMk/>
            <pc:sldMk cId="1486713604" sldId="374"/>
            <ac:spMk id="4" creationId="{1821746E-28EC-38BE-CEED-D225A242796F}"/>
          </ac:spMkLst>
        </pc:spChg>
        <pc:spChg chg="mod">
          <ac:chgData name="Kamil Altinay (PhD Dept of Civil Eng FT)" userId="2ca6ebfc-f1c8-44fb-be4b-5e7c190e5177" providerId="ADAL" clId="{0613A792-241D-4C6E-81A3-76E245561A27}" dt="2025-06-11T07:31:55.479" v="3747" actId="20577"/>
          <ac:spMkLst>
            <pc:docMk/>
            <pc:sldMk cId="1486713604" sldId="374"/>
            <ac:spMk id="6" creationId="{58E977D3-9DDA-19C3-DABC-10CB207A0A45}"/>
          </ac:spMkLst>
        </pc:spChg>
        <pc:spChg chg="add mod">
          <ac:chgData name="Kamil Altinay (PhD Dept of Civil Eng FT)" userId="2ca6ebfc-f1c8-44fb-be4b-5e7c190e5177" providerId="ADAL" clId="{0613A792-241D-4C6E-81A3-76E245561A27}" dt="2025-06-11T07:31:50.797" v="3737" actId="20577"/>
          <ac:spMkLst>
            <pc:docMk/>
            <pc:sldMk cId="1486713604" sldId="374"/>
            <ac:spMk id="7" creationId="{8185F90C-A4AB-ABB9-258A-C5E735947635}"/>
          </ac:spMkLst>
        </pc:spChg>
        <pc:spChg chg="add mod">
          <ac:chgData name="Kamil Altinay (PhD Dept of Civil Eng FT)" userId="2ca6ebfc-f1c8-44fb-be4b-5e7c190e5177" providerId="ADAL" clId="{0613A792-241D-4C6E-81A3-76E245561A27}" dt="2025-06-11T07:31:45.692" v="3735" actId="20577"/>
          <ac:spMkLst>
            <pc:docMk/>
            <pc:sldMk cId="1486713604" sldId="374"/>
            <ac:spMk id="8" creationId="{9EC2D944-1AFB-FCC9-B87A-2E5668099D5E}"/>
          </ac:spMkLst>
        </pc:spChg>
        <pc:extLst>
          <p:ext xmlns:p="http://schemas.openxmlformats.org/presentationml/2006/main" uri="{D6D511B9-2390-475A-947B-AFAB55BFBCF1}">
            <pc226:cmChg xmlns:pc226="http://schemas.microsoft.com/office/powerpoint/2022/06/main/command" chg="mod">
              <pc226:chgData name="Kamil Altinay (PhD Dept of Civil Eng FT)" userId="2ca6ebfc-f1c8-44fb-be4b-5e7c190e5177" providerId="ADAL" clId="{0613A792-241D-4C6E-81A3-76E245561A27}" dt="2025-06-11T07:31:55.479" v="3747" actId="20577"/>
              <pc2:cmMkLst xmlns:pc2="http://schemas.microsoft.com/office/powerpoint/2019/9/main/command">
                <pc:docMk/>
                <pc:sldMk cId="1486713604" sldId="374"/>
                <pc2:cmMk id="{264B6477-1E2E-4909-A9BC-372F0A630670}"/>
              </pc2:cmMkLst>
            </pc226:cmChg>
          </p:ext>
        </pc:extLst>
      </pc:sldChg>
      <pc:sldChg chg="addSp delSp modSp mod modNotesTx">
        <pc:chgData name="Kamil Altinay (PhD Dept of Civil Eng FT)" userId="2ca6ebfc-f1c8-44fb-be4b-5e7c190e5177" providerId="ADAL" clId="{0613A792-241D-4C6E-81A3-76E245561A27}" dt="2025-06-11T09:16:55.912" v="3763" actId="1076"/>
        <pc:sldMkLst>
          <pc:docMk/>
          <pc:sldMk cId="3443612951" sldId="375"/>
        </pc:sldMkLst>
        <pc:spChg chg="add mod">
          <ac:chgData name="Kamil Altinay (PhD Dept of Civil Eng FT)" userId="2ca6ebfc-f1c8-44fb-be4b-5e7c190e5177" providerId="ADAL" clId="{0613A792-241D-4C6E-81A3-76E245561A27}" dt="2025-06-06T10:34:44.104" v="1629"/>
          <ac:spMkLst>
            <pc:docMk/>
            <pc:sldMk cId="3443612951" sldId="375"/>
            <ac:spMk id="2" creationId="{7866FABC-28A5-5AE0-AFB1-51FF4E2F190B}"/>
          </ac:spMkLst>
        </pc:spChg>
        <pc:spChg chg="mod">
          <ac:chgData name="Kamil Altinay (PhD Dept of Civil Eng FT)" userId="2ca6ebfc-f1c8-44fb-be4b-5e7c190e5177" providerId="ADAL" clId="{0613A792-241D-4C6E-81A3-76E245561A27}" dt="2025-06-11T09:16:55.912" v="3763" actId="1076"/>
          <ac:spMkLst>
            <pc:docMk/>
            <pc:sldMk cId="3443612951" sldId="375"/>
            <ac:spMk id="7" creationId="{B6A8A787-EDEA-72DF-CCC0-9A79D21B6BBB}"/>
          </ac:spMkLst>
        </pc:spChg>
        <pc:picChg chg="mod">
          <ac:chgData name="Kamil Altinay (PhD Dept of Civil Eng FT)" userId="2ca6ebfc-f1c8-44fb-be4b-5e7c190e5177" providerId="ADAL" clId="{0613A792-241D-4C6E-81A3-76E245561A27}" dt="2025-06-06T11:55:14.776" v="2052" actId="1076"/>
          <ac:picMkLst>
            <pc:docMk/>
            <pc:sldMk cId="3443612951" sldId="375"/>
            <ac:picMk id="6" creationId="{9C1FDEB4-56B8-588D-EE5A-518141CA158A}"/>
          </ac:picMkLst>
        </pc:picChg>
      </pc:sldChg>
      <pc:sldChg chg="addSp delSp modSp del mod modAnim modNotesTx">
        <pc:chgData name="Kamil Altinay (PhD Dept of Civil Eng FT)" userId="2ca6ebfc-f1c8-44fb-be4b-5e7c190e5177" providerId="ADAL" clId="{0613A792-241D-4C6E-81A3-76E245561A27}" dt="2025-06-10T07:52:25.344" v="2407" actId="47"/>
        <pc:sldMkLst>
          <pc:docMk/>
          <pc:sldMk cId="156495335" sldId="376"/>
        </pc:sldMkLst>
      </pc:sldChg>
      <pc:sldChg chg="add del">
        <pc:chgData name="Kamil Altinay (PhD Dept of Civil Eng FT)" userId="2ca6ebfc-f1c8-44fb-be4b-5e7c190e5177" providerId="ADAL" clId="{0613A792-241D-4C6E-81A3-76E245561A27}" dt="2025-06-05T14:57:13.926" v="364" actId="47"/>
        <pc:sldMkLst>
          <pc:docMk/>
          <pc:sldMk cId="4058805644" sldId="377"/>
        </pc:sldMkLst>
      </pc:sldChg>
      <pc:sldChg chg="addSp delSp modSp del mod">
        <pc:chgData name="Kamil Altinay (PhD Dept of Civil Eng FT)" userId="2ca6ebfc-f1c8-44fb-be4b-5e7c190e5177" providerId="ADAL" clId="{0613A792-241D-4C6E-81A3-76E245561A27}" dt="2025-06-10T07:51:54.568" v="2405" actId="47"/>
        <pc:sldMkLst>
          <pc:docMk/>
          <pc:sldMk cId="2210107956" sldId="378"/>
        </pc:sldMkLst>
      </pc:sldChg>
      <pc:sldChg chg="addSp delSp modSp del mod setBg modClrScheme delDesignElem chgLayout">
        <pc:chgData name="Kamil Altinay (PhD Dept of Civil Eng FT)" userId="2ca6ebfc-f1c8-44fb-be4b-5e7c190e5177" providerId="ADAL" clId="{0613A792-241D-4C6E-81A3-76E245561A27}" dt="2025-06-10T07:54:18.634" v="2413" actId="47"/>
        <pc:sldMkLst>
          <pc:docMk/>
          <pc:sldMk cId="2641955328" sldId="379"/>
        </pc:sldMkLst>
      </pc:sldChg>
      <pc:sldChg chg="addSp delSp modSp new del mod modClrScheme delAnim modAnim chgLayout">
        <pc:chgData name="Kamil Altinay (PhD Dept of Civil Eng FT)" userId="2ca6ebfc-f1c8-44fb-be4b-5e7c190e5177" providerId="ADAL" clId="{0613A792-241D-4C6E-81A3-76E245561A27}" dt="2025-06-10T07:54:52.203" v="2419" actId="47"/>
        <pc:sldMkLst>
          <pc:docMk/>
          <pc:sldMk cId="827272233" sldId="380"/>
        </pc:sldMkLst>
      </pc:sldChg>
      <pc:sldChg chg="new del">
        <pc:chgData name="Kamil Altinay (PhD Dept of Civil Eng FT)" userId="2ca6ebfc-f1c8-44fb-be4b-5e7c190e5177" providerId="ADAL" clId="{0613A792-241D-4C6E-81A3-76E245561A27}" dt="2025-06-05T13:56:05.811" v="65" actId="680"/>
        <pc:sldMkLst>
          <pc:docMk/>
          <pc:sldMk cId="1133502589" sldId="380"/>
        </pc:sldMkLst>
      </pc:sldChg>
      <pc:sldChg chg="new del">
        <pc:chgData name="Kamil Altinay (PhD Dept of Civil Eng FT)" userId="2ca6ebfc-f1c8-44fb-be4b-5e7c190e5177" providerId="ADAL" clId="{0613A792-241D-4C6E-81A3-76E245561A27}" dt="2025-06-05T13:55:51.397" v="63" actId="680"/>
        <pc:sldMkLst>
          <pc:docMk/>
          <pc:sldMk cId="3373371849" sldId="380"/>
        </pc:sldMkLst>
      </pc:sldChg>
      <pc:sldChg chg="add">
        <pc:chgData name="Kamil Altinay (PhD Dept of Civil Eng FT)" userId="2ca6ebfc-f1c8-44fb-be4b-5e7c190e5177" providerId="ADAL" clId="{0613A792-241D-4C6E-81A3-76E245561A27}" dt="2025-06-10T07:50:53.850" v="2402"/>
        <pc:sldMkLst>
          <pc:docMk/>
          <pc:sldMk cId="687173436" sldId="381"/>
        </pc:sldMkLst>
      </pc:sldChg>
      <pc:sldChg chg="new del">
        <pc:chgData name="Kamil Altinay (PhD Dept of Civil Eng FT)" userId="2ca6ebfc-f1c8-44fb-be4b-5e7c190e5177" providerId="ADAL" clId="{0613A792-241D-4C6E-81A3-76E245561A27}" dt="2025-06-06T11:35:57.679" v="1852" actId="47"/>
        <pc:sldMkLst>
          <pc:docMk/>
          <pc:sldMk cId="1033278355" sldId="381"/>
        </pc:sldMkLst>
      </pc:sldChg>
      <pc:sldChg chg="addSp modSp new del mod">
        <pc:chgData name="Kamil Altinay (PhD Dept of Civil Eng FT)" userId="2ca6ebfc-f1c8-44fb-be4b-5e7c190e5177" providerId="ADAL" clId="{0613A792-241D-4C6E-81A3-76E245561A27}" dt="2025-06-06T14:26:12.408" v="2363" actId="47"/>
        <pc:sldMkLst>
          <pc:docMk/>
          <pc:sldMk cId="1491572165" sldId="381"/>
        </pc:sldMkLst>
      </pc:sldChg>
      <pc:sldChg chg="modSp new del mod">
        <pc:chgData name="Kamil Altinay (PhD Dept of Civil Eng FT)" userId="2ca6ebfc-f1c8-44fb-be4b-5e7c190e5177" providerId="ADAL" clId="{0613A792-241D-4C6E-81A3-76E245561A27}" dt="2025-06-06T11:40:04.084" v="1929" actId="47"/>
        <pc:sldMkLst>
          <pc:docMk/>
          <pc:sldMk cId="2017994834" sldId="381"/>
        </pc:sldMkLst>
      </pc:sldChg>
      <pc:sldChg chg="addSp delSp modSp new del mod">
        <pc:chgData name="Kamil Altinay (PhD Dept of Civil Eng FT)" userId="2ca6ebfc-f1c8-44fb-be4b-5e7c190e5177" providerId="ADAL" clId="{0613A792-241D-4C6E-81A3-76E245561A27}" dt="2025-06-06T12:01:38.206" v="2141" actId="680"/>
        <pc:sldMkLst>
          <pc:docMk/>
          <pc:sldMk cId="3810435776" sldId="381"/>
        </pc:sldMkLst>
      </pc:sldChg>
      <pc:sldChg chg="modSp new del mod">
        <pc:chgData name="Kamil Altinay (PhD Dept of Civil Eng FT)" userId="2ca6ebfc-f1c8-44fb-be4b-5e7c190e5177" providerId="ADAL" clId="{0613A792-241D-4C6E-81A3-76E245561A27}" dt="2025-06-06T11:36:22.965" v="1861" actId="47"/>
        <pc:sldMkLst>
          <pc:docMk/>
          <pc:sldMk cId="4063972777" sldId="381"/>
        </pc:sldMkLst>
      </pc:sldChg>
      <pc:sldChg chg="modSp add mod modNotesTx">
        <pc:chgData name="Kamil Altinay (PhD Dept of Civil Eng FT)" userId="2ca6ebfc-f1c8-44fb-be4b-5e7c190e5177" providerId="ADAL" clId="{0613A792-241D-4C6E-81A3-76E245561A27}" dt="2025-06-11T07:32:21.607" v="3751" actId="20577"/>
        <pc:sldMkLst>
          <pc:docMk/>
          <pc:sldMk cId="1912965333" sldId="382"/>
        </pc:sldMkLst>
        <pc:spChg chg="mod">
          <ac:chgData name="Kamil Altinay (PhD Dept of Civil Eng FT)" userId="2ca6ebfc-f1c8-44fb-be4b-5e7c190e5177" providerId="ADAL" clId="{0613A792-241D-4C6E-81A3-76E245561A27}" dt="2025-06-11T07:32:13.296" v="3749" actId="20577"/>
          <ac:spMkLst>
            <pc:docMk/>
            <pc:sldMk cId="1912965333" sldId="382"/>
            <ac:spMk id="8" creationId="{5245661E-34A2-BD86-A3B5-F83E72A2A91D}"/>
          </ac:spMkLst>
        </pc:spChg>
      </pc:sldChg>
      <pc:sldChg chg="add">
        <pc:chgData name="Kamil Altinay (PhD Dept of Civil Eng FT)" userId="2ca6ebfc-f1c8-44fb-be4b-5e7c190e5177" providerId="ADAL" clId="{0613A792-241D-4C6E-81A3-76E245561A27}" dt="2025-06-10T07:52:22.781" v="2406"/>
        <pc:sldMkLst>
          <pc:docMk/>
          <pc:sldMk cId="3394863702" sldId="383"/>
        </pc:sldMkLst>
      </pc:sldChg>
      <pc:sldChg chg="add del">
        <pc:chgData name="Kamil Altinay (PhD Dept of Civil Eng FT)" userId="2ca6ebfc-f1c8-44fb-be4b-5e7c190e5177" providerId="ADAL" clId="{0613A792-241D-4C6E-81A3-76E245561A27}" dt="2025-06-10T09:31:20.858" v="2440" actId="47"/>
        <pc:sldMkLst>
          <pc:docMk/>
          <pc:sldMk cId="4042525785" sldId="384"/>
        </pc:sldMkLst>
      </pc:sldChg>
      <pc:sldChg chg="add del setBg">
        <pc:chgData name="Kamil Altinay (PhD Dept of Civil Eng FT)" userId="2ca6ebfc-f1c8-44fb-be4b-5e7c190e5177" providerId="ADAL" clId="{0613A792-241D-4C6E-81A3-76E245561A27}" dt="2025-06-10T07:53:31.649" v="2411"/>
        <pc:sldMkLst>
          <pc:docMk/>
          <pc:sldMk cId="58603639" sldId="385"/>
        </pc:sldMkLst>
      </pc:sldChg>
      <pc:sldChg chg="addSp delSp modSp add mod setBg setClrOvrMap">
        <pc:chgData name="Kamil Altinay (PhD Dept of Civil Eng FT)" userId="2ca6ebfc-f1c8-44fb-be4b-5e7c190e5177" providerId="ADAL" clId="{0613A792-241D-4C6E-81A3-76E245561A27}" dt="2025-06-10T20:53:53.526" v="3401" actId="14100"/>
        <pc:sldMkLst>
          <pc:docMk/>
          <pc:sldMk cId="1766045618" sldId="385"/>
        </pc:sldMkLst>
        <pc:spChg chg="mod">
          <ac:chgData name="Kamil Altinay (PhD Dept of Civil Eng FT)" userId="2ca6ebfc-f1c8-44fb-be4b-5e7c190e5177" providerId="ADAL" clId="{0613A792-241D-4C6E-81A3-76E245561A27}" dt="2025-06-10T20:46:07.041" v="3344" actId="26606"/>
          <ac:spMkLst>
            <pc:docMk/>
            <pc:sldMk cId="1766045618" sldId="385"/>
            <ac:spMk id="2" creationId="{F4BCEA18-AE5D-0B43-1B56-E984DF8CA870}"/>
          </ac:spMkLst>
        </pc:spChg>
        <pc:spChg chg="mod">
          <ac:chgData name="Kamil Altinay (PhD Dept of Civil Eng FT)" userId="2ca6ebfc-f1c8-44fb-be4b-5e7c190e5177" providerId="ADAL" clId="{0613A792-241D-4C6E-81A3-76E245561A27}" dt="2025-06-10T20:46:07.041" v="3344" actId="26606"/>
          <ac:spMkLst>
            <pc:docMk/>
            <pc:sldMk cId="1766045618" sldId="385"/>
            <ac:spMk id="5" creationId="{2EDCBD6B-970D-E406-6922-BE6B03808303}"/>
          </ac:spMkLst>
        </pc:spChg>
        <pc:spChg chg="add del mod">
          <ac:chgData name="Kamil Altinay (PhD Dept of Civil Eng FT)" userId="2ca6ebfc-f1c8-44fb-be4b-5e7c190e5177" providerId="ADAL" clId="{0613A792-241D-4C6E-81A3-76E245561A27}" dt="2025-06-10T20:50:13.781" v="3385" actId="11529"/>
          <ac:spMkLst>
            <pc:docMk/>
            <pc:sldMk cId="1766045618" sldId="385"/>
            <ac:spMk id="6" creationId="{6128FBF9-4BC8-C6EE-8A0A-1F1BC5C08CD3}"/>
          </ac:spMkLst>
        </pc:spChg>
        <pc:spChg chg="mod ord">
          <ac:chgData name="Kamil Altinay (PhD Dept of Civil Eng FT)" userId="2ca6ebfc-f1c8-44fb-be4b-5e7c190e5177" providerId="ADAL" clId="{0613A792-241D-4C6E-81A3-76E245561A27}" dt="2025-06-10T20:46:07.041" v="3344" actId="26606"/>
          <ac:spMkLst>
            <pc:docMk/>
            <pc:sldMk cId="1766045618" sldId="385"/>
            <ac:spMk id="8" creationId="{E235011E-235F-A71E-3C5D-8FA12A57871A}"/>
          </ac:spMkLst>
        </pc:spChg>
        <pc:spChg chg="add del">
          <ac:chgData name="Kamil Altinay (PhD Dept of Civil Eng FT)" userId="2ca6ebfc-f1c8-44fb-be4b-5e7c190e5177" providerId="ADAL" clId="{0613A792-241D-4C6E-81A3-76E245561A27}" dt="2025-06-10T20:46:07.041" v="3344" actId="26606"/>
          <ac:spMkLst>
            <pc:docMk/>
            <pc:sldMk cId="1766045618" sldId="385"/>
            <ac:spMk id="10" creationId="{B0E58038-8ACE-4AD9-B404-25C603550D83}"/>
          </ac:spMkLst>
        </pc:spChg>
        <pc:spChg chg="add del">
          <ac:chgData name="Kamil Altinay (PhD Dept of Civil Eng FT)" userId="2ca6ebfc-f1c8-44fb-be4b-5e7c190e5177" providerId="ADAL" clId="{0613A792-241D-4C6E-81A3-76E245561A27}" dt="2025-06-10T20:45:25.415" v="3342" actId="26606"/>
          <ac:spMkLst>
            <pc:docMk/>
            <pc:sldMk cId="1766045618" sldId="385"/>
            <ac:spMk id="13" creationId="{E844E128-FF69-4E9F-8327-6B504B3C5AE1}"/>
          </ac:spMkLst>
        </pc:spChg>
        <pc:spChg chg="add del">
          <ac:chgData name="Kamil Altinay (PhD Dept of Civil Eng FT)" userId="2ca6ebfc-f1c8-44fb-be4b-5e7c190e5177" providerId="ADAL" clId="{0613A792-241D-4C6E-81A3-76E245561A27}" dt="2025-06-10T20:46:07.041" v="3344" actId="26606"/>
          <ac:spMkLst>
            <pc:docMk/>
            <pc:sldMk cId="1766045618" sldId="385"/>
            <ac:spMk id="17" creationId="{82BCDE19-2810-4337-9C49-8589C421767D}"/>
          </ac:spMkLst>
        </pc:spChg>
        <pc:picChg chg="add del mod ord">
          <ac:chgData name="Kamil Altinay (PhD Dept of Civil Eng FT)" userId="2ca6ebfc-f1c8-44fb-be4b-5e7c190e5177" providerId="ADAL" clId="{0613A792-241D-4C6E-81A3-76E245561A27}" dt="2025-06-10T20:53:53.526" v="3401" actId="14100"/>
          <ac:picMkLst>
            <pc:docMk/>
            <pc:sldMk cId="1766045618" sldId="385"/>
            <ac:picMk id="4" creationId="{5F9CEAA4-220D-2177-9516-0979C8E1E854}"/>
          </ac:picMkLst>
        </pc:picChg>
        <pc:cxnChg chg="add del">
          <ac:chgData name="Kamil Altinay (PhD Dept of Civil Eng FT)" userId="2ca6ebfc-f1c8-44fb-be4b-5e7c190e5177" providerId="ADAL" clId="{0613A792-241D-4C6E-81A3-76E245561A27}" dt="2025-06-10T20:46:07.041" v="3344" actId="26606"/>
          <ac:cxnSpMkLst>
            <pc:docMk/>
            <pc:sldMk cId="1766045618" sldId="385"/>
            <ac:cxnSpMk id="11" creationId="{38A34772-9011-42B5-AA63-FD6DEC92EE72}"/>
          </ac:cxnSpMkLst>
        </pc:cxnChg>
        <pc:cxnChg chg="add del">
          <ac:chgData name="Kamil Altinay (PhD Dept of Civil Eng FT)" userId="2ca6ebfc-f1c8-44fb-be4b-5e7c190e5177" providerId="ADAL" clId="{0613A792-241D-4C6E-81A3-76E245561A27}" dt="2025-06-10T20:45:25.415" v="3342" actId="26606"/>
          <ac:cxnSpMkLst>
            <pc:docMk/>
            <pc:sldMk cId="1766045618" sldId="385"/>
            <ac:cxnSpMk id="15" creationId="{055CEADF-09EA-423C-8C45-F94AF44D5AF0}"/>
          </ac:cxnSpMkLst>
        </pc:cxnChg>
      </pc:sldChg>
      <pc:sldChg chg="add modNotesTx">
        <pc:chgData name="Kamil Altinay (PhD Dept of Civil Eng FT)" userId="2ca6ebfc-f1c8-44fb-be4b-5e7c190e5177" providerId="ADAL" clId="{0613A792-241D-4C6E-81A3-76E245561A27}" dt="2025-06-10T22:44:08.107" v="3420" actId="20577"/>
        <pc:sldMkLst>
          <pc:docMk/>
          <pc:sldMk cId="3257112836" sldId="386"/>
        </pc:sldMkLst>
      </pc:sldChg>
      <pc:sldChg chg="add modNotesTx">
        <pc:chgData name="Kamil Altinay (PhD Dept of Civil Eng FT)" userId="2ca6ebfc-f1c8-44fb-be4b-5e7c190e5177" providerId="ADAL" clId="{0613A792-241D-4C6E-81A3-76E245561A27}" dt="2025-06-10T22:45:56.135" v="3494" actId="20577"/>
        <pc:sldMkLst>
          <pc:docMk/>
          <pc:sldMk cId="2433080905" sldId="387"/>
        </pc:sldMkLst>
      </pc:sldChg>
      <pc:sldChg chg="modSp add mod modNotesTx">
        <pc:chgData name="Kamil Altinay (PhD Dept of Civil Eng FT)" userId="2ca6ebfc-f1c8-44fb-be4b-5e7c190e5177" providerId="ADAL" clId="{0613A792-241D-4C6E-81A3-76E245561A27}" dt="2025-06-11T09:16:16.106" v="3762" actId="1076"/>
        <pc:sldMkLst>
          <pc:docMk/>
          <pc:sldMk cId="186472435" sldId="388"/>
        </pc:sldMkLst>
        <pc:spChg chg="mod">
          <ac:chgData name="Kamil Altinay (PhD Dept of Civil Eng FT)" userId="2ca6ebfc-f1c8-44fb-be4b-5e7c190e5177" providerId="ADAL" clId="{0613A792-241D-4C6E-81A3-76E245561A27}" dt="2025-06-11T09:16:03.929" v="3761" actId="20577"/>
          <ac:spMkLst>
            <pc:docMk/>
            <pc:sldMk cId="186472435" sldId="388"/>
            <ac:spMk id="5" creationId="{6CEAA615-E41D-2A86-9E20-D15443D139E3}"/>
          </ac:spMkLst>
        </pc:spChg>
        <pc:graphicFrameChg chg="mod">
          <ac:chgData name="Kamil Altinay (PhD Dept of Civil Eng FT)" userId="2ca6ebfc-f1c8-44fb-be4b-5e7c190e5177" providerId="ADAL" clId="{0613A792-241D-4C6E-81A3-76E245561A27}" dt="2025-06-11T09:16:16.106" v="3762" actId="1076"/>
          <ac:graphicFrameMkLst>
            <pc:docMk/>
            <pc:sldMk cId="186472435" sldId="388"/>
            <ac:graphicFrameMk id="11" creationId="{C6451DAD-06B6-D0D2-756B-227247F452B9}"/>
          </ac:graphicFrameMkLst>
        </pc:graphicFrameChg>
      </pc:sldChg>
      <pc:sldChg chg="modSp add mod modAnim modNotesTx">
        <pc:chgData name="Kamil Altinay (PhD Dept of Civil Eng FT)" userId="2ca6ebfc-f1c8-44fb-be4b-5e7c190e5177" providerId="ADAL" clId="{0613A792-241D-4C6E-81A3-76E245561A27}" dt="2025-06-11T09:15:20.490" v="3757" actId="1076"/>
        <pc:sldMkLst>
          <pc:docMk/>
          <pc:sldMk cId="1708392995" sldId="389"/>
        </pc:sldMkLst>
        <pc:spChg chg="mod">
          <ac:chgData name="Kamil Altinay (PhD Dept of Civil Eng FT)" userId="2ca6ebfc-f1c8-44fb-be4b-5e7c190e5177" providerId="ADAL" clId="{0613A792-241D-4C6E-81A3-76E245561A27}" dt="2025-06-11T09:15:08.899" v="3755" actId="255"/>
          <ac:spMkLst>
            <pc:docMk/>
            <pc:sldMk cId="1708392995" sldId="389"/>
            <ac:spMk id="2" creationId="{60B8D4D3-08A3-20FF-626A-B3C957C99A14}"/>
          </ac:spMkLst>
        </pc:spChg>
        <pc:spChg chg="mod">
          <ac:chgData name="Kamil Altinay (PhD Dept of Civil Eng FT)" userId="2ca6ebfc-f1c8-44fb-be4b-5e7c190e5177" providerId="ADAL" clId="{0613A792-241D-4C6E-81A3-76E245561A27}" dt="2025-06-11T09:15:20.490" v="3757" actId="1076"/>
          <ac:spMkLst>
            <pc:docMk/>
            <pc:sldMk cId="1708392995" sldId="389"/>
            <ac:spMk id="19" creationId="{B8A48020-4C16-5E1E-D19D-B3C2FAA85C0A}"/>
          </ac:spMkLst>
        </pc:spChg>
      </pc:sldChg>
      <pc:sldChg chg="modSp add mod modNotesTx">
        <pc:chgData name="Kamil Altinay (PhD Dept of Civil Eng FT)" userId="2ca6ebfc-f1c8-44fb-be4b-5e7c190e5177" providerId="ADAL" clId="{0613A792-241D-4C6E-81A3-76E245561A27}" dt="2025-06-10T20:15:15.293" v="3252" actId="20577"/>
        <pc:sldMkLst>
          <pc:docMk/>
          <pc:sldMk cId="634131980" sldId="390"/>
        </pc:sldMkLst>
        <pc:spChg chg="mod">
          <ac:chgData name="Kamil Altinay (PhD Dept of Civil Eng FT)" userId="2ca6ebfc-f1c8-44fb-be4b-5e7c190e5177" providerId="ADAL" clId="{0613A792-241D-4C6E-81A3-76E245561A27}" dt="2025-06-10T20:09:22.244" v="2502" actId="14100"/>
          <ac:spMkLst>
            <pc:docMk/>
            <pc:sldMk cId="634131980" sldId="390"/>
            <ac:spMk id="3" creationId="{7EE35976-10F1-EB3B-A8A8-53654F1523D1}"/>
          </ac:spMkLst>
        </pc:spChg>
      </pc:sldChg>
      <pc:sldChg chg="add">
        <pc:chgData name="Kamil Altinay (PhD Dept of Civil Eng FT)" userId="2ca6ebfc-f1c8-44fb-be4b-5e7c190e5177" providerId="ADAL" clId="{0613A792-241D-4C6E-81A3-76E245561A27}" dt="2025-06-10T09:29:46.851" v="2428"/>
        <pc:sldMkLst>
          <pc:docMk/>
          <pc:sldMk cId="1670209938" sldId="391"/>
        </pc:sldMkLst>
      </pc:sldChg>
      <pc:sldChg chg="add modNotesTx">
        <pc:chgData name="Kamil Altinay (PhD Dept of Civil Eng FT)" userId="2ca6ebfc-f1c8-44fb-be4b-5e7c190e5177" providerId="ADAL" clId="{0613A792-241D-4C6E-81A3-76E245561A27}" dt="2025-06-10T20:20:26.128" v="3257" actId="113"/>
        <pc:sldMkLst>
          <pc:docMk/>
          <pc:sldMk cId="666371651" sldId="392"/>
        </pc:sldMkLst>
      </pc:sldChg>
      <pc:sldChg chg="modSp add mod">
        <pc:chgData name="Kamil Altinay (PhD Dept of Civil Eng FT)" userId="2ca6ebfc-f1c8-44fb-be4b-5e7c190e5177" providerId="ADAL" clId="{0613A792-241D-4C6E-81A3-76E245561A27}" dt="2025-06-11T09:14:49.078" v="3754" actId="1076"/>
        <pc:sldMkLst>
          <pc:docMk/>
          <pc:sldMk cId="1566893499" sldId="393"/>
        </pc:sldMkLst>
        <pc:spChg chg="mod">
          <ac:chgData name="Kamil Altinay (PhD Dept of Civil Eng FT)" userId="2ca6ebfc-f1c8-44fb-be4b-5e7c190e5177" providerId="ADAL" clId="{0613A792-241D-4C6E-81A3-76E245561A27}" dt="2025-06-11T09:14:49.078" v="3754" actId="1076"/>
          <ac:spMkLst>
            <pc:docMk/>
            <pc:sldMk cId="1566893499" sldId="393"/>
            <ac:spMk id="6" creationId="{6D34F9F4-9CC1-66A4-929C-4A82449DD860}"/>
          </ac:spMkLst>
        </pc:spChg>
      </pc:sldChg>
      <pc:sldChg chg="modSp add mod setBg modNotesTx">
        <pc:chgData name="Kamil Altinay (PhD Dept of Civil Eng FT)" userId="2ca6ebfc-f1c8-44fb-be4b-5e7c190e5177" providerId="ADAL" clId="{0613A792-241D-4C6E-81A3-76E245561A27}" dt="2025-06-10T23:06:07.077" v="3495" actId="20577"/>
        <pc:sldMkLst>
          <pc:docMk/>
          <pc:sldMk cId="1168782611" sldId="394"/>
        </pc:sldMkLst>
        <pc:spChg chg="mod">
          <ac:chgData name="Kamil Altinay (PhD Dept of Civil Eng FT)" userId="2ca6ebfc-f1c8-44fb-be4b-5e7c190e5177" providerId="ADAL" clId="{0613A792-241D-4C6E-81A3-76E245561A27}" dt="2025-06-10T20:32:51.992" v="3333" actId="20577"/>
          <ac:spMkLst>
            <pc:docMk/>
            <pc:sldMk cId="1168782611" sldId="394"/>
            <ac:spMk id="8" creationId="{F83AB770-EF78-C0B5-B554-B129020A9843}"/>
          </ac:spMkLst>
        </pc:spChg>
      </pc:sldChg>
      <pc:sldChg chg="add del setBg">
        <pc:chgData name="Kamil Altinay (PhD Dept of Civil Eng FT)" userId="2ca6ebfc-f1c8-44fb-be4b-5e7c190e5177" providerId="ADAL" clId="{0613A792-241D-4C6E-81A3-76E245561A27}" dt="2025-06-10T09:30:39.528" v="2435" actId="47"/>
        <pc:sldMkLst>
          <pc:docMk/>
          <pc:sldMk cId="1948630462" sldId="394"/>
        </pc:sldMkLst>
      </pc:sldChg>
      <pc:sldChg chg="modSp add del setBg">
        <pc:chgData name="Kamil Altinay (PhD Dept of Civil Eng FT)" userId="2ca6ebfc-f1c8-44fb-be4b-5e7c190e5177" providerId="ADAL" clId="{0613A792-241D-4C6E-81A3-76E245561A27}" dt="2025-06-10T09:31:03.386" v="2438" actId="47"/>
        <pc:sldMkLst>
          <pc:docMk/>
          <pc:sldMk cId="2998027726" sldId="394"/>
        </pc:sldMkLst>
        <pc:spChg chg="mod">
          <ac:chgData name="Kamil Altinay (PhD Dept of Civil Eng FT)" userId="2ca6ebfc-f1c8-44fb-be4b-5e7c190e5177" providerId="ADAL" clId="{0613A792-241D-4C6E-81A3-76E245561A27}" dt="2025-06-10T09:30:59.020" v="2437"/>
          <ac:spMkLst>
            <pc:docMk/>
            <pc:sldMk cId="2998027726" sldId="394"/>
            <ac:spMk id="2" creationId="{70CEB401-BC60-1339-4449-5BA2C377DD55}"/>
          </ac:spMkLst>
        </pc:spChg>
      </pc:sldChg>
      <pc:sldMasterChg chg="addSp delSp modSp mod modSldLayout">
        <pc:chgData name="Kamil Altinay (PhD Dept of Civil Eng FT)" userId="2ca6ebfc-f1c8-44fb-be4b-5e7c190e5177" providerId="ADAL" clId="{0613A792-241D-4C6E-81A3-76E245561A27}" dt="2025-06-10T20:50:56.490" v="3391" actId="166"/>
        <pc:sldMasterMkLst>
          <pc:docMk/>
          <pc:sldMasterMk cId="2464665147" sldId="2147483686"/>
        </pc:sldMasterMkLst>
        <pc:spChg chg="mod">
          <ac:chgData name="Kamil Altinay (PhD Dept of Civil Eng FT)" userId="2ca6ebfc-f1c8-44fb-be4b-5e7c190e5177" providerId="ADAL" clId="{0613A792-241D-4C6E-81A3-76E245561A27}" dt="2025-06-06T11:41:43.150" v="1940" actId="14100"/>
          <ac:spMkLst>
            <pc:docMk/>
            <pc:sldMasterMk cId="2464665147" sldId="2147483686"/>
            <ac:spMk id="2" creationId="{00000000-0000-0000-0000-000000000000}"/>
          </ac:spMkLst>
        </pc:spChg>
        <pc:spChg chg="mod">
          <ac:chgData name="Kamil Altinay (PhD Dept of Civil Eng FT)" userId="2ca6ebfc-f1c8-44fb-be4b-5e7c190e5177" providerId="ADAL" clId="{0613A792-241D-4C6E-81A3-76E245561A27}" dt="2025-06-06T11:42:11.534" v="1943" actId="14100"/>
          <ac:spMkLst>
            <pc:docMk/>
            <pc:sldMasterMk cId="2464665147" sldId="2147483686"/>
            <ac:spMk id="3" creationId="{00000000-0000-0000-0000-000000000000}"/>
          </ac:spMkLst>
        </pc:spChg>
        <pc:spChg chg="mod">
          <ac:chgData name="Kamil Altinay (PhD Dept of Civil Eng FT)" userId="2ca6ebfc-f1c8-44fb-be4b-5e7c190e5177" providerId="ADAL" clId="{0613A792-241D-4C6E-81A3-76E245561A27}" dt="2025-06-05T16:11:27.433" v="616" actId="14100"/>
          <ac:spMkLst>
            <pc:docMk/>
            <pc:sldMasterMk cId="2464665147" sldId="2147483686"/>
            <ac:spMk id="5" creationId="{001F04CB-8237-1598-B474-3C7507BAA575}"/>
          </ac:spMkLst>
        </pc:spChg>
        <pc:spChg chg="mod">
          <ac:chgData name="Kamil Altinay (PhD Dept of Civil Eng FT)" userId="2ca6ebfc-f1c8-44fb-be4b-5e7c190e5177" providerId="ADAL" clId="{0613A792-241D-4C6E-81A3-76E245561A27}" dt="2025-06-05T16:08:28.124" v="604" actId="1076"/>
          <ac:spMkLst>
            <pc:docMk/>
            <pc:sldMasterMk cId="2464665147" sldId="2147483686"/>
            <ac:spMk id="7" creationId="{416A0E3C-60E6-4F39-BC55-5F7C224E1F7C}"/>
          </ac:spMkLst>
        </pc:spChg>
        <pc:picChg chg="mod">
          <ac:chgData name="Kamil Altinay (PhD Dept of Civil Eng FT)" userId="2ca6ebfc-f1c8-44fb-be4b-5e7c190e5177" providerId="ADAL" clId="{0613A792-241D-4C6E-81A3-76E245561A27}" dt="2025-06-10T20:50:56.490" v="3391" actId="166"/>
          <ac:picMkLst>
            <pc:docMk/>
            <pc:sldMasterMk cId="2464665147" sldId="2147483686"/>
            <ac:picMk id="1026" creationId="{1D30CA81-E94D-BD99-4F5A-BF5D08378DC5}"/>
          </ac:picMkLst>
        </pc:picChg>
        <pc:sldLayoutChg chg="addSp delSp modSp mod">
          <pc:chgData name="Kamil Altinay (PhD Dept of Civil Eng FT)" userId="2ca6ebfc-f1c8-44fb-be4b-5e7c190e5177" providerId="ADAL" clId="{0613A792-241D-4C6E-81A3-76E245561A27}" dt="2025-06-06T11:52:20.428" v="2036" actId="14100"/>
          <pc:sldLayoutMkLst>
            <pc:docMk/>
            <pc:sldMasterMk cId="2464665147" sldId="2147483686"/>
            <pc:sldLayoutMk cId="252513643" sldId="2147483675"/>
          </pc:sldLayoutMkLst>
          <pc:spChg chg="add mod">
            <ac:chgData name="Kamil Altinay (PhD Dept of Civil Eng FT)" userId="2ca6ebfc-f1c8-44fb-be4b-5e7c190e5177" providerId="ADAL" clId="{0613A792-241D-4C6E-81A3-76E245561A27}" dt="2025-06-06T11:51:20.042" v="2031" actId="14100"/>
            <ac:spMkLst>
              <pc:docMk/>
              <pc:sldMasterMk cId="2464665147" sldId="2147483686"/>
              <pc:sldLayoutMk cId="252513643" sldId="2147483675"/>
              <ac:spMk id="6" creationId="{464A9ACA-D22B-2857-B2A0-CE5F04A9F2C0}"/>
            </ac:spMkLst>
          </pc:spChg>
          <pc:spChg chg="add mod">
            <ac:chgData name="Kamil Altinay (PhD Dept of Civil Eng FT)" userId="2ca6ebfc-f1c8-44fb-be4b-5e7c190e5177" providerId="ADAL" clId="{0613A792-241D-4C6E-81A3-76E245561A27}" dt="2025-06-06T11:52:20.428" v="2036" actId="14100"/>
            <ac:spMkLst>
              <pc:docMk/>
              <pc:sldMasterMk cId="2464665147" sldId="2147483686"/>
              <pc:sldLayoutMk cId="252513643" sldId="2147483675"/>
              <ac:spMk id="8" creationId="{F3CBF254-CFE8-2968-29A3-E40F56743BE0}"/>
            </ac:spMkLst>
          </pc:spChg>
          <pc:spChg chg="add mod">
            <ac:chgData name="Kamil Altinay (PhD Dept of Civil Eng FT)" userId="2ca6ebfc-f1c8-44fb-be4b-5e7c190e5177" providerId="ADAL" clId="{0613A792-241D-4C6E-81A3-76E245561A27}" dt="2025-06-06T11:51:12.507" v="2029" actId="14100"/>
            <ac:spMkLst>
              <pc:docMk/>
              <pc:sldMasterMk cId="2464665147" sldId="2147483686"/>
              <pc:sldLayoutMk cId="252513643" sldId="2147483675"/>
              <ac:spMk id="9" creationId="{4B1CFACE-B46F-B16F-77FA-BCA31BB3CE5A}"/>
            </ac:spMkLst>
          </pc:spChg>
          <pc:cxnChg chg="add mod">
            <ac:chgData name="Kamil Altinay (PhD Dept of Civil Eng FT)" userId="2ca6ebfc-f1c8-44fb-be4b-5e7c190e5177" providerId="ADAL" clId="{0613A792-241D-4C6E-81A3-76E245561A27}" dt="2025-06-06T11:51:28.714" v="2032" actId="1076"/>
            <ac:cxnSpMkLst>
              <pc:docMk/>
              <pc:sldMasterMk cId="2464665147" sldId="2147483686"/>
              <pc:sldLayoutMk cId="252513643" sldId="2147483675"/>
              <ac:cxnSpMk id="7" creationId="{5753F89F-B311-E83F-46E0-187CFBD61C22}"/>
            </ac:cxnSpMkLst>
          </pc:cxnChg>
        </pc:sldLayoutChg>
        <pc:sldLayoutChg chg="addSp delSp modSp mod">
          <pc:chgData name="Kamil Altinay (PhD Dept of Civil Eng FT)" userId="2ca6ebfc-f1c8-44fb-be4b-5e7c190e5177" providerId="ADAL" clId="{0613A792-241D-4C6E-81A3-76E245561A27}" dt="2025-06-06T11:32:53.396" v="1840" actId="1076"/>
          <pc:sldLayoutMkLst>
            <pc:docMk/>
            <pc:sldMasterMk cId="2464665147" sldId="2147483686"/>
            <pc:sldLayoutMk cId="1425965177" sldId="2147483676"/>
          </pc:sldLayoutMkLst>
          <pc:spChg chg="mod">
            <ac:chgData name="Kamil Altinay (PhD Dept of Civil Eng FT)" userId="2ca6ebfc-f1c8-44fb-be4b-5e7c190e5177" providerId="ADAL" clId="{0613A792-241D-4C6E-81A3-76E245561A27}" dt="2025-06-06T11:32:53.396" v="1840" actId="1076"/>
            <ac:spMkLst>
              <pc:docMk/>
              <pc:sldMasterMk cId="2464665147" sldId="2147483686"/>
              <pc:sldLayoutMk cId="1425965177" sldId="2147483676"/>
              <ac:spMk id="6" creationId="{76D3F127-3D34-1E71-3FCF-B24E59B4BA88}"/>
            </ac:spMkLst>
          </pc:spChg>
          <pc:cxnChg chg="add mod">
            <ac:chgData name="Kamil Altinay (PhD Dept of Civil Eng FT)" userId="2ca6ebfc-f1c8-44fb-be4b-5e7c190e5177" providerId="ADAL" clId="{0613A792-241D-4C6E-81A3-76E245561A27}" dt="2025-06-06T11:32:35.531" v="1838" actId="14100"/>
            <ac:cxnSpMkLst>
              <pc:docMk/>
              <pc:sldMasterMk cId="2464665147" sldId="2147483686"/>
              <pc:sldLayoutMk cId="1425965177" sldId="2147483676"/>
              <ac:cxnSpMk id="9" creationId="{8A628F8A-2E32-38B8-06D5-561F31D8E916}"/>
            </ac:cxnSpMkLst>
          </pc:cxnChg>
        </pc:sldLayoutChg>
        <pc:sldLayoutChg chg="addSp delSp modSp mod">
          <pc:chgData name="Kamil Altinay (PhD Dept of Civil Eng FT)" userId="2ca6ebfc-f1c8-44fb-be4b-5e7c190e5177" providerId="ADAL" clId="{0613A792-241D-4C6E-81A3-76E245561A27}" dt="2025-06-06T11:33:48.128" v="1846" actId="1076"/>
          <pc:sldLayoutMkLst>
            <pc:docMk/>
            <pc:sldMasterMk cId="2464665147" sldId="2147483686"/>
            <pc:sldLayoutMk cId="2360122127" sldId="2147483677"/>
          </pc:sldLayoutMkLst>
        </pc:sldLayoutChg>
        <pc:sldLayoutChg chg="addSp delSp modSp mod">
          <pc:chgData name="Kamil Altinay (PhD Dept of Civil Eng FT)" userId="2ca6ebfc-f1c8-44fb-be4b-5e7c190e5177" providerId="ADAL" clId="{0613A792-241D-4C6E-81A3-76E245561A27}" dt="2025-06-06T11:33:16.049" v="1843"/>
          <pc:sldLayoutMkLst>
            <pc:docMk/>
            <pc:sldMasterMk cId="2464665147" sldId="2147483686"/>
            <pc:sldLayoutMk cId="771920781" sldId="2147483678"/>
          </pc:sldLayoutMkLst>
        </pc:sldLayoutChg>
        <pc:sldLayoutChg chg="addSp delSp modSp mod">
          <pc:chgData name="Kamil Altinay (PhD Dept of Civil Eng FT)" userId="2ca6ebfc-f1c8-44fb-be4b-5e7c190e5177" providerId="ADAL" clId="{0613A792-241D-4C6E-81A3-76E245561A27}" dt="2025-06-06T11:30:13.055" v="1826"/>
          <pc:sldLayoutMkLst>
            <pc:docMk/>
            <pc:sldMasterMk cId="2464665147" sldId="2147483686"/>
            <pc:sldLayoutMk cId="1115082506" sldId="2147483679"/>
          </pc:sldLayoutMkLst>
          <pc:cxnChg chg="add mod">
            <ac:chgData name="Kamil Altinay (PhD Dept of Civil Eng FT)" userId="2ca6ebfc-f1c8-44fb-be4b-5e7c190e5177" providerId="ADAL" clId="{0613A792-241D-4C6E-81A3-76E245561A27}" dt="2025-06-06T11:30:13.055" v="1826"/>
            <ac:cxnSpMkLst>
              <pc:docMk/>
              <pc:sldMasterMk cId="2464665147" sldId="2147483686"/>
              <pc:sldLayoutMk cId="1115082506" sldId="2147483679"/>
              <ac:cxnSpMk id="3" creationId="{005F4752-D66F-5253-3004-DA6A1878FABA}"/>
            </ac:cxnSpMkLst>
          </pc:cxnChg>
        </pc:sldLayoutChg>
        <pc:sldLayoutChg chg="addSp delSp modSp mod">
          <pc:chgData name="Kamil Altinay (PhD Dept of Civil Eng FT)" userId="2ca6ebfc-f1c8-44fb-be4b-5e7c190e5177" providerId="ADAL" clId="{0613A792-241D-4C6E-81A3-76E245561A27}" dt="2025-06-06T12:11:07.137" v="2242" actId="255"/>
          <pc:sldLayoutMkLst>
            <pc:docMk/>
            <pc:sldMasterMk cId="2464665147" sldId="2147483686"/>
            <pc:sldLayoutMk cId="4181789496" sldId="2147483681"/>
          </pc:sldLayoutMkLst>
          <pc:spChg chg="add mod">
            <ac:chgData name="Kamil Altinay (PhD Dept of Civil Eng FT)" userId="2ca6ebfc-f1c8-44fb-be4b-5e7c190e5177" providerId="ADAL" clId="{0613A792-241D-4C6E-81A3-76E245561A27}" dt="2025-06-06T12:10:38.528" v="2236" actId="14100"/>
            <ac:spMkLst>
              <pc:docMk/>
              <pc:sldMasterMk cId="2464665147" sldId="2147483686"/>
              <pc:sldLayoutMk cId="4181789496" sldId="2147483681"/>
              <ac:spMk id="2" creationId="{16E35317-6E41-B7F4-A199-5A409A2883E5}"/>
            </ac:spMkLst>
          </pc:spChg>
          <pc:spChg chg="add mod">
            <ac:chgData name="Kamil Altinay (PhD Dept of Civil Eng FT)" userId="2ca6ebfc-f1c8-44fb-be4b-5e7c190e5177" providerId="ADAL" clId="{0613A792-241D-4C6E-81A3-76E245561A27}" dt="2025-06-06T12:11:07.137" v="2242" actId="255"/>
            <ac:spMkLst>
              <pc:docMk/>
              <pc:sldMasterMk cId="2464665147" sldId="2147483686"/>
              <pc:sldLayoutMk cId="4181789496" sldId="2147483681"/>
              <ac:spMk id="5" creationId="{4DD7DE45-3C9B-F852-EF85-FC6D0C505C6E}"/>
            </ac:spMkLst>
          </pc:spChg>
          <pc:cxnChg chg="add mod">
            <ac:chgData name="Kamil Altinay (PhD Dept of Civil Eng FT)" userId="2ca6ebfc-f1c8-44fb-be4b-5e7c190e5177" providerId="ADAL" clId="{0613A792-241D-4C6E-81A3-76E245561A27}" dt="2025-06-06T12:10:46.953" v="2238" actId="1076"/>
            <ac:cxnSpMkLst>
              <pc:docMk/>
              <pc:sldMasterMk cId="2464665147" sldId="2147483686"/>
              <pc:sldLayoutMk cId="4181789496" sldId="2147483681"/>
              <ac:cxnSpMk id="3" creationId="{9496A497-7950-7A69-CC1B-B6205FBE4770}"/>
            </ac:cxnSpMkLst>
          </pc:cxnChg>
        </pc:sldLayoutChg>
        <pc:sldLayoutChg chg="addSp delSp modSp mod">
          <pc:chgData name="Kamil Altinay (PhD Dept of Civil Eng FT)" userId="2ca6ebfc-f1c8-44fb-be4b-5e7c190e5177" providerId="ADAL" clId="{0613A792-241D-4C6E-81A3-76E245561A27}" dt="2025-06-06T11:42:26.327" v="1945" actId="14100"/>
          <pc:sldLayoutMkLst>
            <pc:docMk/>
            <pc:sldMasterMk cId="2464665147" sldId="2147483686"/>
            <pc:sldLayoutMk cId="786004992" sldId="2147483682"/>
          </pc:sldLayoutMkLst>
          <pc:cxnChg chg="add mod">
            <ac:chgData name="Kamil Altinay (PhD Dept of Civil Eng FT)" userId="2ca6ebfc-f1c8-44fb-be4b-5e7c190e5177" providerId="ADAL" clId="{0613A792-241D-4C6E-81A3-76E245561A27}" dt="2025-06-06T11:42:26.327" v="1945" actId="14100"/>
            <ac:cxnSpMkLst>
              <pc:docMk/>
              <pc:sldMasterMk cId="2464665147" sldId="2147483686"/>
              <pc:sldLayoutMk cId="786004992" sldId="2147483682"/>
              <ac:cxnSpMk id="6" creationId="{989BFA1A-1CAE-3423-4CBC-FDD52B864BAA}"/>
            </ac:cxnSpMkLst>
          </pc:cxnChg>
        </pc:sldLayoutChg>
        <pc:sldLayoutChg chg="delSp modSp mod">
          <pc:chgData name="Kamil Altinay (PhD Dept of Civil Eng FT)" userId="2ca6ebfc-f1c8-44fb-be4b-5e7c190e5177" providerId="ADAL" clId="{0613A792-241D-4C6E-81A3-76E245561A27}" dt="2025-06-06T11:42:36.662" v="1947" actId="14100"/>
          <pc:sldLayoutMkLst>
            <pc:docMk/>
            <pc:sldMasterMk cId="2464665147" sldId="2147483686"/>
            <pc:sldLayoutMk cId="3218636154" sldId="2147483683"/>
          </pc:sldLayoutMkLst>
          <pc:cxnChg chg="mod">
            <ac:chgData name="Kamil Altinay (PhD Dept of Civil Eng FT)" userId="2ca6ebfc-f1c8-44fb-be4b-5e7c190e5177" providerId="ADAL" clId="{0613A792-241D-4C6E-81A3-76E245561A27}" dt="2025-06-06T11:42:36.662" v="1947" actId="14100"/>
            <ac:cxnSpMkLst>
              <pc:docMk/>
              <pc:sldMasterMk cId="2464665147" sldId="2147483686"/>
              <pc:sldLayoutMk cId="3218636154" sldId="2147483683"/>
              <ac:cxnSpMk id="9" creationId="{459DE2C1-4C52-40A3-8959-27B2C1BEBFF6}"/>
            </ac:cxnSpMkLst>
          </pc:cxnChg>
        </pc:sldLayoutChg>
        <pc:sldLayoutChg chg="addSp delSp modSp mod">
          <pc:chgData name="Kamil Altinay (PhD Dept of Civil Eng FT)" userId="2ca6ebfc-f1c8-44fb-be4b-5e7c190e5177" providerId="ADAL" clId="{0613A792-241D-4C6E-81A3-76E245561A27}" dt="2025-06-06T11:38:47.018" v="1920" actId="1076"/>
          <pc:sldLayoutMkLst>
            <pc:docMk/>
            <pc:sldMasterMk cId="2464665147" sldId="2147483686"/>
            <pc:sldLayoutMk cId="3922569280" sldId="2147483684"/>
          </pc:sldLayoutMkLst>
          <pc:cxnChg chg="add mod">
            <ac:chgData name="Kamil Altinay (PhD Dept of Civil Eng FT)" userId="2ca6ebfc-f1c8-44fb-be4b-5e7c190e5177" providerId="ADAL" clId="{0613A792-241D-4C6E-81A3-76E245561A27}" dt="2025-06-06T11:38:47.018" v="1920" actId="1076"/>
            <ac:cxnSpMkLst>
              <pc:docMk/>
              <pc:sldMasterMk cId="2464665147" sldId="2147483686"/>
              <pc:sldLayoutMk cId="3922569280" sldId="2147483684"/>
              <ac:cxnSpMk id="5" creationId="{E3B475BF-BC7F-99C5-D499-2F8483EBD7C0}"/>
            </ac:cxnSpMkLst>
          </pc:cxnChg>
        </pc:sldLayoutChg>
        <pc:sldLayoutChg chg="addSp delSp modSp mod">
          <pc:chgData name="Kamil Altinay (PhD Dept of Civil Eng FT)" userId="2ca6ebfc-f1c8-44fb-be4b-5e7c190e5177" providerId="ADAL" clId="{0613A792-241D-4C6E-81A3-76E245561A27}" dt="2025-06-06T12:09:35.606" v="2230" actId="1076"/>
          <pc:sldLayoutMkLst>
            <pc:docMk/>
            <pc:sldMasterMk cId="2464665147" sldId="2147483686"/>
            <pc:sldLayoutMk cId="3700739751" sldId="2147483685"/>
          </pc:sldLayoutMkLst>
          <pc:spChg chg="mod">
            <ac:chgData name="Kamil Altinay (PhD Dept of Civil Eng FT)" userId="2ca6ebfc-f1c8-44fb-be4b-5e7c190e5177" providerId="ADAL" clId="{0613A792-241D-4C6E-81A3-76E245561A27}" dt="2025-06-06T12:09:29.743" v="2228" actId="1076"/>
            <ac:spMkLst>
              <pc:docMk/>
              <pc:sldMasterMk cId="2464665147" sldId="2147483686"/>
              <pc:sldLayoutMk cId="3700739751" sldId="2147483685"/>
              <ac:spMk id="3" creationId="{00000000-0000-0000-0000-000000000000}"/>
            </ac:spMkLst>
          </pc:spChg>
          <pc:spChg chg="mod">
            <ac:chgData name="Kamil Altinay (PhD Dept of Civil Eng FT)" userId="2ca6ebfc-f1c8-44fb-be4b-5e7c190e5177" providerId="ADAL" clId="{0613A792-241D-4C6E-81A3-76E245561A27}" dt="2025-06-06T12:09:32.343" v="2229" actId="1076"/>
            <ac:spMkLst>
              <pc:docMk/>
              <pc:sldMasterMk cId="2464665147" sldId="2147483686"/>
              <pc:sldLayoutMk cId="3700739751" sldId="2147483685"/>
              <ac:spMk id="4" creationId="{00000000-0000-0000-0000-000000000000}"/>
            </ac:spMkLst>
          </pc:spChg>
          <pc:spChg chg="add mod">
            <ac:chgData name="Kamil Altinay (PhD Dept of Civil Eng FT)" userId="2ca6ebfc-f1c8-44fb-be4b-5e7c190e5177" providerId="ADAL" clId="{0613A792-241D-4C6E-81A3-76E245561A27}" dt="2025-06-06T12:08:26.791" v="2224"/>
            <ac:spMkLst>
              <pc:docMk/>
              <pc:sldMasterMk cId="2464665147" sldId="2147483686"/>
              <pc:sldLayoutMk cId="3700739751" sldId="2147483685"/>
              <ac:spMk id="13" creationId="{BD8E8AC1-525C-A4B2-E392-6E62594FF082}"/>
            </ac:spMkLst>
          </pc:spChg>
          <pc:cxnChg chg="add mod">
            <ac:chgData name="Kamil Altinay (PhD Dept of Civil Eng FT)" userId="2ca6ebfc-f1c8-44fb-be4b-5e7c190e5177" providerId="ADAL" clId="{0613A792-241D-4C6E-81A3-76E245561A27}" dt="2025-06-06T12:09:23.669" v="2227" actId="14100"/>
            <ac:cxnSpMkLst>
              <pc:docMk/>
              <pc:sldMasterMk cId="2464665147" sldId="2147483686"/>
              <pc:sldLayoutMk cId="3700739751" sldId="2147483685"/>
              <ac:cxnSpMk id="7" creationId="{E5BE694C-77C3-3104-1212-A956D1BC73B3}"/>
            </ac:cxnSpMkLst>
          </pc:cxnChg>
          <pc:cxnChg chg="add mod">
            <ac:chgData name="Kamil Altinay (PhD Dept of Civil Eng FT)" userId="2ca6ebfc-f1c8-44fb-be4b-5e7c190e5177" providerId="ADAL" clId="{0613A792-241D-4C6E-81A3-76E245561A27}" dt="2025-06-06T12:09:35.606" v="2230" actId="1076"/>
            <ac:cxnSpMkLst>
              <pc:docMk/>
              <pc:sldMasterMk cId="2464665147" sldId="2147483686"/>
              <pc:sldLayoutMk cId="3700739751" sldId="2147483685"/>
              <ac:cxnSpMk id="8" creationId="{74A81D92-7DED-82BF-0C78-F0CBAA019E0E}"/>
            </ac:cxnSpMkLst>
          </pc:cxnChg>
          <pc:cxnChg chg="add mod">
            <ac:chgData name="Kamil Altinay (PhD Dept of Civil Eng FT)" userId="2ca6ebfc-f1c8-44fb-be4b-5e7c190e5177" providerId="ADAL" clId="{0613A792-241D-4C6E-81A3-76E245561A27}" dt="2025-06-06T11:30:05.019" v="1825" actId="1076"/>
            <ac:cxnSpMkLst>
              <pc:docMk/>
              <pc:sldMasterMk cId="2464665147" sldId="2147483686"/>
              <pc:sldLayoutMk cId="3700739751" sldId="2147483685"/>
              <ac:cxnSpMk id="11" creationId="{5D806BE0-68E8-7C7D-443B-2FD425AB146A}"/>
            </ac:cxnSpMkLst>
          </pc:cxnChg>
        </pc:sldLayoutChg>
        <pc:sldLayoutChg chg="delSp modSp mod">
          <pc:chgData name="Kamil Altinay (PhD Dept of Civil Eng FT)" userId="2ca6ebfc-f1c8-44fb-be4b-5e7c190e5177" providerId="ADAL" clId="{0613A792-241D-4C6E-81A3-76E245561A27}" dt="2025-06-06T12:02:49.154" v="2148" actId="14100"/>
          <pc:sldLayoutMkLst>
            <pc:docMk/>
            <pc:sldMasterMk cId="2464665147" sldId="2147483686"/>
            <pc:sldLayoutMk cId="734321941" sldId="2147483687"/>
          </pc:sldLayoutMkLst>
          <pc:spChg chg="mod">
            <ac:chgData name="Kamil Altinay (PhD Dept of Civil Eng FT)" userId="2ca6ebfc-f1c8-44fb-be4b-5e7c190e5177" providerId="ADAL" clId="{0613A792-241D-4C6E-81A3-76E245561A27}" dt="2025-06-06T12:02:37.259" v="2145" actId="14100"/>
            <ac:spMkLst>
              <pc:docMk/>
              <pc:sldMasterMk cId="2464665147" sldId="2147483686"/>
              <pc:sldLayoutMk cId="734321941" sldId="2147483687"/>
              <ac:spMk id="2" creationId="{00000000-0000-0000-0000-000000000000}"/>
            </ac:spMkLst>
          </pc:spChg>
          <pc:spChg chg="mod">
            <ac:chgData name="Kamil Altinay (PhD Dept of Civil Eng FT)" userId="2ca6ebfc-f1c8-44fb-be4b-5e7c190e5177" providerId="ADAL" clId="{0613A792-241D-4C6E-81A3-76E245561A27}" dt="2025-06-06T12:02:49.154" v="2148" actId="14100"/>
            <ac:spMkLst>
              <pc:docMk/>
              <pc:sldMasterMk cId="2464665147" sldId="2147483686"/>
              <pc:sldLayoutMk cId="734321941" sldId="2147483687"/>
              <ac:spMk id="3" creationId="{00000000-0000-0000-0000-000000000000}"/>
            </ac:spMkLst>
          </pc:spChg>
          <pc:spChg chg="mod">
            <ac:chgData name="Kamil Altinay (PhD Dept of Civil Eng FT)" userId="2ca6ebfc-f1c8-44fb-be4b-5e7c190e5177" providerId="ADAL" clId="{0613A792-241D-4C6E-81A3-76E245561A27}" dt="2025-06-06T12:02:43.243" v="2147" actId="14100"/>
            <ac:spMkLst>
              <pc:docMk/>
              <pc:sldMasterMk cId="2464665147" sldId="2147483686"/>
              <pc:sldLayoutMk cId="734321941" sldId="2147483687"/>
              <ac:spMk id="4" creationId="{00000000-0000-0000-0000-000000000000}"/>
            </ac:spMkLst>
          </pc:spChg>
          <pc:cxnChg chg="mod">
            <ac:chgData name="Kamil Altinay (PhD Dept of Civil Eng FT)" userId="2ca6ebfc-f1c8-44fb-be4b-5e7c190e5177" providerId="ADAL" clId="{0613A792-241D-4C6E-81A3-76E245561A27}" dt="2025-06-06T12:02:40.481" v="2146" actId="1076"/>
            <ac:cxnSpMkLst>
              <pc:docMk/>
              <pc:sldMasterMk cId="2464665147" sldId="2147483686"/>
              <pc:sldLayoutMk cId="734321941" sldId="2147483687"/>
              <ac:cxnSpMk id="9" creationId="{8A628F8A-2E32-38B8-06D5-561F31D8E916}"/>
            </ac:cxnSpMkLst>
          </pc:cxnChg>
        </pc:sldLayoutChg>
      </pc:sldMasterChg>
    </pc:docChg>
  </pc:docChgLst>
  <pc:docChgLst>
    <pc:chgData name="Zehao Ye (PhD Dept of Civil Eng FT)" userId="d827c302-4605-4336-ac8f-67ae5ff568c8" providerId="ADAL" clId="{FA59B63D-AA72-4D52-AEDB-7B2C4F9124A8}"/>
    <pc:docChg chg="undo custSel addSld delSld modSld">
      <pc:chgData name="Zehao Ye (PhD Dept of Civil Eng FT)" userId="d827c302-4605-4336-ac8f-67ae5ff568c8" providerId="ADAL" clId="{FA59B63D-AA72-4D52-AEDB-7B2C4F9124A8}" dt="2024-05-24T12:54:42.910" v="1391" actId="14100"/>
      <pc:docMkLst>
        <pc:docMk/>
      </pc:docMkLst>
      <pc:sldChg chg="addSp modSp mod">
        <pc:chgData name="Zehao Ye (PhD Dept of Civil Eng FT)" userId="d827c302-4605-4336-ac8f-67ae5ff568c8" providerId="ADAL" clId="{FA59B63D-AA72-4D52-AEDB-7B2C4F9124A8}" dt="2024-05-24T11:22:36.399" v="1072" actId="1076"/>
        <pc:sldMkLst>
          <pc:docMk/>
          <pc:sldMk cId="757861990" sldId="335"/>
        </pc:sldMkLst>
      </pc:sldChg>
      <pc:sldChg chg="addSp modSp mod">
        <pc:chgData name="Zehao Ye (PhD Dept of Civil Eng FT)" userId="d827c302-4605-4336-ac8f-67ae5ff568c8" providerId="ADAL" clId="{FA59B63D-AA72-4D52-AEDB-7B2C4F9124A8}" dt="2024-05-24T11:30:01.684" v="1081" actId="20577"/>
        <pc:sldMkLst>
          <pc:docMk/>
          <pc:sldMk cId="2535795164" sldId="336"/>
        </pc:sldMkLst>
      </pc:sldChg>
      <pc:sldChg chg="addSp delSp modSp add mod">
        <pc:chgData name="Zehao Ye (PhD Dept of Civil Eng FT)" userId="d827c302-4605-4336-ac8f-67ae5ff568c8" providerId="ADAL" clId="{FA59B63D-AA72-4D52-AEDB-7B2C4F9124A8}" dt="2024-05-24T11:03:18.297" v="826" actId="20577"/>
        <pc:sldMkLst>
          <pc:docMk/>
          <pc:sldMk cId="2331099471" sldId="337"/>
        </pc:sldMkLst>
      </pc:sldChg>
      <pc:sldChg chg="addSp delSp modSp add mod">
        <pc:chgData name="Zehao Ye (PhD Dept of Civil Eng FT)" userId="d827c302-4605-4336-ac8f-67ae5ff568c8" providerId="ADAL" clId="{FA59B63D-AA72-4D52-AEDB-7B2C4F9124A8}" dt="2024-05-24T11:33:32.241" v="1185" actId="14100"/>
        <pc:sldMkLst>
          <pc:docMk/>
          <pc:sldMk cId="760441929" sldId="338"/>
        </pc:sldMkLst>
      </pc:sldChg>
      <pc:sldChg chg="add del">
        <pc:chgData name="Zehao Ye (PhD Dept of Civil Eng FT)" userId="d827c302-4605-4336-ac8f-67ae5ff568c8" providerId="ADAL" clId="{FA59B63D-AA72-4D52-AEDB-7B2C4F9124A8}" dt="2024-05-24T10:38:55.098" v="164"/>
        <pc:sldMkLst>
          <pc:docMk/>
          <pc:sldMk cId="1153303324" sldId="338"/>
        </pc:sldMkLst>
      </pc:sldChg>
      <pc:sldChg chg="add del">
        <pc:chgData name="Zehao Ye (PhD Dept of Civil Eng FT)" userId="d827c302-4605-4336-ac8f-67ae5ff568c8" providerId="ADAL" clId="{FA59B63D-AA72-4D52-AEDB-7B2C4F9124A8}" dt="2024-05-24T10:38:44.753" v="162" actId="47"/>
        <pc:sldMkLst>
          <pc:docMk/>
          <pc:sldMk cId="1510903256" sldId="338"/>
        </pc:sldMkLst>
      </pc:sldChg>
      <pc:sldChg chg="addSp delSp modSp add mod">
        <pc:chgData name="Zehao Ye (PhD Dept of Civil Eng FT)" userId="d827c302-4605-4336-ac8f-67ae5ff568c8" providerId="ADAL" clId="{FA59B63D-AA72-4D52-AEDB-7B2C4F9124A8}" dt="2024-05-24T12:54:42.910" v="1391" actId="14100"/>
        <pc:sldMkLst>
          <pc:docMk/>
          <pc:sldMk cId="776163743" sldId="339"/>
        </pc:sldMkLst>
      </pc:sldChg>
    </pc:docChg>
  </pc:docChgLst>
  <pc:docChgLst>
    <pc:chgData name="Zehao Ye (PhD Dept of Civil Eng FT)" userId="d827c302-4605-4336-ac8f-67ae5ff568c8" providerId="ADAL" clId="{569E7FA5-2255-4BD2-AD53-57D65D420717}"/>
    <pc:docChg chg="undo custSel addSld delSld modSld">
      <pc:chgData name="Zehao Ye (PhD Dept of Civil Eng FT)" userId="d827c302-4605-4336-ac8f-67ae5ff568c8" providerId="ADAL" clId="{569E7FA5-2255-4BD2-AD53-57D65D420717}" dt="2024-06-12T12:25:48.659" v="1310" actId="1076"/>
      <pc:docMkLst>
        <pc:docMk/>
      </pc:docMkLst>
      <pc:sldChg chg="addSp delSp modSp mod">
        <pc:chgData name="Zehao Ye (PhD Dept of Civil Eng FT)" userId="d827c302-4605-4336-ac8f-67ae5ff568c8" providerId="ADAL" clId="{569E7FA5-2255-4BD2-AD53-57D65D420717}" dt="2024-06-11T16:51:49.511" v="1050" actId="20577"/>
        <pc:sldMkLst>
          <pc:docMk/>
          <pc:sldMk cId="776163743" sldId="339"/>
        </pc:sldMkLst>
      </pc:sldChg>
      <pc:sldChg chg="addSp modSp add mod">
        <pc:chgData name="Zehao Ye (PhD Dept of Civil Eng FT)" userId="d827c302-4605-4336-ac8f-67ae5ff568c8" providerId="ADAL" clId="{569E7FA5-2255-4BD2-AD53-57D65D420717}" dt="2024-06-11T15:59:53.633" v="164" actId="1076"/>
        <pc:sldMkLst>
          <pc:docMk/>
          <pc:sldMk cId="2759906449" sldId="340"/>
        </pc:sldMkLst>
      </pc:sldChg>
      <pc:sldChg chg="del">
        <pc:chgData name="Zehao Ye (PhD Dept of Civil Eng FT)" userId="d827c302-4605-4336-ac8f-67ae5ff568c8" providerId="ADAL" clId="{569E7FA5-2255-4BD2-AD53-57D65D420717}" dt="2024-06-10T13:13:19.349" v="3" actId="47"/>
        <pc:sldMkLst>
          <pc:docMk/>
          <pc:sldMk cId="3165464712" sldId="340"/>
        </pc:sldMkLst>
      </pc:sldChg>
      <pc:sldChg chg="addSp delSp modSp add mod">
        <pc:chgData name="Zehao Ye (PhD Dept of Civil Eng FT)" userId="d827c302-4605-4336-ac8f-67ae5ff568c8" providerId="ADAL" clId="{569E7FA5-2255-4BD2-AD53-57D65D420717}" dt="2024-06-12T12:25:48.659" v="1310" actId="1076"/>
        <pc:sldMkLst>
          <pc:docMk/>
          <pc:sldMk cId="314888670" sldId="341"/>
        </pc:sldMkLst>
      </pc:sldChg>
      <pc:sldChg chg="del">
        <pc:chgData name="Zehao Ye (PhD Dept of Civil Eng FT)" userId="d827c302-4605-4336-ac8f-67ae5ff568c8" providerId="ADAL" clId="{569E7FA5-2255-4BD2-AD53-57D65D420717}" dt="2024-06-10T13:13:20.873" v="4" actId="47"/>
        <pc:sldMkLst>
          <pc:docMk/>
          <pc:sldMk cId="1355457529" sldId="341"/>
        </pc:sldMkLst>
      </pc:sldChg>
      <pc:sldChg chg="add del">
        <pc:chgData name="Zehao Ye (PhD Dept of Civil Eng FT)" userId="d827c302-4605-4336-ac8f-67ae5ff568c8" providerId="ADAL" clId="{569E7FA5-2255-4BD2-AD53-57D65D420717}" dt="2024-06-11T16:00:28.810" v="174"/>
        <pc:sldMkLst>
          <pc:docMk/>
          <pc:sldMk cId="1471360191" sldId="342"/>
        </pc:sldMkLst>
      </pc:sldChg>
      <pc:sldChg chg="del">
        <pc:chgData name="Zehao Ye (PhD Dept of Civil Eng FT)" userId="d827c302-4605-4336-ac8f-67ae5ff568c8" providerId="ADAL" clId="{569E7FA5-2255-4BD2-AD53-57D65D420717}" dt="2024-06-10T13:13:21.557" v="5" actId="47"/>
        <pc:sldMkLst>
          <pc:docMk/>
          <pc:sldMk cId="2726681207" sldId="342"/>
        </pc:sldMkLst>
      </pc:sldChg>
      <pc:sldChg chg="delSp modSp add mod">
        <pc:chgData name="Zehao Ye (PhD Dept of Civil Eng FT)" userId="d827c302-4605-4336-ac8f-67ae5ff568c8" providerId="ADAL" clId="{569E7FA5-2255-4BD2-AD53-57D65D420717}" dt="2024-06-12T12:24:40.324" v="1305" actId="20577"/>
        <pc:sldMkLst>
          <pc:docMk/>
          <pc:sldMk cId="2875416023" sldId="342"/>
        </pc:sldMkLst>
      </pc:sldChg>
      <pc:sldChg chg="modSp mod">
        <pc:chgData name="Zehao Ye (PhD Dept of Civil Eng FT)" userId="d827c302-4605-4336-ac8f-67ae5ff568c8" providerId="ADAL" clId="{569E7FA5-2255-4BD2-AD53-57D65D420717}" dt="2024-06-12T12:12:13.280" v="1057" actId="313"/>
        <pc:sldMkLst>
          <pc:docMk/>
          <pc:sldMk cId="4026326296" sldId="345"/>
        </pc:sldMkLst>
      </pc:sldChg>
      <pc:sldChg chg="addSp delSp modSp add mod delAnim">
        <pc:chgData name="Zehao Ye (PhD Dept of Civil Eng FT)" userId="d827c302-4605-4336-ac8f-67ae5ff568c8" providerId="ADAL" clId="{569E7FA5-2255-4BD2-AD53-57D65D420717}" dt="2024-06-12T12:19:34.660" v="1187" actId="1076"/>
        <pc:sldMkLst>
          <pc:docMk/>
          <pc:sldMk cId="1980282545" sldId="348"/>
        </pc:sldMkLst>
      </pc:sldChg>
    </pc:docChg>
  </pc:docChgLst>
  <pc:docChgLst>
    <pc:chgData name="Zehao Ye (PhD Dept of Civil Eng FT)" userId="d827c302-4605-4336-ac8f-67ae5ff568c8" providerId="ADAL" clId="{2A2CC2F7-C7CF-42D0-B181-18C9DE2C5649}"/>
    <pc:docChg chg="undo custSel addSld modSld sldOrd">
      <pc:chgData name="Zehao Ye (PhD Dept of Civil Eng FT)" userId="d827c302-4605-4336-ac8f-67ae5ff568c8" providerId="ADAL" clId="{2A2CC2F7-C7CF-42D0-B181-18C9DE2C5649}" dt="2024-06-12T00:52:21.235" v="871" actId="1037"/>
      <pc:docMkLst>
        <pc:docMk/>
      </pc:docMkLst>
      <pc:sldChg chg="addSp delSp modSp add mod">
        <pc:chgData name="Zehao Ye (PhD Dept of Civil Eng FT)" userId="d827c302-4605-4336-ac8f-67ae5ff568c8" providerId="ADAL" clId="{2A2CC2F7-C7CF-42D0-B181-18C9DE2C5649}" dt="2024-06-11T22:52:58.238" v="487" actId="478"/>
        <pc:sldMkLst>
          <pc:docMk/>
          <pc:sldMk cId="1839913164" sldId="343"/>
        </pc:sldMkLst>
      </pc:sldChg>
      <pc:sldChg chg="addSp delSp modSp add mod ord">
        <pc:chgData name="Zehao Ye (PhD Dept of Civil Eng FT)" userId="d827c302-4605-4336-ac8f-67ae5ff568c8" providerId="ADAL" clId="{2A2CC2F7-C7CF-42D0-B181-18C9DE2C5649}" dt="2024-06-11T23:01:28.690" v="635"/>
        <pc:sldMkLst>
          <pc:docMk/>
          <pc:sldMk cId="3126830281" sldId="344"/>
        </pc:sldMkLst>
      </pc:sldChg>
      <pc:sldChg chg="addSp delSp modSp add mod">
        <pc:chgData name="Zehao Ye (PhD Dept of Civil Eng FT)" userId="d827c302-4605-4336-ac8f-67ae5ff568c8" providerId="ADAL" clId="{2A2CC2F7-C7CF-42D0-B181-18C9DE2C5649}" dt="2024-06-12T00:37:27.448" v="789" actId="478"/>
        <pc:sldMkLst>
          <pc:docMk/>
          <pc:sldMk cId="4026326296" sldId="345"/>
        </pc:sldMkLst>
      </pc:sldChg>
      <pc:sldChg chg="delSp modSp add mod">
        <pc:chgData name="Zehao Ye (PhD Dept of Civil Eng FT)" userId="d827c302-4605-4336-ac8f-67ae5ff568c8" providerId="ADAL" clId="{2A2CC2F7-C7CF-42D0-B181-18C9DE2C5649}" dt="2024-06-11T22:57:57.910" v="622" actId="14100"/>
        <pc:sldMkLst>
          <pc:docMk/>
          <pc:sldMk cId="3950412604" sldId="346"/>
        </pc:sldMkLst>
      </pc:sldChg>
      <pc:sldChg chg="addSp delSp modSp add mod delAnim modAnim">
        <pc:chgData name="Zehao Ye (PhD Dept of Civil Eng FT)" userId="d827c302-4605-4336-ac8f-67ae5ff568c8" providerId="ADAL" clId="{2A2CC2F7-C7CF-42D0-B181-18C9DE2C5649}" dt="2024-06-12T00:52:21.235" v="871" actId="1037"/>
        <pc:sldMkLst>
          <pc:docMk/>
          <pc:sldMk cId="256593268" sldId="347"/>
        </pc:sldMkLst>
      </pc:sldChg>
    </pc:docChg>
  </pc:docChgLst>
  <pc:docChgLst>
    <pc:chgData name="Zehao Ye (PhD Dept of Civil Eng FT)" userId="d827c302-4605-4336-ac8f-67ae5ff568c8" providerId="ADAL" clId="{0759994F-AA4A-4970-AB0B-FE895707EE2B}"/>
    <pc:docChg chg="undo custSel addSld delSld modSld">
      <pc:chgData name="Zehao Ye (PhD Dept of Civil Eng FT)" userId="d827c302-4605-4336-ac8f-67ae5ff568c8" providerId="ADAL" clId="{0759994F-AA4A-4970-AB0B-FE895707EE2B}" dt="2023-09-21T17:39:23.182" v="2827" actId="20577"/>
      <pc:docMkLst>
        <pc:docMk/>
      </pc:docMkLst>
      <pc:sldChg chg="modSp mod">
        <pc:chgData name="Zehao Ye (PhD Dept of Civil Eng FT)" userId="d827c302-4605-4336-ac8f-67ae5ff568c8" providerId="ADAL" clId="{0759994F-AA4A-4970-AB0B-FE895707EE2B}" dt="2023-09-21T17:38:45.781" v="2807" actId="1076"/>
        <pc:sldMkLst>
          <pc:docMk/>
          <pc:sldMk cId="1267901478" sldId="281"/>
        </pc:sldMkLst>
      </pc:sldChg>
      <pc:sldChg chg="del">
        <pc:chgData name="Zehao Ye (PhD Dept of Civil Eng FT)" userId="d827c302-4605-4336-ac8f-67ae5ff568c8" providerId="ADAL" clId="{0759994F-AA4A-4970-AB0B-FE895707EE2B}" dt="2023-09-21T11:46:23.105" v="0" actId="47"/>
        <pc:sldMkLst>
          <pc:docMk/>
          <pc:sldMk cId="2627683115" sldId="304"/>
        </pc:sldMkLst>
      </pc:sldChg>
      <pc:sldChg chg="del">
        <pc:chgData name="Zehao Ye (PhD Dept of Civil Eng FT)" userId="d827c302-4605-4336-ac8f-67ae5ff568c8" providerId="ADAL" clId="{0759994F-AA4A-4970-AB0B-FE895707EE2B}" dt="2023-09-21T11:46:23.760" v="1" actId="47"/>
        <pc:sldMkLst>
          <pc:docMk/>
          <pc:sldMk cId="3861237456" sldId="305"/>
        </pc:sldMkLst>
      </pc:sldChg>
      <pc:sldChg chg="delSp modSp add del mod">
        <pc:chgData name="Zehao Ye (PhD Dept of Civil Eng FT)" userId="d827c302-4605-4336-ac8f-67ae5ff568c8" providerId="ADAL" clId="{0759994F-AA4A-4970-AB0B-FE895707EE2B}" dt="2023-09-21T16:10:53.058" v="724" actId="114"/>
        <pc:sldMkLst>
          <pc:docMk/>
          <pc:sldMk cId="2754814758" sldId="306"/>
        </pc:sldMkLst>
      </pc:sldChg>
      <pc:sldChg chg="del">
        <pc:chgData name="Zehao Ye (PhD Dept of Civil Eng FT)" userId="d827c302-4605-4336-ac8f-67ae5ff568c8" providerId="ADAL" clId="{0759994F-AA4A-4970-AB0B-FE895707EE2B}" dt="2023-09-21T11:46:24.637" v="2" actId="47"/>
        <pc:sldMkLst>
          <pc:docMk/>
          <pc:sldMk cId="273360986" sldId="307"/>
        </pc:sldMkLst>
      </pc:sldChg>
      <pc:sldChg chg="addSp modSp add mod">
        <pc:chgData name="Zehao Ye (PhD Dept of Civil Eng FT)" userId="d827c302-4605-4336-ac8f-67ae5ff568c8" providerId="ADAL" clId="{0759994F-AA4A-4970-AB0B-FE895707EE2B}" dt="2023-09-21T16:17:20.099" v="813" actId="1076"/>
        <pc:sldMkLst>
          <pc:docMk/>
          <pc:sldMk cId="3988249497" sldId="307"/>
        </pc:sldMkLst>
      </pc:sldChg>
      <pc:sldChg chg="addSp delSp modSp add mod">
        <pc:chgData name="Zehao Ye (PhD Dept of Civil Eng FT)" userId="d827c302-4605-4336-ac8f-67ae5ff568c8" providerId="ADAL" clId="{0759994F-AA4A-4970-AB0B-FE895707EE2B}" dt="2023-09-21T16:40:01.388" v="1110" actId="20577"/>
        <pc:sldMkLst>
          <pc:docMk/>
          <pc:sldMk cId="4132603766" sldId="308"/>
        </pc:sldMkLst>
      </pc:sldChg>
      <pc:sldChg chg="addSp delSp modSp add mod">
        <pc:chgData name="Zehao Ye (PhD Dept of Civil Eng FT)" userId="d827c302-4605-4336-ac8f-67ae5ff568c8" providerId="ADAL" clId="{0759994F-AA4A-4970-AB0B-FE895707EE2B}" dt="2023-09-21T16:40:48.889" v="1143" actId="14100"/>
        <pc:sldMkLst>
          <pc:docMk/>
          <pc:sldMk cId="3048895627" sldId="309"/>
        </pc:sldMkLst>
      </pc:sldChg>
      <pc:sldChg chg="addSp delSp modSp add mod">
        <pc:chgData name="Zehao Ye (PhD Dept of Civil Eng FT)" userId="d827c302-4605-4336-ac8f-67ae5ff568c8" providerId="ADAL" clId="{0759994F-AA4A-4970-AB0B-FE895707EE2B}" dt="2023-09-21T17:17:15.792" v="2084" actId="20577"/>
        <pc:sldMkLst>
          <pc:docMk/>
          <pc:sldMk cId="3335960323" sldId="310"/>
        </pc:sldMkLst>
      </pc:sldChg>
      <pc:sldChg chg="addSp delSp modSp add mod">
        <pc:chgData name="Zehao Ye (PhD Dept of Civil Eng FT)" userId="d827c302-4605-4336-ac8f-67ae5ff568c8" providerId="ADAL" clId="{0759994F-AA4A-4970-AB0B-FE895707EE2B}" dt="2023-09-21T17:09:58.078" v="1712" actId="1076"/>
        <pc:sldMkLst>
          <pc:docMk/>
          <pc:sldMk cId="3133644935" sldId="311"/>
        </pc:sldMkLst>
      </pc:sldChg>
      <pc:sldChg chg="addSp delSp modSp add mod">
        <pc:chgData name="Zehao Ye (PhD Dept of Civil Eng FT)" userId="d827c302-4605-4336-ac8f-67ae5ff568c8" providerId="ADAL" clId="{0759994F-AA4A-4970-AB0B-FE895707EE2B}" dt="2023-09-21T17:32:21.196" v="2748" actId="20577"/>
        <pc:sldMkLst>
          <pc:docMk/>
          <pc:sldMk cId="789415806" sldId="312"/>
        </pc:sldMkLst>
      </pc:sldChg>
      <pc:sldChg chg="addSp delSp modSp add mod">
        <pc:chgData name="Zehao Ye (PhD Dept of Civil Eng FT)" userId="d827c302-4605-4336-ac8f-67ae5ff568c8" providerId="ADAL" clId="{0759994F-AA4A-4970-AB0B-FE895707EE2B}" dt="2023-09-21T17:39:23.182" v="2827" actId="20577"/>
        <pc:sldMkLst>
          <pc:docMk/>
          <pc:sldMk cId="4115785932" sldId="313"/>
        </pc:sldMkLst>
      </pc:sldChg>
    </pc:docChg>
  </pc:docChgLst>
  <pc:docChgLst>
    <pc:chgData name="Zehao Ye (PhD Dept of Civil Eng FT)" userId="d827c302-4605-4336-ac8f-67ae5ff568c8" providerId="ADAL" clId="{8B853883-A95F-41CE-B02F-EDBD4645E38B}"/>
    <pc:docChg chg="undo custSel addSld delSld modSld sldOrd">
      <pc:chgData name="Zehao Ye (PhD Dept of Civil Eng FT)" userId="d827c302-4605-4336-ac8f-67ae5ff568c8" providerId="ADAL" clId="{8B853883-A95F-41CE-B02F-EDBD4645E38B}" dt="2023-12-12T01:53:20.915" v="315" actId="1076"/>
      <pc:docMkLst>
        <pc:docMk/>
      </pc:docMkLst>
      <pc:sldChg chg="del">
        <pc:chgData name="Zehao Ye (PhD Dept of Civil Eng FT)" userId="d827c302-4605-4336-ac8f-67ae5ff568c8" providerId="ADAL" clId="{8B853883-A95F-41CE-B02F-EDBD4645E38B}" dt="2023-12-12T01:30:15.365" v="14" actId="47"/>
        <pc:sldMkLst>
          <pc:docMk/>
          <pc:sldMk cId="1267901478" sldId="281"/>
        </pc:sldMkLst>
      </pc:sldChg>
      <pc:sldChg chg="del">
        <pc:chgData name="Zehao Ye (PhD Dept of Civil Eng FT)" userId="d827c302-4605-4336-ac8f-67ae5ff568c8" providerId="ADAL" clId="{8B853883-A95F-41CE-B02F-EDBD4645E38B}" dt="2023-12-12T01:29:31.748" v="9" actId="47"/>
        <pc:sldMkLst>
          <pc:docMk/>
          <pc:sldMk cId="2754814758" sldId="306"/>
        </pc:sldMkLst>
      </pc:sldChg>
      <pc:sldChg chg="del">
        <pc:chgData name="Zehao Ye (PhD Dept of Civil Eng FT)" userId="d827c302-4605-4336-ac8f-67ae5ff568c8" providerId="ADAL" clId="{8B853883-A95F-41CE-B02F-EDBD4645E38B}" dt="2023-12-12T01:29:53.245" v="10" actId="47"/>
        <pc:sldMkLst>
          <pc:docMk/>
          <pc:sldMk cId="2631296129" sldId="307"/>
        </pc:sldMkLst>
      </pc:sldChg>
      <pc:sldChg chg="del">
        <pc:chgData name="Zehao Ye (PhD Dept of Civil Eng FT)" userId="d827c302-4605-4336-ac8f-67ae5ff568c8" providerId="ADAL" clId="{8B853883-A95F-41CE-B02F-EDBD4645E38B}" dt="2023-12-12T01:30:06.436" v="12" actId="47"/>
        <pc:sldMkLst>
          <pc:docMk/>
          <pc:sldMk cId="2367537728" sldId="308"/>
        </pc:sldMkLst>
      </pc:sldChg>
      <pc:sldChg chg="del">
        <pc:chgData name="Zehao Ye (PhD Dept of Civil Eng FT)" userId="d827c302-4605-4336-ac8f-67ae5ff568c8" providerId="ADAL" clId="{8B853883-A95F-41CE-B02F-EDBD4645E38B}" dt="2023-12-12T01:29:29.725" v="6" actId="47"/>
        <pc:sldMkLst>
          <pc:docMk/>
          <pc:sldMk cId="3261910046" sldId="309"/>
        </pc:sldMkLst>
      </pc:sldChg>
      <pc:sldChg chg="addSp delSp modSp mod">
        <pc:chgData name="Zehao Ye (PhD Dept of Civil Eng FT)" userId="d827c302-4605-4336-ac8f-67ae5ff568c8" providerId="ADAL" clId="{8B853883-A95F-41CE-B02F-EDBD4645E38B}" dt="2023-12-12T01:40:33.783" v="290" actId="1076"/>
        <pc:sldMkLst>
          <pc:docMk/>
          <pc:sldMk cId="3344901610" sldId="310"/>
        </pc:sldMkLst>
      </pc:sldChg>
      <pc:sldChg chg="addSp delSp modSp add mod ord">
        <pc:chgData name="Zehao Ye (PhD Dept of Civil Eng FT)" userId="d827c302-4605-4336-ac8f-67ae5ff568c8" providerId="ADAL" clId="{8B853883-A95F-41CE-B02F-EDBD4645E38B}" dt="2023-12-12T01:43:35.786" v="300" actId="1076"/>
        <pc:sldMkLst>
          <pc:docMk/>
          <pc:sldMk cId="185463840" sldId="311"/>
        </pc:sldMkLst>
      </pc:sldChg>
      <pc:sldChg chg="del">
        <pc:chgData name="Zehao Ye (PhD Dept of Civil Eng FT)" userId="d827c302-4605-4336-ac8f-67ae5ff568c8" providerId="ADAL" clId="{8B853883-A95F-41CE-B02F-EDBD4645E38B}" dt="2023-12-12T01:29:56.979" v="11" actId="47"/>
        <pc:sldMkLst>
          <pc:docMk/>
          <pc:sldMk cId="4160017517" sldId="311"/>
        </pc:sldMkLst>
      </pc:sldChg>
      <pc:sldChg chg="addSp delSp modSp new mod">
        <pc:chgData name="Zehao Ye (PhD Dept of Civil Eng FT)" userId="d827c302-4605-4336-ac8f-67ae5ff568c8" providerId="ADAL" clId="{8B853883-A95F-41CE-B02F-EDBD4645E38B}" dt="2023-12-12T01:53:20.915" v="315" actId="1076"/>
        <pc:sldMkLst>
          <pc:docMk/>
          <pc:sldMk cId="2883601710" sldId="312"/>
        </pc:sldMkLst>
      </pc:sldChg>
      <pc:sldChg chg="del">
        <pc:chgData name="Zehao Ye (PhD Dept of Civil Eng FT)" userId="d827c302-4605-4336-ac8f-67ae5ff568c8" providerId="ADAL" clId="{8B853883-A95F-41CE-B02F-EDBD4645E38B}" dt="2023-12-12T01:30:10.787" v="13" actId="47"/>
        <pc:sldMkLst>
          <pc:docMk/>
          <pc:sldMk cId="3128207437" sldId="312"/>
        </pc:sldMkLst>
      </pc:sldChg>
      <pc:sldChg chg="del">
        <pc:chgData name="Zehao Ye (PhD Dept of Civil Eng FT)" userId="d827c302-4605-4336-ac8f-67ae5ff568c8" providerId="ADAL" clId="{8B853883-A95F-41CE-B02F-EDBD4645E38B}" dt="2023-12-12T01:29:31.188" v="8" actId="47"/>
        <pc:sldMkLst>
          <pc:docMk/>
          <pc:sldMk cId="4181450727" sldId="313"/>
        </pc:sldMkLst>
      </pc:sldChg>
      <pc:sldChg chg="del">
        <pc:chgData name="Zehao Ye (PhD Dept of Civil Eng FT)" userId="d827c302-4605-4336-ac8f-67ae5ff568c8" providerId="ADAL" clId="{8B853883-A95F-41CE-B02F-EDBD4645E38B}" dt="2023-12-12T01:29:30.431" v="7" actId="47"/>
        <pc:sldMkLst>
          <pc:docMk/>
          <pc:sldMk cId="2843816845" sldId="314"/>
        </pc:sldMkLst>
      </pc:sldChg>
    </pc:docChg>
  </pc:docChgLst>
  <pc:docChgLst>
    <pc:chgData name="Zehao Ye (PhD Dept of Civil Eng FT)" userId="d827c302-4605-4336-ac8f-67ae5ff568c8" providerId="ADAL" clId="{4EFCE097-B05B-4E68-B1C6-AB78810C2CC1}"/>
    <pc:docChg chg="undo custSel addSld delSld modSld modMainMaster">
      <pc:chgData name="Zehao Ye (PhD Dept of Civil Eng FT)" userId="d827c302-4605-4336-ac8f-67ae5ff568c8" providerId="ADAL" clId="{4EFCE097-B05B-4E68-B1C6-AB78810C2CC1}" dt="2023-05-23T15:26:13.072" v="2509" actId="47"/>
      <pc:docMkLst>
        <pc:docMk/>
      </pc:docMkLst>
      <pc:sldChg chg="del">
        <pc:chgData name="Zehao Ye (PhD Dept of Civil Eng FT)" userId="d827c302-4605-4336-ac8f-67ae5ff568c8" providerId="ADAL" clId="{4EFCE097-B05B-4E68-B1C6-AB78810C2CC1}" dt="2023-05-23T13:10:42.528" v="220" actId="47"/>
        <pc:sldMkLst>
          <pc:docMk/>
          <pc:sldMk cId="95458856" sldId="258"/>
        </pc:sldMkLst>
      </pc:sldChg>
      <pc:sldChg chg="delSp modSp mod">
        <pc:chgData name="Zehao Ye (PhD Dept of Civil Eng FT)" userId="d827c302-4605-4336-ac8f-67ae5ff568c8" providerId="ADAL" clId="{4EFCE097-B05B-4E68-B1C6-AB78810C2CC1}" dt="2023-05-23T14:15:27.256" v="1179" actId="1076"/>
        <pc:sldMkLst>
          <pc:docMk/>
          <pc:sldMk cId="1229997833" sldId="259"/>
        </pc:sldMkLst>
      </pc:sldChg>
      <pc:sldChg chg="delSp del mod">
        <pc:chgData name="Zehao Ye (PhD Dept of Civil Eng FT)" userId="d827c302-4605-4336-ac8f-67ae5ff568c8" providerId="ADAL" clId="{4EFCE097-B05B-4E68-B1C6-AB78810C2CC1}" dt="2023-05-23T15:26:13.072" v="2509" actId="47"/>
        <pc:sldMkLst>
          <pc:docMk/>
          <pc:sldMk cId="1380242158" sldId="271"/>
        </pc:sldMkLst>
      </pc:sldChg>
      <pc:sldChg chg="del">
        <pc:chgData name="Zehao Ye (PhD Dept of Civil Eng FT)" userId="d827c302-4605-4336-ac8f-67ae5ff568c8" providerId="ADAL" clId="{4EFCE097-B05B-4E68-B1C6-AB78810C2CC1}" dt="2023-05-23T13:10:35.473" v="218" actId="47"/>
        <pc:sldMkLst>
          <pc:docMk/>
          <pc:sldMk cId="2487538718" sldId="272"/>
        </pc:sldMkLst>
      </pc:sldChg>
      <pc:sldChg chg="del">
        <pc:chgData name="Zehao Ye (PhD Dept of Civil Eng FT)" userId="d827c302-4605-4336-ac8f-67ae5ff568c8" providerId="ADAL" clId="{4EFCE097-B05B-4E68-B1C6-AB78810C2CC1}" dt="2023-05-23T13:10:43.355" v="221" actId="47"/>
        <pc:sldMkLst>
          <pc:docMk/>
          <pc:sldMk cId="3162583781" sldId="273"/>
        </pc:sldMkLst>
      </pc:sldChg>
      <pc:sldChg chg="del">
        <pc:chgData name="Zehao Ye (PhD Dept of Civil Eng FT)" userId="d827c302-4605-4336-ac8f-67ae5ff568c8" providerId="ADAL" clId="{4EFCE097-B05B-4E68-B1C6-AB78810C2CC1}" dt="2023-05-23T13:10:44.075" v="222" actId="47"/>
        <pc:sldMkLst>
          <pc:docMk/>
          <pc:sldMk cId="2146874858" sldId="274"/>
        </pc:sldMkLst>
      </pc:sldChg>
      <pc:sldChg chg="addSp delSp modSp mod">
        <pc:chgData name="Zehao Ye (PhD Dept of Civil Eng FT)" userId="d827c302-4605-4336-ac8f-67ae5ff568c8" providerId="ADAL" clId="{4EFCE097-B05B-4E68-B1C6-AB78810C2CC1}" dt="2023-05-23T13:50:42.706" v="821" actId="1076"/>
        <pc:sldMkLst>
          <pc:docMk/>
          <pc:sldMk cId="2191063385" sldId="275"/>
        </pc:sldMkLst>
      </pc:sldChg>
      <pc:sldChg chg="del">
        <pc:chgData name="Zehao Ye (PhD Dept of Civil Eng FT)" userId="d827c302-4605-4336-ac8f-67ae5ff568c8" providerId="ADAL" clId="{4EFCE097-B05B-4E68-B1C6-AB78810C2CC1}" dt="2023-05-23T13:10:44.866" v="223" actId="47"/>
        <pc:sldMkLst>
          <pc:docMk/>
          <pc:sldMk cId="702429028" sldId="276"/>
        </pc:sldMkLst>
      </pc:sldChg>
      <pc:sldChg chg="addSp delSp modSp add mod">
        <pc:chgData name="Zehao Ye (PhD Dept of Civil Eng FT)" userId="d827c302-4605-4336-ac8f-67ae5ff568c8" providerId="ADAL" clId="{4EFCE097-B05B-4E68-B1C6-AB78810C2CC1}" dt="2023-05-23T13:11:50.035" v="258" actId="1076"/>
        <pc:sldMkLst>
          <pc:docMk/>
          <pc:sldMk cId="3734547779" sldId="276"/>
        </pc:sldMkLst>
      </pc:sldChg>
      <pc:sldChg chg="addSp delSp modSp add mod">
        <pc:chgData name="Zehao Ye (PhD Dept of Civil Eng FT)" userId="d827c302-4605-4336-ac8f-67ae5ff568c8" providerId="ADAL" clId="{4EFCE097-B05B-4E68-B1C6-AB78810C2CC1}" dt="2023-05-23T13:25:15.915" v="429" actId="1076"/>
        <pc:sldMkLst>
          <pc:docMk/>
          <pc:sldMk cId="108113922" sldId="277"/>
        </pc:sldMkLst>
      </pc:sldChg>
      <pc:sldChg chg="del">
        <pc:chgData name="Zehao Ye (PhD Dept of Civil Eng FT)" userId="d827c302-4605-4336-ac8f-67ae5ff568c8" providerId="ADAL" clId="{4EFCE097-B05B-4E68-B1C6-AB78810C2CC1}" dt="2023-05-23T13:10:45.822" v="224" actId="47"/>
        <pc:sldMkLst>
          <pc:docMk/>
          <pc:sldMk cId="1312054363" sldId="277"/>
        </pc:sldMkLst>
      </pc:sldChg>
      <pc:sldChg chg="del">
        <pc:chgData name="Zehao Ye (PhD Dept of Civil Eng FT)" userId="d827c302-4605-4336-ac8f-67ae5ff568c8" providerId="ADAL" clId="{4EFCE097-B05B-4E68-B1C6-AB78810C2CC1}" dt="2023-05-23T13:10:46.656" v="225" actId="47"/>
        <pc:sldMkLst>
          <pc:docMk/>
          <pc:sldMk cId="78203729" sldId="278"/>
        </pc:sldMkLst>
      </pc:sldChg>
      <pc:sldChg chg="delSp modSp add del mod">
        <pc:chgData name="Zehao Ye (PhD Dept of Civil Eng FT)" userId="d827c302-4605-4336-ac8f-67ae5ff568c8" providerId="ADAL" clId="{4EFCE097-B05B-4E68-B1C6-AB78810C2CC1}" dt="2023-05-23T13:29:26.917" v="448" actId="47"/>
        <pc:sldMkLst>
          <pc:docMk/>
          <pc:sldMk cId="3252390946" sldId="278"/>
        </pc:sldMkLst>
      </pc:sldChg>
      <pc:sldChg chg="addSp delSp modSp add mod">
        <pc:chgData name="Zehao Ye (PhD Dept of Civil Eng FT)" userId="d827c302-4605-4336-ac8f-67ae5ff568c8" providerId="ADAL" clId="{4EFCE097-B05B-4E68-B1C6-AB78810C2CC1}" dt="2023-05-23T14:56:10.663" v="2010" actId="1076"/>
        <pc:sldMkLst>
          <pc:docMk/>
          <pc:sldMk cId="3537638031" sldId="278"/>
        </pc:sldMkLst>
      </pc:sldChg>
      <pc:sldChg chg="addSp delSp modSp add mod">
        <pc:chgData name="Zehao Ye (PhD Dept of Civil Eng FT)" userId="d827c302-4605-4336-ac8f-67ae5ff568c8" providerId="ADAL" clId="{4EFCE097-B05B-4E68-B1C6-AB78810C2CC1}" dt="2023-05-23T15:12:47.129" v="2354" actId="1076"/>
        <pc:sldMkLst>
          <pc:docMk/>
          <pc:sldMk cId="1357511580" sldId="279"/>
        </pc:sldMkLst>
      </pc:sldChg>
      <pc:sldChg chg="del">
        <pc:chgData name="Zehao Ye (PhD Dept of Civil Eng FT)" userId="d827c302-4605-4336-ac8f-67ae5ff568c8" providerId="ADAL" clId="{4EFCE097-B05B-4E68-B1C6-AB78810C2CC1}" dt="2023-05-23T13:10:47.392" v="226" actId="47"/>
        <pc:sldMkLst>
          <pc:docMk/>
          <pc:sldMk cId="2775244124" sldId="279"/>
        </pc:sldMkLst>
      </pc:sldChg>
      <pc:sldChg chg="del">
        <pc:chgData name="Zehao Ye (PhD Dept of Civil Eng FT)" userId="d827c302-4605-4336-ac8f-67ae5ff568c8" providerId="ADAL" clId="{4EFCE097-B05B-4E68-B1C6-AB78810C2CC1}" dt="2023-05-23T13:10:48.078" v="227" actId="47"/>
        <pc:sldMkLst>
          <pc:docMk/>
          <pc:sldMk cId="1725045591" sldId="280"/>
        </pc:sldMkLst>
      </pc:sldChg>
      <pc:sldChg chg="addSp modSp add mod">
        <pc:chgData name="Zehao Ye (PhD Dept of Civil Eng FT)" userId="d827c302-4605-4336-ac8f-67ae5ff568c8" providerId="ADAL" clId="{4EFCE097-B05B-4E68-B1C6-AB78810C2CC1}" dt="2023-05-23T15:18:48.868" v="2454" actId="14100"/>
        <pc:sldMkLst>
          <pc:docMk/>
          <pc:sldMk cId="3369762000" sldId="280"/>
        </pc:sldMkLst>
      </pc:sldChg>
      <pc:sldChg chg="del">
        <pc:chgData name="Zehao Ye (PhD Dept of Civil Eng FT)" userId="d827c302-4605-4336-ac8f-67ae5ff568c8" providerId="ADAL" clId="{4EFCE097-B05B-4E68-B1C6-AB78810C2CC1}" dt="2023-05-23T13:10:49.046" v="228" actId="47"/>
        <pc:sldMkLst>
          <pc:docMk/>
          <pc:sldMk cId="3088298278" sldId="281"/>
        </pc:sldMkLst>
      </pc:sldChg>
      <pc:sldChg chg="addSp delSp modSp add mod">
        <pc:chgData name="Zehao Ye (PhD Dept of Civil Eng FT)" userId="d827c302-4605-4336-ac8f-67ae5ff568c8" providerId="ADAL" clId="{4EFCE097-B05B-4E68-B1C6-AB78810C2CC1}" dt="2023-05-23T14:54:18.444" v="2002" actId="1076"/>
        <pc:sldMkLst>
          <pc:docMk/>
          <pc:sldMk cId="3363493767" sldId="281"/>
        </pc:sldMkLst>
      </pc:sldChg>
      <pc:sldChg chg="addSp delSp modSp add mod">
        <pc:chgData name="Zehao Ye (PhD Dept of Civil Eng FT)" userId="d827c302-4605-4336-ac8f-67ae5ff568c8" providerId="ADAL" clId="{4EFCE097-B05B-4E68-B1C6-AB78810C2CC1}" dt="2023-05-23T15:25:58.925" v="2508" actId="1076"/>
        <pc:sldMkLst>
          <pc:docMk/>
          <pc:sldMk cId="1987314254" sldId="282"/>
        </pc:sldMkLst>
      </pc:sldChg>
      <pc:sldMasterChg chg="addSp delSp modSp mod modSldLayout">
        <pc:chgData name="Zehao Ye (PhD Dept of Civil Eng FT)" userId="d827c302-4605-4336-ac8f-67ae5ff568c8" providerId="ADAL" clId="{4EFCE097-B05B-4E68-B1C6-AB78810C2CC1}" dt="2023-05-23T13:12:40.336" v="260"/>
        <pc:sldMasterMkLst>
          <pc:docMk/>
          <pc:sldMasterMk cId="2464665147" sldId="2147483686"/>
        </pc:sldMasterMkLst>
        <pc:sldLayoutChg chg="addSp delSp modSp mod">
          <pc:chgData name="Zehao Ye (PhD Dept of Civil Eng FT)" userId="d827c302-4605-4336-ac8f-67ae5ff568c8" providerId="ADAL" clId="{4EFCE097-B05B-4E68-B1C6-AB78810C2CC1}" dt="2023-05-23T13:12:40.336" v="260"/>
          <pc:sldLayoutMkLst>
            <pc:docMk/>
            <pc:sldMasterMk cId="2464665147" sldId="2147483686"/>
            <pc:sldLayoutMk cId="252513643" sldId="2147483675"/>
          </pc:sldLayoutMkLst>
        </pc:sldLayoutChg>
        <pc:sldLayoutChg chg="delSp mod">
          <pc:chgData name="Zehao Ye (PhD Dept of Civil Eng FT)" userId="d827c302-4605-4336-ac8f-67ae5ff568c8" providerId="ADAL" clId="{4EFCE097-B05B-4E68-B1C6-AB78810C2CC1}" dt="2023-05-23T13:09:35.738" v="167" actId="478"/>
          <pc:sldLayoutMkLst>
            <pc:docMk/>
            <pc:sldMasterMk cId="2464665147" sldId="2147483686"/>
            <pc:sldLayoutMk cId="1425965177" sldId="2147483676"/>
          </pc:sldLayoutMkLst>
        </pc:sldLayoutChg>
        <pc:sldLayoutChg chg="addSp delSp modSp mod">
          <pc:chgData name="Zehao Ye (PhD Dept of Civil Eng FT)" userId="d827c302-4605-4336-ac8f-67ae5ff568c8" providerId="ADAL" clId="{4EFCE097-B05B-4E68-B1C6-AB78810C2CC1}" dt="2023-05-23T13:10:03.047" v="212" actId="207"/>
          <pc:sldLayoutMkLst>
            <pc:docMk/>
            <pc:sldMasterMk cId="2464665147" sldId="2147483686"/>
            <pc:sldLayoutMk cId="2360122127" sldId="2147483677"/>
          </pc:sldLayoutMkLst>
        </pc:sldLayoutChg>
        <pc:sldLayoutChg chg="delSp mod">
          <pc:chgData name="Zehao Ye (PhD Dept of Civil Eng FT)" userId="d827c302-4605-4336-ac8f-67ae5ff568c8" providerId="ADAL" clId="{4EFCE097-B05B-4E68-B1C6-AB78810C2CC1}" dt="2023-05-23T13:10:11.082" v="213" actId="478"/>
          <pc:sldLayoutMkLst>
            <pc:docMk/>
            <pc:sldMasterMk cId="2464665147" sldId="2147483686"/>
            <pc:sldLayoutMk cId="771920781" sldId="2147483678"/>
          </pc:sldLayoutMkLst>
        </pc:sldLayoutChg>
        <pc:sldLayoutChg chg="delSp mod">
          <pc:chgData name="Zehao Ye (PhD Dept of Civil Eng FT)" userId="d827c302-4605-4336-ac8f-67ae5ff568c8" providerId="ADAL" clId="{4EFCE097-B05B-4E68-B1C6-AB78810C2CC1}" dt="2023-05-23T13:09:17.066" v="165" actId="478"/>
          <pc:sldLayoutMkLst>
            <pc:docMk/>
            <pc:sldMasterMk cId="2464665147" sldId="2147483686"/>
            <pc:sldLayoutMk cId="1115082506" sldId="2147483679"/>
          </pc:sldLayoutMkLst>
        </pc:sldLayoutChg>
        <pc:sldLayoutChg chg="delSp mod">
          <pc:chgData name="Zehao Ye (PhD Dept of Civil Eng FT)" userId="d827c302-4605-4336-ac8f-67ae5ff568c8" providerId="ADAL" clId="{4EFCE097-B05B-4E68-B1C6-AB78810C2CC1}" dt="2023-05-23T13:10:16.874" v="215" actId="478"/>
          <pc:sldLayoutMkLst>
            <pc:docMk/>
            <pc:sldMasterMk cId="2464665147" sldId="2147483686"/>
            <pc:sldLayoutMk cId="3790590980" sldId="2147483680"/>
          </pc:sldLayoutMkLst>
        </pc:sldLayoutChg>
        <pc:sldLayoutChg chg="delSp modSp mod">
          <pc:chgData name="Zehao Ye (PhD Dept of Civil Eng FT)" userId="d827c302-4605-4336-ac8f-67ae5ff568c8" providerId="ADAL" clId="{4EFCE097-B05B-4E68-B1C6-AB78810C2CC1}" dt="2023-05-23T13:07:55.890" v="152" actId="478"/>
          <pc:sldLayoutMkLst>
            <pc:docMk/>
            <pc:sldMasterMk cId="2464665147" sldId="2147483686"/>
            <pc:sldLayoutMk cId="4181789496" sldId="2147483681"/>
          </pc:sldLayoutMkLst>
        </pc:sldLayoutChg>
        <pc:sldLayoutChg chg="delSp mod">
          <pc:chgData name="Zehao Ye (PhD Dept of Civil Eng FT)" userId="d827c302-4605-4336-ac8f-67ae5ff568c8" providerId="ADAL" clId="{4EFCE097-B05B-4E68-B1C6-AB78810C2CC1}" dt="2023-05-23T13:08:57.651" v="160" actId="478"/>
          <pc:sldLayoutMkLst>
            <pc:docMk/>
            <pc:sldMasterMk cId="2464665147" sldId="2147483686"/>
            <pc:sldLayoutMk cId="786004992" sldId="2147483682"/>
          </pc:sldLayoutMkLst>
        </pc:sldLayoutChg>
        <pc:sldLayoutChg chg="delSp mod">
          <pc:chgData name="Zehao Ye (PhD Dept of Civil Eng FT)" userId="d827c302-4605-4336-ac8f-67ae5ff568c8" providerId="ADAL" clId="{4EFCE097-B05B-4E68-B1C6-AB78810C2CC1}" dt="2023-05-23T13:09:09.454" v="162" actId="478"/>
          <pc:sldLayoutMkLst>
            <pc:docMk/>
            <pc:sldMasterMk cId="2464665147" sldId="2147483686"/>
            <pc:sldLayoutMk cId="3218636154" sldId="2147483683"/>
          </pc:sldLayoutMkLst>
        </pc:sldLayoutChg>
        <pc:sldLayoutChg chg="delSp mod">
          <pc:chgData name="Zehao Ye (PhD Dept of Civil Eng FT)" userId="d827c302-4605-4336-ac8f-67ae5ff568c8" providerId="ADAL" clId="{4EFCE097-B05B-4E68-B1C6-AB78810C2CC1}" dt="2023-05-23T13:09:12.384" v="163" actId="478"/>
          <pc:sldLayoutMkLst>
            <pc:docMk/>
            <pc:sldMasterMk cId="2464665147" sldId="2147483686"/>
            <pc:sldLayoutMk cId="3922569280" sldId="2147483684"/>
          </pc:sldLayoutMkLst>
        </pc:sldLayoutChg>
        <pc:sldLayoutChg chg="delSp mod">
          <pc:chgData name="Zehao Ye (PhD Dept of Civil Eng FT)" userId="d827c302-4605-4336-ac8f-67ae5ff568c8" providerId="ADAL" clId="{4EFCE097-B05B-4E68-B1C6-AB78810C2CC1}" dt="2023-05-23T13:09:14.530" v="164" actId="478"/>
          <pc:sldLayoutMkLst>
            <pc:docMk/>
            <pc:sldMasterMk cId="2464665147" sldId="2147483686"/>
            <pc:sldLayoutMk cId="3700739751" sldId="2147483685"/>
          </pc:sldLayoutMkLst>
        </pc:sldLayoutChg>
      </pc:sldMasterChg>
    </pc:docChg>
  </pc:docChgLst>
  <pc:docChgLst>
    <pc:chgData name="Zehao Ye (PhD Dept of Civil Eng FT)" userId="d827c302-4605-4336-ac8f-67ae5ff568c8" providerId="ADAL" clId="{1436ABB3-52AA-44CF-BA46-878E10DB9A3B}"/>
    <pc:docChg chg="undo custSel addSld delSld modSld">
      <pc:chgData name="Zehao Ye (PhD Dept of Civil Eng FT)" userId="d827c302-4605-4336-ac8f-67ae5ff568c8" providerId="ADAL" clId="{1436ABB3-52AA-44CF-BA46-878E10DB9A3B}" dt="2024-02-26T16:17:37.263" v="1945" actId="20577"/>
      <pc:docMkLst>
        <pc:docMk/>
      </pc:docMkLst>
      <pc:sldChg chg="modSp mod">
        <pc:chgData name="Zehao Ye (PhD Dept of Civil Eng FT)" userId="d827c302-4605-4336-ac8f-67ae5ff568c8" providerId="ADAL" clId="{1436ABB3-52AA-44CF-BA46-878E10DB9A3B}" dt="2024-02-26T16:17:37.263" v="1945" actId="20577"/>
        <pc:sldMkLst>
          <pc:docMk/>
          <pc:sldMk cId="185463840" sldId="311"/>
        </pc:sldMkLst>
      </pc:sldChg>
      <pc:sldChg chg="addSp delSp modSp mod">
        <pc:chgData name="Zehao Ye (PhD Dept of Civil Eng FT)" userId="d827c302-4605-4336-ac8f-67ae5ff568c8" providerId="ADAL" clId="{1436ABB3-52AA-44CF-BA46-878E10DB9A3B}" dt="2024-02-26T15:55:43.888" v="1659" actId="22"/>
        <pc:sldMkLst>
          <pc:docMk/>
          <pc:sldMk cId="1134624846" sldId="315"/>
        </pc:sldMkLst>
      </pc:sldChg>
      <pc:sldChg chg="del">
        <pc:chgData name="Zehao Ye (PhD Dept of Civil Eng FT)" userId="d827c302-4605-4336-ac8f-67ae5ff568c8" providerId="ADAL" clId="{1436ABB3-52AA-44CF-BA46-878E10DB9A3B}" dt="2024-02-26T14:59:03.837" v="184" actId="47"/>
        <pc:sldMkLst>
          <pc:docMk/>
          <pc:sldMk cId="3566818299" sldId="316"/>
        </pc:sldMkLst>
      </pc:sldChg>
      <pc:sldChg chg="addSp delSp modSp add mod">
        <pc:chgData name="Zehao Ye (PhD Dept of Civil Eng FT)" userId="d827c302-4605-4336-ac8f-67ae5ff568c8" providerId="ADAL" clId="{1436ABB3-52AA-44CF-BA46-878E10DB9A3B}" dt="2024-02-26T15:28:49.091" v="869" actId="1076"/>
        <pc:sldMkLst>
          <pc:docMk/>
          <pc:sldMk cId="3863697377" sldId="316"/>
        </pc:sldMkLst>
      </pc:sldChg>
      <pc:sldChg chg="del">
        <pc:chgData name="Zehao Ye (PhD Dept of Civil Eng FT)" userId="d827c302-4605-4336-ac8f-67ae5ff568c8" providerId="ADAL" clId="{1436ABB3-52AA-44CF-BA46-878E10DB9A3B}" dt="2024-02-26T14:59:04.537" v="185" actId="47"/>
        <pc:sldMkLst>
          <pc:docMk/>
          <pc:sldMk cId="1724942724" sldId="317"/>
        </pc:sldMkLst>
      </pc:sldChg>
      <pc:sldChg chg="addSp delSp modSp add mod">
        <pc:chgData name="Zehao Ye (PhD Dept of Civil Eng FT)" userId="d827c302-4605-4336-ac8f-67ae5ff568c8" providerId="ADAL" clId="{1436ABB3-52AA-44CF-BA46-878E10DB9A3B}" dt="2024-02-26T15:47:12.609" v="1386" actId="1076"/>
        <pc:sldMkLst>
          <pc:docMk/>
          <pc:sldMk cId="3743956166" sldId="317"/>
        </pc:sldMkLst>
      </pc:sldChg>
      <pc:sldChg chg="addSp delSp modSp add mod">
        <pc:chgData name="Zehao Ye (PhD Dept of Civil Eng FT)" userId="d827c302-4605-4336-ac8f-67ae5ff568c8" providerId="ADAL" clId="{1436ABB3-52AA-44CF-BA46-878E10DB9A3B}" dt="2024-02-26T15:55:13.382" v="1657" actId="14100"/>
        <pc:sldMkLst>
          <pc:docMk/>
          <pc:sldMk cId="127262723" sldId="318"/>
        </pc:sldMkLst>
      </pc:sldChg>
      <pc:sldChg chg="del">
        <pc:chgData name="Zehao Ye (PhD Dept of Civil Eng FT)" userId="d827c302-4605-4336-ac8f-67ae5ff568c8" providerId="ADAL" clId="{1436ABB3-52AA-44CF-BA46-878E10DB9A3B}" dt="2024-02-26T14:59:05.253" v="186" actId="47"/>
        <pc:sldMkLst>
          <pc:docMk/>
          <pc:sldMk cId="212699391" sldId="318"/>
        </pc:sldMkLst>
      </pc:sldChg>
      <pc:sldChg chg="del">
        <pc:chgData name="Zehao Ye (PhD Dept of Civil Eng FT)" userId="d827c302-4605-4336-ac8f-67ae5ff568c8" providerId="ADAL" clId="{1436ABB3-52AA-44CF-BA46-878E10DB9A3B}" dt="2024-02-26T14:59:05.932" v="187" actId="47"/>
        <pc:sldMkLst>
          <pc:docMk/>
          <pc:sldMk cId="1198145103" sldId="319"/>
        </pc:sldMkLst>
      </pc:sldChg>
      <pc:sldChg chg="addSp delSp modSp add mod">
        <pc:chgData name="Zehao Ye (PhD Dept of Civil Eng FT)" userId="d827c302-4605-4336-ac8f-67ae5ff568c8" providerId="ADAL" clId="{1436ABB3-52AA-44CF-BA46-878E10DB9A3B}" dt="2024-02-26T16:02:56.669" v="1941" actId="1076"/>
        <pc:sldMkLst>
          <pc:docMk/>
          <pc:sldMk cId="3670227241" sldId="319"/>
        </pc:sldMkLst>
      </pc:sldChg>
      <pc:sldChg chg="del">
        <pc:chgData name="Zehao Ye (PhD Dept of Civil Eng FT)" userId="d827c302-4605-4336-ac8f-67ae5ff568c8" providerId="ADAL" clId="{1436ABB3-52AA-44CF-BA46-878E10DB9A3B}" dt="2024-02-26T14:59:09.222" v="188" actId="47"/>
        <pc:sldMkLst>
          <pc:docMk/>
          <pc:sldMk cId="521162720" sldId="320"/>
        </pc:sldMkLst>
      </pc:sldChg>
    </pc:docChg>
  </pc:docChgLst>
  <pc:docChgLst>
    <pc:chgData name="Zehao Ye (PhD Dept of Civil Eng FT)" userId="d827c302-4605-4336-ac8f-67ae5ff568c8" providerId="ADAL" clId="{7DB9A4C2-9469-40A8-AABB-A24721DB808B}"/>
    <pc:docChg chg="undo custSel addSld delSld modSld">
      <pc:chgData name="Zehao Ye (PhD Dept of Civil Eng FT)" userId="d827c302-4605-4336-ac8f-67ae5ff568c8" providerId="ADAL" clId="{7DB9A4C2-9469-40A8-AABB-A24721DB808B}" dt="2023-06-29T18:26:50.200" v="2951" actId="403"/>
      <pc:docMkLst>
        <pc:docMk/>
      </pc:docMkLst>
      <pc:sldChg chg="modSp del mod">
        <pc:chgData name="Zehao Ye (PhD Dept of Civil Eng FT)" userId="d827c302-4605-4336-ac8f-67ae5ff568c8" providerId="ADAL" clId="{7DB9A4C2-9469-40A8-AABB-A24721DB808B}" dt="2023-06-27T22:26:28.648" v="48" actId="47"/>
        <pc:sldMkLst>
          <pc:docMk/>
          <pc:sldMk cId="1229997833" sldId="259"/>
        </pc:sldMkLst>
      </pc:sldChg>
      <pc:sldChg chg="addSp delSp modSp mod">
        <pc:chgData name="Zehao Ye (PhD Dept of Civil Eng FT)" userId="d827c302-4605-4336-ac8f-67ae5ff568c8" providerId="ADAL" clId="{7DB9A4C2-9469-40A8-AABB-A24721DB808B}" dt="2023-06-28T08:49:57.597" v="2855" actId="14100"/>
        <pc:sldMkLst>
          <pc:docMk/>
          <pc:sldMk cId="2191063385" sldId="275"/>
        </pc:sldMkLst>
      </pc:sldChg>
      <pc:sldChg chg="addSp delSp modSp mod">
        <pc:chgData name="Zehao Ye (PhD Dept of Civil Eng FT)" userId="d827c302-4605-4336-ac8f-67ae5ff568c8" providerId="ADAL" clId="{7DB9A4C2-9469-40A8-AABB-A24721DB808B}" dt="2023-06-29T18:26:50.200" v="2951" actId="403"/>
        <pc:sldMkLst>
          <pc:docMk/>
          <pc:sldMk cId="281600785" sldId="277"/>
        </pc:sldMkLst>
      </pc:sldChg>
      <pc:sldChg chg="addSp delSp modSp mod">
        <pc:chgData name="Zehao Ye (PhD Dept of Civil Eng FT)" userId="d827c302-4605-4336-ac8f-67ae5ff568c8" providerId="ADAL" clId="{7DB9A4C2-9469-40A8-AABB-A24721DB808B}" dt="2023-06-27T23:34:11.082" v="994" actId="123"/>
        <pc:sldMkLst>
          <pc:docMk/>
          <pc:sldMk cId="141688172" sldId="278"/>
        </pc:sldMkLst>
      </pc:sldChg>
      <pc:sldChg chg="addSp delSp modSp mod">
        <pc:chgData name="Zehao Ye (PhD Dept of Civil Eng FT)" userId="d827c302-4605-4336-ac8f-67ae5ff568c8" providerId="ADAL" clId="{7DB9A4C2-9469-40A8-AABB-A24721DB808B}" dt="2023-06-28T08:51:21.701" v="2906" actId="14100"/>
        <pc:sldMkLst>
          <pc:docMk/>
          <pc:sldMk cId="3051984375" sldId="279"/>
        </pc:sldMkLst>
      </pc:sldChg>
      <pc:sldChg chg="delSp modSp del mod">
        <pc:chgData name="Zehao Ye (PhD Dept of Civil Eng FT)" userId="d827c302-4605-4336-ac8f-67ae5ff568c8" providerId="ADAL" clId="{7DB9A4C2-9469-40A8-AABB-A24721DB808B}" dt="2023-06-28T00:38:32.513" v="2228" actId="47"/>
        <pc:sldMkLst>
          <pc:docMk/>
          <pc:sldMk cId="2990466111" sldId="280"/>
        </pc:sldMkLst>
      </pc:sldChg>
      <pc:sldChg chg="modSp add mod">
        <pc:chgData name="Zehao Ye (PhD Dept of Civil Eng FT)" userId="d827c302-4605-4336-ac8f-67ae5ff568c8" providerId="ADAL" clId="{7DB9A4C2-9469-40A8-AABB-A24721DB808B}" dt="2023-06-28T08:49:23.908" v="2800" actId="20577"/>
        <pc:sldMkLst>
          <pc:docMk/>
          <pc:sldMk cId="1267901478" sldId="281"/>
        </pc:sldMkLst>
      </pc:sldChg>
      <pc:sldChg chg="addSp delSp modSp add mod">
        <pc:chgData name="Zehao Ye (PhD Dept of Civil Eng FT)" userId="d827c302-4605-4336-ac8f-67ae5ff568c8" providerId="ADAL" clId="{7DB9A4C2-9469-40A8-AABB-A24721DB808B}" dt="2023-06-27T23:29:02.471" v="844" actId="1076"/>
        <pc:sldMkLst>
          <pc:docMk/>
          <pc:sldMk cId="312006980" sldId="282"/>
        </pc:sldMkLst>
      </pc:sldChg>
      <pc:sldChg chg="addSp delSp modSp add mod">
        <pc:chgData name="Zehao Ye (PhD Dept of Civil Eng FT)" userId="d827c302-4605-4336-ac8f-67ae5ff568c8" providerId="ADAL" clId="{7DB9A4C2-9469-40A8-AABB-A24721DB808B}" dt="2023-06-28T00:09:09.959" v="1402" actId="20577"/>
        <pc:sldMkLst>
          <pc:docMk/>
          <pc:sldMk cId="225360677" sldId="283"/>
        </pc:sldMkLst>
      </pc:sldChg>
      <pc:sldChg chg="addSp delSp modSp add mod">
        <pc:chgData name="Zehao Ye (PhD Dept of Civil Eng FT)" userId="d827c302-4605-4336-ac8f-67ae5ff568c8" providerId="ADAL" clId="{7DB9A4C2-9469-40A8-AABB-A24721DB808B}" dt="2023-06-28T00:00:55.161" v="1274" actId="1076"/>
        <pc:sldMkLst>
          <pc:docMk/>
          <pc:sldMk cId="1126340836" sldId="284"/>
        </pc:sldMkLst>
      </pc:sldChg>
      <pc:sldChg chg="delSp modSp add mod">
        <pc:chgData name="Zehao Ye (PhD Dept of Civil Eng FT)" userId="d827c302-4605-4336-ac8f-67ae5ff568c8" providerId="ADAL" clId="{7DB9A4C2-9469-40A8-AABB-A24721DB808B}" dt="2023-06-28T08:48:46.423" v="2762" actId="20577"/>
        <pc:sldMkLst>
          <pc:docMk/>
          <pc:sldMk cId="1875611058" sldId="285"/>
        </pc:sldMkLst>
      </pc:sldChg>
      <pc:sldChg chg="addSp modSp add mod">
        <pc:chgData name="Zehao Ye (PhD Dept of Civil Eng FT)" userId="d827c302-4605-4336-ac8f-67ae5ff568c8" providerId="ADAL" clId="{7DB9A4C2-9469-40A8-AABB-A24721DB808B}" dt="2023-06-28T08:47:35.650" v="2736" actId="20577"/>
        <pc:sldMkLst>
          <pc:docMk/>
          <pc:sldMk cId="2940507124" sldId="286"/>
        </pc:sldMkLst>
      </pc:sldChg>
      <pc:sldChg chg="delSp modSp add mod">
        <pc:chgData name="Zehao Ye (PhD Dept of Civil Eng FT)" userId="d827c302-4605-4336-ac8f-67ae5ff568c8" providerId="ADAL" clId="{7DB9A4C2-9469-40A8-AABB-A24721DB808B}" dt="2023-06-28T08:46:39.058" v="2677" actId="20577"/>
        <pc:sldMkLst>
          <pc:docMk/>
          <pc:sldMk cId="1038422343" sldId="287"/>
        </pc:sldMkLst>
      </pc:sldChg>
    </pc:docChg>
  </pc:docChgLst>
  <pc:docChgLst>
    <pc:chgData name="Zehao Ye (PhD Dept of Civil Eng FT)" userId="d827c302-4605-4336-ac8f-67ae5ff568c8" providerId="ADAL" clId="{4672197B-5413-49E0-B4DF-23FE753C7C21}"/>
    <pc:docChg chg="custSel addSld modSld">
      <pc:chgData name="Zehao Ye (PhD Dept of Civil Eng FT)" userId="d827c302-4605-4336-ac8f-67ae5ff568c8" providerId="ADAL" clId="{4672197B-5413-49E0-B4DF-23FE753C7C21}" dt="2024-04-17T15:54:19.734" v="12" actId="20577"/>
      <pc:docMkLst>
        <pc:docMk/>
      </pc:docMkLst>
      <pc:sldChg chg="modSp mod">
        <pc:chgData name="Zehao Ye (PhD Dept of Civil Eng FT)" userId="d827c302-4605-4336-ac8f-67ae5ff568c8" providerId="ADAL" clId="{4672197B-5413-49E0-B4DF-23FE753C7C21}" dt="2024-04-17T15:54:19.734" v="12" actId="20577"/>
        <pc:sldMkLst>
          <pc:docMk/>
          <pc:sldMk cId="4127050049" sldId="329"/>
        </pc:sldMkLst>
      </pc:sldChg>
      <pc:sldChg chg="add">
        <pc:chgData name="Zehao Ye (PhD Dept of Civil Eng FT)" userId="d827c302-4605-4336-ac8f-67ae5ff568c8" providerId="ADAL" clId="{4672197B-5413-49E0-B4DF-23FE753C7C21}" dt="2024-04-17T15:53:14.256" v="0"/>
        <pc:sldMkLst>
          <pc:docMk/>
          <pc:sldMk cId="2353334077" sldId="330"/>
        </pc:sldMkLst>
      </pc:sldChg>
      <pc:sldChg chg="add">
        <pc:chgData name="Zehao Ye (PhD Dept of Civil Eng FT)" userId="d827c302-4605-4336-ac8f-67ae5ff568c8" providerId="ADAL" clId="{4672197B-5413-49E0-B4DF-23FE753C7C21}" dt="2024-04-17T15:53:18.742" v="1"/>
        <pc:sldMkLst>
          <pc:docMk/>
          <pc:sldMk cId="711325694" sldId="331"/>
        </pc:sldMkLst>
      </pc:sldChg>
      <pc:sldChg chg="modSp add mod">
        <pc:chgData name="Zehao Ye (PhD Dept of Civil Eng FT)" userId="d827c302-4605-4336-ac8f-67ae5ff568c8" providerId="ADAL" clId="{4672197B-5413-49E0-B4DF-23FE753C7C21}" dt="2024-04-17T15:53:53.054" v="6" actId="207"/>
        <pc:sldMkLst>
          <pc:docMk/>
          <pc:sldMk cId="2390368154" sldId="332"/>
        </pc:sldMkLst>
      </pc:sldChg>
      <pc:sldChg chg="modSp add mod">
        <pc:chgData name="Zehao Ye (PhD Dept of Civil Eng FT)" userId="d827c302-4605-4336-ac8f-67ae5ff568c8" providerId="ADAL" clId="{4672197B-5413-49E0-B4DF-23FE753C7C21}" dt="2024-04-17T15:54:05.903" v="8" actId="1076"/>
        <pc:sldMkLst>
          <pc:docMk/>
          <pc:sldMk cId="3726788744" sldId="333"/>
        </pc:sldMkLst>
      </pc:sldChg>
    </pc:docChg>
  </pc:docChgLst>
  <pc:docChgLst>
    <pc:chgData name="Kamil Altinay (PhD Dept of Civil Eng FT)" userId="2ca6ebfc-f1c8-44fb-be4b-5e7c190e5177" providerId="ADAL" clId="{867D7141-E0E5-4199-9592-411BC3FC11A9}"/>
    <pc:docChg chg="undo custSel addSld delSld modSld sldOrd modMainMaster">
      <pc:chgData name="Kamil Altinay (PhD Dept of Civil Eng FT)" userId="2ca6ebfc-f1c8-44fb-be4b-5e7c190e5177" providerId="ADAL" clId="{867D7141-E0E5-4199-9592-411BC3FC11A9}" dt="2025-05-30T14:14:26.488" v="688" actId="1076"/>
      <pc:docMkLst>
        <pc:docMk/>
      </pc:docMkLst>
      <pc:sldChg chg="ord">
        <pc:chgData name="Kamil Altinay (PhD Dept of Civil Eng FT)" userId="2ca6ebfc-f1c8-44fb-be4b-5e7c190e5177" providerId="ADAL" clId="{867D7141-E0E5-4199-9592-411BC3FC11A9}" dt="2025-05-30T14:02:14.249" v="625"/>
        <pc:sldMkLst>
          <pc:docMk/>
          <pc:sldMk cId="3950412604" sldId="346"/>
        </pc:sldMkLst>
      </pc:sldChg>
      <pc:sldChg chg="del">
        <pc:chgData name="Kamil Altinay (PhD Dept of Civil Eng FT)" userId="2ca6ebfc-f1c8-44fb-be4b-5e7c190e5177" providerId="ADAL" clId="{867D7141-E0E5-4199-9592-411BC3FC11A9}" dt="2025-05-30T13:53:25.910" v="508" actId="47"/>
        <pc:sldMkLst>
          <pc:docMk/>
          <pc:sldMk cId="2685282210" sldId="348"/>
        </pc:sldMkLst>
      </pc:sldChg>
      <pc:sldChg chg="modSp del mod">
        <pc:chgData name="Kamil Altinay (PhD Dept of Civil Eng FT)" userId="2ca6ebfc-f1c8-44fb-be4b-5e7c190e5177" providerId="ADAL" clId="{867D7141-E0E5-4199-9592-411BC3FC11A9}" dt="2025-05-30T13:53:15.948" v="506" actId="47"/>
        <pc:sldMkLst>
          <pc:docMk/>
          <pc:sldMk cId="4080247155" sldId="351"/>
        </pc:sldMkLst>
      </pc:sldChg>
      <pc:sldChg chg="del">
        <pc:chgData name="Kamil Altinay (PhD Dept of Civil Eng FT)" userId="2ca6ebfc-f1c8-44fb-be4b-5e7c190e5177" providerId="ADAL" clId="{867D7141-E0E5-4199-9592-411BC3FC11A9}" dt="2025-05-30T13:53:27.523" v="509" actId="47"/>
        <pc:sldMkLst>
          <pc:docMk/>
          <pc:sldMk cId="2051887808" sldId="352"/>
        </pc:sldMkLst>
      </pc:sldChg>
      <pc:sldChg chg="del">
        <pc:chgData name="Kamil Altinay (PhD Dept of Civil Eng FT)" userId="2ca6ebfc-f1c8-44fb-be4b-5e7c190e5177" providerId="ADAL" clId="{867D7141-E0E5-4199-9592-411BC3FC11A9}" dt="2025-05-30T13:53:24.766" v="507" actId="47"/>
        <pc:sldMkLst>
          <pc:docMk/>
          <pc:sldMk cId="4173320939" sldId="353"/>
        </pc:sldMkLst>
      </pc:sldChg>
      <pc:sldChg chg="addSp delSp modSp new mod">
        <pc:chgData name="Kamil Altinay (PhD Dept of Civil Eng FT)" userId="2ca6ebfc-f1c8-44fb-be4b-5e7c190e5177" providerId="ADAL" clId="{867D7141-E0E5-4199-9592-411BC3FC11A9}" dt="2025-05-30T14:09:43.243" v="684" actId="1076"/>
        <pc:sldMkLst>
          <pc:docMk/>
          <pc:sldMk cId="290222038" sldId="354"/>
        </pc:sldMkLst>
      </pc:sldChg>
      <pc:sldChg chg="new del">
        <pc:chgData name="Kamil Altinay (PhD Dept of Civil Eng FT)" userId="2ca6ebfc-f1c8-44fb-be4b-5e7c190e5177" providerId="ADAL" clId="{867D7141-E0E5-4199-9592-411BC3FC11A9}" dt="2025-05-30T09:27:18.972" v="9" actId="47"/>
        <pc:sldMkLst>
          <pc:docMk/>
          <pc:sldMk cId="3731257349" sldId="354"/>
        </pc:sldMkLst>
      </pc:sldChg>
      <pc:sldChg chg="addSp delSp modSp new mod modAnim">
        <pc:chgData name="Kamil Altinay (PhD Dept of Civil Eng FT)" userId="2ca6ebfc-f1c8-44fb-be4b-5e7c190e5177" providerId="ADAL" clId="{867D7141-E0E5-4199-9592-411BC3FC11A9}" dt="2025-05-30T13:39:57.346" v="413" actId="20577"/>
        <pc:sldMkLst>
          <pc:docMk/>
          <pc:sldMk cId="1207058727" sldId="355"/>
        </pc:sldMkLst>
      </pc:sldChg>
      <pc:sldChg chg="addSp delSp modSp new mod ord delAnim modAnim">
        <pc:chgData name="Kamil Altinay (PhD Dept of Civil Eng FT)" userId="2ca6ebfc-f1c8-44fb-be4b-5e7c190e5177" providerId="ADAL" clId="{867D7141-E0E5-4199-9592-411BC3FC11A9}" dt="2025-05-30T13:02:43.213" v="151" actId="166"/>
        <pc:sldMkLst>
          <pc:docMk/>
          <pc:sldMk cId="2386132645" sldId="356"/>
        </pc:sldMkLst>
      </pc:sldChg>
      <pc:sldChg chg="addSp delSp modSp new del mod">
        <pc:chgData name="Kamil Altinay (PhD Dept of Civil Eng FT)" userId="2ca6ebfc-f1c8-44fb-be4b-5e7c190e5177" providerId="ADAL" clId="{867D7141-E0E5-4199-9592-411BC3FC11A9}" dt="2025-05-30T13:41:45.326" v="425" actId="47"/>
        <pc:sldMkLst>
          <pc:docMk/>
          <pc:sldMk cId="1910194498" sldId="357"/>
        </pc:sldMkLst>
      </pc:sldChg>
      <pc:sldChg chg="addSp delSp modSp new mod modAnim">
        <pc:chgData name="Kamil Altinay (PhD Dept of Civil Eng FT)" userId="2ca6ebfc-f1c8-44fb-be4b-5e7c190e5177" providerId="ADAL" clId="{867D7141-E0E5-4199-9592-411BC3FC11A9}" dt="2025-05-30T13:41:35.188" v="421" actId="1076"/>
        <pc:sldMkLst>
          <pc:docMk/>
          <pc:sldMk cId="1211933047" sldId="358"/>
        </pc:sldMkLst>
      </pc:sldChg>
      <pc:sldChg chg="addSp delSp modSp add del mod setBg delAnim modAnim">
        <pc:chgData name="Kamil Altinay (PhD Dept of Civil Eng FT)" userId="2ca6ebfc-f1c8-44fb-be4b-5e7c190e5177" providerId="ADAL" clId="{867D7141-E0E5-4199-9592-411BC3FC11A9}" dt="2025-05-30T13:47:13.790" v="469" actId="47"/>
        <pc:sldMkLst>
          <pc:docMk/>
          <pc:sldMk cId="367347499" sldId="359"/>
        </pc:sldMkLst>
      </pc:sldChg>
      <pc:sldChg chg="addSp delSp modSp new mod modAnim">
        <pc:chgData name="Kamil Altinay (PhD Dept of Civil Eng FT)" userId="2ca6ebfc-f1c8-44fb-be4b-5e7c190e5177" providerId="ADAL" clId="{867D7141-E0E5-4199-9592-411BC3FC11A9}" dt="2025-05-30T13:48:25.696" v="480"/>
        <pc:sldMkLst>
          <pc:docMk/>
          <pc:sldMk cId="4007001197" sldId="360"/>
        </pc:sldMkLst>
      </pc:sldChg>
      <pc:sldChg chg="addSp delSp modSp add del mod delAnim">
        <pc:chgData name="Kamil Altinay (PhD Dept of Civil Eng FT)" userId="2ca6ebfc-f1c8-44fb-be4b-5e7c190e5177" providerId="ADAL" clId="{867D7141-E0E5-4199-9592-411BC3FC11A9}" dt="2025-05-30T14:14:26.488" v="688" actId="1076"/>
        <pc:sldMkLst>
          <pc:docMk/>
          <pc:sldMk cId="4214588066" sldId="361"/>
        </pc:sldMkLst>
      </pc:sldChg>
      <pc:sldChg chg="addSp delSp modSp new mod">
        <pc:chgData name="Kamil Altinay (PhD Dept of Civil Eng FT)" userId="2ca6ebfc-f1c8-44fb-be4b-5e7c190e5177" providerId="ADAL" clId="{867D7141-E0E5-4199-9592-411BC3FC11A9}" dt="2025-05-30T13:57:34.439" v="568" actId="478"/>
        <pc:sldMkLst>
          <pc:docMk/>
          <pc:sldMk cId="3944936026" sldId="362"/>
        </pc:sldMkLst>
      </pc:sldChg>
      <pc:sldChg chg="new del">
        <pc:chgData name="Kamil Altinay (PhD Dept of Civil Eng FT)" userId="2ca6ebfc-f1c8-44fb-be4b-5e7c190e5177" providerId="ADAL" clId="{867D7141-E0E5-4199-9592-411BC3FC11A9}" dt="2025-05-30T13:56:50.937" v="547" actId="47"/>
        <pc:sldMkLst>
          <pc:docMk/>
          <pc:sldMk cId="3965565853" sldId="363"/>
        </pc:sldMkLst>
      </pc:sldChg>
      <pc:sldChg chg="addSp delSp modSp new mod">
        <pc:chgData name="Kamil Altinay (PhD Dept of Civil Eng FT)" userId="2ca6ebfc-f1c8-44fb-be4b-5e7c190e5177" providerId="ADAL" clId="{867D7141-E0E5-4199-9592-411BC3FC11A9}" dt="2025-05-30T13:57:17.141" v="567" actId="20577"/>
        <pc:sldMkLst>
          <pc:docMk/>
          <pc:sldMk cId="2877706024" sldId="364"/>
        </pc:sldMkLst>
      </pc:sldChg>
      <pc:sldChg chg="addSp delSp modSp new mod">
        <pc:chgData name="Kamil Altinay (PhD Dept of Civil Eng FT)" userId="2ca6ebfc-f1c8-44fb-be4b-5e7c190e5177" providerId="ADAL" clId="{867D7141-E0E5-4199-9592-411BC3FC11A9}" dt="2025-05-30T13:59:54.211" v="610" actId="1076"/>
        <pc:sldMkLst>
          <pc:docMk/>
          <pc:sldMk cId="3187288413" sldId="365"/>
        </pc:sldMkLst>
      </pc:sldChg>
      <pc:sldChg chg="addSp modSp new mod">
        <pc:chgData name="Kamil Altinay (PhD Dept of Civil Eng FT)" userId="2ca6ebfc-f1c8-44fb-be4b-5e7c190e5177" providerId="ADAL" clId="{867D7141-E0E5-4199-9592-411BC3FC11A9}" dt="2025-05-30T14:00:56.700" v="623" actId="20577"/>
        <pc:sldMkLst>
          <pc:docMk/>
          <pc:sldMk cId="4182202952" sldId="366"/>
        </pc:sldMkLst>
      </pc:sldChg>
      <pc:sldChg chg="addSp delSp modSp new mod">
        <pc:chgData name="Kamil Altinay (PhD Dept of Civil Eng FT)" userId="2ca6ebfc-f1c8-44fb-be4b-5e7c190e5177" providerId="ADAL" clId="{867D7141-E0E5-4199-9592-411BC3FC11A9}" dt="2025-05-30T14:07:17.135" v="682" actId="20577"/>
        <pc:sldMkLst>
          <pc:docMk/>
          <pc:sldMk cId="4138860381" sldId="367"/>
        </pc:sldMkLst>
      </pc:sldChg>
      <pc:sldMasterChg chg="modSp mod">
        <pc:chgData name="Kamil Altinay (PhD Dept of Civil Eng FT)" userId="2ca6ebfc-f1c8-44fb-be4b-5e7c190e5177" providerId="ADAL" clId="{867D7141-E0E5-4199-9592-411BC3FC11A9}" dt="2025-05-30T08:56:57.489" v="6" actId="14100"/>
        <pc:sldMasterMkLst>
          <pc:docMk/>
          <pc:sldMasterMk cId="2464665147" sldId="2147483686"/>
        </pc:sldMasterMkLst>
        <pc:spChg chg="mod">
          <ac:chgData name="Kamil Altinay (PhD Dept of Civil Eng FT)" userId="2ca6ebfc-f1c8-44fb-be4b-5e7c190e5177" providerId="ADAL" clId="{867D7141-E0E5-4199-9592-411BC3FC11A9}" dt="2025-05-30T08:56:47.297" v="4" actId="1076"/>
          <ac:spMkLst>
            <pc:docMk/>
            <pc:sldMasterMk cId="2464665147" sldId="2147483686"/>
            <ac:spMk id="7" creationId="{416A0E3C-60E6-4F39-BC55-5F7C224E1F7C}"/>
          </ac:spMkLst>
        </pc:spChg>
      </pc:sldMasterChg>
    </pc:docChg>
  </pc:docChgLst>
  <pc:docChgLst>
    <pc:chgData name="Zehao Ye (PhD Dept of Civil Eng FT)" userId="d827c302-4605-4336-ac8f-67ae5ff568c8" providerId="ADAL" clId="{4B74D49E-F001-42A8-B670-6FB322200E3F}"/>
    <pc:docChg chg="undo custSel modSld">
      <pc:chgData name="Zehao Ye (PhD Dept of Civil Eng FT)" userId="d827c302-4605-4336-ac8f-67ae5ff568c8" providerId="ADAL" clId="{4B74D49E-F001-42A8-B670-6FB322200E3F}" dt="2024-03-21T02:03:18.223" v="80" actId="113"/>
      <pc:docMkLst>
        <pc:docMk/>
      </pc:docMkLst>
      <pc:sldChg chg="addSp delSp modSp mod">
        <pc:chgData name="Zehao Ye (PhD Dept of Civil Eng FT)" userId="d827c302-4605-4336-ac8f-67ae5ff568c8" providerId="ADAL" clId="{4B74D49E-F001-42A8-B670-6FB322200E3F}" dt="2024-03-21T02:01:39.373" v="73" actId="1076"/>
        <pc:sldMkLst>
          <pc:docMk/>
          <pc:sldMk cId="1206804472" sldId="320"/>
        </pc:sldMkLst>
      </pc:sldChg>
      <pc:sldChg chg="modSp mod">
        <pc:chgData name="Zehao Ye (PhD Dept of Civil Eng FT)" userId="d827c302-4605-4336-ac8f-67ae5ff568c8" providerId="ADAL" clId="{4B74D49E-F001-42A8-B670-6FB322200E3F}" dt="2024-03-21T01:59:56.086" v="69" actId="20577"/>
        <pc:sldMkLst>
          <pc:docMk/>
          <pc:sldMk cId="2635951633" sldId="321"/>
        </pc:sldMkLst>
      </pc:sldChg>
      <pc:sldChg chg="modSp mod">
        <pc:chgData name="Zehao Ye (PhD Dept of Civil Eng FT)" userId="d827c302-4605-4336-ac8f-67ae5ff568c8" providerId="ADAL" clId="{4B74D49E-F001-42A8-B670-6FB322200E3F}" dt="2024-03-21T02:00:24.105" v="70" actId="1076"/>
        <pc:sldMkLst>
          <pc:docMk/>
          <pc:sldMk cId="1054583220" sldId="322"/>
        </pc:sldMkLst>
      </pc:sldChg>
      <pc:sldChg chg="modSp mod">
        <pc:chgData name="Zehao Ye (PhD Dept of Civil Eng FT)" userId="d827c302-4605-4336-ac8f-67ae5ff568c8" providerId="ADAL" clId="{4B74D49E-F001-42A8-B670-6FB322200E3F}" dt="2024-03-21T02:03:18.223" v="80" actId="113"/>
        <pc:sldMkLst>
          <pc:docMk/>
          <pc:sldMk cId="3000710800" sldId="323"/>
        </pc:sldMkLst>
      </pc:sldChg>
      <pc:sldChg chg="modSp mod">
        <pc:chgData name="Zehao Ye (PhD Dept of Civil Eng FT)" userId="d827c302-4605-4336-ac8f-67ae5ff568c8" providerId="ADAL" clId="{4B74D49E-F001-42A8-B670-6FB322200E3F}" dt="2024-03-21T01:58:26.706" v="62" actId="1076"/>
        <pc:sldMkLst>
          <pc:docMk/>
          <pc:sldMk cId="2190753222" sldId="324"/>
        </pc:sldMkLst>
      </pc:sldChg>
      <pc:sldChg chg="modSp mod">
        <pc:chgData name="Zehao Ye (PhD Dept of Civil Eng FT)" userId="d827c302-4605-4336-ac8f-67ae5ff568c8" providerId="ADAL" clId="{4B74D49E-F001-42A8-B670-6FB322200E3F}" dt="2024-03-21T02:02:16.070" v="79" actId="1035"/>
        <pc:sldMkLst>
          <pc:docMk/>
          <pc:sldMk cId="151412146" sldId="325"/>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n-US"/>
              <a:t>Training split</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Images</c:v>
                </c:pt>
              </c:strCache>
            </c:strRef>
          </c:tx>
          <c:dPt>
            <c:idx val="0"/>
            <c:bubble3D val="0"/>
            <c:spPr>
              <a:gradFill rotWithShape="1">
                <a:gsLst>
                  <a:gs pos="0">
                    <a:schemeClr val="accent1">
                      <a:shade val="85000"/>
                      <a:satMod val="130000"/>
                    </a:schemeClr>
                  </a:gs>
                  <a:gs pos="34000">
                    <a:schemeClr val="accent1">
                      <a:shade val="87000"/>
                      <a:satMod val="125000"/>
                    </a:schemeClr>
                  </a:gs>
                  <a:gs pos="70000">
                    <a:schemeClr val="accent1">
                      <a:tint val="100000"/>
                      <a:shade val="90000"/>
                      <a:satMod val="130000"/>
                    </a:schemeClr>
                  </a:gs>
                  <a:gs pos="100000">
                    <a:schemeClr val="accent1">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c:spPr>
            <c:extLst>
              <c:ext xmlns:c16="http://schemas.microsoft.com/office/drawing/2014/chart" uri="{C3380CC4-5D6E-409C-BE32-E72D297353CC}">
                <c16:uniqueId val="{00000002-06AB-4E8C-BA8D-C0EB1BBB2315}"/>
              </c:ext>
            </c:extLst>
          </c:dPt>
          <c:dPt>
            <c:idx val="1"/>
            <c:bubble3D val="0"/>
            <c:spPr>
              <a:gradFill rotWithShape="1">
                <a:gsLst>
                  <a:gs pos="0">
                    <a:schemeClr val="accent2">
                      <a:shade val="85000"/>
                      <a:satMod val="130000"/>
                    </a:schemeClr>
                  </a:gs>
                  <a:gs pos="34000">
                    <a:schemeClr val="accent2">
                      <a:shade val="87000"/>
                      <a:satMod val="125000"/>
                    </a:schemeClr>
                  </a:gs>
                  <a:gs pos="70000">
                    <a:schemeClr val="accent2">
                      <a:tint val="100000"/>
                      <a:shade val="90000"/>
                      <a:satMod val="130000"/>
                    </a:schemeClr>
                  </a:gs>
                  <a:gs pos="100000">
                    <a:schemeClr val="accent2">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c:spPr>
            <c:extLst>
              <c:ext xmlns:c16="http://schemas.microsoft.com/office/drawing/2014/chart" uri="{C3380CC4-5D6E-409C-BE32-E72D297353CC}">
                <c16:uniqueId val="{00000001-06AB-4E8C-BA8D-C0EB1BBB2315}"/>
              </c:ext>
            </c:extLst>
          </c:dPt>
          <c:dLbls>
            <c:dLbl>
              <c:idx val="0"/>
              <c:tx>
                <c:rich>
                  <a:bodyPr/>
                  <a:lstStyle/>
                  <a:p>
                    <a:fld id="{932CA208-1E28-4872-92B3-DA37B08130BF}" type="VALUE">
                      <a:rPr lang="en-US"/>
                      <a:pPr/>
                      <a:t>[VALUE]</a:t>
                    </a:fld>
                    <a:r>
                      <a:rPr lang="en-US" baseline="0" dirty="0"/>
                      <a:t>, </a:t>
                    </a:r>
                  </a:p>
                </c:rich>
              </c:tx>
              <c:dLblPos val="ctr"/>
              <c:showLegendKey val="0"/>
              <c:showVal val="1"/>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06AB-4E8C-BA8D-C0EB1BBB2315}"/>
                </c:ext>
              </c:extLst>
            </c:dLbl>
            <c:dLbl>
              <c:idx val="1"/>
              <c:tx>
                <c:rich>
                  <a:bodyPr/>
                  <a:lstStyle/>
                  <a:p>
                    <a:fld id="{5FB62D35-38C9-4353-82FD-45E91060927C}" type="VALUE">
                      <a:rPr lang="en-US" smtClean="0"/>
                      <a:pPr/>
                      <a:t>[VALUE]</a:t>
                    </a:fld>
                    <a:r>
                      <a:rPr lang="en-US" baseline="0" dirty="0"/>
                      <a:t>,</a:t>
                    </a:r>
                  </a:p>
                </c:rich>
              </c:tx>
              <c:dLblPos val="ctr"/>
              <c:showLegendKey val="0"/>
              <c:showVal val="1"/>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06AB-4E8C-BA8D-C0EB1BBB2315}"/>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Normal</c:v>
                </c:pt>
                <c:pt idx="1">
                  <c:v>Defective</c:v>
                </c:pt>
              </c:strCache>
            </c:strRef>
          </c:cat>
          <c:val>
            <c:numRef>
              <c:f>Sheet1!$B$2:$B$3</c:f>
              <c:numCache>
                <c:formatCode>#,##0</c:formatCode>
                <c:ptCount val="2"/>
                <c:pt idx="0">
                  <c:v>552820</c:v>
                </c:pt>
                <c:pt idx="1">
                  <c:v>487309</c:v>
                </c:pt>
              </c:numCache>
            </c:numRef>
          </c:val>
          <c:extLst>
            <c:ext xmlns:c16="http://schemas.microsoft.com/office/drawing/2014/chart" uri="{C3380CC4-5D6E-409C-BE32-E72D297353CC}">
              <c16:uniqueId val="{00000000-06AB-4E8C-BA8D-C0EB1BBB2315}"/>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4">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omments/modernComment_176_589D7304.xml><?xml version="1.0" encoding="utf-8"?>
<p188:cmLst xmlns:a="http://schemas.openxmlformats.org/drawingml/2006/main" xmlns:r="http://schemas.openxmlformats.org/officeDocument/2006/relationships" xmlns:p188="http://schemas.microsoft.com/office/powerpoint/2018/8/main">
  <p188:cm id="{264B6477-1E2E-4909-A9BC-372F0A630670}" authorId="{B19ED192-06F4-1918-D81A-FC7A36141FC3}" created="2025-06-09T09:14:58.378">
    <ac:txMkLst xmlns:ac="http://schemas.microsoft.com/office/drawing/2013/main/command">
      <pc:docMk xmlns:pc="http://schemas.microsoft.com/office/powerpoint/2013/main/command"/>
      <pc:sldMk xmlns:pc="http://schemas.microsoft.com/office/powerpoint/2013/main/command" cId="1486713604" sldId="374"/>
      <ac:spMk id="6" creationId="{58E977D3-9DDA-19C3-DABC-10CB207A0A45}"/>
      <ac:txMk cp="0" len="56">
        <ac:context len="136" hash="349698418"/>
      </ac:txMk>
    </ac:txMkLst>
    <p188:pos x="3703335" y="337895"/>
    <p188:txBody>
      <a:bodyPr/>
      <a:lstStyle/>
      <a:p>
        <a:r>
          <a:rPr lang="en-GB"/>
          <a:t>Write exactly what is F2 score of subset and of AL</a:t>
        </a:r>
      </a:p>
    </p188:txBody>
  </p188:cm>
</p188:cmLst>
</file>

<file path=ppt/comments/modernComment_181_6943B7B2.xml><?xml version="1.0" encoding="utf-8"?>
<p188:cmLst xmlns:a="http://schemas.openxmlformats.org/drawingml/2006/main" xmlns:r="http://schemas.openxmlformats.org/officeDocument/2006/relationships" xmlns:p188="http://schemas.microsoft.com/office/powerpoint/2018/8/main">
  <p188:cm id="{78AD486D-FFFF-4685-9FDD-61651CC6A0DD}" authorId="{B19ED192-06F4-1918-D81A-FC7A36141FC3}" created="2025-06-09T09:02:00.123">
    <pc:sldMkLst xmlns:pc="http://schemas.microsoft.com/office/powerpoint/2013/main/command">
      <pc:docMk/>
      <pc:sldMk cId="2641955328" sldId="379"/>
    </pc:sldMkLst>
    <p188:txBody>
      <a:bodyPr/>
      <a:lstStyle/>
      <a:p>
        <a:r>
          <a:rPr lang="en-GB"/>
          <a:t>Add some nice image here on the fist slide </a:t>
        </a:r>
      </a:p>
    </p188:txBody>
  </p188:cm>
</p188:cmLst>
</file>

<file path=ppt/comments/modernComment_187_638D6192.xml><?xml version="1.0" encoding="utf-8"?>
<p188:cmLst xmlns:a="http://schemas.openxmlformats.org/drawingml/2006/main" xmlns:r="http://schemas.openxmlformats.org/officeDocument/2006/relationships" xmlns:p188="http://schemas.microsoft.com/office/powerpoint/2018/8/main">
  <p188:cm id="{16F6392D-D1F7-431F-A1EA-CF5FF45EB0B9}" authorId="{B19ED192-06F4-1918-D81A-FC7A36141FC3}" created="2025-06-09T09:07:10.306">
    <pc:sldMkLst xmlns:pc="http://schemas.microsoft.com/office/powerpoint/2013/main/command">
      <pc:docMk/>
      <pc:sldMk cId="1736199145" sldId="373"/>
    </pc:sldMkLst>
    <p188:txBody>
      <a:bodyPr/>
      <a:lstStyle/>
      <a:p>
        <a:r>
          <a:rPr lang="en-GB"/>
          <a:t>You need to say here that you are training to minimise F2 score </a:t>
        </a:r>
      </a:p>
    </p188:txBody>
  </p188:cm>
</p188:cmLst>
</file>

<file path=ppt/comments/modernComment_18A_45AA3513.xml><?xml version="1.0" encoding="utf-8"?>
<p188:cmLst xmlns:a="http://schemas.openxmlformats.org/drawingml/2006/main" xmlns:r="http://schemas.openxmlformats.org/officeDocument/2006/relationships" xmlns:p188="http://schemas.microsoft.com/office/powerpoint/2018/8/main">
  <p188:cm id="{3BD8D1DE-66B2-4F05-939F-8808655B19CB}" authorId="{B19ED192-06F4-1918-D81A-FC7A36141FC3}" created="2025-06-09T09:15:35.998">
    <ac:deMkLst xmlns:ac="http://schemas.microsoft.com/office/drawing/2013/main/command">
      <pc:docMk xmlns:pc="http://schemas.microsoft.com/office/powerpoint/2013/main/command"/>
      <pc:sldMk xmlns:pc="http://schemas.microsoft.com/office/powerpoint/2013/main/command" cId="1168782611" sldId="394"/>
      <ac:spMk id="8" creationId="{F83AB770-EF78-C0B5-B554-B129020A9843}"/>
    </ac:deMkLst>
    <p188:txBody>
      <a:bodyPr/>
      <a:lstStyle/>
      <a:p>
        <a:r>
          <a:rPr lang="en-GB"/>
          <a:t>You need to explain here that the test set is same for all models, and what is that test set </a:t>
        </a:r>
      </a:p>
    </p188:txBody>
  </p188:cm>
</p188: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a:extLst>
              <a:ext uri="{FF2B5EF4-FFF2-40B4-BE49-F238E27FC236}">
                <a16:creationId xmlns:a16="http://schemas.microsoft.com/office/drawing/2014/main" id="{38113B77-CFF3-1D61-A4C4-E01DD0A8929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a:extLst>
              <a:ext uri="{FF2B5EF4-FFF2-40B4-BE49-F238E27FC236}">
                <a16:creationId xmlns:a16="http://schemas.microsoft.com/office/drawing/2014/main" id="{9E040698-37A5-AD24-187F-633BB89F4CF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C90CC31-06D8-49DB-96FD-AA6125C19382}" type="datetimeFigureOut">
              <a:rPr lang="zh-CN" altLang="en-US" smtClean="0"/>
              <a:t>2025/6/11</a:t>
            </a:fld>
            <a:endParaRPr lang="zh-CN" altLang="en-US"/>
          </a:p>
        </p:txBody>
      </p:sp>
      <p:sp>
        <p:nvSpPr>
          <p:cNvPr id="4" name="页脚占位符 3">
            <a:extLst>
              <a:ext uri="{FF2B5EF4-FFF2-40B4-BE49-F238E27FC236}">
                <a16:creationId xmlns:a16="http://schemas.microsoft.com/office/drawing/2014/main" id="{BDAA0C3C-6749-9198-5777-75E80AF9578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a:extLst>
              <a:ext uri="{FF2B5EF4-FFF2-40B4-BE49-F238E27FC236}">
                <a16:creationId xmlns:a16="http://schemas.microsoft.com/office/drawing/2014/main" id="{28AEA539-0826-FF39-C382-726CBC5C25D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8F630FD-3FB8-4C80-98F7-66FAE58FD876}" type="slidenum">
              <a:rPr lang="zh-CN" altLang="en-US" smtClean="0"/>
              <a:t>‹#›</a:t>
            </a:fld>
            <a:endParaRPr lang="zh-CN" altLang="en-US"/>
          </a:p>
        </p:txBody>
      </p:sp>
    </p:spTree>
    <p:extLst>
      <p:ext uri="{BB962C8B-B14F-4D97-AF65-F5344CB8AC3E}">
        <p14:creationId xmlns:p14="http://schemas.microsoft.com/office/powerpoint/2010/main" val="22189391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CF23BB-9382-46BC-81D7-E6C068B3093C}" type="datetimeFigureOut">
              <a:rPr lang="zh-CN" altLang="en-US" smtClean="0"/>
              <a:t>2025/6/11</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C2597A-6F6D-49D8-A7D6-EA71D8CD0045}" type="slidenum">
              <a:rPr lang="zh-CN" altLang="en-US" smtClean="0"/>
              <a:t>‹#›</a:t>
            </a:fld>
            <a:endParaRPr lang="zh-CN" altLang="en-US"/>
          </a:p>
        </p:txBody>
      </p:sp>
    </p:spTree>
    <p:extLst>
      <p:ext uri="{BB962C8B-B14F-4D97-AF65-F5344CB8AC3E}">
        <p14:creationId xmlns:p14="http://schemas.microsoft.com/office/powerpoint/2010/main" val="17264860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GB" dirty="0"/>
              <a:t>Hello everyone, my name is Kamil Altinay from the University of Birmingham, and my group mate Zehao is also here with me. Together with our supervisor, Dr. Jelena </a:t>
            </a:r>
            <a:r>
              <a:rPr lang="en-GB" dirty="0" err="1"/>
              <a:t>Ninić</a:t>
            </a:r>
            <a:r>
              <a:rPr lang="en-GB" dirty="0"/>
              <a:t>, we focus on applying AI and machine learning techniques to civil engineering problems.</a:t>
            </a:r>
          </a:p>
          <a:p>
            <a:r>
              <a:rPr lang="en-GB" dirty="0"/>
              <a:t>Today, I will present one of our recent projects titled</a:t>
            </a:r>
          </a:p>
        </p:txBody>
      </p:sp>
      <p:sp>
        <p:nvSpPr>
          <p:cNvPr id="4" name="灯片编号占位符 3"/>
          <p:cNvSpPr>
            <a:spLocks noGrp="1"/>
          </p:cNvSpPr>
          <p:nvPr>
            <p:ph type="sldNum" sz="quarter" idx="5"/>
          </p:nvPr>
        </p:nvSpPr>
        <p:spPr/>
        <p:txBody>
          <a:bodyPr/>
          <a:lstStyle/>
          <a:p>
            <a:fld id="{38C2597A-6F6D-49D8-A7D6-EA71D8CD0045}" type="slidenum">
              <a:rPr lang="zh-CN" altLang="en-US" smtClean="0"/>
              <a:t>1</a:t>
            </a:fld>
            <a:endParaRPr lang="zh-CN" altLang="en-US"/>
          </a:p>
        </p:txBody>
      </p:sp>
    </p:spTree>
    <p:extLst>
      <p:ext uri="{BB962C8B-B14F-4D97-AF65-F5344CB8AC3E}">
        <p14:creationId xmlns:p14="http://schemas.microsoft.com/office/powerpoint/2010/main" val="1080220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To build our </a:t>
            </a:r>
            <a:r>
              <a:rPr lang="en-GB" b="1" dirty="0"/>
              <a:t>initial high-quality training set</a:t>
            </a:r>
            <a:r>
              <a:rPr lang="en-GB" dirty="0"/>
              <a:t>, we applied </a:t>
            </a:r>
            <a:r>
              <a:rPr lang="en-GB" b="1" dirty="0"/>
              <a:t>Image Quality Assessment (IQA)</a:t>
            </a:r>
            <a:r>
              <a:rPr lang="en-GB" dirty="0"/>
              <a:t>.</a:t>
            </a:r>
            <a:br>
              <a:rPr lang="en-GB" dirty="0"/>
            </a:br>
            <a:r>
              <a:rPr lang="en-GB" dirty="0"/>
              <a:t>We used </a:t>
            </a:r>
            <a:r>
              <a:rPr lang="en-GB" b="1" dirty="0"/>
              <a:t>CLIP-IQA</a:t>
            </a:r>
            <a:r>
              <a:rPr lang="en-GB" dirty="0"/>
              <a:t>, a vision-language model that scores each image based on how closely it resembles a “good photo” — defined as sharp, well-lit, and usable for defect detection.</a:t>
            </a:r>
          </a:p>
          <a:p>
            <a:r>
              <a:rPr lang="en-GB" dirty="0"/>
              <a:t>The model uses two reference prompts:</a:t>
            </a:r>
          </a:p>
          <a:p>
            <a:r>
              <a:rPr lang="en-GB" i="1" dirty="0"/>
              <a:t>“Good photo”</a:t>
            </a:r>
            <a:r>
              <a:rPr lang="en-GB" dirty="0"/>
              <a:t> — clear, balanced lighting, minimal noise</a:t>
            </a:r>
          </a:p>
          <a:p>
            <a:r>
              <a:rPr lang="en-GB" i="1" dirty="0"/>
              <a:t>“Bad photo”</a:t>
            </a:r>
            <a:r>
              <a:rPr lang="en-GB" dirty="0"/>
              <a:t> — blurry, noisy, or over/underexposed</a:t>
            </a:r>
          </a:p>
          <a:p>
            <a:r>
              <a:rPr lang="en-GB" dirty="0"/>
              <a:t>CLIP projects the image into a joint embedding space and calculates a similarity score to the “good photo” prompt.</a:t>
            </a:r>
          </a:p>
        </p:txBody>
      </p:sp>
      <p:sp>
        <p:nvSpPr>
          <p:cNvPr id="4" name="Slide Number Placeholder 3"/>
          <p:cNvSpPr>
            <a:spLocks noGrp="1"/>
          </p:cNvSpPr>
          <p:nvPr>
            <p:ph type="sldNum" sz="quarter" idx="5"/>
          </p:nvPr>
        </p:nvSpPr>
        <p:spPr/>
        <p:txBody>
          <a:bodyPr/>
          <a:lstStyle/>
          <a:p>
            <a:fld id="{38C2597A-6F6D-49D8-A7D6-EA71D8CD0045}" type="slidenum">
              <a:rPr lang="zh-CN" altLang="en-US" smtClean="0"/>
              <a:t>10</a:t>
            </a:fld>
            <a:endParaRPr lang="zh-CN" altLang="en-US"/>
          </a:p>
        </p:txBody>
      </p:sp>
    </p:spTree>
    <p:extLst>
      <p:ext uri="{BB962C8B-B14F-4D97-AF65-F5344CB8AC3E}">
        <p14:creationId xmlns:p14="http://schemas.microsoft.com/office/powerpoint/2010/main" val="6216983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254817-F622-517C-9DEA-18544C35B36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7C50D1D-E5D5-3D27-068F-07094B4B306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99915D3-6431-1075-DE91-448140105178}"/>
              </a:ext>
            </a:extLst>
          </p:cNvPr>
          <p:cNvSpPr>
            <a:spLocks noGrp="1"/>
          </p:cNvSpPr>
          <p:nvPr>
            <p:ph type="body" idx="1"/>
          </p:nvPr>
        </p:nvSpPr>
        <p:spPr/>
        <p:txBody>
          <a:bodyPr/>
          <a:lstStyle/>
          <a:p>
            <a:r>
              <a:rPr lang="en-GB" dirty="0"/>
              <a:t>Next, we refined the dataset by removing </a:t>
            </a:r>
            <a:r>
              <a:rPr lang="en-GB" dirty="0" err="1"/>
              <a:t>mislabeled</a:t>
            </a:r>
            <a:r>
              <a:rPr lang="en-GB" dirty="0"/>
              <a:t> or ambiguous samples using two techniques:</a:t>
            </a:r>
          </a:p>
          <a:p>
            <a:r>
              <a:rPr lang="en-GB" b="1" dirty="0"/>
              <a:t>Absolute Error Filtering</a:t>
            </a:r>
            <a:r>
              <a:rPr lang="en-GB" dirty="0"/>
              <a:t>: we used a pre-trained model to compare predicted label probabilities against the ground truth.</a:t>
            </a:r>
          </a:p>
          <a:p>
            <a:r>
              <a:rPr lang="en-GB" b="1" dirty="0"/>
              <a:t>Label Consistency Verification</a:t>
            </a:r>
            <a:r>
              <a:rPr lang="en-GB" dirty="0"/>
              <a:t>: if the model’s top predicted class didn’t match any ground truth label, the sample was flagged as potentially </a:t>
            </a:r>
            <a:r>
              <a:rPr lang="en-GB" dirty="0" err="1"/>
              <a:t>mislabeled</a:t>
            </a:r>
            <a:r>
              <a:rPr lang="en-GB" dirty="0"/>
              <a:t>.</a:t>
            </a:r>
            <a:br>
              <a:rPr lang="en-GB" dirty="0"/>
            </a:br>
            <a:r>
              <a:rPr lang="en-GB" dirty="0"/>
              <a:t>This step reduces noise and enhances training reliability.</a:t>
            </a:r>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the branch pipe (GR)  and a displaced joint </a:t>
            </a:r>
            <a:endParaRPr lang="en-GB" dirty="0"/>
          </a:p>
        </p:txBody>
      </p:sp>
      <p:sp>
        <p:nvSpPr>
          <p:cNvPr id="4" name="Slide Number Placeholder 3">
            <a:extLst>
              <a:ext uri="{FF2B5EF4-FFF2-40B4-BE49-F238E27FC236}">
                <a16:creationId xmlns:a16="http://schemas.microsoft.com/office/drawing/2014/main" id="{D64CEC8A-F269-B7D8-F0AF-F7B020E0B568}"/>
              </a:ext>
            </a:extLst>
          </p:cNvPr>
          <p:cNvSpPr>
            <a:spLocks noGrp="1"/>
          </p:cNvSpPr>
          <p:nvPr>
            <p:ph type="sldNum" sz="quarter" idx="5"/>
          </p:nvPr>
        </p:nvSpPr>
        <p:spPr/>
        <p:txBody>
          <a:bodyPr/>
          <a:lstStyle/>
          <a:p>
            <a:fld id="{38C2597A-6F6D-49D8-A7D6-EA71D8CD0045}" type="slidenum">
              <a:rPr lang="zh-CN" altLang="en-US" smtClean="0"/>
              <a:t>11</a:t>
            </a:fld>
            <a:endParaRPr lang="zh-CN" altLang="en-US"/>
          </a:p>
        </p:txBody>
      </p:sp>
    </p:spTree>
    <p:extLst>
      <p:ext uri="{BB962C8B-B14F-4D97-AF65-F5344CB8AC3E}">
        <p14:creationId xmlns:p14="http://schemas.microsoft.com/office/powerpoint/2010/main" val="27830857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To determine the optimal thresholds for filtering, we performed a </a:t>
            </a:r>
            <a:r>
              <a:rPr lang="en-GB" b="1" dirty="0"/>
              <a:t>grid search</a:t>
            </a:r>
            <a:r>
              <a:rPr lang="en-GB" dirty="0"/>
              <a:t> across different values.</a:t>
            </a:r>
            <a:br>
              <a:rPr lang="en-GB" dirty="0"/>
            </a:br>
            <a:r>
              <a:rPr lang="en-GB" dirty="0"/>
              <a:t>We selected a </a:t>
            </a:r>
            <a:r>
              <a:rPr lang="en-GB" b="1" dirty="0"/>
              <a:t>0.4 threshold for CLIP-IQA</a:t>
            </a:r>
            <a:r>
              <a:rPr lang="en-GB" dirty="0"/>
              <a:t> and a </a:t>
            </a:r>
            <a:r>
              <a:rPr lang="en-GB" b="1" dirty="0"/>
              <a:t>5% threshold for error filtering</a:t>
            </a:r>
            <a:r>
              <a:rPr lang="en-GB" dirty="0"/>
              <a:t>.</a:t>
            </a:r>
          </a:p>
          <a:p>
            <a:r>
              <a:rPr lang="en-GB" dirty="0"/>
              <a:t>After applying these </a:t>
            </a:r>
            <a:r>
              <a:rPr lang="en-GB" dirty="0" err="1"/>
              <a:t>filters:from</a:t>
            </a:r>
            <a:r>
              <a:rPr lang="en-GB" dirty="0"/>
              <a:t> over </a:t>
            </a:r>
            <a:r>
              <a:rPr lang="en-GB" b="1" dirty="0"/>
              <a:t>1 million</a:t>
            </a:r>
            <a:r>
              <a:rPr lang="en-GB" dirty="0"/>
              <a:t> images to </a:t>
            </a:r>
            <a:r>
              <a:rPr lang="en-GB" b="1" dirty="0"/>
              <a:t>fewer than 30,000</a:t>
            </a:r>
            <a:r>
              <a:rPr lang="en-GB" dirty="0"/>
              <a:t> high-quality, reliable samples </a:t>
            </a:r>
            <a:r>
              <a:rPr lang="en-GB" b="1" dirty="0"/>
              <a:t>just 3.2%</a:t>
            </a:r>
            <a:r>
              <a:rPr lang="en-GB" dirty="0"/>
              <a:t> of the original dataset.</a:t>
            </a:r>
          </a:p>
          <a:p>
            <a:r>
              <a:rPr lang="en-GB" dirty="0"/>
              <a:t>We </a:t>
            </a:r>
            <a:r>
              <a:rPr lang="en-GB" b="1" dirty="0"/>
              <a:t>used the same filtering thresholds on the validation split</a:t>
            </a:r>
            <a:r>
              <a:rPr lang="en-GB" dirty="0"/>
              <a:t> to ensure evaluation consistency.</a:t>
            </a:r>
            <a:br>
              <a:rPr lang="en-GB" dirty="0"/>
            </a:br>
            <a:r>
              <a:rPr lang="en-GB" dirty="0"/>
              <a:t>We also </a:t>
            </a:r>
            <a:r>
              <a:rPr lang="en-GB" b="1" dirty="0"/>
              <a:t>kept this validation split fixed</a:t>
            </a:r>
            <a:r>
              <a:rPr lang="en-GB" dirty="0"/>
              <a:t> for all experiments to allow a </a:t>
            </a:r>
            <a:r>
              <a:rPr lang="en-GB" b="1" dirty="0"/>
              <a:t>fair comparison of model performance</a:t>
            </a:r>
            <a:r>
              <a:rPr lang="en-GB" dirty="0"/>
              <a:t> across different dataset versions.</a:t>
            </a:r>
          </a:p>
          <a:p>
            <a:r>
              <a:rPr lang="en-GB" dirty="0"/>
              <a:t>However, because many images were removed, some defect classes became severely underrepresented.</a:t>
            </a:r>
            <a:br>
              <a:rPr lang="en-GB" dirty="0"/>
            </a:br>
            <a:r>
              <a:rPr lang="en-GB" dirty="0"/>
              <a:t>This made it harder for the model to generalize on certain labels — highlighting the importance of our </a:t>
            </a:r>
            <a:r>
              <a:rPr lang="en-GB" b="1" dirty="0"/>
              <a:t>active learning strategy</a:t>
            </a:r>
            <a:r>
              <a:rPr lang="en-GB" dirty="0"/>
              <a:t> to selectively add informative samples back into the training set.</a:t>
            </a:r>
          </a:p>
        </p:txBody>
      </p:sp>
      <p:sp>
        <p:nvSpPr>
          <p:cNvPr id="4" name="Slide Number Placeholder 3"/>
          <p:cNvSpPr>
            <a:spLocks noGrp="1"/>
          </p:cNvSpPr>
          <p:nvPr>
            <p:ph type="sldNum" sz="quarter" idx="5"/>
          </p:nvPr>
        </p:nvSpPr>
        <p:spPr/>
        <p:txBody>
          <a:bodyPr/>
          <a:lstStyle/>
          <a:p>
            <a:fld id="{38C2597A-6F6D-49D8-A7D6-EA71D8CD0045}" type="slidenum">
              <a:rPr lang="zh-CN" altLang="en-US" smtClean="0"/>
              <a:t>12</a:t>
            </a:fld>
            <a:endParaRPr lang="zh-CN" altLang="en-US"/>
          </a:p>
        </p:txBody>
      </p:sp>
    </p:spTree>
    <p:extLst>
      <p:ext uri="{BB962C8B-B14F-4D97-AF65-F5344CB8AC3E}">
        <p14:creationId xmlns:p14="http://schemas.microsoft.com/office/powerpoint/2010/main" val="32887127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Models trained on our carefully curated subsets demonstrated performance that was </a:t>
            </a:r>
            <a:r>
              <a:rPr lang="en-GB" b="1" dirty="0"/>
              <a:t>comparable to, or even better. </a:t>
            </a:r>
            <a:r>
              <a:rPr lang="en-GB" dirty="0"/>
              <a:t>The </a:t>
            </a:r>
            <a:r>
              <a:rPr lang="en-GB" b="1" dirty="0"/>
              <a:t>baseline model</a:t>
            </a:r>
            <a:r>
              <a:rPr lang="en-GB" dirty="0"/>
              <a:t> trained on the unfiltered dataset serves as our reference.</a:t>
            </a:r>
            <a:br>
              <a:rPr lang="en-GB" dirty="0"/>
            </a:br>
            <a:r>
              <a:rPr lang="en-GB" dirty="0"/>
              <a:t>We trained two additional ResNet101 variants: One on a </a:t>
            </a:r>
            <a:r>
              <a:rPr lang="en-GB" b="1" dirty="0"/>
              <a:t>reduced subset of 28,580. </a:t>
            </a:r>
            <a:r>
              <a:rPr lang="en-GB" dirty="0"/>
              <a:t>Another using the </a:t>
            </a:r>
            <a:r>
              <a:rPr lang="en-GB" b="1" dirty="0"/>
              <a:t>same reduced subset</a:t>
            </a:r>
            <a:r>
              <a:rPr lang="en-GB" dirty="0"/>
              <a:t>, further refined through </a:t>
            </a:r>
            <a:r>
              <a:rPr lang="en-GB" b="1" dirty="0"/>
              <a:t>active learning</a:t>
            </a:r>
            <a:r>
              <a:rPr lang="en-GB" dirty="0"/>
              <a:t>.</a:t>
            </a:r>
          </a:p>
          <a:p>
            <a:r>
              <a:rPr lang="en-GB" dirty="0"/>
              <a:t>While training the baseline model takes </a:t>
            </a:r>
            <a:r>
              <a:rPr lang="en-GB" b="1" dirty="0"/>
              <a:t>15–16 hours per epoch</a:t>
            </a:r>
            <a:r>
              <a:rPr lang="en-GB" dirty="0"/>
              <a:t>, the curated subset model trains in just </a:t>
            </a:r>
            <a:r>
              <a:rPr lang="en-GB" b="1" dirty="0"/>
              <a:t>20 minutes per epoch</a:t>
            </a:r>
            <a:r>
              <a:rPr lang="en-GB" dirty="0"/>
              <a:t> on the same GPU — saving </a:t>
            </a:r>
            <a:r>
              <a:rPr lang="en-GB" b="1" dirty="0"/>
              <a:t>over 90% training time</a:t>
            </a:r>
            <a:r>
              <a:rPr lang="en-GB" dirty="0"/>
              <a:t>.</a:t>
            </a:r>
          </a:p>
          <a:p>
            <a:r>
              <a:rPr lang="en-GB" dirty="0"/>
              <a:t>As shown in the graph, we achieved </a:t>
            </a:r>
            <a:r>
              <a:rPr lang="en-GB" b="1" dirty="0"/>
              <a:t>similar accuracy</a:t>
            </a:r>
            <a:r>
              <a:rPr lang="en-GB" dirty="0"/>
              <a:t> and even surpassed the baseline in the </a:t>
            </a:r>
            <a:r>
              <a:rPr lang="en-GB" b="1" dirty="0"/>
              <a:t>F₂CIW score</a:t>
            </a:r>
            <a:r>
              <a:rPr lang="en-GB" dirty="0"/>
              <a:t>.</a:t>
            </a:r>
          </a:p>
        </p:txBody>
      </p:sp>
      <p:sp>
        <p:nvSpPr>
          <p:cNvPr id="4" name="Slide Number Placeholder 3"/>
          <p:cNvSpPr>
            <a:spLocks noGrp="1"/>
          </p:cNvSpPr>
          <p:nvPr>
            <p:ph type="sldNum" sz="quarter" idx="5"/>
          </p:nvPr>
        </p:nvSpPr>
        <p:spPr/>
        <p:txBody>
          <a:bodyPr/>
          <a:lstStyle/>
          <a:p>
            <a:fld id="{38C2597A-6F6D-49D8-A7D6-EA71D8CD0045}" type="slidenum">
              <a:rPr lang="zh-CN" altLang="en-US" smtClean="0"/>
              <a:t>13</a:t>
            </a:fld>
            <a:endParaRPr lang="zh-CN" altLang="en-US"/>
          </a:p>
        </p:txBody>
      </p:sp>
    </p:spTree>
    <p:extLst>
      <p:ext uri="{BB962C8B-B14F-4D97-AF65-F5344CB8AC3E}">
        <p14:creationId xmlns:p14="http://schemas.microsoft.com/office/powerpoint/2010/main" val="20207459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Here, we compare the </a:t>
            </a:r>
            <a:r>
              <a:rPr lang="en-GB" b="1" dirty="0"/>
              <a:t>F₂ scores across all 18 classes</a:t>
            </a:r>
            <a:r>
              <a:rPr lang="en-GB" dirty="0"/>
              <a:t> — including 17 defect types and one non-defect class. After applying </a:t>
            </a:r>
            <a:r>
              <a:rPr lang="en-GB" b="1" dirty="0"/>
              <a:t>active learning</a:t>
            </a:r>
            <a:r>
              <a:rPr lang="en-GB" dirty="0"/>
              <a:t>, our model </a:t>
            </a:r>
            <a:r>
              <a:rPr lang="en-GB" b="1" dirty="0"/>
              <a:t>outperforms</a:t>
            </a:r>
            <a:r>
              <a:rPr lang="en-GB" dirty="0"/>
              <a:t> the baseline and the small filtered subset for </a:t>
            </a:r>
            <a:r>
              <a:rPr lang="en-GB" b="1" dirty="0"/>
              <a:t>13 out of 18 classes</a:t>
            </a:r>
            <a:r>
              <a:rPr lang="en-GB" dirty="0"/>
              <a:t>. This result supports the </a:t>
            </a:r>
            <a:r>
              <a:rPr lang="en-GB" b="1" dirty="0"/>
              <a:t>core hypothesis</a:t>
            </a:r>
            <a:r>
              <a:rPr lang="en-GB" dirty="0"/>
              <a:t> of our study:</a:t>
            </a:r>
            <a:br>
              <a:rPr lang="en-GB" dirty="0"/>
            </a:br>
            <a:r>
              <a:rPr lang="en-GB" dirty="0"/>
              <a:t>That </a:t>
            </a:r>
            <a:r>
              <a:rPr lang="en-GB" b="1" dirty="0"/>
              <a:t>high-quality, targeted data</a:t>
            </a:r>
            <a:r>
              <a:rPr lang="en-GB" dirty="0"/>
              <a:t> — combined with </a:t>
            </a:r>
            <a:r>
              <a:rPr lang="en-GB" b="1" dirty="0"/>
              <a:t>intelligent selection strategies</a:t>
            </a:r>
            <a:r>
              <a:rPr lang="en-GB" dirty="0"/>
              <a:t> — can </a:t>
            </a:r>
            <a:r>
              <a:rPr lang="en-GB" b="1" dirty="0"/>
              <a:t>outperform models trained on larger but noisier datasets</a:t>
            </a:r>
            <a:r>
              <a:rPr lang="en-GB" dirty="0"/>
              <a:t>.</a:t>
            </a:r>
          </a:p>
          <a:p>
            <a:r>
              <a:rPr lang="en-GB" dirty="0"/>
              <a:t>Particularly for </a:t>
            </a:r>
            <a:r>
              <a:rPr lang="en-GB" b="1" dirty="0"/>
              <a:t>underrepresented or challenging classes</a:t>
            </a:r>
            <a:r>
              <a:rPr lang="en-GB" dirty="0"/>
              <a:t> like </a:t>
            </a:r>
            <a:r>
              <a:rPr lang="en-GB" i="1" dirty="0"/>
              <a:t>PF</a:t>
            </a:r>
            <a:r>
              <a:rPr lang="en-GB" dirty="0"/>
              <a:t>, </a:t>
            </a:r>
            <a:r>
              <a:rPr lang="en-GB" i="1" dirty="0"/>
              <a:t>IS</a:t>
            </a:r>
            <a:r>
              <a:rPr lang="en-GB" dirty="0"/>
              <a:t>, and </a:t>
            </a:r>
            <a:r>
              <a:rPr lang="en-GB" i="1" dirty="0"/>
              <a:t>OS</a:t>
            </a:r>
            <a:r>
              <a:rPr lang="en-GB" dirty="0"/>
              <a:t>, active learning showed significant improvements — effectively addressing class imbalance and label noise.</a:t>
            </a:r>
          </a:p>
        </p:txBody>
      </p:sp>
      <p:sp>
        <p:nvSpPr>
          <p:cNvPr id="4" name="Slide Number Placeholder 3"/>
          <p:cNvSpPr>
            <a:spLocks noGrp="1"/>
          </p:cNvSpPr>
          <p:nvPr>
            <p:ph type="sldNum" sz="quarter" idx="5"/>
          </p:nvPr>
        </p:nvSpPr>
        <p:spPr/>
        <p:txBody>
          <a:bodyPr/>
          <a:lstStyle/>
          <a:p>
            <a:fld id="{38C2597A-6F6D-49D8-A7D6-EA71D8CD0045}" type="slidenum">
              <a:rPr lang="zh-CN" altLang="en-US" smtClean="0"/>
              <a:t>14</a:t>
            </a:fld>
            <a:endParaRPr lang="zh-CN" altLang="en-US"/>
          </a:p>
        </p:txBody>
      </p:sp>
    </p:spTree>
    <p:extLst>
      <p:ext uri="{BB962C8B-B14F-4D97-AF65-F5344CB8AC3E}">
        <p14:creationId xmlns:p14="http://schemas.microsoft.com/office/powerpoint/2010/main" val="40677112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chart shows how the training set grew from </a:t>
            </a:r>
            <a:r>
              <a:rPr lang="en-GB" b="1" dirty="0"/>
              <a:t>28,580 to 38,847 samples</a:t>
            </a:r>
            <a:r>
              <a:rPr lang="en-GB" dirty="0"/>
              <a:t> across </a:t>
            </a:r>
            <a:r>
              <a:rPr lang="en-GB" b="1" dirty="0"/>
              <a:t>8 active learning iterations</a:t>
            </a:r>
            <a:r>
              <a:rPr lang="en-GB" dirty="0"/>
              <a:t>. The bar chart represents the number of samples added in each round, while the line graph tracks the </a:t>
            </a:r>
            <a:r>
              <a:rPr lang="en-GB" b="1" dirty="0"/>
              <a:t>improvement in F₂ score</a:t>
            </a:r>
            <a:r>
              <a:rPr lang="en-GB" dirty="0"/>
              <a:t> over time. </a:t>
            </a:r>
            <a:r>
              <a:rPr lang="en-GB"/>
              <a:t>As </a:t>
            </a:r>
            <a:r>
              <a:rPr lang="en-GB" dirty="0"/>
              <a:t>we added </a:t>
            </a:r>
            <a:r>
              <a:rPr lang="en-GB" b="1" dirty="0"/>
              <a:t>informative samples</a:t>
            </a:r>
            <a:r>
              <a:rPr lang="en-GB" dirty="0"/>
              <a:t>, especially from </a:t>
            </a:r>
            <a:r>
              <a:rPr lang="en-GB" b="1" dirty="0"/>
              <a:t>rare classes</a:t>
            </a:r>
            <a:r>
              <a:rPr lang="en-GB" dirty="0"/>
              <a:t> like </a:t>
            </a:r>
            <a:r>
              <a:rPr lang="en-GB" i="1" dirty="0"/>
              <a:t>OS</a:t>
            </a:r>
            <a:r>
              <a:rPr lang="en-GB" dirty="0"/>
              <a:t> and </a:t>
            </a:r>
            <a:r>
              <a:rPr lang="en-GB" i="1" dirty="0"/>
              <a:t>PH</a:t>
            </a:r>
            <a:r>
              <a:rPr lang="en-GB" dirty="0"/>
              <a:t>, the model performance steadily </a:t>
            </a:r>
            <a:r>
              <a:rPr lang="en-GB"/>
              <a:t>improved. This </a:t>
            </a:r>
            <a:r>
              <a:rPr lang="en-GB" dirty="0"/>
              <a:t>demonstrates that </a:t>
            </a:r>
            <a:r>
              <a:rPr lang="en-GB" b="1" dirty="0"/>
              <a:t>targeted augmentation</a:t>
            </a:r>
            <a:r>
              <a:rPr lang="en-GB" dirty="0"/>
              <a:t> — even with </a:t>
            </a:r>
            <a:r>
              <a:rPr lang="en-GB" b="1" dirty="0"/>
              <a:t>modest increases in data volume</a:t>
            </a:r>
            <a:r>
              <a:rPr lang="en-GB" dirty="0"/>
              <a:t> — can boost performance, confirming the </a:t>
            </a:r>
            <a:r>
              <a:rPr lang="en-GB" b="1" dirty="0"/>
              <a:t>data efficiency</a:t>
            </a:r>
            <a:r>
              <a:rPr lang="en-GB" dirty="0"/>
              <a:t> of our approach.</a:t>
            </a:r>
          </a:p>
        </p:txBody>
      </p:sp>
      <p:sp>
        <p:nvSpPr>
          <p:cNvPr id="4" name="Slide Number Placeholder 3"/>
          <p:cNvSpPr>
            <a:spLocks noGrp="1"/>
          </p:cNvSpPr>
          <p:nvPr>
            <p:ph type="sldNum" sz="quarter" idx="5"/>
          </p:nvPr>
        </p:nvSpPr>
        <p:spPr/>
        <p:txBody>
          <a:bodyPr/>
          <a:lstStyle/>
          <a:p>
            <a:fld id="{38C2597A-6F6D-49D8-A7D6-EA71D8CD0045}" type="slidenum">
              <a:rPr lang="zh-CN" altLang="en-US" smtClean="0"/>
              <a:t>15</a:t>
            </a:fld>
            <a:endParaRPr lang="zh-CN" altLang="en-US"/>
          </a:p>
        </p:txBody>
      </p:sp>
    </p:spTree>
    <p:extLst>
      <p:ext uri="{BB962C8B-B14F-4D97-AF65-F5344CB8AC3E}">
        <p14:creationId xmlns:p14="http://schemas.microsoft.com/office/powerpoint/2010/main" val="22118117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conclusion, our work challenges the </a:t>
            </a:r>
            <a:r>
              <a:rPr lang="en-GB" b="1" dirty="0"/>
              <a:t>“bigger is better”</a:t>
            </a:r>
            <a:r>
              <a:rPr lang="en-GB" dirty="0"/>
              <a:t> mindset in machine learning.</a:t>
            </a:r>
          </a:p>
          <a:p>
            <a:r>
              <a:rPr lang="en-GB" dirty="0"/>
              <a:t>Instead of relying on large datasets, our method focuses on </a:t>
            </a:r>
            <a:r>
              <a:rPr lang="en-GB" b="1" dirty="0"/>
              <a:t>quality over quantity</a:t>
            </a:r>
            <a:r>
              <a:rPr lang="en-GB" dirty="0"/>
              <a:t> — retaining only </a:t>
            </a:r>
            <a:r>
              <a:rPr lang="en-GB" b="1" dirty="0"/>
              <a:t>high-quality, diagnostically viable samples</a:t>
            </a:r>
            <a:r>
              <a:rPr lang="en-GB" dirty="0"/>
              <a:t>.</a:t>
            </a:r>
          </a:p>
          <a:p>
            <a:r>
              <a:rPr lang="en-GB" dirty="0"/>
              <a:t>Training with just </a:t>
            </a:r>
            <a:r>
              <a:rPr lang="en-GB" b="1" dirty="0"/>
              <a:t>3.2% of the original data</a:t>
            </a:r>
            <a:r>
              <a:rPr lang="en-GB" dirty="0"/>
              <a:t> achieved a </a:t>
            </a:r>
            <a:r>
              <a:rPr lang="en-GB" b="1" dirty="0"/>
              <a:t>3% higher F₂CIW score</a:t>
            </a:r>
            <a:r>
              <a:rPr lang="en-GB" dirty="0"/>
              <a:t>, with a </a:t>
            </a:r>
            <a:r>
              <a:rPr lang="en-GB" b="1" dirty="0"/>
              <a:t>90% reduction in training time per epoch</a:t>
            </a:r>
            <a:r>
              <a:rPr lang="en-GB" dirty="0"/>
              <a:t>.</a:t>
            </a:r>
          </a:p>
          <a:p>
            <a:r>
              <a:rPr lang="en-GB" dirty="0"/>
              <a:t>This supports the idea that </a:t>
            </a:r>
            <a:r>
              <a:rPr lang="en-GB" b="1" dirty="0"/>
              <a:t>“less is more”</a:t>
            </a:r>
            <a:r>
              <a:rPr lang="en-GB" dirty="0"/>
              <a:t>, especially in domains where </a:t>
            </a:r>
            <a:r>
              <a:rPr lang="en-GB" b="1" dirty="0"/>
              <a:t>data collection and annotation are expensive</a:t>
            </a:r>
            <a:r>
              <a:rPr lang="en-GB" dirty="0"/>
              <a:t>.</a:t>
            </a:r>
          </a:p>
          <a:p>
            <a:r>
              <a:rPr lang="en-GB" dirty="0"/>
              <a:t>Of course, our method depends on </a:t>
            </a:r>
            <a:r>
              <a:rPr lang="en-GB" b="1" dirty="0"/>
              <a:t>empirically chosen thresholds</a:t>
            </a:r>
            <a:r>
              <a:rPr lang="en-GB" dirty="0"/>
              <a:t> and a </a:t>
            </a:r>
            <a:r>
              <a:rPr lang="en-GB" b="1" dirty="0"/>
              <a:t>pre-trained model</a:t>
            </a:r>
            <a:r>
              <a:rPr lang="en-GB" dirty="0"/>
              <a:t>, which may introduce bias.</a:t>
            </a:r>
            <a:br>
              <a:rPr lang="en-GB" dirty="0"/>
            </a:br>
            <a:r>
              <a:rPr lang="en-GB" dirty="0"/>
              <a:t>As future work, we aim to explore </a:t>
            </a:r>
            <a:r>
              <a:rPr lang="en-GB" b="1" dirty="0"/>
              <a:t>automated data selection</a:t>
            </a:r>
            <a:r>
              <a:rPr lang="en-GB" dirty="0"/>
              <a:t> using </a:t>
            </a:r>
            <a:r>
              <a:rPr lang="en-GB" b="1" dirty="0"/>
              <a:t>reinforcement learning</a:t>
            </a:r>
            <a:r>
              <a:rPr lang="en-GB" dirty="0"/>
              <a:t> to further refine the process.</a:t>
            </a:r>
          </a:p>
        </p:txBody>
      </p:sp>
      <p:sp>
        <p:nvSpPr>
          <p:cNvPr id="4" name="Slide Number Placeholder 3"/>
          <p:cNvSpPr>
            <a:spLocks noGrp="1"/>
          </p:cNvSpPr>
          <p:nvPr>
            <p:ph type="sldNum" sz="quarter" idx="5"/>
          </p:nvPr>
        </p:nvSpPr>
        <p:spPr/>
        <p:txBody>
          <a:bodyPr/>
          <a:lstStyle/>
          <a:p>
            <a:fld id="{38C2597A-6F6D-49D8-A7D6-EA71D8CD0045}" type="slidenum">
              <a:rPr lang="zh-CN" altLang="en-US" smtClean="0"/>
              <a:t>16</a:t>
            </a:fld>
            <a:endParaRPr lang="zh-CN" altLang="en-US"/>
          </a:p>
        </p:txBody>
      </p:sp>
    </p:spTree>
    <p:extLst>
      <p:ext uri="{BB962C8B-B14F-4D97-AF65-F5344CB8AC3E}">
        <p14:creationId xmlns:p14="http://schemas.microsoft.com/office/powerpoint/2010/main" val="8092423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GB"/>
          </a:p>
        </p:txBody>
      </p:sp>
      <p:sp>
        <p:nvSpPr>
          <p:cNvPr id="4" name="灯片编号占位符 3"/>
          <p:cNvSpPr>
            <a:spLocks noGrp="1"/>
          </p:cNvSpPr>
          <p:nvPr>
            <p:ph type="sldNum" sz="quarter" idx="5"/>
          </p:nvPr>
        </p:nvSpPr>
        <p:spPr/>
        <p:txBody>
          <a:bodyPr/>
          <a:lstStyle/>
          <a:p>
            <a:fld id="{38C2597A-6F6D-49D8-A7D6-EA71D8CD0045}" type="slidenum">
              <a:rPr lang="zh-CN" altLang="en-US" smtClean="0"/>
              <a:t>17</a:t>
            </a:fld>
            <a:endParaRPr lang="zh-CN" altLang="en-US"/>
          </a:p>
        </p:txBody>
      </p:sp>
    </p:spTree>
    <p:extLst>
      <p:ext uri="{BB962C8B-B14F-4D97-AF65-F5344CB8AC3E}">
        <p14:creationId xmlns:p14="http://schemas.microsoft.com/office/powerpoint/2010/main" val="32321709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First, I’ll introduce the problem and the dataset we worked on, including why it needed optimization. Then, I’ll explain our approach to optimizing it, and finally, I’ll present the results and our conclusions.</a:t>
            </a:r>
          </a:p>
        </p:txBody>
      </p:sp>
      <p:sp>
        <p:nvSpPr>
          <p:cNvPr id="4" name="Slide Number Placeholder 3"/>
          <p:cNvSpPr>
            <a:spLocks noGrp="1"/>
          </p:cNvSpPr>
          <p:nvPr>
            <p:ph type="sldNum" sz="quarter" idx="5"/>
          </p:nvPr>
        </p:nvSpPr>
        <p:spPr/>
        <p:txBody>
          <a:bodyPr/>
          <a:lstStyle/>
          <a:p>
            <a:fld id="{38C2597A-6F6D-49D8-A7D6-EA71D8CD0045}" type="slidenum">
              <a:rPr lang="zh-CN" altLang="en-US" smtClean="0"/>
              <a:t>2</a:t>
            </a:fld>
            <a:endParaRPr lang="zh-CN" altLang="en-US"/>
          </a:p>
        </p:txBody>
      </p:sp>
    </p:spTree>
    <p:extLst>
      <p:ext uri="{BB962C8B-B14F-4D97-AF65-F5344CB8AC3E}">
        <p14:creationId xmlns:p14="http://schemas.microsoft.com/office/powerpoint/2010/main" val="19984012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maintenance of sewer systems is crucial for urban infrastructure sustainability, and it represents one of the most expensive infrastructure sectors.</a:t>
            </a:r>
            <a:br>
              <a:rPr lang="en-GB" dirty="0"/>
            </a:br>
            <a:r>
              <a:rPr lang="en-GB" dirty="0"/>
              <a:t>Not only is the construction costly, but ongoing maintenance, repair, and damage detection also require significant investment.</a:t>
            </a:r>
            <a:br>
              <a:rPr lang="en-GB" dirty="0"/>
            </a:br>
            <a:r>
              <a:rPr lang="en-GB" dirty="0"/>
              <a:t>For example, in 2019, U.S. utilities spent over </a:t>
            </a:r>
            <a:r>
              <a:rPr lang="en-GB" b="1" dirty="0"/>
              <a:t>$3 billion</a:t>
            </a:r>
            <a:r>
              <a:rPr lang="en-GB" dirty="0"/>
              <a:t> to replace nearly </a:t>
            </a:r>
            <a:r>
              <a:rPr lang="en-GB" b="1" dirty="0"/>
              <a:t>7,500 </a:t>
            </a:r>
            <a:r>
              <a:rPr lang="en-GB" b="1" dirty="0" err="1"/>
              <a:t>kilometers</a:t>
            </a:r>
            <a:r>
              <a:rPr lang="en-GB" dirty="0"/>
              <a:t> of deteriorating pipelines.</a:t>
            </a:r>
            <a:br>
              <a:rPr lang="en-GB" dirty="0"/>
            </a:br>
            <a:r>
              <a:rPr lang="en-GB" dirty="0"/>
              <a:t>Similarly, the EU loses </a:t>
            </a:r>
            <a:r>
              <a:rPr lang="en-GB" b="1" dirty="0"/>
              <a:t>24% of its water consumption</a:t>
            </a:r>
            <a:r>
              <a:rPr lang="en-GB" dirty="0"/>
              <a:t> due to pipeline leakage.</a:t>
            </a:r>
          </a:p>
        </p:txBody>
      </p:sp>
      <p:sp>
        <p:nvSpPr>
          <p:cNvPr id="4" name="Slide Number Placeholder 3"/>
          <p:cNvSpPr>
            <a:spLocks noGrp="1"/>
          </p:cNvSpPr>
          <p:nvPr>
            <p:ph type="sldNum" sz="quarter" idx="5"/>
          </p:nvPr>
        </p:nvSpPr>
        <p:spPr/>
        <p:txBody>
          <a:bodyPr/>
          <a:lstStyle/>
          <a:p>
            <a:fld id="{38C2597A-6F6D-49D8-A7D6-EA71D8CD0045}" type="slidenum">
              <a:rPr lang="zh-CN" altLang="en-US" smtClean="0"/>
              <a:t>3</a:t>
            </a:fld>
            <a:endParaRPr lang="zh-CN" altLang="en-US"/>
          </a:p>
        </p:txBody>
      </p:sp>
    </p:spTree>
    <p:extLst>
      <p:ext uri="{BB962C8B-B14F-4D97-AF65-F5344CB8AC3E}">
        <p14:creationId xmlns:p14="http://schemas.microsoft.com/office/powerpoint/2010/main" val="10482766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Traditional sewer inspections face significant challenges. Since most pipelines are buried underground and too narrow for human access, maintenance companies use inspection robots controlled by trained operators to record video footage inside the pipes.</a:t>
            </a:r>
            <a:br>
              <a:rPr lang="en-GB" dirty="0"/>
            </a:br>
            <a:r>
              <a:rPr lang="en-GB" dirty="0"/>
              <a:t>These recordings are then manually reviewed by licensed professionals. This process is </a:t>
            </a:r>
            <a:r>
              <a:rPr lang="en-GB" b="1" dirty="0"/>
              <a:t>time-consuming, expensive, and susceptible to human error</a:t>
            </a:r>
            <a:r>
              <a:rPr lang="en-GB" dirty="0"/>
              <a:t>, which can delay the detection of critical defects.</a:t>
            </a:r>
          </a:p>
          <a:p>
            <a:r>
              <a:rPr lang="en-GB" dirty="0"/>
              <a:t>Automated systems using </a:t>
            </a:r>
            <a:r>
              <a:rPr lang="en-GB" b="1" dirty="0"/>
              <a:t>machine learning and computer vision</a:t>
            </a:r>
            <a:r>
              <a:rPr lang="en-GB" dirty="0"/>
              <a:t> offer a promising alternative. They can </a:t>
            </a:r>
            <a:r>
              <a:rPr lang="en-GB" dirty="0" err="1"/>
              <a:t>analyze</a:t>
            </a:r>
            <a:r>
              <a:rPr lang="en-GB" dirty="0"/>
              <a:t> vast amounts of data quickly and more reliably than human inspectors.</a:t>
            </a:r>
            <a:br>
              <a:rPr lang="en-GB" dirty="0"/>
            </a:br>
            <a:r>
              <a:rPr lang="en-GB" dirty="0"/>
              <a:t>However, their adoption is limited by the </a:t>
            </a:r>
            <a:r>
              <a:rPr lang="en-GB" b="1" dirty="0"/>
              <a:t>scarcity of high-quality datasets.</a:t>
            </a:r>
            <a:endParaRPr lang="en-GB" dirty="0"/>
          </a:p>
        </p:txBody>
      </p:sp>
      <p:sp>
        <p:nvSpPr>
          <p:cNvPr id="4" name="Slide Number Placeholder 3"/>
          <p:cNvSpPr>
            <a:spLocks noGrp="1"/>
          </p:cNvSpPr>
          <p:nvPr>
            <p:ph type="sldNum" sz="quarter" idx="5"/>
          </p:nvPr>
        </p:nvSpPr>
        <p:spPr/>
        <p:txBody>
          <a:bodyPr/>
          <a:lstStyle/>
          <a:p>
            <a:fld id="{38C2597A-6F6D-49D8-A7D6-EA71D8CD0045}" type="slidenum">
              <a:rPr lang="zh-CN" altLang="en-US" smtClean="0"/>
              <a:t>4</a:t>
            </a:fld>
            <a:endParaRPr lang="zh-CN" altLang="en-US"/>
          </a:p>
        </p:txBody>
      </p:sp>
    </p:spTree>
    <p:extLst>
      <p:ext uri="{BB962C8B-B14F-4D97-AF65-F5344CB8AC3E}">
        <p14:creationId xmlns:p14="http://schemas.microsoft.com/office/powerpoint/2010/main" val="37151622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One of the most significant and currently only publicly available datasets for sewer damage detection is </a:t>
            </a:r>
            <a:r>
              <a:rPr lang="en-GB" b="1" dirty="0"/>
              <a:t>Sewer-ML</a:t>
            </a:r>
            <a:r>
              <a:rPr lang="en-GB" dirty="0"/>
              <a:t>.</a:t>
            </a:r>
            <a:br>
              <a:rPr lang="en-GB" dirty="0"/>
            </a:br>
            <a:r>
              <a:rPr lang="en-GB" dirty="0"/>
              <a:t>It’s a large-scale, multi-label image dataset designed for defect classification, containing over </a:t>
            </a:r>
            <a:r>
              <a:rPr lang="en-GB" b="1" dirty="0"/>
              <a:t>75,000 CCTV inspection videos</a:t>
            </a:r>
            <a:r>
              <a:rPr lang="en-GB" dirty="0"/>
              <a:t> collected from three Danish water utility companies.</a:t>
            </a:r>
            <a:br>
              <a:rPr lang="en-GB" dirty="0"/>
            </a:br>
            <a:r>
              <a:rPr lang="en-GB" dirty="0"/>
              <a:t>The dataset includes over </a:t>
            </a:r>
            <a:r>
              <a:rPr lang="en-GB" b="1" dirty="0"/>
              <a:t>1.3 million images</a:t>
            </a:r>
            <a:r>
              <a:rPr lang="en-GB" dirty="0"/>
              <a:t>, representing a wide range of real-world sewer conditions—such as varying pipe materials, lighting conditions, and defect severities.</a:t>
            </a:r>
          </a:p>
          <a:p>
            <a:r>
              <a:rPr lang="en-GB" dirty="0"/>
              <a:t>[Point to images] On the right, you can see some sample frames from the dataset.</a:t>
            </a:r>
          </a:p>
          <a:p>
            <a:r>
              <a:rPr lang="en-GB" dirty="0"/>
              <a:t>The training split includes over </a:t>
            </a:r>
            <a:r>
              <a:rPr lang="en-GB" b="1" dirty="0"/>
              <a:t>1 million images</a:t>
            </a:r>
            <a:r>
              <a:rPr lang="en-GB" dirty="0"/>
              <a:t>. And almost half of the images are labelled as Non-defect.</a:t>
            </a:r>
          </a:p>
          <a:p>
            <a:endParaRPr lang="en-GB" dirty="0"/>
          </a:p>
          <a:p>
            <a:r>
              <a:rPr lang="en-GB" sz="1200" b="1" kern="1200" dirty="0">
                <a:solidFill>
                  <a:schemeClr val="tx1"/>
                </a:solidFill>
                <a:effectLst/>
                <a:latin typeface="+mn-lt"/>
                <a:ea typeface="+mn-ea"/>
                <a:cs typeface="+mn-cs"/>
              </a:rPr>
              <a:t>Training</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552,820</a:t>
            </a:r>
          </a:p>
          <a:p>
            <a:r>
              <a:rPr lang="en-GB" sz="1200" kern="1200" dirty="0">
                <a:solidFill>
                  <a:schemeClr val="tx1"/>
                </a:solidFill>
                <a:effectLst/>
                <a:latin typeface="+mn-lt"/>
                <a:ea typeface="+mn-ea"/>
                <a:cs typeface="+mn-cs"/>
              </a:rPr>
              <a:t>487,309</a:t>
            </a:r>
          </a:p>
          <a:p>
            <a:r>
              <a:rPr lang="en-GB" sz="1200" kern="1200" dirty="0">
                <a:solidFill>
                  <a:schemeClr val="tx1"/>
                </a:solidFill>
                <a:effectLst/>
                <a:latin typeface="+mn-lt"/>
                <a:ea typeface="+mn-ea"/>
                <a:cs typeface="+mn-cs"/>
              </a:rPr>
              <a:t>1,040,129</a:t>
            </a:r>
          </a:p>
          <a:p>
            <a:endParaRPr lang="en-GB" dirty="0"/>
          </a:p>
        </p:txBody>
      </p:sp>
      <p:sp>
        <p:nvSpPr>
          <p:cNvPr id="4" name="Slide Number Placeholder 3"/>
          <p:cNvSpPr>
            <a:spLocks noGrp="1"/>
          </p:cNvSpPr>
          <p:nvPr>
            <p:ph type="sldNum" sz="quarter" idx="5"/>
          </p:nvPr>
        </p:nvSpPr>
        <p:spPr/>
        <p:txBody>
          <a:bodyPr/>
          <a:lstStyle/>
          <a:p>
            <a:fld id="{38C2597A-6F6D-49D8-A7D6-EA71D8CD0045}" type="slidenum">
              <a:rPr lang="zh-CN" altLang="en-US" smtClean="0"/>
              <a:t>5</a:t>
            </a:fld>
            <a:endParaRPr lang="zh-CN" altLang="en-US"/>
          </a:p>
        </p:txBody>
      </p:sp>
    </p:spTree>
    <p:extLst>
      <p:ext uri="{BB962C8B-B14F-4D97-AF65-F5344CB8AC3E}">
        <p14:creationId xmlns:p14="http://schemas.microsoft.com/office/powerpoint/2010/main" val="5595854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Sewer-ML includes </a:t>
            </a:r>
            <a:r>
              <a:rPr lang="en-GB" b="1" dirty="0"/>
              <a:t>17 distinct defect classes</a:t>
            </a:r>
            <a:r>
              <a:rPr lang="en-GB" dirty="0"/>
              <a:t>, categorized into:</a:t>
            </a:r>
          </a:p>
          <a:p>
            <a:r>
              <a:rPr lang="en-GB" dirty="0"/>
              <a:t>Each image can be </a:t>
            </a:r>
            <a:r>
              <a:rPr lang="en-GB" dirty="0" err="1"/>
              <a:t>labeled</a:t>
            </a:r>
            <a:r>
              <a:rPr lang="en-GB" dirty="0"/>
              <a:t> with </a:t>
            </a:r>
            <a:r>
              <a:rPr lang="en-GB" b="1" dirty="0"/>
              <a:t>multiple defect types</a:t>
            </a:r>
            <a:endParaRPr lang="en-GB" dirty="0"/>
          </a:p>
          <a:p>
            <a:r>
              <a:rPr lang="en-GB" dirty="0"/>
              <a:t>One challenge is the </a:t>
            </a:r>
            <a:r>
              <a:rPr lang="en-GB" b="1" dirty="0"/>
              <a:t>class imbalance</a:t>
            </a:r>
            <a:r>
              <a:rPr lang="en-GB" dirty="0"/>
              <a:t>—some defects occur much more frequently than others, which affects model training.</a:t>
            </a:r>
          </a:p>
          <a:p>
            <a:r>
              <a:rPr lang="en-GB" dirty="0"/>
              <a:t>[Point to chart] At the top of the images, you can see the </a:t>
            </a:r>
            <a:r>
              <a:rPr lang="en-GB" b="1" dirty="0"/>
              <a:t>importance weights</a:t>
            </a:r>
            <a:r>
              <a:rPr lang="en-GB" dirty="0"/>
              <a:t> assigned to each class. These are based on a report by the </a:t>
            </a:r>
            <a:r>
              <a:rPr lang="en-GB" b="1" dirty="0"/>
              <a:t>Danish Water and Wastewater Association</a:t>
            </a:r>
            <a:r>
              <a:rPr lang="en-GB" dirty="0"/>
              <a:t>, reflecting real-world priorities for damage detection.</a:t>
            </a:r>
          </a:p>
          <a:p>
            <a:pPr marL="342900" indent="-342900">
              <a:buFont typeface="Arial" panose="020B0604020202020204" pitchFamily="34" charset="0"/>
              <a:buChar char="•"/>
            </a:pPr>
            <a:endParaRPr lang="en-GB" dirty="0">
              <a:latin typeface="Times New Roman "/>
            </a:endParaRPr>
          </a:p>
          <a:p>
            <a:endParaRPr lang="en-GB" dirty="0"/>
          </a:p>
        </p:txBody>
      </p:sp>
      <p:sp>
        <p:nvSpPr>
          <p:cNvPr id="4" name="Slide Number Placeholder 3"/>
          <p:cNvSpPr>
            <a:spLocks noGrp="1"/>
          </p:cNvSpPr>
          <p:nvPr>
            <p:ph type="sldNum" sz="quarter" idx="5"/>
          </p:nvPr>
        </p:nvSpPr>
        <p:spPr/>
        <p:txBody>
          <a:bodyPr/>
          <a:lstStyle/>
          <a:p>
            <a:fld id="{38C2597A-6F6D-49D8-A7D6-EA71D8CD0045}" type="slidenum">
              <a:rPr lang="zh-CN" altLang="en-US" smtClean="0"/>
              <a:t>6</a:t>
            </a:fld>
            <a:endParaRPr lang="zh-CN" altLang="en-US"/>
          </a:p>
        </p:txBody>
      </p:sp>
    </p:spTree>
    <p:extLst>
      <p:ext uri="{BB962C8B-B14F-4D97-AF65-F5344CB8AC3E}">
        <p14:creationId xmlns:p14="http://schemas.microsoft.com/office/powerpoint/2010/main" val="22155085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Although Sewer-ML is a valuable dataset, it has several limitations.</a:t>
            </a:r>
            <a:br>
              <a:rPr lang="en-GB" dirty="0"/>
            </a:br>
            <a:r>
              <a:rPr lang="en-GB" dirty="0"/>
              <a:t>Many images are of </a:t>
            </a:r>
            <a:r>
              <a:rPr lang="en-GB" b="1" dirty="0"/>
              <a:t>low visual quality</a:t>
            </a:r>
            <a:r>
              <a:rPr lang="en-GB" dirty="0"/>
              <a:t>—they may be blurry, poorly lit, or obstructed by debris—making defect identification difficult or impossible.</a:t>
            </a:r>
          </a:p>
          <a:p>
            <a:r>
              <a:rPr lang="en-GB" dirty="0"/>
              <a:t>Additionally, there are </a:t>
            </a:r>
            <a:r>
              <a:rPr lang="en-GB" b="1" dirty="0"/>
              <a:t>annotation errors</a:t>
            </a:r>
            <a:r>
              <a:rPr lang="en-GB" dirty="0"/>
              <a:t>, including incorrect or missing labels. These issues can mislead machine learning models during training, leading to poor performance.</a:t>
            </a:r>
          </a:p>
          <a:p>
            <a:r>
              <a:rPr lang="en-GB" dirty="0"/>
              <a:t>Therefore, </a:t>
            </a:r>
            <a:r>
              <a:rPr lang="en-GB" b="1" dirty="0"/>
              <a:t>optimizing the dataset</a:t>
            </a:r>
            <a:r>
              <a:rPr lang="en-GB" dirty="0"/>
              <a:t> through cleaning, filtering, and curation is essential to improve the reliability and effectiveness of automated sewer inspection systems.</a:t>
            </a:r>
          </a:p>
        </p:txBody>
      </p:sp>
      <p:sp>
        <p:nvSpPr>
          <p:cNvPr id="4" name="Slide Number Placeholder 3"/>
          <p:cNvSpPr>
            <a:spLocks noGrp="1"/>
          </p:cNvSpPr>
          <p:nvPr>
            <p:ph type="sldNum" sz="quarter" idx="5"/>
          </p:nvPr>
        </p:nvSpPr>
        <p:spPr/>
        <p:txBody>
          <a:bodyPr/>
          <a:lstStyle/>
          <a:p>
            <a:fld id="{38C2597A-6F6D-49D8-A7D6-EA71D8CD0045}" type="slidenum">
              <a:rPr lang="zh-CN" altLang="en-US" smtClean="0"/>
              <a:t>7</a:t>
            </a:fld>
            <a:endParaRPr lang="zh-CN" altLang="en-US"/>
          </a:p>
        </p:txBody>
      </p:sp>
    </p:spTree>
    <p:extLst>
      <p:ext uri="{BB962C8B-B14F-4D97-AF65-F5344CB8AC3E}">
        <p14:creationId xmlns:p14="http://schemas.microsoft.com/office/powerpoint/2010/main" val="38688933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To reduce the dataset size while maintaining model performance, we developed an </a:t>
            </a:r>
            <a:r>
              <a:rPr lang="en-GB" b="1" dirty="0"/>
              <a:t>active learning-based approach</a:t>
            </a:r>
            <a:r>
              <a:rPr lang="en-GB" dirty="0"/>
              <a:t>.</a:t>
            </a:r>
            <a:br>
              <a:rPr lang="en-GB" dirty="0"/>
            </a:br>
            <a:r>
              <a:rPr lang="en-GB" dirty="0"/>
              <a:t>We began by filtering out visually low-quality images, followed by identifying and removing </a:t>
            </a:r>
            <a:r>
              <a:rPr lang="en-GB" dirty="0" err="1"/>
              <a:t>mislabeled</a:t>
            </a:r>
            <a:r>
              <a:rPr lang="en-GB" dirty="0"/>
              <a:t> samples.</a:t>
            </a:r>
            <a:br>
              <a:rPr lang="en-GB" dirty="0"/>
            </a:br>
            <a:r>
              <a:rPr lang="en-GB" dirty="0"/>
              <a:t>After this refinement, we applied an </a:t>
            </a:r>
            <a:r>
              <a:rPr lang="en-GB" b="1" dirty="0"/>
              <a:t>active learning strategy</a:t>
            </a:r>
            <a:r>
              <a:rPr lang="en-GB" dirty="0"/>
              <a:t> to selectively reintroduce samples that could help recover or even enhance model performance — reaching comparable results to a model trained on the full dataset.</a:t>
            </a:r>
          </a:p>
        </p:txBody>
      </p:sp>
      <p:sp>
        <p:nvSpPr>
          <p:cNvPr id="4" name="Slide Number Placeholder 3"/>
          <p:cNvSpPr>
            <a:spLocks noGrp="1"/>
          </p:cNvSpPr>
          <p:nvPr>
            <p:ph type="sldNum" sz="quarter" idx="5"/>
          </p:nvPr>
        </p:nvSpPr>
        <p:spPr/>
        <p:txBody>
          <a:bodyPr/>
          <a:lstStyle/>
          <a:p>
            <a:fld id="{38C2597A-6F6D-49D8-A7D6-EA71D8CD0045}" type="slidenum">
              <a:rPr lang="zh-CN" altLang="en-US" smtClean="0"/>
              <a:t>8</a:t>
            </a:fld>
            <a:endParaRPr lang="zh-CN" altLang="en-US"/>
          </a:p>
        </p:txBody>
      </p:sp>
    </p:spTree>
    <p:extLst>
      <p:ext uri="{BB962C8B-B14F-4D97-AF65-F5344CB8AC3E}">
        <p14:creationId xmlns:p14="http://schemas.microsoft.com/office/powerpoint/2010/main" val="18364848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Active learning</a:t>
            </a:r>
            <a:r>
              <a:rPr lang="en-GB" dirty="0"/>
              <a:t> is a machine learning strategy where the model selects the most informative data samples to train in next iteration.</a:t>
            </a:r>
            <a:br>
              <a:rPr lang="en-GB" dirty="0"/>
            </a:br>
            <a:r>
              <a:rPr lang="en-GB" dirty="0"/>
              <a:t>Active learning enables the model to iteratively expand its training set with high-impact samples.</a:t>
            </a:r>
          </a:p>
          <a:p>
            <a:r>
              <a:rPr lang="en-GB" dirty="0"/>
              <a:t>In our case, we used the </a:t>
            </a:r>
            <a:r>
              <a:rPr lang="en-GB" b="1" dirty="0"/>
              <a:t>F2CIW</a:t>
            </a:r>
            <a:r>
              <a:rPr lang="en-GB" dirty="0"/>
              <a:t> to guide this selection.</a:t>
            </a:r>
            <a:br>
              <a:rPr lang="en-GB" dirty="0"/>
            </a:br>
            <a:r>
              <a:rPr lang="en-GB" dirty="0"/>
              <a:t>We chose </a:t>
            </a:r>
            <a:r>
              <a:rPr lang="en-GB" b="1" dirty="0"/>
              <a:t>F2</a:t>
            </a:r>
            <a:r>
              <a:rPr lang="en-GB" dirty="0"/>
              <a:t> because it emphasizes </a:t>
            </a:r>
            <a:r>
              <a:rPr lang="en-GB" b="1" dirty="0"/>
              <a:t>recall</a:t>
            </a:r>
            <a:r>
              <a:rPr lang="en-GB" dirty="0"/>
              <a:t>, which is critical in safety-focused tasks like sewer inspection where </a:t>
            </a:r>
            <a:r>
              <a:rPr lang="en-GB" b="1" dirty="0"/>
              <a:t>missing a defect is more dangerous than a false alarm</a:t>
            </a:r>
            <a:r>
              <a:rPr lang="en-GB" dirty="0"/>
              <a:t>.</a:t>
            </a:r>
            <a:br>
              <a:rPr lang="en-GB" dirty="0"/>
            </a:br>
            <a:endParaRPr lang="en-GB" dirty="0"/>
          </a:p>
        </p:txBody>
      </p:sp>
      <p:sp>
        <p:nvSpPr>
          <p:cNvPr id="4" name="Slide Number Placeholder 3"/>
          <p:cNvSpPr>
            <a:spLocks noGrp="1"/>
          </p:cNvSpPr>
          <p:nvPr>
            <p:ph type="sldNum" sz="quarter" idx="5"/>
          </p:nvPr>
        </p:nvSpPr>
        <p:spPr/>
        <p:txBody>
          <a:bodyPr/>
          <a:lstStyle/>
          <a:p>
            <a:fld id="{38C2597A-6F6D-49D8-A7D6-EA71D8CD0045}" type="slidenum">
              <a:rPr lang="zh-CN" altLang="en-US" smtClean="0"/>
              <a:t>9</a:t>
            </a:fld>
            <a:endParaRPr lang="zh-CN" altLang="en-US"/>
          </a:p>
        </p:txBody>
      </p:sp>
    </p:spTree>
    <p:extLst>
      <p:ext uri="{BB962C8B-B14F-4D97-AF65-F5344CB8AC3E}">
        <p14:creationId xmlns:p14="http://schemas.microsoft.com/office/powerpoint/2010/main" val="40013381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E3965E-AC41-4711-9D10-E25ABB132D86}"/>
              </a:ext>
            </a:extLst>
          </p:cNvPr>
          <p:cNvSpPr/>
          <p:nvPr userDrawn="1"/>
        </p:nvSpPr>
        <p:spPr>
          <a:xfrm>
            <a:off x="3175" y="6619818"/>
            <a:ext cx="12188825" cy="238182"/>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a:xfrm>
            <a:off x="11710219" y="6619817"/>
            <a:ext cx="435344" cy="192145"/>
          </a:xfrm>
          <a:prstGeom prst="rect">
            <a:avLst/>
          </a:prstGeom>
        </p:spPr>
        <p:txBody>
          <a:bodyPr/>
          <a:lstStyle/>
          <a:p>
            <a:fld id="{3A98EE3D-8CD1-4C3F-BD1C-C98C9596463C}" type="slidenum">
              <a:rPr lang="en-US" smtClean="0"/>
              <a:t>‹#›</a:t>
            </a:fld>
            <a:endParaRPr lang="en-US"/>
          </a:p>
        </p:txBody>
      </p:sp>
      <p:sp>
        <p:nvSpPr>
          <p:cNvPr id="2" name="Title Placeholder 1">
            <a:extLst>
              <a:ext uri="{FF2B5EF4-FFF2-40B4-BE49-F238E27FC236}">
                <a16:creationId xmlns:a16="http://schemas.microsoft.com/office/drawing/2014/main" id="{16E35317-6E41-B7F4-A199-5A409A2883E5}"/>
              </a:ext>
            </a:extLst>
          </p:cNvPr>
          <p:cNvSpPr>
            <a:spLocks noGrp="1"/>
          </p:cNvSpPr>
          <p:nvPr>
            <p:ph type="title"/>
          </p:nvPr>
        </p:nvSpPr>
        <p:spPr>
          <a:xfrm>
            <a:off x="865532" y="890731"/>
            <a:ext cx="10460935" cy="2538269"/>
          </a:xfrm>
          <a:prstGeom prst="rect">
            <a:avLst/>
          </a:prstGeom>
        </p:spPr>
        <p:txBody>
          <a:bodyPr vert="horz" lIns="91440" tIns="45720" rIns="91440" bIns="45720" rtlCol="0" anchor="b">
            <a:normAutofit/>
          </a:bodyPr>
          <a:lstStyle/>
          <a:p>
            <a:r>
              <a:rPr lang="en-US" dirty="0"/>
              <a:t>Click to edit Master title style</a:t>
            </a:r>
          </a:p>
        </p:txBody>
      </p:sp>
      <p:cxnSp>
        <p:nvCxnSpPr>
          <p:cNvPr id="3" name="Straight Connector 2">
            <a:extLst>
              <a:ext uri="{FF2B5EF4-FFF2-40B4-BE49-F238E27FC236}">
                <a16:creationId xmlns:a16="http://schemas.microsoft.com/office/drawing/2014/main" id="{9496A497-7950-7A69-CC1B-B6205FBE4770}"/>
              </a:ext>
            </a:extLst>
          </p:cNvPr>
          <p:cNvCxnSpPr>
            <a:cxnSpLocks/>
          </p:cNvCxnSpPr>
          <p:nvPr userDrawn="1"/>
        </p:nvCxnSpPr>
        <p:spPr>
          <a:xfrm>
            <a:off x="865532" y="3652012"/>
            <a:ext cx="10460935"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5" name="Content Placeholder 2">
            <a:extLst>
              <a:ext uri="{FF2B5EF4-FFF2-40B4-BE49-F238E27FC236}">
                <a16:creationId xmlns:a16="http://schemas.microsoft.com/office/drawing/2014/main" id="{4DD7DE45-3C9B-F852-EF85-FC6D0C505C6E}"/>
              </a:ext>
            </a:extLst>
          </p:cNvPr>
          <p:cNvSpPr>
            <a:spLocks noGrp="1"/>
          </p:cNvSpPr>
          <p:nvPr>
            <p:ph idx="1"/>
          </p:nvPr>
        </p:nvSpPr>
        <p:spPr>
          <a:xfrm>
            <a:off x="865532" y="3784600"/>
            <a:ext cx="10460935" cy="2084491"/>
          </a:xfrm>
        </p:spPr>
        <p:txBody>
          <a:bodyPr>
            <a:noAutofit/>
          </a:bodyPr>
          <a:lstStyle>
            <a:lvl1pPr>
              <a:defRPr sz="2000"/>
            </a:lvl1pPr>
            <a:lvl2pPr>
              <a:defRPr sz="2000"/>
            </a:lvl2pPr>
            <a:lvl3pPr>
              <a:defRPr sz="2000"/>
            </a:lvl3pPr>
            <a:lvl4pPr>
              <a:defRPr sz="2000"/>
            </a:lvl4pPr>
            <a:lvl5pP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817894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5" y="0"/>
            <a:ext cx="12191985" cy="4578350"/>
          </a:xfrm>
          <a:solidFill>
            <a:schemeClr val="bg1">
              <a:lumMod val="85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2" name="Title 1"/>
          <p:cNvSpPr>
            <a:spLocks noGrp="1"/>
          </p:cNvSpPr>
          <p:nvPr>
            <p:ph type="title"/>
          </p:nvPr>
        </p:nvSpPr>
        <p:spPr>
          <a:xfrm>
            <a:off x="1097279" y="4799362"/>
            <a:ext cx="10113645" cy="743682"/>
          </a:xfrm>
        </p:spPr>
        <p:txBody>
          <a:bodyPr tIns="0" bIns="0" anchor="b">
            <a:noAutofit/>
          </a:bodyPr>
          <a:lstStyle>
            <a:lvl1pPr>
              <a:defRPr sz="3600" b="0">
                <a:solidFill>
                  <a:srgbClr val="FFFFFF"/>
                </a:solidFill>
              </a:defRPr>
            </a:lvl1pPr>
          </a:lstStyle>
          <a:p>
            <a:r>
              <a:rPr lang="en-US"/>
              <a:t>Click to edit Master title style</a:t>
            </a:r>
          </a:p>
        </p:txBody>
      </p:sp>
      <p:sp>
        <p:nvSpPr>
          <p:cNvPr id="4" name="Text Placeholder 3"/>
          <p:cNvSpPr>
            <a:spLocks noGrp="1"/>
          </p:cNvSpPr>
          <p:nvPr>
            <p:ph type="body" sz="half" idx="2"/>
          </p:nvPr>
        </p:nvSpPr>
        <p:spPr>
          <a:xfrm>
            <a:off x="1097279" y="5715000"/>
            <a:ext cx="10113264" cy="609600"/>
          </a:xfrm>
        </p:spPr>
        <p:txBody>
          <a:bodyPr lIns="91440" tIns="0" rIns="91440" bIns="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a:xfrm>
            <a:off x="1097279" y="6446838"/>
            <a:ext cx="6818262" cy="365125"/>
          </a:xfrm>
          <a:prstGeom prst="rect">
            <a:avLst/>
          </a:prstGeom>
        </p:spPr>
        <p:txBody>
          <a:bodyPr/>
          <a:lstStyle>
            <a:lvl1pPr>
              <a:defRPr>
                <a:solidFill>
                  <a:schemeClr val="bg1"/>
                </a:solidFill>
              </a:defRPr>
            </a:lvl1pPr>
          </a:lstStyle>
          <a:p>
            <a:endParaRPr lang="en-US" dirty="0"/>
          </a:p>
        </p:txBody>
      </p:sp>
      <p:sp>
        <p:nvSpPr>
          <p:cNvPr id="7" name="Slide Number Placeholder 6"/>
          <p:cNvSpPr>
            <a:spLocks noGrp="1"/>
          </p:cNvSpPr>
          <p:nvPr>
            <p:ph type="sldNum" sz="quarter" idx="12"/>
          </p:nvPr>
        </p:nvSpPr>
        <p:spPr>
          <a:xfrm>
            <a:off x="11710219" y="6619817"/>
            <a:ext cx="435344" cy="192145"/>
          </a:xfrm>
          <a:prstGeom prst="rect">
            <a:avLst/>
          </a:prstGeom>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23601221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6" name="Straight Connector 5">
            <a:extLst>
              <a:ext uri="{FF2B5EF4-FFF2-40B4-BE49-F238E27FC236}">
                <a16:creationId xmlns:a16="http://schemas.microsoft.com/office/drawing/2014/main" id="{989BFA1A-1CAE-3423-4CBC-FDD52B864BAA}"/>
              </a:ext>
            </a:extLst>
          </p:cNvPr>
          <p:cNvCxnSpPr>
            <a:cxnSpLocks/>
          </p:cNvCxnSpPr>
          <p:nvPr userDrawn="1"/>
        </p:nvCxnSpPr>
        <p:spPr>
          <a:xfrm>
            <a:off x="694745" y="1924812"/>
            <a:ext cx="10460935"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60049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97280" y="758952"/>
            <a:ext cx="10058400" cy="3566160"/>
          </a:xfrm>
        </p:spPr>
        <p:txBody>
          <a:bodyPr anchor="b" anchorCtr="0">
            <a:normAutofit/>
          </a:bodyPr>
          <a:lstStyle>
            <a:lvl1pPr>
              <a:lnSpc>
                <a:spcPct val="90000"/>
              </a:lnSpc>
              <a:defRPr sz="8000" b="0">
                <a:solidFill>
                  <a:schemeClr val="tx1">
                    <a:lumMod val="85000"/>
                    <a:lumOff val="15000"/>
                  </a:schemeClr>
                </a:solidFill>
              </a:defRPr>
            </a:lvl1pPr>
          </a:lstStyle>
          <a:p>
            <a:r>
              <a:rPr lang="en-US"/>
              <a:t>Click to edit Master title style</a:t>
            </a:r>
          </a:p>
        </p:txBody>
      </p:sp>
      <p:sp>
        <p:nvSpPr>
          <p:cNvPr id="3" name="Text Placeholder 2"/>
          <p:cNvSpPr>
            <a:spLocks noGrp="1"/>
          </p:cNvSpPr>
          <p:nvPr>
            <p:ph type="body" idx="1"/>
          </p:nvPr>
        </p:nvSpPr>
        <p:spPr>
          <a:xfrm>
            <a:off x="1097280" y="4663440"/>
            <a:ext cx="10058400" cy="1143000"/>
          </a:xfrm>
        </p:spPr>
        <p:txBody>
          <a:bodyPr lIns="91440" rIns="9144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9" name="Straight Connector 8">
            <a:extLst>
              <a:ext uri="{FF2B5EF4-FFF2-40B4-BE49-F238E27FC236}">
                <a16:creationId xmlns:a16="http://schemas.microsoft.com/office/drawing/2014/main" id="{459DE2C1-4C52-40A3-8959-27B2C1BEBFF6}"/>
              </a:ext>
            </a:extLst>
          </p:cNvPr>
          <p:cNvCxnSpPr>
            <a:cxnSpLocks/>
          </p:cNvCxnSpPr>
          <p:nvPr/>
        </p:nvCxnSpPr>
        <p:spPr>
          <a:xfrm>
            <a:off x="1097280" y="4485132"/>
            <a:ext cx="1005840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a:xfrm>
            <a:off x="11710219" y="6619817"/>
            <a:ext cx="435344" cy="192145"/>
          </a:xfrm>
          <a:prstGeom prst="rect">
            <a:avLst/>
          </a:prstGeom>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32186361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p>
        </p:txBody>
      </p:sp>
      <p:sp>
        <p:nvSpPr>
          <p:cNvPr id="3" name="Content Placeholder 2"/>
          <p:cNvSpPr>
            <a:spLocks noGrp="1"/>
          </p:cNvSpPr>
          <p:nvPr>
            <p:ph sz="half" idx="1"/>
          </p:nvPr>
        </p:nvSpPr>
        <p:spPr>
          <a:xfrm>
            <a:off x="1097280" y="2120900"/>
            <a:ext cx="4639736" cy="3748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515944" y="2120900"/>
            <a:ext cx="4639736" cy="37481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a:xfrm>
            <a:off x="11710219" y="6619817"/>
            <a:ext cx="435344" cy="192145"/>
          </a:xfrm>
          <a:prstGeom prst="rect">
            <a:avLst/>
          </a:prstGeom>
        </p:spPr>
        <p:txBody>
          <a:bodyPr/>
          <a:lstStyle/>
          <a:p>
            <a:fld id="{3A98EE3D-8CD1-4C3F-BD1C-C98C9596463C}" type="slidenum">
              <a:rPr lang="en-US" smtClean="0"/>
              <a:t>‹#›</a:t>
            </a:fld>
            <a:endParaRPr lang="en-US"/>
          </a:p>
        </p:txBody>
      </p:sp>
      <p:cxnSp>
        <p:nvCxnSpPr>
          <p:cNvPr id="5" name="Straight Connector 4">
            <a:extLst>
              <a:ext uri="{FF2B5EF4-FFF2-40B4-BE49-F238E27FC236}">
                <a16:creationId xmlns:a16="http://schemas.microsoft.com/office/drawing/2014/main" id="{E3B475BF-BC7F-99C5-D499-2F8483EBD7C0}"/>
              </a:ext>
            </a:extLst>
          </p:cNvPr>
          <p:cNvCxnSpPr>
            <a:cxnSpLocks/>
          </p:cNvCxnSpPr>
          <p:nvPr userDrawn="1"/>
        </p:nvCxnSpPr>
        <p:spPr>
          <a:xfrm>
            <a:off x="632886" y="1937512"/>
            <a:ext cx="102082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225692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94745" y="2073402"/>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94745" y="3047174"/>
            <a:ext cx="4639736" cy="291082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515944"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15944" y="2958273"/>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a:xfrm>
            <a:off x="11710219" y="6619817"/>
            <a:ext cx="435344" cy="192145"/>
          </a:xfrm>
          <a:prstGeom prst="rect">
            <a:avLst/>
          </a:prstGeom>
        </p:spPr>
        <p:txBody>
          <a:bodyPr/>
          <a:lstStyle/>
          <a:p>
            <a:fld id="{3A98EE3D-8CD1-4C3F-BD1C-C98C9596463C}" type="slidenum">
              <a:rPr lang="en-US" smtClean="0"/>
              <a:t>‹#›</a:t>
            </a:fld>
            <a:endParaRPr lang="en-US"/>
          </a:p>
        </p:txBody>
      </p:sp>
      <p:cxnSp>
        <p:nvCxnSpPr>
          <p:cNvPr id="7" name="Straight Connector 6">
            <a:extLst>
              <a:ext uri="{FF2B5EF4-FFF2-40B4-BE49-F238E27FC236}">
                <a16:creationId xmlns:a16="http://schemas.microsoft.com/office/drawing/2014/main" id="{E5BE694C-77C3-3104-1212-A956D1BC73B3}"/>
              </a:ext>
            </a:extLst>
          </p:cNvPr>
          <p:cNvCxnSpPr>
            <a:cxnSpLocks/>
          </p:cNvCxnSpPr>
          <p:nvPr userDrawn="1"/>
        </p:nvCxnSpPr>
        <p:spPr>
          <a:xfrm>
            <a:off x="694745" y="1924812"/>
            <a:ext cx="10339015"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74A81D92-7DED-82BF-0C78-F0CBAA019E0E}"/>
              </a:ext>
            </a:extLst>
          </p:cNvPr>
          <p:cNvCxnSpPr>
            <a:cxnSpLocks/>
          </p:cNvCxnSpPr>
          <p:nvPr userDrawn="1"/>
        </p:nvCxnSpPr>
        <p:spPr>
          <a:xfrm>
            <a:off x="694745" y="2958273"/>
            <a:ext cx="4639736"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5D806BE0-68E8-7C7D-443B-2FD425AB146A}"/>
              </a:ext>
            </a:extLst>
          </p:cNvPr>
          <p:cNvCxnSpPr>
            <a:cxnSpLocks/>
          </p:cNvCxnSpPr>
          <p:nvPr userDrawn="1"/>
        </p:nvCxnSpPr>
        <p:spPr>
          <a:xfrm>
            <a:off x="6515944" y="2876109"/>
            <a:ext cx="4639736"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3" name="Title 12">
            <a:extLst>
              <a:ext uri="{FF2B5EF4-FFF2-40B4-BE49-F238E27FC236}">
                <a16:creationId xmlns:a16="http://schemas.microsoft.com/office/drawing/2014/main" id="{BD8E8AC1-525C-A4B2-E392-6E62594FF082}"/>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7007397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a:xfrm>
            <a:off x="11710219" y="6619817"/>
            <a:ext cx="435344" cy="192145"/>
          </a:xfrm>
          <a:prstGeom prst="rect">
            <a:avLst/>
          </a:prstGeom>
        </p:spPr>
        <p:txBody>
          <a:bodyPr/>
          <a:lstStyle/>
          <a:p>
            <a:fld id="{3A98EE3D-8CD1-4C3F-BD1C-C98C9596463C}" type="slidenum">
              <a:rPr lang="en-US" smtClean="0"/>
              <a:t>‹#›</a:t>
            </a:fld>
            <a:endParaRPr lang="en-US"/>
          </a:p>
        </p:txBody>
      </p:sp>
      <p:cxnSp>
        <p:nvCxnSpPr>
          <p:cNvPr id="3" name="Straight Connector 2">
            <a:extLst>
              <a:ext uri="{FF2B5EF4-FFF2-40B4-BE49-F238E27FC236}">
                <a16:creationId xmlns:a16="http://schemas.microsoft.com/office/drawing/2014/main" id="{005F4752-D66F-5253-3004-DA6A1878FABA}"/>
              </a:ext>
            </a:extLst>
          </p:cNvPr>
          <p:cNvCxnSpPr/>
          <p:nvPr userDrawn="1"/>
        </p:nvCxnSpPr>
        <p:spPr>
          <a:xfrm>
            <a:off x="1158240" y="192481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150825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E9C91B-7EAD-4562-AB0E-DFB9663AECE3}"/>
              </a:ext>
            </a:extLst>
          </p:cNvPr>
          <p:cNvSpPr/>
          <p:nvPr/>
        </p:nvSpPr>
        <p:spPr>
          <a:xfrm>
            <a:off x="3175" y="6619818"/>
            <a:ext cx="12188825" cy="238181"/>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a:xfrm>
            <a:off x="11710219" y="6619817"/>
            <a:ext cx="435344" cy="192145"/>
          </a:xfrm>
          <a:prstGeom prst="rect">
            <a:avLst/>
          </a:prstGeom>
        </p:spPr>
        <p:txBody>
          <a:bodyPr/>
          <a:lstStyle/>
          <a:p>
            <a:fld id="{3A98EE3D-8CD1-4C3F-BD1C-C98C9596463C}" type="slidenum">
              <a:rPr lang="en-US" smtClean="0"/>
              <a:t>‹#›</a:t>
            </a:fld>
            <a:endParaRPr lang="en-US"/>
          </a:p>
        </p:txBody>
      </p:sp>
      <p:sp>
        <p:nvSpPr>
          <p:cNvPr id="5" name="文本框 4">
            <a:extLst>
              <a:ext uri="{FF2B5EF4-FFF2-40B4-BE49-F238E27FC236}">
                <a16:creationId xmlns:a16="http://schemas.microsoft.com/office/drawing/2014/main" id="{58A1143B-7A3D-35A9-A057-A82483D21A84}"/>
              </a:ext>
            </a:extLst>
          </p:cNvPr>
          <p:cNvSpPr txBox="1"/>
          <p:nvPr userDrawn="1"/>
        </p:nvSpPr>
        <p:spPr>
          <a:xfrm>
            <a:off x="193431" y="6531224"/>
            <a:ext cx="6119446" cy="369332"/>
          </a:xfrm>
          <a:prstGeom prst="rect">
            <a:avLst/>
          </a:prstGeom>
          <a:noFill/>
        </p:spPr>
        <p:txBody>
          <a:bodyPr wrap="square">
            <a:spAutoFit/>
          </a:bodyPr>
          <a:lstStyle/>
          <a:p>
            <a:r>
              <a:rPr lang="en-US" altLang="zh-CN" dirty="0">
                <a:solidFill>
                  <a:schemeClr val="bg1"/>
                </a:solidFill>
                <a:latin typeface="Times New Roman" panose="02020603050405020304" pitchFamily="18" charset="0"/>
                <a:cs typeface="Times New Roman" panose="02020603050405020304" pitchFamily="18" charset="0"/>
              </a:rPr>
              <a:t>kxa385@student.bham.ac.uk</a:t>
            </a:r>
            <a:endParaRPr lang="zh-CN" altLang="en-US" dirty="0">
              <a:solidFill>
                <a:schemeClr val="bg1"/>
              </a:solidFill>
              <a:latin typeface="Times New Roman" panose="02020603050405020304" pitchFamily="18" charset="0"/>
              <a:cs typeface="Times New Roman" panose="02020603050405020304" pitchFamily="18" charset="0"/>
            </a:endParaRPr>
          </a:p>
        </p:txBody>
      </p:sp>
      <p:sp>
        <p:nvSpPr>
          <p:cNvPr id="6" name="Title 1">
            <a:extLst>
              <a:ext uri="{FF2B5EF4-FFF2-40B4-BE49-F238E27FC236}">
                <a16:creationId xmlns:a16="http://schemas.microsoft.com/office/drawing/2014/main" id="{464A9ACA-D22B-2857-B2A0-CE5F04A9F2C0}"/>
              </a:ext>
            </a:extLst>
          </p:cNvPr>
          <p:cNvSpPr>
            <a:spLocks noGrp="1"/>
          </p:cNvSpPr>
          <p:nvPr>
            <p:ph type="title"/>
          </p:nvPr>
        </p:nvSpPr>
        <p:spPr>
          <a:xfrm>
            <a:off x="6223000" y="901706"/>
            <a:ext cx="4945380" cy="943514"/>
          </a:xfrm>
        </p:spPr>
        <p:txBody>
          <a:bodyPr/>
          <a:lstStyle/>
          <a:p>
            <a:r>
              <a:rPr lang="en-US" dirty="0"/>
              <a:t>Click to edit Master title style</a:t>
            </a:r>
          </a:p>
        </p:txBody>
      </p:sp>
      <p:cxnSp>
        <p:nvCxnSpPr>
          <p:cNvPr id="7" name="Straight Connector 6">
            <a:extLst>
              <a:ext uri="{FF2B5EF4-FFF2-40B4-BE49-F238E27FC236}">
                <a16:creationId xmlns:a16="http://schemas.microsoft.com/office/drawing/2014/main" id="{5753F89F-B311-E83F-46E0-187CFBD61C22}"/>
              </a:ext>
            </a:extLst>
          </p:cNvPr>
          <p:cNvCxnSpPr>
            <a:cxnSpLocks/>
          </p:cNvCxnSpPr>
          <p:nvPr userDrawn="1"/>
        </p:nvCxnSpPr>
        <p:spPr>
          <a:xfrm>
            <a:off x="6375822" y="2139509"/>
            <a:ext cx="4639736"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8" name="Content Placeholder 5">
            <a:extLst>
              <a:ext uri="{FF2B5EF4-FFF2-40B4-BE49-F238E27FC236}">
                <a16:creationId xmlns:a16="http://schemas.microsoft.com/office/drawing/2014/main" id="{F3CBF254-CFE8-2968-29A3-E40F56743BE0}"/>
              </a:ext>
            </a:extLst>
          </p:cNvPr>
          <p:cNvSpPr>
            <a:spLocks noGrp="1"/>
          </p:cNvSpPr>
          <p:nvPr>
            <p:ph sz="quarter" idx="4"/>
          </p:nvPr>
        </p:nvSpPr>
        <p:spPr>
          <a:xfrm>
            <a:off x="6223000" y="2324102"/>
            <a:ext cx="4792558" cy="33638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2">
            <a:extLst>
              <a:ext uri="{FF2B5EF4-FFF2-40B4-BE49-F238E27FC236}">
                <a16:creationId xmlns:a16="http://schemas.microsoft.com/office/drawing/2014/main" id="{4B1CFACE-B46F-B16F-77FA-BCA31BB3CE5A}"/>
              </a:ext>
            </a:extLst>
          </p:cNvPr>
          <p:cNvSpPr>
            <a:spLocks noGrp="1"/>
          </p:cNvSpPr>
          <p:nvPr>
            <p:ph idx="1"/>
          </p:nvPr>
        </p:nvSpPr>
        <p:spPr>
          <a:xfrm>
            <a:off x="694745" y="901705"/>
            <a:ext cx="4639737" cy="49673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25136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3466" y="786383"/>
            <a:ext cx="3517567" cy="2093975"/>
          </a:xfrm>
        </p:spPr>
        <p:txBody>
          <a:bodyPr anchor="b">
            <a:normAutofit/>
          </a:bodyPr>
          <a:lstStyle>
            <a:lvl1pPr>
              <a:lnSpc>
                <a:spcPct val="90000"/>
              </a:lnSpc>
              <a:defRPr sz="3600" b="0">
                <a:solidFill>
                  <a:srgbClr val="FFFFFF"/>
                </a:solidFill>
              </a:defRPr>
            </a:lvl1pPr>
          </a:lstStyle>
          <a:p>
            <a:r>
              <a:rPr lang="en-US"/>
              <a:t>Click to edit Master title style</a:t>
            </a:r>
          </a:p>
        </p:txBody>
      </p:sp>
      <p:sp>
        <p:nvSpPr>
          <p:cNvPr id="3" name="Content Placeholder 2"/>
          <p:cNvSpPr>
            <a:spLocks noGrp="1"/>
          </p:cNvSpPr>
          <p:nvPr>
            <p:ph idx="1"/>
          </p:nvPr>
        </p:nvSpPr>
        <p:spPr>
          <a:xfrm>
            <a:off x="5458984" y="812799"/>
            <a:ext cx="5928344" cy="52947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43465" y="3043050"/>
            <a:ext cx="3517567" cy="3064505"/>
          </a:xfrm>
        </p:spPr>
        <p:txBody>
          <a:bodyPr lIns="91440" rIns="9144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a:xfrm>
            <a:off x="11710219" y="6619817"/>
            <a:ext cx="435344" cy="192145"/>
          </a:xfrm>
          <a:prstGeom prst="rect">
            <a:avLst/>
          </a:prstGeom>
        </p:spPr>
        <p:txBody>
          <a:bodyPr/>
          <a:lstStyle>
            <a:lvl1pPr>
              <a:defRPr>
                <a:solidFill>
                  <a:schemeClr val="bg1"/>
                </a:solidFill>
              </a:defRPr>
            </a:lvl1pPr>
          </a:lstStyle>
          <a:p>
            <a:fld id="{3A98EE3D-8CD1-4C3F-BD1C-C98C9596463C}" type="slidenum">
              <a:rPr lang="en-US" smtClean="0"/>
              <a:pPr/>
              <a:t>‹#›</a:t>
            </a:fld>
            <a:endParaRPr lang="en-US" dirty="0"/>
          </a:p>
        </p:txBody>
      </p:sp>
      <p:sp>
        <p:nvSpPr>
          <p:cNvPr id="6" name="文本框 4">
            <a:extLst>
              <a:ext uri="{FF2B5EF4-FFF2-40B4-BE49-F238E27FC236}">
                <a16:creationId xmlns:a16="http://schemas.microsoft.com/office/drawing/2014/main" id="{76D3F127-3D34-1E71-3FCF-B24E59B4BA88}"/>
              </a:ext>
            </a:extLst>
          </p:cNvPr>
          <p:cNvSpPr txBox="1"/>
          <p:nvPr userDrawn="1"/>
        </p:nvSpPr>
        <p:spPr>
          <a:xfrm>
            <a:off x="0" y="6488668"/>
            <a:ext cx="6119446" cy="369332"/>
          </a:xfrm>
          <a:prstGeom prst="rect">
            <a:avLst/>
          </a:prstGeom>
          <a:noFill/>
        </p:spPr>
        <p:txBody>
          <a:bodyPr wrap="square">
            <a:spAutoFit/>
          </a:bodyPr>
          <a:lstStyle/>
          <a:p>
            <a:r>
              <a:rPr lang="en-US" altLang="zh-CN" dirty="0">
                <a:solidFill>
                  <a:schemeClr val="bg1"/>
                </a:solidFill>
                <a:latin typeface="Times New Roman" panose="02020603050405020304" pitchFamily="18" charset="0"/>
                <a:cs typeface="Times New Roman" panose="02020603050405020304" pitchFamily="18" charset="0"/>
              </a:rPr>
              <a:t>kxa385@student.bham.ac.uk</a:t>
            </a:r>
            <a:endParaRPr lang="zh-CN" altLang="en-US" dirty="0">
              <a:solidFill>
                <a:schemeClr val="bg1"/>
              </a:solidFill>
              <a:latin typeface="Times New Roman" panose="02020603050405020304" pitchFamily="18" charset="0"/>
              <a:cs typeface="Times New Roman" panose="02020603050405020304" pitchFamily="18" charset="0"/>
            </a:endParaRPr>
          </a:p>
        </p:txBody>
      </p:sp>
      <p:cxnSp>
        <p:nvCxnSpPr>
          <p:cNvPr id="9" name="Straight Connector 8">
            <a:extLst>
              <a:ext uri="{FF2B5EF4-FFF2-40B4-BE49-F238E27FC236}">
                <a16:creationId xmlns:a16="http://schemas.microsoft.com/office/drawing/2014/main" id="{8A628F8A-2E32-38B8-06D5-561F31D8E916}"/>
              </a:ext>
            </a:extLst>
          </p:cNvPr>
          <p:cNvCxnSpPr>
            <a:cxnSpLocks/>
          </p:cNvCxnSpPr>
          <p:nvPr userDrawn="1"/>
        </p:nvCxnSpPr>
        <p:spPr>
          <a:xfrm>
            <a:off x="643464" y="2966048"/>
            <a:ext cx="3517568" cy="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59651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1_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43466" y="786383"/>
            <a:ext cx="3517567" cy="1423417"/>
          </a:xfrm>
        </p:spPr>
        <p:txBody>
          <a:bodyPr anchor="b">
            <a:normAutofit/>
          </a:bodyPr>
          <a:lstStyle>
            <a:lvl1pPr>
              <a:lnSpc>
                <a:spcPct val="90000"/>
              </a:lnSpc>
              <a:defRPr sz="3600" b="0">
                <a:solidFill>
                  <a:schemeClr val="tx1"/>
                </a:solidFill>
              </a:defRPr>
            </a:lvl1pPr>
          </a:lstStyle>
          <a:p>
            <a:r>
              <a:rPr lang="en-US" dirty="0"/>
              <a:t>Click to edit Master title style</a:t>
            </a:r>
          </a:p>
        </p:txBody>
      </p:sp>
      <p:sp>
        <p:nvSpPr>
          <p:cNvPr id="3" name="Content Placeholder 2"/>
          <p:cNvSpPr>
            <a:spLocks noGrp="1"/>
          </p:cNvSpPr>
          <p:nvPr>
            <p:ph idx="1"/>
          </p:nvPr>
        </p:nvSpPr>
        <p:spPr>
          <a:xfrm>
            <a:off x="5245100" y="812799"/>
            <a:ext cx="6142228" cy="52947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43465" y="2706298"/>
            <a:ext cx="3517567" cy="3401258"/>
          </a:xfrm>
        </p:spPr>
        <p:txBody>
          <a:bodyPr lIns="91440" rIns="91440">
            <a:normAutofit/>
          </a:bodyPr>
          <a:lstStyle>
            <a:lvl1pPr marL="0" indent="0">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a:xfrm>
            <a:off x="11710219" y="6619817"/>
            <a:ext cx="435344" cy="192145"/>
          </a:xfrm>
          <a:prstGeom prst="rect">
            <a:avLst/>
          </a:prstGeom>
        </p:spPr>
        <p:txBody>
          <a:bodyPr/>
          <a:lstStyle>
            <a:lvl1pPr>
              <a:defRPr>
                <a:solidFill>
                  <a:schemeClr val="bg1"/>
                </a:solidFill>
              </a:defRPr>
            </a:lvl1pPr>
          </a:lstStyle>
          <a:p>
            <a:fld id="{3A98EE3D-8CD1-4C3F-BD1C-C98C9596463C}" type="slidenum">
              <a:rPr lang="en-US" smtClean="0"/>
              <a:pPr/>
              <a:t>‹#›</a:t>
            </a:fld>
            <a:endParaRPr lang="en-US" dirty="0"/>
          </a:p>
        </p:txBody>
      </p:sp>
      <p:cxnSp>
        <p:nvCxnSpPr>
          <p:cNvPr id="9" name="Straight Connector 8">
            <a:extLst>
              <a:ext uri="{FF2B5EF4-FFF2-40B4-BE49-F238E27FC236}">
                <a16:creationId xmlns:a16="http://schemas.microsoft.com/office/drawing/2014/main" id="{8A628F8A-2E32-38B8-06D5-561F31D8E916}"/>
              </a:ext>
            </a:extLst>
          </p:cNvPr>
          <p:cNvCxnSpPr>
            <a:cxnSpLocks/>
          </p:cNvCxnSpPr>
          <p:nvPr userDrawn="1"/>
        </p:nvCxnSpPr>
        <p:spPr>
          <a:xfrm>
            <a:off x="643465" y="2458048"/>
            <a:ext cx="3517568" cy="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43219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6A0E3C-60E6-4F39-BC55-5F7C224E1F7C}"/>
              </a:ext>
            </a:extLst>
          </p:cNvPr>
          <p:cNvSpPr/>
          <p:nvPr userDrawn="1"/>
        </p:nvSpPr>
        <p:spPr>
          <a:xfrm>
            <a:off x="3175" y="6581348"/>
            <a:ext cx="12188825" cy="286603"/>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zh-CN" altLang="en-US"/>
          </a:p>
        </p:txBody>
      </p:sp>
      <p:sp>
        <p:nvSpPr>
          <p:cNvPr id="2" name="Title Placeholder 1"/>
          <p:cNvSpPr>
            <a:spLocks noGrp="1"/>
          </p:cNvSpPr>
          <p:nvPr>
            <p:ph type="title"/>
          </p:nvPr>
        </p:nvSpPr>
        <p:spPr>
          <a:xfrm>
            <a:off x="694745" y="662131"/>
            <a:ext cx="10460935" cy="1031631"/>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694745" y="2108201"/>
            <a:ext cx="10460935" cy="3760891"/>
          </a:xfrm>
          <a:prstGeom prst="rect">
            <a:avLst/>
          </a:prstGeom>
        </p:spPr>
        <p:txBody>
          <a:bodyPr vert="horz" lIns="0" tIns="45720" rIns="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文本框 9">
            <a:extLst>
              <a:ext uri="{FF2B5EF4-FFF2-40B4-BE49-F238E27FC236}">
                <a16:creationId xmlns:a16="http://schemas.microsoft.com/office/drawing/2014/main" id="{5AA3B2AB-37F2-6BB1-8E75-74D6DFEC00C4}"/>
              </a:ext>
            </a:extLst>
          </p:cNvPr>
          <p:cNvSpPr txBox="1"/>
          <p:nvPr userDrawn="1"/>
        </p:nvSpPr>
        <p:spPr>
          <a:xfrm>
            <a:off x="193431" y="6531224"/>
            <a:ext cx="6119446" cy="369332"/>
          </a:xfrm>
          <a:prstGeom prst="rect">
            <a:avLst/>
          </a:prstGeom>
          <a:noFill/>
        </p:spPr>
        <p:txBody>
          <a:bodyPr wrap="square">
            <a:spAutoFit/>
          </a:bodyPr>
          <a:lstStyle/>
          <a:p>
            <a:r>
              <a:rPr lang="en-US" altLang="zh-CN" dirty="0">
                <a:solidFill>
                  <a:schemeClr val="bg1"/>
                </a:solidFill>
                <a:latin typeface="Times New Roman" panose="02020603050405020304" pitchFamily="18" charset="0"/>
                <a:cs typeface="Times New Roman" panose="02020603050405020304" pitchFamily="18" charset="0"/>
              </a:rPr>
              <a:t>kxa385@student.bham.ac.uk</a:t>
            </a:r>
            <a:endParaRPr lang="zh-CN" altLang="en-US" dirty="0">
              <a:solidFill>
                <a:schemeClr val="bg1"/>
              </a:solidFill>
              <a:latin typeface="Times New Roman" panose="02020603050405020304" pitchFamily="18" charset="0"/>
              <a:cs typeface="Times New Roman" panose="02020603050405020304" pitchFamily="18" charset="0"/>
            </a:endParaRPr>
          </a:p>
        </p:txBody>
      </p:sp>
      <p:sp>
        <p:nvSpPr>
          <p:cNvPr id="5" name="Slide Number Placeholder 4">
            <a:extLst>
              <a:ext uri="{FF2B5EF4-FFF2-40B4-BE49-F238E27FC236}">
                <a16:creationId xmlns:a16="http://schemas.microsoft.com/office/drawing/2014/main" id="{001F04CB-8237-1598-B474-3C7507BAA575}"/>
              </a:ext>
            </a:extLst>
          </p:cNvPr>
          <p:cNvSpPr>
            <a:spLocks noGrp="1"/>
          </p:cNvSpPr>
          <p:nvPr>
            <p:ph type="sldNum" sz="quarter" idx="4"/>
          </p:nvPr>
        </p:nvSpPr>
        <p:spPr>
          <a:xfrm>
            <a:off x="11515725" y="6506001"/>
            <a:ext cx="676274" cy="365125"/>
          </a:xfrm>
          <a:prstGeom prst="rect">
            <a:avLst/>
          </a:prstGeom>
        </p:spPr>
        <p:txBody>
          <a:bodyPr vert="horz" lIns="91440" tIns="45720" rIns="91440" bIns="45720" rtlCol="0" anchor="ctr"/>
          <a:lstStyle>
            <a:lvl1pPr algn="r">
              <a:defRPr sz="1200">
                <a:solidFill>
                  <a:schemeClr val="bg1"/>
                </a:solidFill>
              </a:defRPr>
            </a:lvl1pPr>
          </a:lstStyle>
          <a:p>
            <a:fld id="{EE0833B1-54A3-46BD-94B8-6D8235A6008D}" type="slidenum">
              <a:rPr lang="en-GB" smtClean="0"/>
              <a:pPr/>
              <a:t>‹#›</a:t>
            </a:fld>
            <a:endParaRPr lang="en-GB" dirty="0"/>
          </a:p>
        </p:txBody>
      </p:sp>
      <p:pic>
        <p:nvPicPr>
          <p:cNvPr id="1026" name="Picture 2" descr="University logo guidelines">
            <a:extLst>
              <a:ext uri="{FF2B5EF4-FFF2-40B4-BE49-F238E27FC236}">
                <a16:creationId xmlns:a16="http://schemas.microsoft.com/office/drawing/2014/main" id="{1D30CA81-E94D-BD99-4F5A-BF5D08378DC5}"/>
              </a:ext>
            </a:extLst>
          </p:cNvPr>
          <p:cNvPicPr>
            <a:picLocks noChangeAspect="1" noChangeArrowheads="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9648270" y="-1"/>
            <a:ext cx="2626964" cy="10316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4665147"/>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79" r:id="rId6"/>
    <p:sldLayoutId id="2147483675" r:id="rId7"/>
    <p:sldLayoutId id="2147483676" r:id="rId8"/>
    <p:sldLayoutId id="2147483687" r:id="rId9"/>
    <p:sldLayoutId id="2147483677" r:id="rId10"/>
  </p:sldLayoutIdLst>
  <p:hf hdr="0" ftr="0"/>
  <p:txStyles>
    <p:titleStyle>
      <a:lvl1pPr algn="l" defTabSz="914400" rtl="0" eaLnBrk="1" latinLnBrk="0" hangingPunct="1">
        <a:lnSpc>
          <a:spcPct val="90000"/>
        </a:lnSpc>
        <a:spcBef>
          <a:spcPct val="0"/>
        </a:spcBef>
        <a:buNone/>
        <a:defRPr sz="5500" i="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20000"/>
        </a:lnSpc>
        <a:spcBef>
          <a:spcPts val="1200"/>
        </a:spcBef>
        <a:spcAft>
          <a:spcPts val="200"/>
        </a:spcAft>
        <a:buClr>
          <a:schemeClr val="accent1"/>
        </a:buClr>
        <a:buSzPct val="100000"/>
        <a:buFont typeface="Calibri" panose="020F0502020204030204" pitchFamily="34" charset="0"/>
        <a:buChar char=" "/>
        <a:defRPr sz="18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20000"/>
        </a:lnSpc>
        <a:spcBef>
          <a:spcPts val="200"/>
        </a:spcBef>
        <a:spcAft>
          <a:spcPts val="400"/>
        </a:spcAft>
        <a:buClrTx/>
        <a:buFont typeface="Calibri" pitchFamily="34" charset="0"/>
        <a:buChar char="◦"/>
        <a:defRPr sz="16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20000"/>
        </a:lnSpc>
        <a:spcBef>
          <a:spcPts val="200"/>
        </a:spcBef>
        <a:spcAft>
          <a:spcPts val="400"/>
        </a:spcAft>
        <a:buClrTx/>
        <a:buFont typeface="Calibri" pitchFamily="34" charset="0"/>
        <a:buChar char="◦"/>
        <a:defRPr sz="12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20000"/>
        </a:lnSpc>
        <a:spcBef>
          <a:spcPts val="200"/>
        </a:spcBef>
        <a:spcAft>
          <a:spcPts val="400"/>
        </a:spcAft>
        <a:buClrTx/>
        <a:buFont typeface="Calibri" pitchFamily="34" charset="0"/>
        <a:buChar char="◦"/>
        <a:defRPr sz="12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20000"/>
        </a:lnSpc>
        <a:spcBef>
          <a:spcPts val="200"/>
        </a:spcBef>
        <a:spcAft>
          <a:spcPts val="400"/>
        </a:spcAft>
        <a:buClrTx/>
        <a:buFont typeface="Calibri" pitchFamily="34" charset="0"/>
        <a:buChar char="◦"/>
        <a:defRPr sz="12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jpe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microsoft.com/office/2018/10/relationships/comments" Target="../comments/modernComment_18A_45AA3513.xm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microsoft.com/office/2018/10/relationships/comments" Target="../comments/modernComment_176_589D7304.xm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6.xml"/><Relationship Id="rId5" Type="http://schemas.openxmlformats.org/officeDocument/2006/relationships/hyperlink" Target="mailto:j.ninic@bham.ac.uk" TargetMode="External"/><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3" Type="http://schemas.microsoft.com/office/2018/10/relationships/comments" Target="../comments/modernComment_181_6943B7B2.xm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microsoft.com/office/2018/10/relationships/comments" Target="../comments/modernComment_187_638D6192.xm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灯片编号占位符 27">
            <a:extLst>
              <a:ext uri="{FF2B5EF4-FFF2-40B4-BE49-F238E27FC236}">
                <a16:creationId xmlns:a16="http://schemas.microsoft.com/office/drawing/2014/main" id="{EB0A7AED-B31C-4FEA-B791-EECB801D378A}"/>
              </a:ext>
            </a:extLst>
          </p:cNvPr>
          <p:cNvSpPr>
            <a:spLocks noGrp="1"/>
          </p:cNvSpPr>
          <p:nvPr>
            <p:ph type="sldNum" sz="quarter" idx="12"/>
          </p:nvPr>
        </p:nvSpPr>
        <p:spPr/>
        <p:txBody>
          <a:bodyPr/>
          <a:lstStyle/>
          <a:p>
            <a:fld id="{3A98EE3D-8CD1-4C3F-BD1C-C98C9596463C}" type="slidenum">
              <a:rPr lang="en-US" smtClean="0"/>
              <a:t>1</a:t>
            </a:fld>
            <a:endParaRPr lang="en-US" dirty="0"/>
          </a:p>
        </p:txBody>
      </p:sp>
      <p:sp>
        <p:nvSpPr>
          <p:cNvPr id="2" name="标题 1">
            <a:extLst>
              <a:ext uri="{FF2B5EF4-FFF2-40B4-BE49-F238E27FC236}">
                <a16:creationId xmlns:a16="http://schemas.microsoft.com/office/drawing/2014/main" id="{ECB59D15-BC2E-417C-995D-11BF8D3E08B3}"/>
              </a:ext>
            </a:extLst>
          </p:cNvPr>
          <p:cNvSpPr>
            <a:spLocks noGrp="1"/>
          </p:cNvSpPr>
          <p:nvPr>
            <p:ph type="ctrTitle"/>
          </p:nvPr>
        </p:nvSpPr>
        <p:spPr>
          <a:xfrm>
            <a:off x="1266825" y="1389062"/>
            <a:ext cx="9658350" cy="2039938"/>
          </a:xfrm>
        </p:spPr>
        <p:txBody>
          <a:bodyPr vert="horz" lIns="91440" tIns="45720" rIns="91440" bIns="45720" rtlCol="0" anchor="b">
            <a:normAutofit fontScale="90000"/>
          </a:bodyPr>
          <a:lstStyle/>
          <a:p>
            <a:pPr algn="ctr"/>
            <a:r>
              <a:rPr lang="en-GB" b="1" dirty="0">
                <a:latin typeface="Times New Roman" panose="02020603050405020304" pitchFamily="18" charset="0"/>
                <a:cs typeface="Times New Roman" panose="02020603050405020304" pitchFamily="18" charset="0"/>
              </a:rPr>
              <a:t>Dataset Optimisation for Enhanced Automated Sewer Damage Detection</a:t>
            </a:r>
            <a:endParaRPr lang="zh-CN" altLang="en-US" sz="60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pic>
        <p:nvPicPr>
          <p:cNvPr id="4" name="图片 3">
            <a:extLst>
              <a:ext uri="{FF2B5EF4-FFF2-40B4-BE49-F238E27FC236}">
                <a16:creationId xmlns:a16="http://schemas.microsoft.com/office/drawing/2014/main" id="{1D7A800F-1FA2-D964-C75A-794134AF45C0}"/>
              </a:ext>
            </a:extLst>
          </p:cNvPr>
          <p:cNvPicPr>
            <a:picLocks noChangeAspect="1"/>
          </p:cNvPicPr>
          <p:nvPr/>
        </p:nvPicPr>
        <p:blipFill rotWithShape="1">
          <a:blip r:embed="rId3">
            <a:clrChange>
              <a:clrFrom>
                <a:srgbClr val="FFFFFF"/>
              </a:clrFrom>
              <a:clrTo>
                <a:srgbClr val="FFFFFF">
                  <a:alpha val="0"/>
                </a:srgbClr>
              </a:clrTo>
            </a:clrChange>
          </a:blip>
          <a:srcRect t="49486" b="11215"/>
          <a:stretch/>
        </p:blipFill>
        <p:spPr>
          <a:xfrm>
            <a:off x="10828" y="3804980"/>
            <a:ext cx="12181172" cy="2695057"/>
          </a:xfrm>
          <a:prstGeom prst="rect">
            <a:avLst/>
          </a:prstGeom>
        </p:spPr>
      </p:pic>
      <p:sp>
        <p:nvSpPr>
          <p:cNvPr id="6" name="文本框 5">
            <a:extLst>
              <a:ext uri="{FF2B5EF4-FFF2-40B4-BE49-F238E27FC236}">
                <a16:creationId xmlns:a16="http://schemas.microsoft.com/office/drawing/2014/main" id="{8F927A41-FA43-33B4-B3E9-0E2B758486BA}"/>
              </a:ext>
            </a:extLst>
          </p:cNvPr>
          <p:cNvSpPr txBox="1"/>
          <p:nvPr/>
        </p:nvSpPr>
        <p:spPr>
          <a:xfrm>
            <a:off x="981943" y="3938315"/>
            <a:ext cx="6479151" cy="1200329"/>
          </a:xfrm>
          <a:prstGeom prst="rect">
            <a:avLst/>
          </a:prstGeom>
          <a:noFill/>
        </p:spPr>
        <p:txBody>
          <a:bodyPr wrap="square" rtlCol="0">
            <a:spAutoFit/>
          </a:bodyPr>
          <a:lstStyle/>
          <a:p>
            <a:r>
              <a:rPr lang="en-GB" sz="2400" dirty="0">
                <a:latin typeface="Times New Roman" panose="02020603050405020304" pitchFamily="18" charset="0"/>
                <a:cs typeface="Times New Roman" panose="02020603050405020304" pitchFamily="18" charset="0"/>
              </a:rPr>
              <a:t>Kamil Altinay, Zehao Ye, Dr. Jelena Ninic</a:t>
            </a:r>
          </a:p>
          <a:p>
            <a:endParaRPr lang="en-GB" sz="2400" dirty="0">
              <a:latin typeface="Times New Roman" panose="02020603050405020304" pitchFamily="18" charset="0"/>
              <a:cs typeface="Times New Roman" panose="02020603050405020304" pitchFamily="18" charset="0"/>
            </a:endParaRPr>
          </a:p>
          <a:p>
            <a:r>
              <a:rPr lang="en-GB" sz="2400" dirty="0">
                <a:latin typeface="Times New Roman" panose="02020603050405020304" pitchFamily="18" charset="0"/>
                <a:cs typeface="Times New Roman" panose="02020603050405020304" pitchFamily="18" charset="0"/>
              </a:rPr>
              <a:t>University of Birmingham</a:t>
            </a:r>
          </a:p>
        </p:txBody>
      </p:sp>
    </p:spTree>
    <p:extLst>
      <p:ext uri="{BB962C8B-B14F-4D97-AF65-F5344CB8AC3E}">
        <p14:creationId xmlns:p14="http://schemas.microsoft.com/office/powerpoint/2010/main" val="2398932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C22D959-7626-2F3C-25DA-3AA62878D688}"/>
              </a:ext>
            </a:extLst>
          </p:cNvPr>
          <p:cNvSpPr>
            <a:spLocks noGrp="1"/>
          </p:cNvSpPr>
          <p:nvPr>
            <p:ph idx="1"/>
          </p:nvPr>
        </p:nvSpPr>
        <p:spPr>
          <a:xfrm>
            <a:off x="694745" y="2364614"/>
            <a:ext cx="4998720" cy="805376"/>
          </a:xfrm>
        </p:spPr>
        <p:txBody>
          <a:bodyPr>
            <a:noAutofit/>
          </a:bodyPr>
          <a:lstStyle/>
          <a:p>
            <a:r>
              <a:rPr lang="en-GB" sz="2400" dirty="0">
                <a:solidFill>
                  <a:schemeClr val="tx1"/>
                </a:solidFill>
                <a:latin typeface="Arial" panose="020B0604020202020204" pitchFamily="34" charset="0"/>
                <a:cs typeface="Arial" panose="020B0604020202020204" pitchFamily="34" charset="0"/>
              </a:rPr>
              <a:t>Image Quality Assessment (IQA) evaluates clarity, sharpness, and usability. </a:t>
            </a:r>
          </a:p>
        </p:txBody>
      </p:sp>
      <p:sp>
        <p:nvSpPr>
          <p:cNvPr id="5" name="Slide Number Placeholder 4">
            <a:extLst>
              <a:ext uri="{FF2B5EF4-FFF2-40B4-BE49-F238E27FC236}">
                <a16:creationId xmlns:a16="http://schemas.microsoft.com/office/drawing/2014/main" id="{739CCCDD-BEB8-742E-83C0-4E1260ECFFEA}"/>
              </a:ext>
            </a:extLst>
          </p:cNvPr>
          <p:cNvSpPr>
            <a:spLocks noGrp="1"/>
          </p:cNvSpPr>
          <p:nvPr>
            <p:ph type="sldNum" sz="quarter" idx="4294967295"/>
          </p:nvPr>
        </p:nvSpPr>
        <p:spPr>
          <a:xfrm>
            <a:off x="11710219" y="6619817"/>
            <a:ext cx="435344" cy="192145"/>
          </a:xfrm>
          <a:prstGeom prst="rect">
            <a:avLst/>
          </a:prstGeom>
        </p:spPr>
        <p:txBody>
          <a:bodyPr/>
          <a:lstStyle/>
          <a:p>
            <a:fld id="{3A98EE3D-8CD1-4C3F-BD1C-C98C9596463C}" type="slidenum">
              <a:rPr lang="en-US" smtClean="0"/>
              <a:t>10</a:t>
            </a:fld>
            <a:endParaRPr lang="en-US"/>
          </a:p>
        </p:txBody>
      </p:sp>
      <p:pic>
        <p:nvPicPr>
          <p:cNvPr id="9" name="Picture 8">
            <a:extLst>
              <a:ext uri="{FF2B5EF4-FFF2-40B4-BE49-F238E27FC236}">
                <a16:creationId xmlns:a16="http://schemas.microsoft.com/office/drawing/2014/main" id="{97E40DE3-FB95-35F6-085B-B84012A2DEF6}"/>
              </a:ext>
            </a:extLst>
          </p:cNvPr>
          <p:cNvPicPr>
            <a:picLocks noChangeAspect="1"/>
          </p:cNvPicPr>
          <p:nvPr/>
        </p:nvPicPr>
        <p:blipFill>
          <a:blip r:embed="rId3"/>
          <a:stretch>
            <a:fillRect/>
          </a:stretch>
        </p:blipFill>
        <p:spPr>
          <a:xfrm>
            <a:off x="6659947" y="2112079"/>
            <a:ext cx="4681670" cy="1767855"/>
          </a:xfrm>
          <a:prstGeom prst="rect">
            <a:avLst/>
          </a:prstGeom>
        </p:spPr>
      </p:pic>
      <p:sp>
        <p:nvSpPr>
          <p:cNvPr id="13" name="TextBox 12">
            <a:extLst>
              <a:ext uri="{FF2B5EF4-FFF2-40B4-BE49-F238E27FC236}">
                <a16:creationId xmlns:a16="http://schemas.microsoft.com/office/drawing/2014/main" id="{1455DF2C-B435-EDD3-F171-43F8976203C4}"/>
              </a:ext>
            </a:extLst>
          </p:cNvPr>
          <p:cNvSpPr txBox="1"/>
          <p:nvPr/>
        </p:nvSpPr>
        <p:spPr>
          <a:xfrm>
            <a:off x="6659947" y="4610424"/>
            <a:ext cx="5379653" cy="1938992"/>
          </a:xfrm>
          <a:prstGeom prst="rect">
            <a:avLst/>
          </a:prstGeom>
          <a:noFill/>
        </p:spPr>
        <p:txBody>
          <a:bodyPr wrap="square">
            <a:spAutoFit/>
          </a:bodyPr>
          <a:lstStyle/>
          <a:p>
            <a:r>
              <a:rPr lang="en-GB" sz="2400" dirty="0">
                <a:latin typeface="Arial" panose="020B0604020202020204" pitchFamily="34" charset="0"/>
                <a:cs typeface="Arial" panose="020B0604020202020204" pitchFamily="34" charset="0"/>
              </a:rPr>
              <a:t>CLIP-IQA uses two text prompts:</a:t>
            </a:r>
          </a:p>
          <a:p>
            <a:r>
              <a:rPr lang="en-GB" sz="2400" dirty="0">
                <a:latin typeface="Arial" panose="020B0604020202020204" pitchFamily="34" charset="0"/>
                <a:cs typeface="Arial" panose="020B0604020202020204" pitchFamily="34" charset="0"/>
              </a:rPr>
              <a:t>“Good photo”: sharp, balanced lighting, less noisy.</a:t>
            </a:r>
          </a:p>
          <a:p>
            <a:r>
              <a:rPr lang="en-GB" sz="2400" dirty="0">
                <a:latin typeface="Arial" panose="020B0604020202020204" pitchFamily="34" charset="0"/>
                <a:cs typeface="Arial" panose="020B0604020202020204" pitchFamily="34" charset="0"/>
              </a:rPr>
              <a:t>“Bad photo”: blurry, noisy, or poor exposure.</a:t>
            </a:r>
          </a:p>
        </p:txBody>
      </p:sp>
      <p:pic>
        <p:nvPicPr>
          <p:cNvPr id="14" name="Picture 13" descr="A blurry image of a tunnel&#10;&#10;AI-generated content may be incorrect.">
            <a:extLst>
              <a:ext uri="{FF2B5EF4-FFF2-40B4-BE49-F238E27FC236}">
                <a16:creationId xmlns:a16="http://schemas.microsoft.com/office/drawing/2014/main" id="{AC088C2D-AB1A-6EEC-F5C3-278CCFD37955}"/>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94745" y="3854006"/>
            <a:ext cx="2735704" cy="2436167"/>
          </a:xfrm>
          <a:prstGeom prst="rect">
            <a:avLst/>
          </a:prstGeom>
          <a:noFill/>
          <a:ln>
            <a:noFill/>
          </a:ln>
        </p:spPr>
      </p:pic>
      <p:pic>
        <p:nvPicPr>
          <p:cNvPr id="15" name="Picture 14" descr="A tunnel with water flowing through it&#10;&#10;AI-generated content may be incorrect.">
            <a:extLst>
              <a:ext uri="{FF2B5EF4-FFF2-40B4-BE49-F238E27FC236}">
                <a16:creationId xmlns:a16="http://schemas.microsoft.com/office/drawing/2014/main" id="{FA982C27-0FD6-6426-8E08-4A3B3B71BE5C}"/>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677346" y="3879934"/>
            <a:ext cx="2735704" cy="2384312"/>
          </a:xfrm>
          <a:prstGeom prst="rect">
            <a:avLst/>
          </a:prstGeom>
          <a:noFill/>
          <a:ln>
            <a:noFill/>
          </a:ln>
        </p:spPr>
      </p:pic>
      <p:sp>
        <p:nvSpPr>
          <p:cNvPr id="7" name="Title 1">
            <a:extLst>
              <a:ext uri="{FF2B5EF4-FFF2-40B4-BE49-F238E27FC236}">
                <a16:creationId xmlns:a16="http://schemas.microsoft.com/office/drawing/2014/main" id="{B2464F28-EC33-E3AC-7C08-F8648FB6F859}"/>
              </a:ext>
            </a:extLst>
          </p:cNvPr>
          <p:cNvSpPr txBox="1">
            <a:spLocks/>
          </p:cNvSpPr>
          <p:nvPr/>
        </p:nvSpPr>
        <p:spPr>
          <a:xfrm>
            <a:off x="694745" y="901149"/>
            <a:ext cx="10207116" cy="805376"/>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5500" i="0" kern="1200" spc="-50" baseline="0">
                <a:solidFill>
                  <a:schemeClr val="tx1">
                    <a:lumMod val="75000"/>
                    <a:lumOff val="25000"/>
                  </a:schemeClr>
                </a:solidFill>
                <a:latin typeface="+mj-lt"/>
                <a:ea typeface="+mj-ea"/>
                <a:cs typeface="+mj-cs"/>
              </a:defRPr>
            </a:lvl1pPr>
          </a:lstStyle>
          <a:p>
            <a:r>
              <a:rPr lang="en-GB" dirty="0">
                <a:latin typeface="Times New Roman "/>
                <a:ea typeface="SimSun" panose="02010600030101010101" pitchFamily="2" charset="-122"/>
              </a:rPr>
              <a:t>High-quality Data Filter</a:t>
            </a:r>
            <a:endParaRPr lang="en-GB" dirty="0">
              <a:latin typeface="Times New Roman "/>
            </a:endParaRPr>
          </a:p>
        </p:txBody>
      </p:sp>
      <p:sp>
        <p:nvSpPr>
          <p:cNvPr id="12" name="TextBox 11">
            <a:extLst>
              <a:ext uri="{FF2B5EF4-FFF2-40B4-BE49-F238E27FC236}">
                <a16:creationId xmlns:a16="http://schemas.microsoft.com/office/drawing/2014/main" id="{DA98DCEE-9F08-501A-D3F5-01827E0019D0}"/>
              </a:ext>
            </a:extLst>
          </p:cNvPr>
          <p:cNvSpPr txBox="1"/>
          <p:nvPr/>
        </p:nvSpPr>
        <p:spPr>
          <a:xfrm>
            <a:off x="6659947" y="3698061"/>
            <a:ext cx="6135756" cy="369332"/>
          </a:xfrm>
          <a:prstGeom prst="rect">
            <a:avLst/>
          </a:prstGeom>
          <a:noFill/>
        </p:spPr>
        <p:txBody>
          <a:bodyPr wrap="square">
            <a:spAutoFit/>
          </a:bodyPr>
          <a:lstStyle/>
          <a:p>
            <a:r>
              <a:rPr lang="en-GB" dirty="0">
                <a:latin typeface="Times New Roman" panose="02020603050405020304" pitchFamily="18" charset="0"/>
                <a:cs typeface="Times New Roman" panose="02020603050405020304" pitchFamily="18" charset="0"/>
              </a:rPr>
              <a:t>CLIP for image aesthetics (Wang et al., AAAI 2023)</a:t>
            </a:r>
          </a:p>
        </p:txBody>
      </p:sp>
    </p:spTree>
    <p:extLst>
      <p:ext uri="{BB962C8B-B14F-4D97-AF65-F5344CB8AC3E}">
        <p14:creationId xmlns:p14="http://schemas.microsoft.com/office/powerpoint/2010/main" val="6663716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A43C19-1445-98D4-2013-E416ACA3D13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7B4019F-1836-4D8A-5F2C-C38D7F5EB4B1}"/>
              </a:ext>
            </a:extLst>
          </p:cNvPr>
          <p:cNvSpPr>
            <a:spLocks noGrp="1"/>
          </p:cNvSpPr>
          <p:nvPr>
            <p:ph type="title"/>
          </p:nvPr>
        </p:nvSpPr>
        <p:spPr>
          <a:xfrm>
            <a:off x="694745" y="901149"/>
            <a:ext cx="10207116" cy="805376"/>
          </a:xfrm>
        </p:spPr>
        <p:txBody>
          <a:bodyPr>
            <a:noAutofit/>
          </a:bodyPr>
          <a:lstStyle/>
          <a:p>
            <a:r>
              <a:rPr lang="en-GB" dirty="0">
                <a:latin typeface="Times New Roman "/>
              </a:rPr>
              <a:t>Reliability Checks </a:t>
            </a:r>
          </a:p>
        </p:txBody>
      </p:sp>
      <p:sp>
        <p:nvSpPr>
          <p:cNvPr id="5" name="Slide Number Placeholder 4">
            <a:extLst>
              <a:ext uri="{FF2B5EF4-FFF2-40B4-BE49-F238E27FC236}">
                <a16:creationId xmlns:a16="http://schemas.microsoft.com/office/drawing/2014/main" id="{4F33E695-450D-D126-416A-D344B5EC6242}"/>
              </a:ext>
            </a:extLst>
          </p:cNvPr>
          <p:cNvSpPr>
            <a:spLocks noGrp="1"/>
          </p:cNvSpPr>
          <p:nvPr>
            <p:ph type="sldNum" sz="quarter" idx="4294967295"/>
          </p:nvPr>
        </p:nvSpPr>
        <p:spPr>
          <a:xfrm>
            <a:off x="11710219" y="6619817"/>
            <a:ext cx="435344" cy="192145"/>
          </a:xfrm>
          <a:prstGeom prst="rect">
            <a:avLst/>
          </a:prstGeom>
        </p:spPr>
        <p:txBody>
          <a:bodyPr/>
          <a:lstStyle/>
          <a:p>
            <a:fld id="{3A98EE3D-8CD1-4C3F-BD1C-C98C9596463C}" type="slidenum">
              <a:rPr lang="en-US" smtClean="0"/>
              <a:t>11</a:t>
            </a:fld>
            <a:endParaRPr lang="en-US"/>
          </a:p>
        </p:txBody>
      </p:sp>
      <p:pic>
        <p:nvPicPr>
          <p:cNvPr id="12" name="Picture 11" descr="A close up of a bird&#10;&#10;AI-generated content may be incorrect.">
            <a:extLst>
              <a:ext uri="{FF2B5EF4-FFF2-40B4-BE49-F238E27FC236}">
                <a16:creationId xmlns:a16="http://schemas.microsoft.com/office/drawing/2014/main" id="{D4375B2D-74AC-A46F-BAE7-3693212573A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377165" y="2220518"/>
            <a:ext cx="7814835" cy="3875482"/>
          </a:xfrm>
          <a:prstGeom prst="rect">
            <a:avLst/>
          </a:prstGeom>
          <a:noFill/>
          <a:ln>
            <a:noFill/>
          </a:ln>
        </p:spPr>
      </p:pic>
      <p:sp>
        <p:nvSpPr>
          <p:cNvPr id="6" name="TextBox 5">
            <a:extLst>
              <a:ext uri="{FF2B5EF4-FFF2-40B4-BE49-F238E27FC236}">
                <a16:creationId xmlns:a16="http://schemas.microsoft.com/office/drawing/2014/main" id="{6D34F9F4-9CC1-66A4-929C-4A82449DD860}"/>
              </a:ext>
            </a:extLst>
          </p:cNvPr>
          <p:cNvSpPr txBox="1"/>
          <p:nvPr/>
        </p:nvSpPr>
        <p:spPr>
          <a:xfrm>
            <a:off x="683939" y="2540531"/>
            <a:ext cx="3693226" cy="3416320"/>
          </a:xfrm>
          <a:prstGeom prst="rect">
            <a:avLst/>
          </a:prstGeom>
          <a:noFill/>
        </p:spPr>
        <p:txBody>
          <a:bodyPr wrap="square">
            <a:spAutoFit/>
          </a:bodyPr>
          <a:lstStyle/>
          <a:p>
            <a:pPr marL="285750" indent="-285750">
              <a:buFont typeface="Arial" panose="020B0604020202020204" pitchFamily="34" charset="0"/>
              <a:buChar char="•"/>
            </a:pPr>
            <a:r>
              <a:rPr lang="en-GB" sz="2400" dirty="0">
                <a:latin typeface="Times New Roman "/>
              </a:rPr>
              <a:t>Absolute Error Filtering was applied using a pre-trained model that trained on the full dataset</a:t>
            </a:r>
          </a:p>
          <a:p>
            <a:pPr marL="285750" indent="-285750">
              <a:buFont typeface="Arial" panose="020B0604020202020204" pitchFamily="34" charset="0"/>
              <a:buChar char="•"/>
            </a:pPr>
            <a:endParaRPr lang="en-GB" sz="2400" dirty="0">
              <a:latin typeface="Times New Roman "/>
            </a:endParaRPr>
          </a:p>
          <a:p>
            <a:pPr marL="285750" indent="-285750">
              <a:buFont typeface="Arial" panose="020B0604020202020204" pitchFamily="34" charset="0"/>
              <a:buChar char="•"/>
            </a:pPr>
            <a:r>
              <a:rPr lang="en-GB" sz="2400" dirty="0">
                <a:latin typeface="Times New Roman "/>
              </a:rPr>
              <a:t> Label Consistency Verification has done comparing with the ground truth</a:t>
            </a:r>
          </a:p>
        </p:txBody>
      </p:sp>
    </p:spTree>
    <p:extLst>
      <p:ext uri="{BB962C8B-B14F-4D97-AF65-F5344CB8AC3E}">
        <p14:creationId xmlns:p14="http://schemas.microsoft.com/office/powerpoint/2010/main" val="15668934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CEB401-BC60-1339-4449-5BA2C377DD55}"/>
              </a:ext>
            </a:extLst>
          </p:cNvPr>
          <p:cNvSpPr>
            <a:spLocks noGrp="1"/>
          </p:cNvSpPr>
          <p:nvPr>
            <p:ph type="title"/>
          </p:nvPr>
        </p:nvSpPr>
        <p:spPr/>
        <p:txBody>
          <a:bodyPr>
            <a:normAutofit/>
          </a:bodyPr>
          <a:lstStyle/>
          <a:p>
            <a:r>
              <a:rPr lang="en-GB" sz="4000" dirty="0">
                <a:latin typeface="Times New Roman "/>
              </a:rPr>
              <a:t>Subset</a:t>
            </a:r>
          </a:p>
        </p:txBody>
      </p:sp>
      <p:sp>
        <p:nvSpPr>
          <p:cNvPr id="5" name="Slide Number Placeholder 4">
            <a:extLst>
              <a:ext uri="{FF2B5EF4-FFF2-40B4-BE49-F238E27FC236}">
                <a16:creationId xmlns:a16="http://schemas.microsoft.com/office/drawing/2014/main" id="{02F5A2F4-A98D-8463-CD85-50047B54F592}"/>
              </a:ext>
            </a:extLst>
          </p:cNvPr>
          <p:cNvSpPr>
            <a:spLocks noGrp="1"/>
          </p:cNvSpPr>
          <p:nvPr>
            <p:ph type="sldNum" sz="quarter" idx="4294967295"/>
          </p:nvPr>
        </p:nvSpPr>
        <p:spPr>
          <a:xfrm>
            <a:off x="11757025" y="6619875"/>
            <a:ext cx="434975" cy="192088"/>
          </a:xfrm>
          <a:prstGeom prst="rect">
            <a:avLst/>
          </a:prstGeom>
        </p:spPr>
        <p:txBody>
          <a:bodyPr>
            <a:normAutofit fontScale="70000" lnSpcReduction="20000"/>
          </a:bodyPr>
          <a:lstStyle/>
          <a:p>
            <a:pPr>
              <a:spcAft>
                <a:spcPts val="600"/>
              </a:spcAft>
            </a:pPr>
            <a:fld id="{3A98EE3D-8CD1-4C3F-BD1C-C98C9596463C}" type="slidenum">
              <a:rPr lang="en-US"/>
              <a:pPr>
                <a:spcAft>
                  <a:spcPts val="600"/>
                </a:spcAft>
              </a:pPr>
              <a:t>12</a:t>
            </a:fld>
            <a:endParaRPr lang="en-US"/>
          </a:p>
        </p:txBody>
      </p:sp>
      <p:pic>
        <p:nvPicPr>
          <p:cNvPr id="6" name="Content Placeholder 5">
            <a:extLst>
              <a:ext uri="{FF2B5EF4-FFF2-40B4-BE49-F238E27FC236}">
                <a16:creationId xmlns:a16="http://schemas.microsoft.com/office/drawing/2014/main" id="{77026F56-B54B-7D9B-4584-C794203DEE9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bwMode="auto">
          <a:xfrm>
            <a:off x="4817659" y="2290693"/>
            <a:ext cx="6892560" cy="4069655"/>
          </a:xfrm>
          <a:prstGeom prst="rect">
            <a:avLst/>
          </a:prstGeom>
          <a:noFill/>
        </p:spPr>
      </p:pic>
      <p:sp>
        <p:nvSpPr>
          <p:cNvPr id="7" name="Content Placeholder 2">
            <a:extLst>
              <a:ext uri="{FF2B5EF4-FFF2-40B4-BE49-F238E27FC236}">
                <a16:creationId xmlns:a16="http://schemas.microsoft.com/office/drawing/2014/main" id="{57BF5BC0-466C-D8FE-67C0-821BA10751C2}"/>
              </a:ext>
            </a:extLst>
          </p:cNvPr>
          <p:cNvSpPr txBox="1">
            <a:spLocks/>
          </p:cNvSpPr>
          <p:nvPr/>
        </p:nvSpPr>
        <p:spPr>
          <a:xfrm>
            <a:off x="726520" y="4531397"/>
            <a:ext cx="5127172" cy="1666203"/>
          </a:xfrm>
          <a:prstGeom prst="rect">
            <a:avLst/>
          </a:prstGeom>
        </p:spPr>
        <p:txBody>
          <a:bodyPr vert="horz" lIns="0" tIns="45720" rIns="0" bIns="45720" rtlCol="0">
            <a:noAutofit/>
          </a:bodyPr>
          <a:lstStyle>
            <a:lvl1pPr marL="91440" indent="-91440" algn="l" defTabSz="914400" rtl="0" eaLnBrk="1" latinLnBrk="0" hangingPunct="1">
              <a:lnSpc>
                <a:spcPct val="120000"/>
              </a:lnSpc>
              <a:spcBef>
                <a:spcPts val="1200"/>
              </a:spcBef>
              <a:spcAft>
                <a:spcPts val="200"/>
              </a:spcAft>
              <a:buClr>
                <a:schemeClr val="accent1"/>
              </a:buClr>
              <a:buSzPct val="100000"/>
              <a:buFont typeface="Calibri" panose="020F0502020204030204" pitchFamily="34" charset="0"/>
              <a:buChar char=" "/>
              <a:defRPr sz="18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20000"/>
              </a:lnSpc>
              <a:spcBef>
                <a:spcPts val="200"/>
              </a:spcBef>
              <a:spcAft>
                <a:spcPts val="400"/>
              </a:spcAft>
              <a:buClrTx/>
              <a:buFont typeface="Calibri" pitchFamily="34" charset="0"/>
              <a:buChar char="◦"/>
              <a:defRPr sz="16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20000"/>
              </a:lnSpc>
              <a:spcBef>
                <a:spcPts val="200"/>
              </a:spcBef>
              <a:spcAft>
                <a:spcPts val="400"/>
              </a:spcAft>
              <a:buClrTx/>
              <a:buFont typeface="Calibri" pitchFamily="34" charset="0"/>
              <a:buChar char="◦"/>
              <a:defRPr sz="12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20000"/>
              </a:lnSpc>
              <a:spcBef>
                <a:spcPts val="200"/>
              </a:spcBef>
              <a:spcAft>
                <a:spcPts val="400"/>
              </a:spcAft>
              <a:buClrTx/>
              <a:buFont typeface="Calibri" pitchFamily="34" charset="0"/>
              <a:buChar char="◦"/>
              <a:defRPr sz="12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20000"/>
              </a:lnSpc>
              <a:spcBef>
                <a:spcPts val="200"/>
              </a:spcBef>
              <a:spcAft>
                <a:spcPts val="400"/>
              </a:spcAft>
              <a:buClrTx/>
              <a:buFont typeface="Calibri" pitchFamily="34" charset="0"/>
              <a:buChar char="◦"/>
              <a:defRPr sz="12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nSpc>
                <a:spcPct val="110000"/>
              </a:lnSpc>
            </a:pPr>
            <a:endParaRPr lang="en-GB" dirty="0">
              <a:latin typeface="Times New Roman "/>
            </a:endParaRPr>
          </a:p>
        </p:txBody>
      </p:sp>
      <p:sp>
        <p:nvSpPr>
          <p:cNvPr id="8" name="TextBox 7">
            <a:extLst>
              <a:ext uri="{FF2B5EF4-FFF2-40B4-BE49-F238E27FC236}">
                <a16:creationId xmlns:a16="http://schemas.microsoft.com/office/drawing/2014/main" id="{F83AB770-EF78-C0B5-B554-B129020A9843}"/>
              </a:ext>
            </a:extLst>
          </p:cNvPr>
          <p:cNvSpPr txBox="1"/>
          <p:nvPr/>
        </p:nvSpPr>
        <p:spPr>
          <a:xfrm>
            <a:off x="481781" y="2040885"/>
            <a:ext cx="3903134" cy="4154984"/>
          </a:xfrm>
          <a:prstGeom prst="rect">
            <a:avLst/>
          </a:prstGeom>
          <a:noFill/>
        </p:spPr>
        <p:txBody>
          <a:bodyPr wrap="square">
            <a:spAutoFit/>
          </a:bodyPr>
          <a:lstStyle/>
          <a:p>
            <a:pPr marL="342900" indent="-342900" hangingPunct="0">
              <a:buFont typeface="Arial" panose="020B0604020202020204" pitchFamily="34" charset="0"/>
              <a:buChar char="•"/>
            </a:pPr>
            <a:r>
              <a:rPr lang="en-GB" sz="2400" dirty="0">
                <a:latin typeface="Arial" panose="020B0604020202020204" pitchFamily="34" charset="0"/>
                <a:cs typeface="Arial" panose="020B0604020202020204" pitchFamily="34" charset="0"/>
              </a:rPr>
              <a:t>CLIP- IQA with 0.4 threshold reduce less than 50,000 images.</a:t>
            </a:r>
          </a:p>
          <a:p>
            <a:pPr marL="342900" indent="-342900" hangingPunct="0">
              <a:buFont typeface="Arial" panose="020B0604020202020204" pitchFamily="34" charset="0"/>
              <a:buChar char="•"/>
            </a:pPr>
            <a:endParaRPr lang="en-GB" sz="2400" dirty="0">
              <a:latin typeface="Arial" panose="020B0604020202020204" pitchFamily="34" charset="0"/>
              <a:cs typeface="Arial" panose="020B0604020202020204" pitchFamily="34" charset="0"/>
            </a:endParaRPr>
          </a:p>
          <a:p>
            <a:pPr marL="342900" indent="-342900" hangingPunct="0">
              <a:buFont typeface="Arial" panose="020B0604020202020204" pitchFamily="34" charset="0"/>
              <a:buChar char="•"/>
            </a:pPr>
            <a:r>
              <a:rPr lang="en-GB" sz="2400" dirty="0">
                <a:latin typeface="Arial" panose="020B0604020202020204" pitchFamily="34" charset="0"/>
                <a:cs typeface="Arial" panose="020B0604020202020204" pitchFamily="34" charset="0"/>
              </a:rPr>
              <a:t>Reliability checks with 5% error rate reduce to less than 30,000 images.</a:t>
            </a:r>
          </a:p>
          <a:p>
            <a:pPr marL="342900" indent="-342900" hangingPunct="0">
              <a:buFont typeface="Arial" panose="020B0604020202020204" pitchFamily="34" charset="0"/>
              <a:buChar char="•"/>
            </a:pPr>
            <a:endParaRPr lang="en-GB" sz="2400" dirty="0">
              <a:latin typeface="Arial" panose="020B0604020202020204" pitchFamily="34" charset="0"/>
              <a:cs typeface="Arial" panose="020B0604020202020204" pitchFamily="34" charset="0"/>
            </a:endParaRPr>
          </a:p>
          <a:p>
            <a:pPr marL="342900" indent="-342900" hangingPunct="0">
              <a:buFont typeface="Arial" panose="020B0604020202020204" pitchFamily="34" charset="0"/>
              <a:buChar char="•"/>
            </a:pPr>
            <a:r>
              <a:rPr lang="en-GB" sz="2400" dirty="0">
                <a:latin typeface="Arial" panose="020B0604020202020204" pitchFamily="34" charset="0"/>
                <a:cs typeface="Arial" panose="020B0604020202020204" pitchFamily="34" charset="0"/>
              </a:rPr>
              <a:t>Retaining just 3.2% of the original training data. </a:t>
            </a:r>
          </a:p>
        </p:txBody>
      </p:sp>
    </p:spTree>
    <p:extLst>
      <p:ext uri="{BB962C8B-B14F-4D97-AF65-F5344CB8AC3E}">
        <p14:creationId xmlns:p14="http://schemas.microsoft.com/office/powerpoint/2010/main" val="1168782611"/>
      </p:ext>
    </p:extLst>
  </p:cSld>
  <p:clrMapOvr>
    <a:masterClrMapping/>
  </p:clrMapOvr>
  <p:extLst>
    <p:ext uri="{6950BFC3-D8DA-4A85-94F7-54DA5524770B}">
      <p188:commentRel xmlns:p188="http://schemas.microsoft.com/office/powerpoint/2018/8/main" r:id="rId3"/>
    </p:ext>
  </p:extLs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60953A-EBB6-EA6C-896D-EB876BC59A58}"/>
              </a:ext>
            </a:extLst>
          </p:cNvPr>
          <p:cNvSpPr>
            <a:spLocks noGrp="1"/>
          </p:cNvSpPr>
          <p:nvPr>
            <p:ph type="title"/>
          </p:nvPr>
        </p:nvSpPr>
        <p:spPr/>
        <p:txBody>
          <a:bodyPr/>
          <a:lstStyle/>
          <a:p>
            <a:r>
              <a:rPr lang="en-GB" dirty="0">
                <a:latin typeface="Times New Roman "/>
              </a:rPr>
              <a:t>Results</a:t>
            </a:r>
          </a:p>
        </p:txBody>
      </p:sp>
      <p:sp>
        <p:nvSpPr>
          <p:cNvPr id="5" name="Slide Number Placeholder 4">
            <a:extLst>
              <a:ext uri="{FF2B5EF4-FFF2-40B4-BE49-F238E27FC236}">
                <a16:creationId xmlns:a16="http://schemas.microsoft.com/office/drawing/2014/main" id="{8B21F288-7903-EE54-5FA6-69EEC0692189}"/>
              </a:ext>
            </a:extLst>
          </p:cNvPr>
          <p:cNvSpPr>
            <a:spLocks noGrp="1"/>
          </p:cNvSpPr>
          <p:nvPr>
            <p:ph type="sldNum" sz="quarter" idx="4294967295"/>
          </p:nvPr>
        </p:nvSpPr>
        <p:spPr>
          <a:xfrm>
            <a:off x="11710219" y="6619817"/>
            <a:ext cx="435344" cy="192145"/>
          </a:xfrm>
          <a:prstGeom prst="rect">
            <a:avLst/>
          </a:prstGeom>
        </p:spPr>
        <p:txBody>
          <a:bodyPr/>
          <a:lstStyle/>
          <a:p>
            <a:fld id="{3A98EE3D-8CD1-4C3F-BD1C-C98C9596463C}" type="slidenum">
              <a:rPr lang="en-US" smtClean="0"/>
              <a:t>13</a:t>
            </a:fld>
            <a:endParaRPr lang="en-US"/>
          </a:p>
        </p:txBody>
      </p:sp>
      <p:pic>
        <p:nvPicPr>
          <p:cNvPr id="13" name="Content Placeholder 6">
            <a:extLst>
              <a:ext uri="{FF2B5EF4-FFF2-40B4-BE49-F238E27FC236}">
                <a16:creationId xmlns:a16="http://schemas.microsoft.com/office/drawing/2014/main" id="{98AE0930-24AA-D24A-8E63-42DD98976D2F}"/>
              </a:ext>
            </a:extLst>
          </p:cNvPr>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bwMode="auto">
          <a:xfrm>
            <a:off x="764771" y="2390921"/>
            <a:ext cx="7232866" cy="3575336"/>
          </a:xfrm>
          <a:prstGeom prst="rect">
            <a:avLst/>
          </a:prstGeom>
          <a:noFill/>
        </p:spPr>
      </p:pic>
      <p:sp>
        <p:nvSpPr>
          <p:cNvPr id="6" name="TextBox 5">
            <a:extLst>
              <a:ext uri="{FF2B5EF4-FFF2-40B4-BE49-F238E27FC236}">
                <a16:creationId xmlns:a16="http://schemas.microsoft.com/office/drawing/2014/main" id="{58E977D3-9DDA-19C3-DABC-10CB207A0A45}"/>
              </a:ext>
            </a:extLst>
          </p:cNvPr>
          <p:cNvSpPr txBox="1"/>
          <p:nvPr/>
        </p:nvSpPr>
        <p:spPr>
          <a:xfrm>
            <a:off x="8234665" y="2684705"/>
            <a:ext cx="3693226" cy="3416320"/>
          </a:xfrm>
          <a:prstGeom prst="rect">
            <a:avLst/>
          </a:prstGeom>
          <a:noFill/>
        </p:spPr>
        <p:txBody>
          <a:bodyPr wrap="square">
            <a:spAutoFit/>
          </a:bodyPr>
          <a:lstStyle/>
          <a:p>
            <a:pPr marL="285750" indent="-285750">
              <a:buFont typeface="Arial" panose="020B0604020202020204" pitchFamily="34" charset="0"/>
              <a:buChar char="•"/>
            </a:pPr>
            <a:r>
              <a:rPr lang="en-GB" sz="2400" dirty="0">
                <a:latin typeface="Arial" panose="020B0604020202020204" pitchFamily="34" charset="0"/>
                <a:ea typeface="SimSun" panose="02010600030101010101" pitchFamily="2" charset="-122"/>
                <a:cs typeface="Arial" panose="020B0604020202020204" pitchFamily="34" charset="0"/>
              </a:rPr>
              <a:t>C</a:t>
            </a:r>
            <a:r>
              <a:rPr lang="en-GB" sz="2400" dirty="0">
                <a:effectLst/>
                <a:latin typeface="Arial" panose="020B0604020202020204" pitchFamily="34" charset="0"/>
                <a:ea typeface="SimSun" panose="02010600030101010101" pitchFamily="2" charset="-122"/>
                <a:cs typeface="Arial" panose="020B0604020202020204" pitchFamily="34" charset="0"/>
              </a:rPr>
              <a:t>omparable or superior performance to the baseline model</a:t>
            </a:r>
            <a:endParaRPr lang="en-GB" sz="2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sz="2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2400" dirty="0">
                <a:latin typeface="Arial" panose="020B0604020202020204" pitchFamily="34" charset="0"/>
                <a:cs typeface="Arial" panose="020B0604020202020204" pitchFamily="34" charset="0"/>
              </a:rPr>
              <a:t>Per epoch takes 15–16 hours on full dataset</a:t>
            </a:r>
          </a:p>
          <a:p>
            <a:pPr marL="285750" indent="-285750">
              <a:buFont typeface="Arial" panose="020B0604020202020204" pitchFamily="34" charset="0"/>
              <a:buChar char="•"/>
            </a:pPr>
            <a:endParaRPr lang="en-GB" sz="2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2400" dirty="0">
                <a:latin typeface="Arial" panose="020B0604020202020204" pitchFamily="34" charset="0"/>
                <a:cs typeface="Arial" panose="020B0604020202020204" pitchFamily="34" charset="0"/>
              </a:rPr>
              <a:t>Only takes 20 minutes on subset.</a:t>
            </a:r>
          </a:p>
        </p:txBody>
      </p:sp>
      <p:sp>
        <p:nvSpPr>
          <p:cNvPr id="4" name="TextBox 3">
            <a:extLst>
              <a:ext uri="{FF2B5EF4-FFF2-40B4-BE49-F238E27FC236}">
                <a16:creationId xmlns:a16="http://schemas.microsoft.com/office/drawing/2014/main" id="{1821746E-28EC-38BE-CEED-D225A242796F}"/>
              </a:ext>
            </a:extLst>
          </p:cNvPr>
          <p:cNvSpPr txBox="1"/>
          <p:nvPr/>
        </p:nvSpPr>
        <p:spPr>
          <a:xfrm>
            <a:off x="5243332" y="4861367"/>
            <a:ext cx="520861" cy="369332"/>
          </a:xfrm>
          <a:prstGeom prst="rect">
            <a:avLst/>
          </a:prstGeom>
          <a:noFill/>
        </p:spPr>
        <p:txBody>
          <a:bodyPr wrap="square" rtlCol="0">
            <a:spAutoFit/>
          </a:bodyPr>
          <a:lstStyle/>
          <a:p>
            <a:r>
              <a:rPr lang="en-GB" dirty="0"/>
              <a:t>59</a:t>
            </a:r>
          </a:p>
        </p:txBody>
      </p:sp>
      <p:sp>
        <p:nvSpPr>
          <p:cNvPr id="7" name="TextBox 6">
            <a:extLst>
              <a:ext uri="{FF2B5EF4-FFF2-40B4-BE49-F238E27FC236}">
                <a16:creationId xmlns:a16="http://schemas.microsoft.com/office/drawing/2014/main" id="{8185F90C-A4AB-ABB9-258A-C5E735947635}"/>
              </a:ext>
            </a:extLst>
          </p:cNvPr>
          <p:cNvSpPr txBox="1"/>
          <p:nvPr/>
        </p:nvSpPr>
        <p:spPr>
          <a:xfrm>
            <a:off x="6888867" y="4492035"/>
            <a:ext cx="669401" cy="369332"/>
          </a:xfrm>
          <a:prstGeom prst="rect">
            <a:avLst/>
          </a:prstGeom>
          <a:noFill/>
        </p:spPr>
        <p:txBody>
          <a:bodyPr wrap="square" rtlCol="0">
            <a:spAutoFit/>
          </a:bodyPr>
          <a:lstStyle/>
          <a:p>
            <a:r>
              <a:rPr lang="en-GB" dirty="0"/>
              <a:t>62.5</a:t>
            </a:r>
          </a:p>
        </p:txBody>
      </p:sp>
      <p:sp>
        <p:nvSpPr>
          <p:cNvPr id="8" name="TextBox 7">
            <a:extLst>
              <a:ext uri="{FF2B5EF4-FFF2-40B4-BE49-F238E27FC236}">
                <a16:creationId xmlns:a16="http://schemas.microsoft.com/office/drawing/2014/main" id="{9EC2D944-1AFB-FCC9-B87A-2E5668099D5E}"/>
              </a:ext>
            </a:extLst>
          </p:cNvPr>
          <p:cNvSpPr txBox="1"/>
          <p:nvPr/>
        </p:nvSpPr>
        <p:spPr>
          <a:xfrm>
            <a:off x="6100952" y="4492035"/>
            <a:ext cx="669401" cy="369332"/>
          </a:xfrm>
          <a:prstGeom prst="rect">
            <a:avLst/>
          </a:prstGeom>
          <a:noFill/>
        </p:spPr>
        <p:txBody>
          <a:bodyPr wrap="square" rtlCol="0">
            <a:spAutoFit/>
          </a:bodyPr>
          <a:lstStyle/>
          <a:p>
            <a:r>
              <a:rPr lang="en-GB" dirty="0"/>
              <a:t>62</a:t>
            </a:r>
          </a:p>
        </p:txBody>
      </p:sp>
    </p:spTree>
    <p:extLst>
      <p:ext uri="{BB962C8B-B14F-4D97-AF65-F5344CB8AC3E}">
        <p14:creationId xmlns:p14="http://schemas.microsoft.com/office/powerpoint/2010/main" val="1486713604"/>
      </p:ext>
    </p:extLst>
  </p:cSld>
  <p:clrMapOvr>
    <a:masterClrMapping/>
  </p:clrMapOvr>
  <p:extLst>
    <p:ext uri="{6950BFC3-D8DA-4A85-94F7-54DA5524770B}">
      <p188:commentRel xmlns:p188="http://schemas.microsoft.com/office/powerpoint/2018/8/main" r:id="rId3"/>
    </p:ext>
  </p:extLs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B5D221FB-A65C-8360-2D77-BA0C62B7A4F0}"/>
              </a:ext>
            </a:extLst>
          </p:cNvPr>
          <p:cNvSpPr>
            <a:spLocks noGrp="1"/>
          </p:cNvSpPr>
          <p:nvPr>
            <p:ph type="sldNum" sz="quarter" idx="4294967295"/>
          </p:nvPr>
        </p:nvSpPr>
        <p:spPr>
          <a:xfrm>
            <a:off x="11710219" y="6619817"/>
            <a:ext cx="435344" cy="192145"/>
          </a:xfrm>
          <a:prstGeom prst="rect">
            <a:avLst/>
          </a:prstGeom>
        </p:spPr>
        <p:txBody>
          <a:bodyPr/>
          <a:lstStyle/>
          <a:p>
            <a:fld id="{3A98EE3D-8CD1-4C3F-BD1C-C98C9596463C}" type="slidenum">
              <a:rPr lang="en-US" smtClean="0"/>
              <a:t>14</a:t>
            </a:fld>
            <a:endParaRPr lang="en-US"/>
          </a:p>
        </p:txBody>
      </p:sp>
      <p:pic>
        <p:nvPicPr>
          <p:cNvPr id="8" name="Content Placeholder 7">
            <a:extLst>
              <a:ext uri="{FF2B5EF4-FFF2-40B4-BE49-F238E27FC236}">
                <a16:creationId xmlns:a16="http://schemas.microsoft.com/office/drawing/2014/main" id="{A0D39CA9-30D8-9FCF-8491-A3B715EF703B}"/>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4187456" y="2050943"/>
            <a:ext cx="7569200" cy="4458455"/>
          </a:xfrm>
          <a:prstGeom prst="rect">
            <a:avLst/>
          </a:prstGeom>
          <a:noFill/>
          <a:ln>
            <a:noFill/>
          </a:ln>
        </p:spPr>
      </p:pic>
      <p:sp>
        <p:nvSpPr>
          <p:cNvPr id="6" name="TextBox 5">
            <a:extLst>
              <a:ext uri="{FF2B5EF4-FFF2-40B4-BE49-F238E27FC236}">
                <a16:creationId xmlns:a16="http://schemas.microsoft.com/office/drawing/2014/main" id="{689FF7C0-6687-A871-82B1-354CA71C281D}"/>
              </a:ext>
            </a:extLst>
          </p:cNvPr>
          <p:cNvSpPr txBox="1"/>
          <p:nvPr/>
        </p:nvSpPr>
        <p:spPr>
          <a:xfrm>
            <a:off x="694745" y="2826283"/>
            <a:ext cx="2989359" cy="3046988"/>
          </a:xfrm>
          <a:prstGeom prst="rect">
            <a:avLst/>
          </a:prstGeom>
          <a:noFill/>
        </p:spPr>
        <p:txBody>
          <a:bodyPr wrap="square">
            <a:spAutoFit/>
          </a:bodyPr>
          <a:lstStyle/>
          <a:p>
            <a:r>
              <a:rPr lang="en-GB" sz="2400" dirty="0">
                <a:latin typeface="Arial" panose="020B0604020202020204" pitchFamily="34" charset="0"/>
                <a:ea typeface="SimSun" panose="02010600030101010101" pitchFamily="2" charset="-122"/>
                <a:cs typeface="Arial" panose="020B0604020202020204" pitchFamily="34" charset="0"/>
              </a:rPr>
              <a:t>After Active Learning outperforms training with full data set or with small subset  for most classes (13/18)</a:t>
            </a:r>
          </a:p>
          <a:p>
            <a:endParaRPr lang="en-GB" sz="2400" dirty="0">
              <a:latin typeface="Arial" panose="020B0604020202020204" pitchFamily="34" charset="0"/>
              <a:ea typeface="SimSun" panose="02010600030101010101" pitchFamily="2" charset="-122"/>
              <a:cs typeface="Arial" panose="020B0604020202020204" pitchFamily="34" charset="0"/>
            </a:endParaRPr>
          </a:p>
        </p:txBody>
      </p:sp>
      <p:sp>
        <p:nvSpPr>
          <p:cNvPr id="2" name="Title 1">
            <a:extLst>
              <a:ext uri="{FF2B5EF4-FFF2-40B4-BE49-F238E27FC236}">
                <a16:creationId xmlns:a16="http://schemas.microsoft.com/office/drawing/2014/main" id="{E4606BD7-9BA4-B203-6269-32309C8ADA42}"/>
              </a:ext>
            </a:extLst>
          </p:cNvPr>
          <p:cNvSpPr txBox="1">
            <a:spLocks/>
          </p:cNvSpPr>
          <p:nvPr/>
        </p:nvSpPr>
        <p:spPr>
          <a:xfrm>
            <a:off x="694745" y="901149"/>
            <a:ext cx="10207116" cy="805376"/>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5500" i="0" kern="1200" spc="-50" baseline="0">
                <a:solidFill>
                  <a:schemeClr val="tx1">
                    <a:lumMod val="75000"/>
                    <a:lumOff val="25000"/>
                  </a:schemeClr>
                </a:solidFill>
                <a:latin typeface="+mj-lt"/>
                <a:ea typeface="+mj-ea"/>
                <a:cs typeface="+mj-cs"/>
              </a:defRPr>
            </a:lvl1pPr>
          </a:lstStyle>
          <a:p>
            <a:r>
              <a:rPr lang="en-GB" dirty="0">
                <a:latin typeface="Times New Roman "/>
              </a:rPr>
              <a:t>Performance Across Labels </a:t>
            </a:r>
          </a:p>
        </p:txBody>
      </p:sp>
    </p:spTree>
    <p:extLst>
      <p:ext uri="{BB962C8B-B14F-4D97-AF65-F5344CB8AC3E}">
        <p14:creationId xmlns:p14="http://schemas.microsoft.com/office/powerpoint/2010/main" val="33948637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919A1D6-9FD2-8664-2C48-B50353AB8A65}"/>
              </a:ext>
            </a:extLst>
          </p:cNvPr>
          <p:cNvSpPr>
            <a:spLocks noGrp="1"/>
          </p:cNvSpPr>
          <p:nvPr>
            <p:ph type="sldNum" sz="quarter" idx="4294967295"/>
          </p:nvPr>
        </p:nvSpPr>
        <p:spPr>
          <a:xfrm>
            <a:off x="11710219" y="6619817"/>
            <a:ext cx="435344" cy="192145"/>
          </a:xfrm>
          <a:prstGeom prst="rect">
            <a:avLst/>
          </a:prstGeom>
        </p:spPr>
        <p:txBody>
          <a:bodyPr/>
          <a:lstStyle/>
          <a:p>
            <a:fld id="{3A98EE3D-8CD1-4C3F-BD1C-C98C9596463C}" type="slidenum">
              <a:rPr lang="en-US" smtClean="0"/>
              <a:t>15</a:t>
            </a:fld>
            <a:endParaRPr lang="en-US"/>
          </a:p>
        </p:txBody>
      </p:sp>
      <p:pic>
        <p:nvPicPr>
          <p:cNvPr id="6" name="Content Placeholder 5">
            <a:extLst>
              <a:ext uri="{FF2B5EF4-FFF2-40B4-BE49-F238E27FC236}">
                <a16:creationId xmlns:a16="http://schemas.microsoft.com/office/drawing/2014/main" id="{9C1FDEB4-56B8-588D-EE5A-518141CA158A}"/>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694745" y="2136338"/>
            <a:ext cx="6715569" cy="3937447"/>
          </a:xfrm>
          <a:prstGeom prst="rect">
            <a:avLst/>
          </a:prstGeom>
          <a:noFill/>
          <a:ln>
            <a:noFill/>
          </a:ln>
        </p:spPr>
      </p:pic>
      <p:sp>
        <p:nvSpPr>
          <p:cNvPr id="7" name="TextBox 6">
            <a:extLst>
              <a:ext uri="{FF2B5EF4-FFF2-40B4-BE49-F238E27FC236}">
                <a16:creationId xmlns:a16="http://schemas.microsoft.com/office/drawing/2014/main" id="{B6A8A787-EDEA-72DF-CCC0-9A79D21B6BBB}"/>
              </a:ext>
            </a:extLst>
          </p:cNvPr>
          <p:cNvSpPr txBox="1"/>
          <p:nvPr/>
        </p:nvSpPr>
        <p:spPr>
          <a:xfrm>
            <a:off x="7570972" y="2950899"/>
            <a:ext cx="4574591" cy="2308324"/>
          </a:xfrm>
          <a:prstGeom prst="rect">
            <a:avLst/>
          </a:prstGeom>
          <a:noFill/>
        </p:spPr>
        <p:txBody>
          <a:bodyPr wrap="square">
            <a:spAutoFit/>
          </a:bodyPr>
          <a:lstStyle/>
          <a:p>
            <a:pPr marL="285750" indent="-285750">
              <a:buFont typeface="Arial" panose="020B0604020202020204" pitchFamily="34" charset="0"/>
              <a:buChar char="•"/>
            </a:pPr>
            <a:r>
              <a:rPr lang="en-GB" sz="2400" dirty="0">
                <a:latin typeface="Times New Roman "/>
                <a:ea typeface="SimSun" panose="02010600030101010101" pitchFamily="2" charset="-122"/>
              </a:rPr>
              <a:t>T</a:t>
            </a:r>
            <a:r>
              <a:rPr lang="en-GB" sz="2400" dirty="0">
                <a:effectLst/>
                <a:latin typeface="Times New Roman "/>
                <a:ea typeface="SimSun" panose="02010600030101010101" pitchFamily="2" charset="-122"/>
              </a:rPr>
              <a:t>argeted underrepresented classes score increases</a:t>
            </a:r>
          </a:p>
          <a:p>
            <a:pPr marL="285750" indent="-285750">
              <a:buFont typeface="Arial" panose="020B0604020202020204" pitchFamily="34" charset="0"/>
              <a:buChar char="•"/>
            </a:pPr>
            <a:endParaRPr lang="en-GB" sz="2400" dirty="0">
              <a:effectLst/>
              <a:latin typeface="Times New Roman "/>
              <a:ea typeface="SimSun" panose="02010600030101010101" pitchFamily="2" charset="-122"/>
            </a:endParaRPr>
          </a:p>
          <a:p>
            <a:pPr marL="285750" indent="-285750">
              <a:buFont typeface="Arial" panose="020B0604020202020204" pitchFamily="34" charset="0"/>
              <a:buChar char="•"/>
            </a:pPr>
            <a:r>
              <a:rPr lang="en-GB" sz="2400" dirty="0">
                <a:latin typeface="Times New Roman "/>
                <a:ea typeface="SimSun" panose="02010600030101010101" pitchFamily="2" charset="-122"/>
              </a:rPr>
              <a:t>S</a:t>
            </a:r>
            <a:r>
              <a:rPr lang="en-GB" sz="2400" dirty="0">
                <a:effectLst/>
                <a:latin typeface="Times New Roman "/>
                <a:ea typeface="SimSun" panose="02010600030101010101" pitchFamily="2" charset="-122"/>
              </a:rPr>
              <a:t>trategic data augmentation enhances model accuracy </a:t>
            </a:r>
          </a:p>
          <a:p>
            <a:pPr marL="285750" indent="-285750">
              <a:buFont typeface="Arial" panose="020B0604020202020204" pitchFamily="34" charset="0"/>
              <a:buChar char="•"/>
            </a:pPr>
            <a:endParaRPr lang="en-GB" sz="2400" dirty="0">
              <a:latin typeface="Times New Roman "/>
              <a:ea typeface="SimSun" panose="02010600030101010101" pitchFamily="2" charset="-122"/>
            </a:endParaRPr>
          </a:p>
        </p:txBody>
      </p:sp>
      <p:sp>
        <p:nvSpPr>
          <p:cNvPr id="2" name="Title 1">
            <a:extLst>
              <a:ext uri="{FF2B5EF4-FFF2-40B4-BE49-F238E27FC236}">
                <a16:creationId xmlns:a16="http://schemas.microsoft.com/office/drawing/2014/main" id="{7866FABC-28A5-5AE0-AFB1-51FF4E2F190B}"/>
              </a:ext>
            </a:extLst>
          </p:cNvPr>
          <p:cNvSpPr txBox="1">
            <a:spLocks/>
          </p:cNvSpPr>
          <p:nvPr/>
        </p:nvSpPr>
        <p:spPr>
          <a:xfrm>
            <a:off x="694745" y="901149"/>
            <a:ext cx="10207116" cy="805376"/>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5500" i="0" kern="1200" spc="-50" baseline="0">
                <a:solidFill>
                  <a:schemeClr val="tx1">
                    <a:lumMod val="75000"/>
                    <a:lumOff val="25000"/>
                  </a:schemeClr>
                </a:solidFill>
                <a:latin typeface="+mj-lt"/>
                <a:ea typeface="+mj-ea"/>
                <a:cs typeface="+mj-cs"/>
              </a:defRPr>
            </a:lvl1pPr>
          </a:lstStyle>
          <a:p>
            <a:r>
              <a:rPr lang="en-GB" dirty="0">
                <a:latin typeface="Times New Roman "/>
              </a:rPr>
              <a:t>Active learning Iteration</a:t>
            </a:r>
          </a:p>
        </p:txBody>
      </p:sp>
    </p:spTree>
    <p:extLst>
      <p:ext uri="{BB962C8B-B14F-4D97-AF65-F5344CB8AC3E}">
        <p14:creationId xmlns:p14="http://schemas.microsoft.com/office/powerpoint/2010/main" val="34436129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40EF23A8-9C06-544A-1677-801CCF610B36}"/>
              </a:ext>
            </a:extLst>
          </p:cNvPr>
          <p:cNvSpPr>
            <a:spLocks noGrp="1"/>
          </p:cNvSpPr>
          <p:nvPr>
            <p:ph type="sldNum" sz="quarter" idx="4294967295"/>
          </p:nvPr>
        </p:nvSpPr>
        <p:spPr>
          <a:xfrm>
            <a:off x="11710219" y="6619817"/>
            <a:ext cx="435344" cy="192145"/>
          </a:xfrm>
          <a:prstGeom prst="rect">
            <a:avLst/>
          </a:prstGeom>
        </p:spPr>
        <p:txBody>
          <a:bodyPr/>
          <a:lstStyle/>
          <a:p>
            <a:fld id="{3A98EE3D-8CD1-4C3F-BD1C-C98C9596463C}" type="slidenum">
              <a:rPr lang="en-US" smtClean="0"/>
              <a:t>16</a:t>
            </a:fld>
            <a:endParaRPr lang="en-US"/>
          </a:p>
        </p:txBody>
      </p:sp>
      <p:sp>
        <p:nvSpPr>
          <p:cNvPr id="7" name="Title 1">
            <a:extLst>
              <a:ext uri="{FF2B5EF4-FFF2-40B4-BE49-F238E27FC236}">
                <a16:creationId xmlns:a16="http://schemas.microsoft.com/office/drawing/2014/main" id="{4434BEF4-F32F-BD50-6BBC-A9E6296873E8}"/>
              </a:ext>
            </a:extLst>
          </p:cNvPr>
          <p:cNvSpPr txBox="1">
            <a:spLocks/>
          </p:cNvSpPr>
          <p:nvPr/>
        </p:nvSpPr>
        <p:spPr>
          <a:xfrm>
            <a:off x="694745" y="901149"/>
            <a:ext cx="10207116" cy="805376"/>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5500" i="0" kern="1200" spc="-50" baseline="0">
                <a:solidFill>
                  <a:schemeClr val="tx1">
                    <a:lumMod val="75000"/>
                    <a:lumOff val="25000"/>
                  </a:schemeClr>
                </a:solidFill>
                <a:latin typeface="+mj-lt"/>
                <a:ea typeface="+mj-ea"/>
                <a:cs typeface="+mj-cs"/>
              </a:defRPr>
            </a:lvl1pPr>
          </a:lstStyle>
          <a:p>
            <a:r>
              <a:rPr lang="en-GB" dirty="0">
                <a:latin typeface="Times New Roman "/>
              </a:rPr>
              <a:t>Conclusion</a:t>
            </a:r>
          </a:p>
        </p:txBody>
      </p:sp>
      <p:sp>
        <p:nvSpPr>
          <p:cNvPr id="8" name="TextBox 7">
            <a:extLst>
              <a:ext uri="{FF2B5EF4-FFF2-40B4-BE49-F238E27FC236}">
                <a16:creationId xmlns:a16="http://schemas.microsoft.com/office/drawing/2014/main" id="{5245661E-34A2-BD86-A3B5-F83E72A2A91D}"/>
              </a:ext>
            </a:extLst>
          </p:cNvPr>
          <p:cNvSpPr txBox="1"/>
          <p:nvPr/>
        </p:nvSpPr>
        <p:spPr>
          <a:xfrm>
            <a:off x="430636" y="2161098"/>
            <a:ext cx="11497255" cy="4031873"/>
          </a:xfrm>
          <a:prstGeom prst="rect">
            <a:avLst/>
          </a:prstGeom>
          <a:noFill/>
        </p:spPr>
        <p:txBody>
          <a:bodyPr wrap="square">
            <a:spAutoFit/>
          </a:bodyPr>
          <a:lstStyle/>
          <a:p>
            <a:pPr indent="-252000">
              <a:spcAft>
                <a:spcPts val="1200"/>
              </a:spcAft>
              <a:buFont typeface="Arial" panose="020B0604020202020204" pitchFamily="34" charset="0"/>
              <a:buChar char="•"/>
            </a:pPr>
            <a:r>
              <a:rPr lang="en-GB" sz="2400" dirty="0">
                <a:latin typeface="Arial" panose="020B0604020202020204" pitchFamily="34" charset="0"/>
                <a:cs typeface="Arial" panose="020B0604020202020204" pitchFamily="34" charset="0"/>
              </a:rPr>
              <a:t>Our method optimizes existing datasets to retain only high-quality, diagnostically viable samples</a:t>
            </a:r>
          </a:p>
          <a:p>
            <a:pPr indent="-252000">
              <a:spcAft>
                <a:spcPts val="1200"/>
              </a:spcAft>
              <a:buFont typeface="Arial" panose="020B0604020202020204" pitchFamily="34" charset="0"/>
              <a:buChar char="•"/>
            </a:pPr>
            <a:r>
              <a:rPr lang="en-GB" sz="2400" dirty="0">
                <a:latin typeface="Arial" panose="020B0604020202020204" pitchFamily="34" charset="0"/>
                <a:cs typeface="Arial" panose="020B0604020202020204" pitchFamily="34" charset="0"/>
              </a:rPr>
              <a:t>Training a model on just less than 3.2% of the original data achieved a 3% higher F₂CIW score 95% reduction in training time per epoch. </a:t>
            </a:r>
          </a:p>
          <a:p>
            <a:pPr indent="-252000">
              <a:spcAft>
                <a:spcPts val="1200"/>
              </a:spcAft>
              <a:buFont typeface="Arial" panose="020B0604020202020204" pitchFamily="34" charset="0"/>
              <a:buChar char="•"/>
            </a:pPr>
            <a:r>
              <a:rPr lang="en-GB" sz="2400" dirty="0">
                <a:latin typeface="Arial" panose="020B0604020202020204" pitchFamily="34" charset="0"/>
                <a:cs typeface="Arial" panose="020B0604020202020204" pitchFamily="34" charset="0"/>
              </a:rPr>
              <a:t>Validate the “less is more” hypothesis, demonstrating that strategic data refinement can enhance model robustness while minimizing computational costs. </a:t>
            </a:r>
          </a:p>
          <a:p>
            <a:pPr indent="-252000">
              <a:spcAft>
                <a:spcPts val="1200"/>
              </a:spcAft>
              <a:buFont typeface="Arial" panose="020B0604020202020204" pitchFamily="34" charset="0"/>
              <a:buChar char="•"/>
            </a:pPr>
            <a:r>
              <a:rPr lang="en-GB" sz="2400" dirty="0">
                <a:latin typeface="Arial" panose="020B0604020202020204" pitchFamily="34" charset="0"/>
                <a:cs typeface="Arial" panose="020B0604020202020204" pitchFamily="34" charset="0"/>
              </a:rPr>
              <a:t>Dependency on empirically set thresholds and a pre-trained model introduces potential biases.</a:t>
            </a:r>
          </a:p>
          <a:p>
            <a:pPr indent="-252000">
              <a:spcAft>
                <a:spcPts val="1200"/>
              </a:spcAft>
              <a:buFont typeface="Arial" panose="020B0604020202020204" pitchFamily="34" charset="0"/>
              <a:buChar char="•"/>
            </a:pPr>
            <a:r>
              <a:rPr lang="en-GB" sz="2400" dirty="0">
                <a:latin typeface="Arial" panose="020B0604020202020204" pitchFamily="34" charset="0"/>
                <a:cs typeface="Arial" panose="020B0604020202020204" pitchFamily="34" charset="0"/>
              </a:rPr>
              <a:t>Future work will explore automated data selection using reinforcement learning.</a:t>
            </a:r>
          </a:p>
        </p:txBody>
      </p:sp>
    </p:spTree>
    <p:extLst>
      <p:ext uri="{BB962C8B-B14F-4D97-AF65-F5344CB8AC3E}">
        <p14:creationId xmlns:p14="http://schemas.microsoft.com/office/powerpoint/2010/main" val="19129653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灯片编号占位符 4">
            <a:extLst>
              <a:ext uri="{FF2B5EF4-FFF2-40B4-BE49-F238E27FC236}">
                <a16:creationId xmlns:a16="http://schemas.microsoft.com/office/drawing/2014/main" id="{3484827E-F390-47A1-882B-2B118E8FDE44}"/>
              </a:ext>
            </a:extLst>
          </p:cNvPr>
          <p:cNvSpPr>
            <a:spLocks noGrp="1"/>
          </p:cNvSpPr>
          <p:nvPr>
            <p:ph type="sldNum" sz="quarter" idx="12"/>
          </p:nvPr>
        </p:nvSpPr>
        <p:spPr/>
        <p:txBody>
          <a:bodyPr/>
          <a:lstStyle/>
          <a:p>
            <a:fld id="{3A98EE3D-8CD1-4C3F-BD1C-C98C9596463C}" type="slidenum">
              <a:rPr lang="en-US" smtClean="0"/>
              <a:t>17</a:t>
            </a:fld>
            <a:endParaRPr lang="en-US"/>
          </a:p>
        </p:txBody>
      </p:sp>
      <p:pic>
        <p:nvPicPr>
          <p:cNvPr id="7" name="图片 6">
            <a:extLst>
              <a:ext uri="{FF2B5EF4-FFF2-40B4-BE49-F238E27FC236}">
                <a16:creationId xmlns:a16="http://schemas.microsoft.com/office/drawing/2014/main" id="{55580283-9853-1781-6024-66B7384D143C}"/>
              </a:ext>
            </a:extLst>
          </p:cNvPr>
          <p:cNvPicPr>
            <a:picLocks noChangeAspect="1"/>
          </p:cNvPicPr>
          <p:nvPr/>
        </p:nvPicPr>
        <p:blipFill rotWithShape="1">
          <a:blip r:embed="rId3">
            <a:clrChange>
              <a:clrFrom>
                <a:srgbClr val="FFFFFF"/>
              </a:clrFrom>
              <a:clrTo>
                <a:srgbClr val="FFFFFF">
                  <a:alpha val="0"/>
                </a:srgbClr>
              </a:clrTo>
            </a:clrChange>
          </a:blip>
          <a:srcRect t="49486" b="11215"/>
          <a:stretch/>
        </p:blipFill>
        <p:spPr>
          <a:xfrm>
            <a:off x="10828" y="3804980"/>
            <a:ext cx="12181172" cy="2695057"/>
          </a:xfrm>
          <a:prstGeom prst="rect">
            <a:avLst/>
          </a:prstGeom>
        </p:spPr>
      </p:pic>
      <p:sp>
        <p:nvSpPr>
          <p:cNvPr id="8" name="副标题 2">
            <a:extLst>
              <a:ext uri="{FF2B5EF4-FFF2-40B4-BE49-F238E27FC236}">
                <a16:creationId xmlns:a16="http://schemas.microsoft.com/office/drawing/2014/main" id="{C8AD4B47-18FB-5422-03E4-E6A31579143C}"/>
              </a:ext>
            </a:extLst>
          </p:cNvPr>
          <p:cNvSpPr txBox="1">
            <a:spLocks/>
          </p:cNvSpPr>
          <p:nvPr/>
        </p:nvSpPr>
        <p:spPr>
          <a:xfrm>
            <a:off x="248334" y="6063477"/>
            <a:ext cx="3594323" cy="251798"/>
          </a:xfrm>
          <a:prstGeom prst="rect">
            <a:avLst/>
          </a:prstGeom>
        </p:spPr>
        <p:txBody>
          <a:bodyPr vert="horz" lIns="91440" tIns="45720" rIns="91440" bIns="45720" rtlCol="0">
            <a:noAutofit/>
          </a:bodyPr>
          <a:lstStyle>
            <a:lvl1pPr marL="91440" indent="-91440" algn="l" defTabSz="914400" rtl="0" eaLnBrk="1" latinLnBrk="0" hangingPunct="1">
              <a:lnSpc>
                <a:spcPct val="120000"/>
              </a:lnSpc>
              <a:spcBef>
                <a:spcPts val="1200"/>
              </a:spcBef>
              <a:spcAft>
                <a:spcPts val="200"/>
              </a:spcAft>
              <a:buClr>
                <a:schemeClr val="accent1"/>
              </a:buClr>
              <a:buSzPct val="100000"/>
              <a:buFont typeface="Calibri" panose="020F0502020204030204" pitchFamily="34" charset="0"/>
              <a:buChar char=" "/>
              <a:defRPr sz="18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20000"/>
              </a:lnSpc>
              <a:spcBef>
                <a:spcPts val="200"/>
              </a:spcBef>
              <a:spcAft>
                <a:spcPts val="400"/>
              </a:spcAft>
              <a:buClrTx/>
              <a:buFont typeface="Calibri" pitchFamily="34" charset="0"/>
              <a:buChar char="◦"/>
              <a:defRPr sz="16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20000"/>
              </a:lnSpc>
              <a:spcBef>
                <a:spcPts val="200"/>
              </a:spcBef>
              <a:spcAft>
                <a:spcPts val="400"/>
              </a:spcAft>
              <a:buClrTx/>
              <a:buFont typeface="Calibri" pitchFamily="34" charset="0"/>
              <a:buChar char="◦"/>
              <a:defRPr sz="12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20000"/>
              </a:lnSpc>
              <a:spcBef>
                <a:spcPts val="200"/>
              </a:spcBef>
              <a:spcAft>
                <a:spcPts val="400"/>
              </a:spcAft>
              <a:buClrTx/>
              <a:buFont typeface="Calibri" pitchFamily="34" charset="0"/>
              <a:buChar char="◦"/>
              <a:defRPr sz="12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20000"/>
              </a:lnSpc>
              <a:spcBef>
                <a:spcPts val="200"/>
              </a:spcBef>
              <a:spcAft>
                <a:spcPts val="400"/>
              </a:spcAft>
              <a:buClrTx/>
              <a:buFont typeface="Calibri" pitchFamily="34" charset="0"/>
              <a:buChar char="◦"/>
              <a:defRPr sz="12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nSpc>
                <a:spcPct val="100000"/>
              </a:lnSpc>
              <a:buFont typeface="Calibri" panose="020F0502020204030204" pitchFamily="34" charset="0"/>
              <a:buNone/>
            </a:pPr>
            <a:r>
              <a:rPr lang="en-US" altLang="zh-CN" sz="1400" b="1" cap="all" spc="200" dirty="0">
                <a:solidFill>
                  <a:schemeClr val="tx1">
                    <a:lumMod val="85000"/>
                    <a:lumOff val="15000"/>
                  </a:schemeClr>
                </a:solidFill>
              </a:rPr>
              <a:t>Per Ardua Ad Alta</a:t>
            </a:r>
            <a:endParaRPr lang="zh-CN" altLang="en-US" sz="1400" b="1" cap="all" spc="200" dirty="0">
              <a:solidFill>
                <a:schemeClr val="tx1">
                  <a:lumMod val="85000"/>
                  <a:lumOff val="15000"/>
                </a:schemeClr>
              </a:solidFill>
            </a:endParaRPr>
          </a:p>
        </p:txBody>
      </p:sp>
      <p:sp>
        <p:nvSpPr>
          <p:cNvPr id="11" name="Title 1">
            <a:extLst>
              <a:ext uri="{FF2B5EF4-FFF2-40B4-BE49-F238E27FC236}">
                <a16:creationId xmlns:a16="http://schemas.microsoft.com/office/drawing/2014/main" id="{4FFF95EB-855A-7022-2242-33A9DB6B371A}"/>
              </a:ext>
            </a:extLst>
          </p:cNvPr>
          <p:cNvSpPr>
            <a:spLocks noGrp="1"/>
          </p:cNvSpPr>
          <p:nvPr>
            <p:ph type="title"/>
          </p:nvPr>
        </p:nvSpPr>
        <p:spPr>
          <a:xfrm>
            <a:off x="1145319" y="847661"/>
            <a:ext cx="10460935" cy="1031631"/>
          </a:xfrm>
        </p:spPr>
        <p:txBody>
          <a:bodyPr>
            <a:normAutofit/>
          </a:bodyPr>
          <a:lstStyle/>
          <a:p>
            <a:r>
              <a:rPr lang="en-US" altLang="zh-CN" sz="6000" dirty="0">
                <a:latin typeface="Times New Roman "/>
              </a:rPr>
              <a:t>Thank you</a:t>
            </a:r>
            <a:endParaRPr lang="en-GB" dirty="0"/>
          </a:p>
        </p:txBody>
      </p:sp>
      <p:sp>
        <p:nvSpPr>
          <p:cNvPr id="2" name="TextBox 1">
            <a:extLst>
              <a:ext uri="{FF2B5EF4-FFF2-40B4-BE49-F238E27FC236}">
                <a16:creationId xmlns:a16="http://schemas.microsoft.com/office/drawing/2014/main" id="{F9B47E4A-9B51-A3D1-1A8E-DC132E86B034}"/>
              </a:ext>
            </a:extLst>
          </p:cNvPr>
          <p:cNvSpPr txBox="1"/>
          <p:nvPr/>
        </p:nvSpPr>
        <p:spPr>
          <a:xfrm>
            <a:off x="8158881" y="4472190"/>
            <a:ext cx="4586438" cy="400110"/>
          </a:xfrm>
          <a:prstGeom prst="rect">
            <a:avLst/>
          </a:prstGeom>
          <a:noFill/>
        </p:spPr>
        <p:txBody>
          <a:bodyPr wrap="square">
            <a:spAutoFit/>
          </a:bodyPr>
          <a:lstStyle/>
          <a:p>
            <a:r>
              <a:rPr lang="en-GB" sz="2000" dirty="0"/>
              <a:t>www.jelena-ninic.org</a:t>
            </a:r>
          </a:p>
        </p:txBody>
      </p:sp>
      <p:pic>
        <p:nvPicPr>
          <p:cNvPr id="3" name="Picture 2">
            <a:extLst>
              <a:ext uri="{FF2B5EF4-FFF2-40B4-BE49-F238E27FC236}">
                <a16:creationId xmlns:a16="http://schemas.microsoft.com/office/drawing/2014/main" id="{48262023-AAEB-E6F0-CE7F-7E0C9F74528F}"/>
              </a:ext>
            </a:extLst>
          </p:cNvPr>
          <p:cNvPicPr>
            <a:picLocks noChangeAspect="1"/>
          </p:cNvPicPr>
          <p:nvPr/>
        </p:nvPicPr>
        <p:blipFill>
          <a:blip r:embed="rId4"/>
          <a:stretch>
            <a:fillRect/>
          </a:stretch>
        </p:blipFill>
        <p:spPr>
          <a:xfrm>
            <a:off x="8421324" y="2617880"/>
            <a:ext cx="1854310" cy="1854310"/>
          </a:xfrm>
          <a:prstGeom prst="rect">
            <a:avLst/>
          </a:prstGeom>
        </p:spPr>
      </p:pic>
      <p:sp>
        <p:nvSpPr>
          <p:cNvPr id="6" name="Text Placeholder 2">
            <a:extLst>
              <a:ext uri="{FF2B5EF4-FFF2-40B4-BE49-F238E27FC236}">
                <a16:creationId xmlns:a16="http://schemas.microsoft.com/office/drawing/2014/main" id="{589F91B0-B30E-4D39-729E-D75C36BB74A4}"/>
              </a:ext>
            </a:extLst>
          </p:cNvPr>
          <p:cNvSpPr txBox="1">
            <a:spLocks/>
          </p:cNvSpPr>
          <p:nvPr/>
        </p:nvSpPr>
        <p:spPr>
          <a:xfrm>
            <a:off x="914870" y="2481774"/>
            <a:ext cx="6133630" cy="360362"/>
          </a:xfrm>
          <a:prstGeom prst="rect">
            <a:avLst/>
          </a:prstGeom>
        </p:spPr>
        <p:txBody>
          <a:bodyPr/>
          <a:lstStyle>
            <a:lvl1pPr marL="91440" indent="-91440" algn="l" defTabSz="914400" rtl="0" eaLnBrk="1" latinLnBrk="0" hangingPunct="1">
              <a:lnSpc>
                <a:spcPct val="120000"/>
              </a:lnSpc>
              <a:spcBef>
                <a:spcPts val="1200"/>
              </a:spcBef>
              <a:spcAft>
                <a:spcPts val="200"/>
              </a:spcAft>
              <a:buClr>
                <a:schemeClr val="accent1"/>
              </a:buClr>
              <a:buSzPct val="100000"/>
              <a:buFont typeface="Calibri" panose="020F0502020204030204" pitchFamily="34" charset="0"/>
              <a:buChar char=" "/>
              <a:defRPr sz="18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20000"/>
              </a:lnSpc>
              <a:spcBef>
                <a:spcPts val="200"/>
              </a:spcBef>
              <a:spcAft>
                <a:spcPts val="400"/>
              </a:spcAft>
              <a:buClrTx/>
              <a:buFont typeface="Calibri" pitchFamily="34" charset="0"/>
              <a:buChar char="◦"/>
              <a:defRPr sz="16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20000"/>
              </a:lnSpc>
              <a:spcBef>
                <a:spcPts val="200"/>
              </a:spcBef>
              <a:spcAft>
                <a:spcPts val="400"/>
              </a:spcAft>
              <a:buClrTx/>
              <a:buFont typeface="Calibri" pitchFamily="34" charset="0"/>
              <a:buChar char="◦"/>
              <a:defRPr sz="12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20000"/>
              </a:lnSpc>
              <a:spcBef>
                <a:spcPts val="200"/>
              </a:spcBef>
              <a:spcAft>
                <a:spcPts val="400"/>
              </a:spcAft>
              <a:buClrTx/>
              <a:buFont typeface="Calibri" pitchFamily="34" charset="0"/>
              <a:buChar char="◦"/>
              <a:defRPr sz="12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20000"/>
              </a:lnSpc>
              <a:spcBef>
                <a:spcPts val="200"/>
              </a:spcBef>
              <a:spcAft>
                <a:spcPts val="400"/>
              </a:spcAft>
              <a:buClrTx/>
              <a:buFont typeface="Calibri" pitchFamily="34" charset="0"/>
              <a:buChar char="◦"/>
              <a:defRPr sz="12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GB" sz="3200" dirty="0">
                <a:solidFill>
                  <a:schemeClr val="tx1"/>
                </a:solidFill>
                <a:latin typeface="Arial" panose="020B0604020202020204" pitchFamily="34" charset="0"/>
                <a:cs typeface="Arial" panose="020B0604020202020204" pitchFamily="34" charset="0"/>
              </a:rPr>
              <a:t>Looking forward to questions and discussion!</a:t>
            </a:r>
          </a:p>
          <a:p>
            <a:r>
              <a:rPr lang="en-GB" sz="3200" dirty="0">
                <a:solidFill>
                  <a:schemeClr val="tx1"/>
                </a:solidFill>
                <a:latin typeface="Arial" panose="020B0604020202020204" pitchFamily="34" charset="0"/>
                <a:cs typeface="Arial" panose="020B0604020202020204" pitchFamily="34" charset="0"/>
              </a:rPr>
              <a:t>or contact me at:</a:t>
            </a:r>
          </a:p>
          <a:p>
            <a:r>
              <a:rPr lang="en-GB" sz="3200" dirty="0">
                <a:solidFill>
                  <a:schemeClr val="tx1"/>
                </a:solidFill>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j.ninic@bham.ac.uk</a:t>
            </a:r>
            <a:endParaRPr lang="en-GB" sz="3200" dirty="0">
              <a:solidFill>
                <a:schemeClr val="tx1"/>
              </a:solidFill>
              <a:latin typeface="Arial" panose="020B0604020202020204" pitchFamily="34" charset="0"/>
              <a:cs typeface="Arial" panose="020B0604020202020204" pitchFamily="34" charset="0"/>
            </a:endParaRPr>
          </a:p>
          <a:p>
            <a:endParaRPr lang="en-GB" sz="3200" dirty="0">
              <a:solidFill>
                <a:schemeClr val="tx1"/>
              </a:solidFill>
              <a:latin typeface="Arial" panose="020B0604020202020204" pitchFamily="34" charset="0"/>
              <a:cs typeface="Arial" panose="020B0604020202020204" pitchFamily="34" charset="0"/>
            </a:endParaRPr>
          </a:p>
          <a:p>
            <a:endParaRPr lang="en-GB" sz="3200" dirty="0">
              <a:solidFill>
                <a:schemeClr val="tx1"/>
              </a:solidFill>
              <a:latin typeface="Arial" panose="020B0604020202020204" pitchFamily="34" charset="0"/>
              <a:cs typeface="Arial" panose="020B0604020202020204" pitchFamily="34" charset="0"/>
            </a:endParaRPr>
          </a:p>
          <a:p>
            <a:endParaRPr lang="en-GB" sz="32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871734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drawing of a person with a brain&#10;&#10;AI-generated content may be incorrect.">
            <a:extLst>
              <a:ext uri="{FF2B5EF4-FFF2-40B4-BE49-F238E27FC236}">
                <a16:creationId xmlns:a16="http://schemas.microsoft.com/office/drawing/2014/main" id="{5F9CEAA4-220D-2177-9516-0979C8E1E85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52674" y="2044033"/>
            <a:ext cx="4406644" cy="4406644"/>
          </a:xfrm>
          <a:prstGeom prst="ellipse">
            <a:avLst/>
          </a:prstGeom>
          <a:ln>
            <a:noFill/>
          </a:ln>
          <a:effectLst>
            <a:softEdge rad="112500"/>
          </a:effectLst>
        </p:spPr>
      </p:pic>
      <p:sp>
        <p:nvSpPr>
          <p:cNvPr id="2" name="Title 1">
            <a:extLst>
              <a:ext uri="{FF2B5EF4-FFF2-40B4-BE49-F238E27FC236}">
                <a16:creationId xmlns:a16="http://schemas.microsoft.com/office/drawing/2014/main" id="{F4BCEA18-AE5D-0B43-1B56-E984DF8CA870}"/>
              </a:ext>
            </a:extLst>
          </p:cNvPr>
          <p:cNvSpPr>
            <a:spLocks noGrp="1"/>
          </p:cNvSpPr>
          <p:nvPr>
            <p:ph type="title"/>
          </p:nvPr>
        </p:nvSpPr>
        <p:spPr/>
        <p:txBody>
          <a:bodyPr>
            <a:normAutofit/>
          </a:bodyPr>
          <a:lstStyle/>
          <a:p>
            <a:r>
              <a:rPr lang="en-GB">
                <a:latin typeface="Times New Roman "/>
              </a:rPr>
              <a:t>Content</a:t>
            </a:r>
            <a:endParaRPr lang="en-GB" dirty="0">
              <a:latin typeface="Times New Roman "/>
            </a:endParaRPr>
          </a:p>
        </p:txBody>
      </p:sp>
      <p:sp>
        <p:nvSpPr>
          <p:cNvPr id="5" name="Content Placeholder 4">
            <a:extLst>
              <a:ext uri="{FF2B5EF4-FFF2-40B4-BE49-F238E27FC236}">
                <a16:creationId xmlns:a16="http://schemas.microsoft.com/office/drawing/2014/main" id="{2EDCBD6B-970D-E406-6922-BE6B03808303}"/>
              </a:ext>
            </a:extLst>
          </p:cNvPr>
          <p:cNvSpPr>
            <a:spLocks noGrp="1"/>
          </p:cNvSpPr>
          <p:nvPr>
            <p:ph idx="1"/>
          </p:nvPr>
        </p:nvSpPr>
        <p:spPr>
          <a:xfrm>
            <a:off x="694745" y="2108201"/>
            <a:ext cx="10460935" cy="4087668"/>
          </a:xfrm>
        </p:spPr>
        <p:txBody>
          <a:bodyPr>
            <a:noAutofit/>
          </a:bodyPr>
          <a:lstStyle/>
          <a:p>
            <a:pPr marL="0" indent="457200">
              <a:lnSpc>
                <a:spcPct val="100000"/>
              </a:lnSpc>
              <a:spcBef>
                <a:spcPts val="0"/>
              </a:spcBef>
              <a:spcAft>
                <a:spcPts val="1200"/>
              </a:spcAft>
              <a:buClr>
                <a:schemeClr val="tx1"/>
              </a:buClr>
              <a:buFont typeface="Arial" panose="020B0604020202020204" pitchFamily="34" charset="0"/>
              <a:buChar char="•"/>
            </a:pPr>
            <a:r>
              <a:rPr lang="en-GB" sz="2400" dirty="0">
                <a:solidFill>
                  <a:schemeClr val="tx1"/>
                </a:solidFill>
                <a:latin typeface="Arial" panose="020B0604020202020204" pitchFamily="34" charset="0"/>
                <a:cs typeface="Arial" panose="020B0604020202020204" pitchFamily="34" charset="0"/>
              </a:rPr>
              <a:t>Introduction</a:t>
            </a:r>
          </a:p>
          <a:p>
            <a:pPr marL="0" indent="457200">
              <a:lnSpc>
                <a:spcPct val="100000"/>
              </a:lnSpc>
              <a:spcBef>
                <a:spcPts val="0"/>
              </a:spcBef>
              <a:spcAft>
                <a:spcPts val="1200"/>
              </a:spcAft>
              <a:buClr>
                <a:schemeClr val="tx1"/>
              </a:buClr>
              <a:buFont typeface="Arial" panose="020B0604020202020204" pitchFamily="34" charset="0"/>
              <a:buChar char="•"/>
            </a:pPr>
            <a:r>
              <a:rPr lang="en-GB" sz="2400" dirty="0">
                <a:solidFill>
                  <a:schemeClr val="tx1"/>
                </a:solidFill>
                <a:latin typeface="Arial" panose="020B0604020202020204" pitchFamily="34" charset="0"/>
                <a:cs typeface="Arial" panose="020B0604020202020204" pitchFamily="34" charset="0"/>
              </a:rPr>
              <a:t>Dataset</a:t>
            </a:r>
          </a:p>
          <a:p>
            <a:pPr marL="0" indent="457200">
              <a:lnSpc>
                <a:spcPct val="100000"/>
              </a:lnSpc>
              <a:spcBef>
                <a:spcPts val="0"/>
              </a:spcBef>
              <a:spcAft>
                <a:spcPts val="1200"/>
              </a:spcAft>
              <a:buClr>
                <a:schemeClr val="tx1"/>
              </a:buClr>
              <a:buFont typeface="Arial" panose="020B0604020202020204" pitchFamily="34" charset="0"/>
              <a:buChar char="•"/>
            </a:pPr>
            <a:r>
              <a:rPr lang="en-GB" sz="2400" dirty="0">
                <a:solidFill>
                  <a:schemeClr val="tx1"/>
                </a:solidFill>
                <a:latin typeface="Arial" panose="020B0604020202020204" pitchFamily="34" charset="0"/>
                <a:cs typeface="Arial" panose="020B0604020202020204" pitchFamily="34" charset="0"/>
              </a:rPr>
              <a:t>Methodology</a:t>
            </a:r>
          </a:p>
          <a:p>
            <a:pPr marL="548640" lvl="4" indent="457200">
              <a:lnSpc>
                <a:spcPct val="100000"/>
              </a:lnSpc>
              <a:spcBef>
                <a:spcPts val="0"/>
              </a:spcBef>
              <a:spcAft>
                <a:spcPts val="1200"/>
              </a:spcAft>
              <a:buClr>
                <a:schemeClr val="tx1"/>
              </a:buClr>
              <a:buFont typeface="Arial" panose="020B0604020202020204" pitchFamily="34" charset="0"/>
              <a:buChar char="•"/>
            </a:pPr>
            <a:r>
              <a:rPr lang="en-GB" sz="2000" dirty="0">
                <a:solidFill>
                  <a:schemeClr val="tx1"/>
                </a:solidFill>
                <a:latin typeface="Arial" panose="020B0604020202020204" pitchFamily="34" charset="0"/>
                <a:cs typeface="Arial" panose="020B0604020202020204" pitchFamily="34" charset="0"/>
              </a:rPr>
              <a:t>Active learning</a:t>
            </a:r>
          </a:p>
          <a:p>
            <a:pPr marL="548640" lvl="4" indent="457200">
              <a:lnSpc>
                <a:spcPct val="100000"/>
              </a:lnSpc>
              <a:spcBef>
                <a:spcPts val="0"/>
              </a:spcBef>
              <a:spcAft>
                <a:spcPts val="1200"/>
              </a:spcAft>
              <a:buClr>
                <a:schemeClr val="tx1"/>
              </a:buClr>
              <a:buFont typeface="Arial" panose="020B0604020202020204" pitchFamily="34" charset="0"/>
              <a:buChar char="•"/>
            </a:pPr>
            <a:r>
              <a:rPr lang="en-GB" sz="2000" dirty="0">
                <a:solidFill>
                  <a:schemeClr val="tx1"/>
                </a:solidFill>
                <a:latin typeface="Arial" panose="020B0604020202020204" pitchFamily="34" charset="0"/>
                <a:cs typeface="Arial" panose="020B0604020202020204" pitchFamily="34" charset="0"/>
              </a:rPr>
              <a:t>Clip-IQA</a:t>
            </a:r>
          </a:p>
          <a:p>
            <a:pPr marL="548640" lvl="4" indent="457200">
              <a:lnSpc>
                <a:spcPct val="100000"/>
              </a:lnSpc>
              <a:spcBef>
                <a:spcPts val="0"/>
              </a:spcBef>
              <a:spcAft>
                <a:spcPts val="1200"/>
              </a:spcAft>
              <a:buClr>
                <a:schemeClr val="tx1"/>
              </a:buClr>
              <a:buFont typeface="Arial" panose="020B0604020202020204" pitchFamily="34" charset="0"/>
              <a:buChar char="•"/>
            </a:pPr>
            <a:r>
              <a:rPr lang="en-GB" sz="2000" dirty="0">
                <a:solidFill>
                  <a:schemeClr val="tx1"/>
                </a:solidFill>
                <a:latin typeface="Arial" panose="020B0604020202020204" pitchFamily="34" charset="0"/>
                <a:cs typeface="Arial" panose="020B0604020202020204" pitchFamily="34" charset="0"/>
              </a:rPr>
              <a:t>Reliability Checks</a:t>
            </a:r>
          </a:p>
          <a:p>
            <a:pPr marL="0" indent="457200">
              <a:lnSpc>
                <a:spcPct val="100000"/>
              </a:lnSpc>
              <a:spcBef>
                <a:spcPts val="0"/>
              </a:spcBef>
              <a:spcAft>
                <a:spcPts val="1200"/>
              </a:spcAft>
              <a:buClr>
                <a:schemeClr val="tx1"/>
              </a:buClr>
              <a:buFont typeface="Arial" panose="020B0604020202020204" pitchFamily="34" charset="0"/>
              <a:buChar char="•"/>
            </a:pPr>
            <a:r>
              <a:rPr lang="en-GB" sz="2400" dirty="0">
                <a:solidFill>
                  <a:schemeClr val="tx1"/>
                </a:solidFill>
                <a:latin typeface="Arial" panose="020B0604020202020204" pitchFamily="34" charset="0"/>
                <a:cs typeface="Arial" panose="020B0604020202020204" pitchFamily="34" charset="0"/>
              </a:rPr>
              <a:t>Results</a:t>
            </a:r>
          </a:p>
          <a:p>
            <a:pPr marL="0" indent="457200">
              <a:lnSpc>
                <a:spcPct val="100000"/>
              </a:lnSpc>
              <a:spcBef>
                <a:spcPts val="0"/>
              </a:spcBef>
              <a:spcAft>
                <a:spcPts val="1200"/>
              </a:spcAft>
              <a:buClr>
                <a:schemeClr val="tx1"/>
              </a:buClr>
              <a:buFont typeface="Arial" panose="020B0604020202020204" pitchFamily="34" charset="0"/>
              <a:buChar char="•"/>
            </a:pPr>
            <a:r>
              <a:rPr lang="en-GB" sz="2400" dirty="0">
                <a:solidFill>
                  <a:schemeClr val="tx1"/>
                </a:solidFill>
                <a:latin typeface="Arial" panose="020B0604020202020204" pitchFamily="34" charset="0"/>
                <a:cs typeface="Arial" panose="020B0604020202020204" pitchFamily="34" charset="0"/>
              </a:rPr>
              <a:t>Conclusion</a:t>
            </a:r>
          </a:p>
        </p:txBody>
      </p:sp>
      <p:sp>
        <p:nvSpPr>
          <p:cNvPr id="8" name="Slide Number Placeholder 7">
            <a:extLst>
              <a:ext uri="{FF2B5EF4-FFF2-40B4-BE49-F238E27FC236}">
                <a16:creationId xmlns:a16="http://schemas.microsoft.com/office/drawing/2014/main" id="{E235011E-235F-A71E-3C5D-8FA12A57871A}"/>
              </a:ext>
            </a:extLst>
          </p:cNvPr>
          <p:cNvSpPr>
            <a:spLocks noGrp="1"/>
          </p:cNvSpPr>
          <p:nvPr>
            <p:ph type="sldNum" sz="quarter" idx="4294967295"/>
          </p:nvPr>
        </p:nvSpPr>
        <p:spPr>
          <a:xfrm>
            <a:off x="11757025" y="6619875"/>
            <a:ext cx="434975" cy="192088"/>
          </a:xfrm>
        </p:spPr>
        <p:txBody>
          <a:bodyPr>
            <a:normAutofit fontScale="70000" lnSpcReduction="20000"/>
          </a:bodyPr>
          <a:lstStyle/>
          <a:p>
            <a:pPr>
              <a:spcAft>
                <a:spcPts val="600"/>
              </a:spcAft>
            </a:pPr>
            <a:fld id="{3A98EE3D-8CD1-4C3F-BD1C-C98C9596463C}" type="slidenum">
              <a:rPr lang="en-US"/>
              <a:pPr>
                <a:spcAft>
                  <a:spcPts val="600"/>
                </a:spcAft>
              </a:pPr>
              <a:t>2</a:t>
            </a:fld>
            <a:endParaRPr lang="en-US"/>
          </a:p>
        </p:txBody>
      </p:sp>
    </p:spTree>
    <p:extLst>
      <p:ext uri="{BB962C8B-B14F-4D97-AF65-F5344CB8AC3E}">
        <p14:creationId xmlns:p14="http://schemas.microsoft.com/office/powerpoint/2010/main" val="1766045618"/>
      </p:ext>
    </p:extLst>
  </p:cSld>
  <p:clrMapOvr>
    <a:masterClrMapping/>
  </p:clrMapOvr>
  <p:extLst>
    <p:ext uri="{6950BFC3-D8DA-4A85-94F7-54DA5524770B}">
      <p188:commentRel xmlns:p188="http://schemas.microsoft.com/office/powerpoint/2018/8/main" r:id="rId3"/>
    </p:ext>
  </p:extLs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F6426F9F-D7EC-7697-782A-ED5AE927C72C}"/>
              </a:ext>
            </a:extLst>
          </p:cNvPr>
          <p:cNvSpPr>
            <a:spLocks noGrp="1"/>
          </p:cNvSpPr>
          <p:nvPr>
            <p:ph sz="half" idx="2"/>
          </p:nvPr>
        </p:nvSpPr>
        <p:spPr/>
        <p:txBody>
          <a:bodyPr/>
          <a:lstStyle/>
          <a:p>
            <a:endParaRPr lang="en-GB"/>
          </a:p>
        </p:txBody>
      </p:sp>
      <p:pic>
        <p:nvPicPr>
          <p:cNvPr id="7" name="Picture 6" descr="Diagram of a house with a drainage system&#10;&#10;AI-generated content may be incorrect.">
            <a:extLst>
              <a:ext uri="{FF2B5EF4-FFF2-40B4-BE49-F238E27FC236}">
                <a16:creationId xmlns:a16="http://schemas.microsoft.com/office/drawing/2014/main" id="{87E15504-E7FC-AA20-950E-B30761D98E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43156" y="2011789"/>
            <a:ext cx="6479591" cy="4456957"/>
          </a:xfrm>
          <a:prstGeom prst="rect">
            <a:avLst/>
          </a:prstGeom>
        </p:spPr>
      </p:pic>
      <p:sp>
        <p:nvSpPr>
          <p:cNvPr id="5" name="Slide Number Placeholder 4">
            <a:extLst>
              <a:ext uri="{FF2B5EF4-FFF2-40B4-BE49-F238E27FC236}">
                <a16:creationId xmlns:a16="http://schemas.microsoft.com/office/drawing/2014/main" id="{31C6093F-702A-544A-721F-923F0A8F2802}"/>
              </a:ext>
            </a:extLst>
          </p:cNvPr>
          <p:cNvSpPr>
            <a:spLocks noGrp="1"/>
          </p:cNvSpPr>
          <p:nvPr>
            <p:ph type="sldNum" sz="quarter" idx="12"/>
          </p:nvPr>
        </p:nvSpPr>
        <p:spPr>
          <a:prstGeom prst="rect">
            <a:avLst/>
          </a:prstGeom>
        </p:spPr>
        <p:txBody>
          <a:bodyPr/>
          <a:lstStyle/>
          <a:p>
            <a:fld id="{3A98EE3D-8CD1-4C3F-BD1C-C98C9596463C}" type="slidenum">
              <a:rPr lang="en-US" smtClean="0">
                <a:solidFill>
                  <a:schemeClr val="bg1"/>
                </a:solidFill>
              </a:rPr>
              <a:t>3</a:t>
            </a:fld>
            <a:endParaRPr lang="en-US" dirty="0">
              <a:solidFill>
                <a:schemeClr val="bg1"/>
              </a:solidFill>
            </a:endParaRPr>
          </a:p>
        </p:txBody>
      </p:sp>
      <p:sp>
        <p:nvSpPr>
          <p:cNvPr id="8" name="TextBox 7">
            <a:extLst>
              <a:ext uri="{FF2B5EF4-FFF2-40B4-BE49-F238E27FC236}">
                <a16:creationId xmlns:a16="http://schemas.microsoft.com/office/drawing/2014/main" id="{29C275C7-490E-646D-4C90-4F843BA75CDB}"/>
              </a:ext>
            </a:extLst>
          </p:cNvPr>
          <p:cNvSpPr txBox="1"/>
          <p:nvPr/>
        </p:nvSpPr>
        <p:spPr>
          <a:xfrm>
            <a:off x="481012" y="2347441"/>
            <a:ext cx="4862144" cy="3785652"/>
          </a:xfrm>
          <a:prstGeom prst="rect">
            <a:avLst/>
          </a:prstGeom>
          <a:noFill/>
        </p:spPr>
        <p:txBody>
          <a:bodyPr wrap="square" rtlCol="0">
            <a:spAutoFit/>
          </a:bodyPr>
          <a:lstStyle/>
          <a:p>
            <a:pPr marL="342900"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Sewage systems are one of the most expensive infrastructures to maintain.</a:t>
            </a:r>
          </a:p>
          <a:p>
            <a:pPr marL="342900" indent="-342900">
              <a:buFont typeface="Arial" panose="020B0604020202020204" pitchFamily="34" charset="0"/>
              <a:buChar char="•"/>
            </a:pPr>
            <a:endParaRPr lang="en-GB" sz="24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In U.S. $3 billion to replace nearly 7,500 kilometres.</a:t>
            </a:r>
          </a:p>
          <a:p>
            <a:pPr marL="342900" indent="-342900">
              <a:buFont typeface="Arial" panose="020B0604020202020204" pitchFamily="34" charset="0"/>
              <a:buChar char="•"/>
            </a:pPr>
            <a:endParaRPr lang="en-GB" sz="24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EU loses 24% of its water consumption due to pipeline leakage.</a:t>
            </a:r>
          </a:p>
        </p:txBody>
      </p:sp>
      <p:sp>
        <p:nvSpPr>
          <p:cNvPr id="9" name="Title 1">
            <a:extLst>
              <a:ext uri="{FF2B5EF4-FFF2-40B4-BE49-F238E27FC236}">
                <a16:creationId xmlns:a16="http://schemas.microsoft.com/office/drawing/2014/main" id="{E18E80AD-DCBF-BF3F-35AA-D94FBB5EBE89}"/>
              </a:ext>
            </a:extLst>
          </p:cNvPr>
          <p:cNvSpPr txBox="1">
            <a:spLocks/>
          </p:cNvSpPr>
          <p:nvPr/>
        </p:nvSpPr>
        <p:spPr>
          <a:xfrm>
            <a:off x="694745" y="901149"/>
            <a:ext cx="10207116" cy="805376"/>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5500" i="0" kern="1200" spc="-50" baseline="0">
                <a:solidFill>
                  <a:schemeClr val="tx1">
                    <a:lumMod val="75000"/>
                    <a:lumOff val="25000"/>
                  </a:schemeClr>
                </a:solidFill>
                <a:latin typeface="+mj-lt"/>
                <a:ea typeface="+mj-ea"/>
                <a:cs typeface="+mj-cs"/>
              </a:defRPr>
            </a:lvl1pPr>
          </a:lstStyle>
          <a:p>
            <a:r>
              <a:rPr lang="en-GB" dirty="0">
                <a:latin typeface="Times New Roman "/>
              </a:rPr>
              <a:t>Introduction</a:t>
            </a:r>
            <a:r>
              <a:rPr lang="en-GB" b="1" dirty="0">
                <a:latin typeface="Times New Roman "/>
              </a:rPr>
              <a:t> </a:t>
            </a:r>
            <a:endParaRPr lang="en-GB" dirty="0">
              <a:latin typeface="Times New Roman "/>
            </a:endParaRPr>
          </a:p>
        </p:txBody>
      </p:sp>
    </p:spTree>
    <p:extLst>
      <p:ext uri="{BB962C8B-B14F-4D97-AF65-F5344CB8AC3E}">
        <p14:creationId xmlns:p14="http://schemas.microsoft.com/office/powerpoint/2010/main" val="42621818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descr="A close-up of a pipe&#10;&#10;AI-generated content may be incorrect.">
            <a:extLst>
              <a:ext uri="{FF2B5EF4-FFF2-40B4-BE49-F238E27FC236}">
                <a16:creationId xmlns:a16="http://schemas.microsoft.com/office/drawing/2014/main" id="{F9E5A66F-C7D3-3A04-EE52-66277CBBDBA4}"/>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551992" y="3028850"/>
            <a:ext cx="2048260" cy="2048260"/>
          </a:xfrm>
          <a:prstGeom prst="rect">
            <a:avLst/>
          </a:prstGeom>
          <a:ln>
            <a:noFill/>
          </a:ln>
          <a:effectLst>
            <a:reflection blurRad="12700" stA="30000" endPos="30000" dist="5000" dir="5400000" sy="-100000" algn="bl" rotWithShape="0"/>
          </a:effectLst>
          <a:scene3d>
            <a:camera prst="isometricOffAxis1Left">
              <a:rot lat="1200000" lon="4800000" rev="0"/>
            </a:camera>
            <a:lightRig rig="threePt" dir="t">
              <a:rot lat="0" lon="0" rev="2700000"/>
            </a:lightRig>
          </a:scene3d>
          <a:sp3d>
            <a:bevelT w="63500" h="50800"/>
          </a:sp3d>
        </p:spPr>
      </p:pic>
      <p:sp>
        <p:nvSpPr>
          <p:cNvPr id="8" name="Slide Number Placeholder 7">
            <a:extLst>
              <a:ext uri="{FF2B5EF4-FFF2-40B4-BE49-F238E27FC236}">
                <a16:creationId xmlns:a16="http://schemas.microsoft.com/office/drawing/2014/main" id="{8CB0CE6D-9C04-9909-1C6C-A54974EF4669}"/>
              </a:ext>
            </a:extLst>
          </p:cNvPr>
          <p:cNvSpPr>
            <a:spLocks noGrp="1"/>
          </p:cNvSpPr>
          <p:nvPr>
            <p:ph type="sldNum" sz="quarter" idx="12"/>
          </p:nvPr>
        </p:nvSpPr>
        <p:spPr/>
        <p:txBody>
          <a:bodyPr/>
          <a:lstStyle/>
          <a:p>
            <a:fld id="{3A98EE3D-8CD1-4C3F-BD1C-C98C9596463C}" type="slidenum">
              <a:rPr lang="en-US" smtClean="0"/>
              <a:t>4</a:t>
            </a:fld>
            <a:endParaRPr lang="en-US"/>
          </a:p>
        </p:txBody>
      </p:sp>
      <p:pic>
        <p:nvPicPr>
          <p:cNvPr id="11" name="Picture 10">
            <a:extLst>
              <a:ext uri="{FF2B5EF4-FFF2-40B4-BE49-F238E27FC236}">
                <a16:creationId xmlns:a16="http://schemas.microsoft.com/office/drawing/2014/main" id="{108D353E-F28C-AF2E-91C4-450C4347DB97}"/>
              </a:ext>
            </a:extLst>
          </p:cNvPr>
          <p:cNvPicPr>
            <a:picLocks noChangeAspect="1"/>
          </p:cNvPicPr>
          <p:nvPr/>
        </p:nvPicPr>
        <p:blipFill>
          <a:blip r:embed="rId4"/>
          <a:stretch>
            <a:fillRect/>
          </a:stretch>
        </p:blipFill>
        <p:spPr>
          <a:xfrm>
            <a:off x="8400140" y="3138224"/>
            <a:ext cx="3428142" cy="1600179"/>
          </a:xfrm>
          <a:prstGeom prst="rect">
            <a:avLst/>
          </a:prstGeom>
        </p:spPr>
      </p:pic>
      <p:pic>
        <p:nvPicPr>
          <p:cNvPr id="23" name="Picture 22" descr="A person sitting at a computer&#10;&#10;AI-generated content may be incorrect.">
            <a:extLst>
              <a:ext uri="{FF2B5EF4-FFF2-40B4-BE49-F238E27FC236}">
                <a16:creationId xmlns:a16="http://schemas.microsoft.com/office/drawing/2014/main" id="{FADD797D-FE1B-5274-23B5-489104EBAF7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8400139" y="2116302"/>
            <a:ext cx="3428143" cy="3428143"/>
          </a:xfrm>
          <a:prstGeom prst="rect">
            <a:avLst/>
          </a:prstGeom>
        </p:spPr>
      </p:pic>
      <p:pic>
        <p:nvPicPr>
          <p:cNvPr id="27" name="Picture 26" descr="A green robot with wheels&#10;&#10;AI-generated content may be incorrect.">
            <a:extLst>
              <a:ext uri="{FF2B5EF4-FFF2-40B4-BE49-F238E27FC236}">
                <a16:creationId xmlns:a16="http://schemas.microsoft.com/office/drawing/2014/main" id="{0A3E0CEA-B5E1-5C3C-85FF-7ADBDFACB72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75191" y="2609451"/>
            <a:ext cx="2201245" cy="2934994"/>
          </a:xfrm>
          <a:prstGeom prst="rect">
            <a:avLst/>
          </a:prstGeom>
        </p:spPr>
      </p:pic>
      <p:sp>
        <p:nvSpPr>
          <p:cNvPr id="30" name="Title 1">
            <a:extLst>
              <a:ext uri="{FF2B5EF4-FFF2-40B4-BE49-F238E27FC236}">
                <a16:creationId xmlns:a16="http://schemas.microsoft.com/office/drawing/2014/main" id="{B63F0358-4C25-5E28-E0C6-42E804DB7522}"/>
              </a:ext>
            </a:extLst>
          </p:cNvPr>
          <p:cNvSpPr txBox="1">
            <a:spLocks/>
          </p:cNvSpPr>
          <p:nvPr/>
        </p:nvSpPr>
        <p:spPr>
          <a:xfrm>
            <a:off x="694745" y="901149"/>
            <a:ext cx="10207116" cy="805376"/>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5500" i="0" kern="1200" spc="-50" baseline="0">
                <a:solidFill>
                  <a:schemeClr val="tx1">
                    <a:lumMod val="75000"/>
                    <a:lumOff val="25000"/>
                  </a:schemeClr>
                </a:solidFill>
                <a:latin typeface="+mj-lt"/>
                <a:ea typeface="+mj-ea"/>
                <a:cs typeface="+mj-cs"/>
              </a:defRPr>
            </a:lvl1pPr>
          </a:lstStyle>
          <a:p>
            <a:r>
              <a:rPr lang="en-GB" dirty="0">
                <a:latin typeface="Times New Roman "/>
              </a:rPr>
              <a:t>Inspection</a:t>
            </a:r>
          </a:p>
        </p:txBody>
      </p:sp>
      <p:sp>
        <p:nvSpPr>
          <p:cNvPr id="32" name="TextBox 31">
            <a:extLst>
              <a:ext uri="{FF2B5EF4-FFF2-40B4-BE49-F238E27FC236}">
                <a16:creationId xmlns:a16="http://schemas.microsoft.com/office/drawing/2014/main" id="{77DA3A95-C570-86EF-E8E9-720812CCECE9}"/>
              </a:ext>
            </a:extLst>
          </p:cNvPr>
          <p:cNvSpPr txBox="1"/>
          <p:nvPr/>
        </p:nvSpPr>
        <p:spPr>
          <a:xfrm>
            <a:off x="694746" y="3292254"/>
            <a:ext cx="4862144" cy="2677656"/>
          </a:xfrm>
          <a:prstGeom prst="rect">
            <a:avLst/>
          </a:prstGeom>
          <a:noFill/>
        </p:spPr>
        <p:txBody>
          <a:bodyPr wrap="square" rtlCol="0">
            <a:spAutoFit/>
          </a:bodyPr>
          <a:lstStyle/>
          <a:p>
            <a:endParaRPr lang="en-GB" sz="24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Automated systems analyse quicker and more accurately. </a:t>
            </a:r>
          </a:p>
          <a:p>
            <a:pPr marL="342900" indent="-342900">
              <a:buFont typeface="Arial" panose="020B0604020202020204" pitchFamily="34" charset="0"/>
              <a:buChar char="•"/>
            </a:pPr>
            <a:endParaRPr lang="en-GB" sz="24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Machine learning and computer vision methods offer transformative potential. </a:t>
            </a:r>
          </a:p>
        </p:txBody>
      </p:sp>
      <p:sp>
        <p:nvSpPr>
          <p:cNvPr id="33" name="TextBox 32">
            <a:extLst>
              <a:ext uri="{FF2B5EF4-FFF2-40B4-BE49-F238E27FC236}">
                <a16:creationId xmlns:a16="http://schemas.microsoft.com/office/drawing/2014/main" id="{1748F47D-EA49-2830-BCEE-15B3E06E35BF}"/>
              </a:ext>
            </a:extLst>
          </p:cNvPr>
          <p:cNvSpPr txBox="1"/>
          <p:nvPr/>
        </p:nvSpPr>
        <p:spPr>
          <a:xfrm>
            <a:off x="694745" y="2609451"/>
            <a:ext cx="4862144" cy="1200329"/>
          </a:xfrm>
          <a:prstGeom prst="rect">
            <a:avLst/>
          </a:prstGeom>
          <a:noFill/>
        </p:spPr>
        <p:txBody>
          <a:bodyPr wrap="square" rtlCol="0">
            <a:spAutoFit/>
          </a:bodyPr>
          <a:lstStyle/>
          <a:p>
            <a:pPr marL="342900" indent="-342900">
              <a:buClr>
                <a:schemeClr val="tx1"/>
              </a:buClr>
              <a:buFont typeface="Arial" panose="020B0604020202020204" pitchFamily="34" charset="0"/>
              <a:buChar char="•"/>
            </a:pPr>
            <a:r>
              <a:rPr lang="en-GB" sz="2400" dirty="0">
                <a:latin typeface="Arial" panose="020B0604020202020204" pitchFamily="34" charset="0"/>
                <a:cs typeface="Arial" panose="020B0604020202020204" pitchFamily="34" charset="0"/>
              </a:rPr>
              <a:t>Manually inspected by licensed professionals.</a:t>
            </a:r>
          </a:p>
          <a:p>
            <a:pPr marL="342900" indent="-342900">
              <a:buClr>
                <a:schemeClr val="tx1"/>
              </a:buClr>
              <a:buFont typeface="Arial" panose="020B0604020202020204" pitchFamily="34" charset="0"/>
              <a:buChar char="•"/>
            </a:pPr>
            <a:endParaRPr lang="en-GB"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57112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xit" presetSubtype="0" fill="hold" nodeType="withEffect">
                                  <p:stCondLst>
                                    <p:cond delay="0"/>
                                  </p:stCondLst>
                                  <p:childTnLst>
                                    <p:animEffect transition="out" filter="fade">
                                      <p:cBhvr>
                                        <p:cTn id="9" dur="500"/>
                                        <p:tgtEl>
                                          <p:spTgt spid="23"/>
                                        </p:tgtEl>
                                      </p:cBhvr>
                                    </p:animEffect>
                                    <p:set>
                                      <p:cBhvr>
                                        <p:cTn id="10" dur="1" fill="hold">
                                          <p:stCondLst>
                                            <p:cond delay="499"/>
                                          </p:stCondLst>
                                        </p:cTn>
                                        <p:tgtEl>
                                          <p:spTgt spid="23"/>
                                        </p:tgtEl>
                                        <p:attrNameLst>
                                          <p:attrName>style.visibility</p:attrName>
                                        </p:attrNameLst>
                                      </p:cBhvr>
                                      <p:to>
                                        <p:strVal val="hidden"/>
                                      </p:to>
                                    </p:set>
                                  </p:childTnLst>
                                </p:cTn>
                              </p:par>
                              <p:par>
                                <p:cTn id="11" presetID="10" presetClass="entr" presetSubtype="0" fill="hold" grpId="0" nodeType="withEffect">
                                  <p:stCondLst>
                                    <p:cond delay="0"/>
                                  </p:stCondLst>
                                  <p:childTnLst>
                                    <p:set>
                                      <p:cBhvr>
                                        <p:cTn id="12" dur="1" fill="hold">
                                          <p:stCondLst>
                                            <p:cond delay="0"/>
                                          </p:stCondLst>
                                        </p:cTn>
                                        <p:tgtEl>
                                          <p:spTgt spid="32"/>
                                        </p:tgtEl>
                                        <p:attrNameLst>
                                          <p:attrName>style.visibility</p:attrName>
                                        </p:attrNameLst>
                                      </p:cBhvr>
                                      <p:to>
                                        <p:strVal val="visible"/>
                                      </p:to>
                                    </p:set>
                                    <p:animEffect transition="in" filter="fade">
                                      <p:cBhvr>
                                        <p:cTn id="13"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F461859C-1679-F103-519F-8C0AC874B289}"/>
              </a:ext>
            </a:extLst>
          </p:cNvPr>
          <p:cNvSpPr>
            <a:spLocks noGrp="1"/>
          </p:cNvSpPr>
          <p:nvPr>
            <p:ph type="sldNum" sz="quarter" idx="12"/>
          </p:nvPr>
        </p:nvSpPr>
        <p:spPr/>
        <p:txBody>
          <a:bodyPr/>
          <a:lstStyle/>
          <a:p>
            <a:fld id="{3A98EE3D-8CD1-4C3F-BD1C-C98C9596463C}" type="slidenum">
              <a:rPr lang="en-US" smtClean="0"/>
              <a:t>5</a:t>
            </a:fld>
            <a:endParaRPr lang="en-US"/>
          </a:p>
        </p:txBody>
      </p:sp>
      <p:sp>
        <p:nvSpPr>
          <p:cNvPr id="19" name="TextBox 18">
            <a:extLst>
              <a:ext uri="{FF2B5EF4-FFF2-40B4-BE49-F238E27FC236}">
                <a16:creationId xmlns:a16="http://schemas.microsoft.com/office/drawing/2014/main" id="{D4D71D2D-E60F-AF66-7046-3E9EFBC765A1}"/>
              </a:ext>
            </a:extLst>
          </p:cNvPr>
          <p:cNvSpPr txBox="1"/>
          <p:nvPr/>
        </p:nvSpPr>
        <p:spPr>
          <a:xfrm>
            <a:off x="694744" y="2078134"/>
            <a:ext cx="6976055" cy="1569660"/>
          </a:xfrm>
          <a:prstGeom prst="rect">
            <a:avLst/>
          </a:prstGeom>
          <a:noFill/>
        </p:spPr>
        <p:txBody>
          <a:bodyPr wrap="square" rtlCol="0">
            <a:spAutoFit/>
          </a:bodyPr>
          <a:lstStyle/>
          <a:p>
            <a:pPr marL="342900"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The Sewer-ML dataset is a multi-label image dataset 75,618 CCTV inspection from three Danish water utility companies.</a:t>
            </a:r>
          </a:p>
          <a:p>
            <a:pPr marL="342900"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Dataset contains more than 1.3 million images.</a:t>
            </a:r>
          </a:p>
        </p:txBody>
      </p:sp>
      <p:sp>
        <p:nvSpPr>
          <p:cNvPr id="10" name="TextBox 9">
            <a:extLst>
              <a:ext uri="{FF2B5EF4-FFF2-40B4-BE49-F238E27FC236}">
                <a16:creationId xmlns:a16="http://schemas.microsoft.com/office/drawing/2014/main" id="{119D6682-E316-7010-608B-D1A3A1387A2A}"/>
              </a:ext>
            </a:extLst>
          </p:cNvPr>
          <p:cNvSpPr txBox="1"/>
          <p:nvPr/>
        </p:nvSpPr>
        <p:spPr>
          <a:xfrm>
            <a:off x="7235095" y="5869093"/>
            <a:ext cx="4262160" cy="646331"/>
          </a:xfrm>
          <a:prstGeom prst="rect">
            <a:avLst/>
          </a:prstGeom>
          <a:noFill/>
        </p:spPr>
        <p:txBody>
          <a:bodyPr wrap="square">
            <a:spAutoFit/>
          </a:bodyPr>
          <a:lstStyle/>
          <a:p>
            <a:r>
              <a:rPr lang="en-GB" dirty="0">
                <a:latin typeface="Times New Roman" panose="02020603050405020304" pitchFamily="18" charset="0"/>
                <a:cs typeface="Times New Roman" panose="02020603050405020304" pitchFamily="18" charset="0"/>
              </a:rPr>
              <a:t>Sewer-ML dataset (Haurum &amp; Moeslund, CVPR 2021)</a:t>
            </a:r>
          </a:p>
        </p:txBody>
      </p:sp>
      <p:graphicFrame>
        <p:nvGraphicFramePr>
          <p:cNvPr id="17" name="Chart 16">
            <a:extLst>
              <a:ext uri="{FF2B5EF4-FFF2-40B4-BE49-F238E27FC236}">
                <a16:creationId xmlns:a16="http://schemas.microsoft.com/office/drawing/2014/main" id="{B093DAF6-B9C3-9153-1AB7-E174976F27AC}"/>
              </a:ext>
            </a:extLst>
          </p:cNvPr>
          <p:cNvGraphicFramePr/>
          <p:nvPr/>
        </p:nvGraphicFramePr>
        <p:xfrm>
          <a:off x="742760" y="3822700"/>
          <a:ext cx="5055543" cy="2692724"/>
        </p:xfrm>
        <a:graphic>
          <a:graphicData uri="http://schemas.openxmlformats.org/drawingml/2006/chart">
            <c:chart xmlns:c="http://schemas.openxmlformats.org/drawingml/2006/chart" xmlns:r="http://schemas.openxmlformats.org/officeDocument/2006/relationships" r:id="rId3"/>
          </a:graphicData>
        </a:graphic>
      </p:graphicFrame>
      <p:sp>
        <p:nvSpPr>
          <p:cNvPr id="24" name="Title 1">
            <a:extLst>
              <a:ext uri="{FF2B5EF4-FFF2-40B4-BE49-F238E27FC236}">
                <a16:creationId xmlns:a16="http://schemas.microsoft.com/office/drawing/2014/main" id="{51AE7529-B83A-08B6-4685-BDDA09E91C99}"/>
              </a:ext>
            </a:extLst>
          </p:cNvPr>
          <p:cNvSpPr txBox="1">
            <a:spLocks/>
          </p:cNvSpPr>
          <p:nvPr/>
        </p:nvSpPr>
        <p:spPr>
          <a:xfrm>
            <a:off x="694745" y="901149"/>
            <a:ext cx="10207116" cy="805376"/>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5500" i="0" kern="1200" spc="-50" baseline="0">
                <a:solidFill>
                  <a:schemeClr val="tx1">
                    <a:lumMod val="75000"/>
                    <a:lumOff val="25000"/>
                  </a:schemeClr>
                </a:solidFill>
                <a:latin typeface="+mj-lt"/>
                <a:ea typeface="+mj-ea"/>
                <a:cs typeface="+mj-cs"/>
              </a:defRPr>
            </a:lvl1pPr>
          </a:lstStyle>
          <a:p>
            <a:r>
              <a:rPr lang="en-GB" dirty="0">
                <a:latin typeface="Times New Roman "/>
              </a:rPr>
              <a:t>Sewer-ML</a:t>
            </a:r>
            <a:r>
              <a:rPr lang="en-GB" b="1" dirty="0">
                <a:latin typeface="Times New Roman "/>
              </a:rPr>
              <a:t> </a:t>
            </a:r>
            <a:r>
              <a:rPr lang="en-GB" dirty="0">
                <a:latin typeface="Times New Roman "/>
              </a:rPr>
              <a:t>Dataset</a:t>
            </a:r>
          </a:p>
        </p:txBody>
      </p:sp>
      <p:pic>
        <p:nvPicPr>
          <p:cNvPr id="31" name="Content Placeholder 10">
            <a:extLst>
              <a:ext uri="{FF2B5EF4-FFF2-40B4-BE49-F238E27FC236}">
                <a16:creationId xmlns:a16="http://schemas.microsoft.com/office/drawing/2014/main" id="{38332046-D997-9EB3-5EA3-1B00FCCF4324}"/>
              </a:ext>
            </a:extLst>
          </p:cNvPr>
          <p:cNvPicPr>
            <a:picLocks noGrp="1" noChangeAspect="1"/>
          </p:cNvPicPr>
          <p:nvPr>
            <p:ph sz="half" idx="2"/>
          </p:nvPr>
        </p:nvPicPr>
        <p:blipFill>
          <a:blip r:embed="rId4"/>
          <a:stretch>
            <a:fillRect/>
          </a:stretch>
        </p:blipFill>
        <p:spPr>
          <a:xfrm>
            <a:off x="7548051" y="2165159"/>
            <a:ext cx="3949204" cy="3748088"/>
          </a:xfrm>
        </p:spPr>
      </p:pic>
    </p:spTree>
    <p:extLst>
      <p:ext uri="{BB962C8B-B14F-4D97-AF65-F5344CB8AC3E}">
        <p14:creationId xmlns:p14="http://schemas.microsoft.com/office/powerpoint/2010/main" val="24330809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5DD3AC5B-3A8F-B326-DBCE-AE93EEB9A748}"/>
              </a:ext>
            </a:extLst>
          </p:cNvPr>
          <p:cNvSpPr>
            <a:spLocks noGrp="1"/>
          </p:cNvSpPr>
          <p:nvPr>
            <p:ph type="sldNum" sz="quarter" idx="12"/>
          </p:nvPr>
        </p:nvSpPr>
        <p:spPr/>
        <p:txBody>
          <a:bodyPr/>
          <a:lstStyle/>
          <a:p>
            <a:fld id="{3A98EE3D-8CD1-4C3F-BD1C-C98C9596463C}" type="slidenum">
              <a:rPr lang="en-US" smtClean="0"/>
              <a:t>6</a:t>
            </a:fld>
            <a:endParaRPr lang="en-US"/>
          </a:p>
        </p:txBody>
      </p:sp>
      <p:sp>
        <p:nvSpPr>
          <p:cNvPr id="5" name="TextBox 4">
            <a:extLst>
              <a:ext uri="{FF2B5EF4-FFF2-40B4-BE49-F238E27FC236}">
                <a16:creationId xmlns:a16="http://schemas.microsoft.com/office/drawing/2014/main" id="{6CEAA615-E41D-2A86-9E20-D15443D139E3}"/>
              </a:ext>
            </a:extLst>
          </p:cNvPr>
          <p:cNvSpPr txBox="1"/>
          <p:nvPr/>
        </p:nvSpPr>
        <p:spPr>
          <a:xfrm>
            <a:off x="694744" y="2172364"/>
            <a:ext cx="5059285" cy="1200329"/>
          </a:xfrm>
          <a:prstGeom prst="rect">
            <a:avLst/>
          </a:prstGeom>
          <a:noFill/>
        </p:spPr>
        <p:txBody>
          <a:bodyPr wrap="square" rtlCol="0">
            <a:spAutoFit/>
          </a:bodyPr>
          <a:lstStyle/>
          <a:p>
            <a:pPr marL="285750" indent="-285750">
              <a:buFont typeface="Arial" panose="020B0604020202020204" pitchFamily="34" charset="0"/>
              <a:buChar char="•"/>
            </a:pPr>
            <a:r>
              <a:rPr lang="en-GB" sz="2400" dirty="0">
                <a:latin typeface="Arial" panose="020B0604020202020204" pitchFamily="34" charset="0"/>
                <a:cs typeface="Arial" panose="020B0604020202020204" pitchFamily="34" charset="0"/>
              </a:rPr>
              <a:t>Dataset includes 17 classes</a:t>
            </a:r>
          </a:p>
          <a:p>
            <a:pPr marL="285750" indent="-285750">
              <a:buFont typeface="Arial" panose="020B0604020202020204" pitchFamily="34" charset="0"/>
              <a:buChar char="•"/>
            </a:pPr>
            <a:r>
              <a:rPr lang="en-GB" sz="2400" dirty="0">
                <a:latin typeface="Arial" panose="020B0604020202020204" pitchFamily="34" charset="0"/>
                <a:cs typeface="Arial" panose="020B0604020202020204" pitchFamily="34" charset="0"/>
              </a:rPr>
              <a:t>Multiple classes per image</a:t>
            </a:r>
          </a:p>
          <a:p>
            <a:pPr marL="285750" indent="-285750">
              <a:buFont typeface="Arial" panose="020B0604020202020204" pitchFamily="34" charset="0"/>
              <a:buChar char="•"/>
            </a:pPr>
            <a:r>
              <a:rPr lang="en-GB" sz="2400" dirty="0">
                <a:latin typeface="Arial" panose="020B0604020202020204" pitchFamily="34" charset="0"/>
                <a:cs typeface="Arial" panose="020B0604020202020204" pitchFamily="34" charset="0"/>
              </a:rPr>
              <a:t>Imbalanced class distribution</a:t>
            </a:r>
          </a:p>
        </p:txBody>
      </p:sp>
      <p:pic>
        <p:nvPicPr>
          <p:cNvPr id="9" name="Picture 8" descr="A graph of different colored bars&#10;&#10;AI-generated content may be incorrect.">
            <a:extLst>
              <a:ext uri="{FF2B5EF4-FFF2-40B4-BE49-F238E27FC236}">
                <a16:creationId xmlns:a16="http://schemas.microsoft.com/office/drawing/2014/main" id="{FBB3A5D3-3BCF-26A9-F900-FC589A68F2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23503" y="2434765"/>
            <a:ext cx="7076789" cy="4043880"/>
          </a:xfrm>
          <a:prstGeom prst="rect">
            <a:avLst/>
          </a:prstGeom>
        </p:spPr>
      </p:pic>
      <p:graphicFrame>
        <p:nvGraphicFramePr>
          <p:cNvPr id="11" name="Table 10">
            <a:extLst>
              <a:ext uri="{FF2B5EF4-FFF2-40B4-BE49-F238E27FC236}">
                <a16:creationId xmlns:a16="http://schemas.microsoft.com/office/drawing/2014/main" id="{C6451DAD-06B6-D0D2-756B-227247F452B9}"/>
              </a:ext>
            </a:extLst>
          </p:cNvPr>
          <p:cNvGraphicFramePr>
            <a:graphicFrameLocks noGrp="1"/>
          </p:cNvGraphicFramePr>
          <p:nvPr>
            <p:extLst>
              <p:ext uri="{D42A27DB-BD31-4B8C-83A1-F6EECF244321}">
                <p14:modId xmlns:p14="http://schemas.microsoft.com/office/powerpoint/2010/main" val="2266353951"/>
              </p:ext>
            </p:extLst>
          </p:nvPr>
        </p:nvGraphicFramePr>
        <p:xfrm>
          <a:off x="1638867" y="3445885"/>
          <a:ext cx="2440513" cy="3032760"/>
        </p:xfrm>
        <a:graphic>
          <a:graphicData uri="http://schemas.openxmlformats.org/drawingml/2006/table">
            <a:tbl>
              <a:tblPr firstRow="1" firstCol="1" bandRow="1"/>
              <a:tblGrid>
                <a:gridCol w="445873">
                  <a:extLst>
                    <a:ext uri="{9D8B030D-6E8A-4147-A177-3AD203B41FA5}">
                      <a16:colId xmlns:a16="http://schemas.microsoft.com/office/drawing/2014/main" val="3107545824"/>
                    </a:ext>
                  </a:extLst>
                </a:gridCol>
                <a:gridCol w="1994640">
                  <a:extLst>
                    <a:ext uri="{9D8B030D-6E8A-4147-A177-3AD203B41FA5}">
                      <a16:colId xmlns:a16="http://schemas.microsoft.com/office/drawing/2014/main" val="1608327855"/>
                    </a:ext>
                  </a:extLst>
                </a:gridCol>
              </a:tblGrid>
              <a:tr h="0">
                <a:tc>
                  <a:txBody>
                    <a:bodyPr/>
                    <a:lstStyle/>
                    <a:p>
                      <a:pPr algn="ctr">
                        <a:buNone/>
                      </a:pPr>
                      <a:r>
                        <a:rPr lang="en-GB" sz="1000" b="1">
                          <a:effectLst/>
                          <a:latin typeface="Times New Roman" panose="02020603050405020304" pitchFamily="18" charset="0"/>
                          <a:ea typeface="SimSun" panose="02010600030101010101" pitchFamily="2" charset="-122"/>
                          <a:cs typeface="Times New Roman" panose="02020603050405020304" pitchFamily="18" charset="0"/>
                        </a:rPr>
                        <a:t>Code</a:t>
                      </a:r>
                      <a:endParaRPr lang="en-GB" sz="1050" b="1">
                        <a:effectLst/>
                        <a:latin typeface="Consolas" panose="020B0609020204030204" pitchFamily="49"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n-GB" sz="1000" b="1" dirty="0">
                          <a:effectLst/>
                          <a:latin typeface="Times New Roman" panose="02020603050405020304" pitchFamily="18" charset="0"/>
                          <a:ea typeface="SimSun" panose="02010600030101010101" pitchFamily="2" charset="-122"/>
                          <a:cs typeface="Times New Roman" panose="02020603050405020304" pitchFamily="18" charset="0"/>
                        </a:rPr>
                        <a:t>Description</a:t>
                      </a:r>
                      <a:endParaRPr lang="en-GB" sz="1050" b="1" dirty="0">
                        <a:effectLst/>
                        <a:latin typeface="Consolas" panose="020B0609020204030204" pitchFamily="49"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20701961"/>
                  </a:ext>
                </a:extLst>
              </a:tr>
              <a:tr h="0">
                <a:tc>
                  <a:txBody>
                    <a:bodyPr/>
                    <a:lstStyle/>
                    <a:p>
                      <a:pPr algn="ctr">
                        <a:buNone/>
                      </a:pPr>
                      <a:r>
                        <a:rPr lang="en-GB" sz="1050" b="0">
                          <a:effectLst/>
                          <a:latin typeface="Times New Roman" panose="02020603050405020304" pitchFamily="18" charset="0"/>
                          <a:ea typeface="SimSun" panose="02010600030101010101" pitchFamily="2" charset="-122"/>
                          <a:cs typeface="Times New Roman" panose="02020603050405020304" pitchFamily="18" charset="0"/>
                        </a:rPr>
                        <a:t>RB</a:t>
                      </a:r>
                      <a:endParaRPr lang="en-GB" sz="1050" b="1">
                        <a:effectLst/>
                        <a:latin typeface="Consolas" panose="020B0609020204030204" pitchFamily="49"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n-GB" sz="1050" b="0" dirty="0">
                          <a:effectLst/>
                          <a:latin typeface="Times New Roman" panose="02020603050405020304" pitchFamily="18" charset="0"/>
                          <a:ea typeface="SimSun" panose="02010600030101010101" pitchFamily="2" charset="-122"/>
                          <a:cs typeface="Times New Roman" panose="02020603050405020304" pitchFamily="18" charset="0"/>
                        </a:rPr>
                        <a:t>Cracks, breaks, and collapses</a:t>
                      </a:r>
                      <a:endParaRPr lang="en-GB" sz="1050" b="1" dirty="0">
                        <a:effectLst/>
                        <a:latin typeface="Consolas" panose="020B0609020204030204" pitchFamily="49"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05374665"/>
                  </a:ext>
                </a:extLst>
              </a:tr>
              <a:tr h="0">
                <a:tc>
                  <a:txBody>
                    <a:bodyPr/>
                    <a:lstStyle/>
                    <a:p>
                      <a:pPr algn="ctr">
                        <a:buNone/>
                      </a:pPr>
                      <a:r>
                        <a:rPr lang="en-GB" sz="1050" b="0">
                          <a:effectLst/>
                          <a:latin typeface="Times New Roman" panose="02020603050405020304" pitchFamily="18" charset="0"/>
                          <a:ea typeface="SimSun" panose="02010600030101010101" pitchFamily="2" charset="-122"/>
                          <a:cs typeface="Times New Roman" panose="02020603050405020304" pitchFamily="18" charset="0"/>
                        </a:rPr>
                        <a:t>OB</a:t>
                      </a:r>
                      <a:endParaRPr lang="en-GB" sz="1050" b="1">
                        <a:effectLst/>
                        <a:latin typeface="Consolas" panose="020B0609020204030204" pitchFamily="49"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n-GB" sz="1050" b="0">
                          <a:effectLst/>
                          <a:latin typeface="Times New Roman" panose="02020603050405020304" pitchFamily="18" charset="0"/>
                          <a:ea typeface="SimSun" panose="02010600030101010101" pitchFamily="2" charset="-122"/>
                          <a:cs typeface="Times New Roman" panose="02020603050405020304" pitchFamily="18" charset="0"/>
                        </a:rPr>
                        <a:t>Surface damage</a:t>
                      </a:r>
                      <a:endParaRPr lang="en-GB" sz="1050" b="1">
                        <a:effectLst/>
                        <a:latin typeface="Consolas" panose="020B0609020204030204" pitchFamily="49"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96254396"/>
                  </a:ext>
                </a:extLst>
              </a:tr>
              <a:tr h="0">
                <a:tc>
                  <a:txBody>
                    <a:bodyPr/>
                    <a:lstStyle/>
                    <a:p>
                      <a:pPr algn="ctr">
                        <a:buNone/>
                      </a:pPr>
                      <a:r>
                        <a:rPr lang="en-GB" sz="1050" b="0">
                          <a:effectLst/>
                          <a:latin typeface="Times New Roman" panose="02020603050405020304" pitchFamily="18" charset="0"/>
                          <a:ea typeface="SimSun" panose="02010600030101010101" pitchFamily="2" charset="-122"/>
                          <a:cs typeface="Times New Roman" panose="02020603050405020304" pitchFamily="18" charset="0"/>
                        </a:rPr>
                        <a:t>PF</a:t>
                      </a:r>
                      <a:endParaRPr lang="en-GB" sz="1050" b="1">
                        <a:effectLst/>
                        <a:latin typeface="Consolas" panose="020B0609020204030204" pitchFamily="49"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n-GB" sz="1050" b="0">
                          <a:effectLst/>
                          <a:latin typeface="Times New Roman" panose="02020603050405020304" pitchFamily="18" charset="0"/>
                          <a:ea typeface="SimSun" panose="02010600030101010101" pitchFamily="2" charset="-122"/>
                          <a:cs typeface="Times New Roman" panose="02020603050405020304" pitchFamily="18" charset="0"/>
                        </a:rPr>
                        <a:t>Production error</a:t>
                      </a:r>
                      <a:endParaRPr lang="en-GB" sz="1050" b="1">
                        <a:effectLst/>
                        <a:latin typeface="Consolas" panose="020B0609020204030204" pitchFamily="49"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065192181"/>
                  </a:ext>
                </a:extLst>
              </a:tr>
              <a:tr h="0">
                <a:tc>
                  <a:txBody>
                    <a:bodyPr/>
                    <a:lstStyle/>
                    <a:p>
                      <a:pPr algn="ctr">
                        <a:buNone/>
                      </a:pPr>
                      <a:r>
                        <a:rPr lang="en-GB" sz="1050" b="0">
                          <a:effectLst/>
                          <a:latin typeface="Times New Roman" panose="02020603050405020304" pitchFamily="18" charset="0"/>
                          <a:ea typeface="SimSun" panose="02010600030101010101" pitchFamily="2" charset="-122"/>
                          <a:cs typeface="Times New Roman" panose="02020603050405020304" pitchFamily="18" charset="0"/>
                        </a:rPr>
                        <a:t>DE</a:t>
                      </a:r>
                      <a:endParaRPr lang="en-GB" sz="1050" b="1">
                        <a:effectLst/>
                        <a:latin typeface="Consolas" panose="020B0609020204030204" pitchFamily="49"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n-GB" sz="1050" b="0">
                          <a:effectLst/>
                          <a:latin typeface="Times New Roman" panose="02020603050405020304" pitchFamily="18" charset="0"/>
                          <a:ea typeface="SimSun" panose="02010600030101010101" pitchFamily="2" charset="-122"/>
                          <a:cs typeface="Times New Roman" panose="02020603050405020304" pitchFamily="18" charset="0"/>
                        </a:rPr>
                        <a:t>Deformation</a:t>
                      </a:r>
                      <a:endParaRPr lang="en-GB" sz="1050" b="1">
                        <a:effectLst/>
                        <a:latin typeface="Consolas" panose="020B0609020204030204" pitchFamily="49"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047776"/>
                  </a:ext>
                </a:extLst>
              </a:tr>
              <a:tr h="0">
                <a:tc>
                  <a:txBody>
                    <a:bodyPr/>
                    <a:lstStyle/>
                    <a:p>
                      <a:pPr algn="ctr">
                        <a:buNone/>
                      </a:pPr>
                      <a:r>
                        <a:rPr lang="en-GB" sz="1050" b="0">
                          <a:effectLst/>
                          <a:latin typeface="Times New Roman" panose="02020603050405020304" pitchFamily="18" charset="0"/>
                          <a:ea typeface="SimSun" panose="02010600030101010101" pitchFamily="2" charset="-122"/>
                          <a:cs typeface="Times New Roman" panose="02020603050405020304" pitchFamily="18" charset="0"/>
                        </a:rPr>
                        <a:t>FS</a:t>
                      </a:r>
                      <a:endParaRPr lang="en-GB" sz="1050" b="1">
                        <a:effectLst/>
                        <a:latin typeface="Consolas" panose="020B0609020204030204" pitchFamily="49"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n-GB" sz="1050" b="0">
                          <a:effectLst/>
                          <a:latin typeface="Times New Roman" panose="02020603050405020304" pitchFamily="18" charset="0"/>
                          <a:ea typeface="SimSun" panose="02010600030101010101" pitchFamily="2" charset="-122"/>
                          <a:cs typeface="Times New Roman" panose="02020603050405020304" pitchFamily="18" charset="0"/>
                        </a:rPr>
                        <a:t>Displaced joint</a:t>
                      </a:r>
                      <a:endParaRPr lang="en-GB" sz="1050" b="1">
                        <a:effectLst/>
                        <a:latin typeface="Consolas" panose="020B0609020204030204" pitchFamily="49"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944483"/>
                  </a:ext>
                </a:extLst>
              </a:tr>
              <a:tr h="0">
                <a:tc>
                  <a:txBody>
                    <a:bodyPr/>
                    <a:lstStyle/>
                    <a:p>
                      <a:pPr algn="ctr">
                        <a:buNone/>
                      </a:pPr>
                      <a:r>
                        <a:rPr lang="en-GB" sz="1050" b="0">
                          <a:effectLst/>
                          <a:latin typeface="Times New Roman" panose="02020603050405020304" pitchFamily="18" charset="0"/>
                          <a:ea typeface="SimSun" panose="02010600030101010101" pitchFamily="2" charset="-122"/>
                          <a:cs typeface="Times New Roman" panose="02020603050405020304" pitchFamily="18" charset="0"/>
                        </a:rPr>
                        <a:t>IS</a:t>
                      </a:r>
                      <a:endParaRPr lang="en-GB" sz="1050" b="1">
                        <a:effectLst/>
                        <a:latin typeface="Consolas" panose="020B0609020204030204" pitchFamily="49"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n-GB" sz="1050" b="0">
                          <a:effectLst/>
                          <a:latin typeface="Times New Roman" panose="02020603050405020304" pitchFamily="18" charset="0"/>
                          <a:ea typeface="SimSun" panose="02010600030101010101" pitchFamily="2" charset="-122"/>
                          <a:cs typeface="Times New Roman" panose="02020603050405020304" pitchFamily="18" charset="0"/>
                        </a:rPr>
                        <a:t>Intruding sealing material</a:t>
                      </a:r>
                      <a:endParaRPr lang="en-GB" sz="1050" b="1">
                        <a:effectLst/>
                        <a:latin typeface="Consolas" panose="020B0609020204030204" pitchFamily="49"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42852838"/>
                  </a:ext>
                </a:extLst>
              </a:tr>
              <a:tr h="0">
                <a:tc>
                  <a:txBody>
                    <a:bodyPr/>
                    <a:lstStyle/>
                    <a:p>
                      <a:pPr algn="ctr">
                        <a:buNone/>
                      </a:pPr>
                      <a:r>
                        <a:rPr lang="en-GB" sz="1050" b="0">
                          <a:effectLst/>
                          <a:latin typeface="Times New Roman" panose="02020603050405020304" pitchFamily="18" charset="0"/>
                          <a:ea typeface="SimSun" panose="02010600030101010101" pitchFamily="2" charset="-122"/>
                          <a:cs typeface="Times New Roman" panose="02020603050405020304" pitchFamily="18" charset="0"/>
                        </a:rPr>
                        <a:t>RO</a:t>
                      </a:r>
                      <a:endParaRPr lang="en-GB" sz="1050" b="1">
                        <a:effectLst/>
                        <a:latin typeface="Consolas" panose="020B0609020204030204" pitchFamily="49"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n-GB" sz="1050" b="0" dirty="0">
                          <a:effectLst/>
                          <a:latin typeface="Times New Roman" panose="02020603050405020304" pitchFamily="18" charset="0"/>
                          <a:ea typeface="SimSun" panose="02010600030101010101" pitchFamily="2" charset="-122"/>
                          <a:cs typeface="Times New Roman" panose="02020603050405020304" pitchFamily="18" charset="0"/>
                        </a:rPr>
                        <a:t>Roots</a:t>
                      </a:r>
                      <a:endParaRPr lang="en-GB" sz="1050" b="1" dirty="0">
                        <a:effectLst/>
                        <a:latin typeface="Consolas" panose="020B0609020204030204" pitchFamily="49"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80221709"/>
                  </a:ext>
                </a:extLst>
              </a:tr>
              <a:tr h="0">
                <a:tc>
                  <a:txBody>
                    <a:bodyPr/>
                    <a:lstStyle/>
                    <a:p>
                      <a:pPr algn="ctr">
                        <a:buNone/>
                      </a:pPr>
                      <a:r>
                        <a:rPr lang="en-GB" sz="1050" b="0">
                          <a:effectLst/>
                          <a:latin typeface="Times New Roman" panose="02020603050405020304" pitchFamily="18" charset="0"/>
                          <a:ea typeface="SimSun" panose="02010600030101010101" pitchFamily="2" charset="-122"/>
                          <a:cs typeface="Times New Roman" panose="02020603050405020304" pitchFamily="18" charset="0"/>
                        </a:rPr>
                        <a:t>IN</a:t>
                      </a:r>
                      <a:endParaRPr lang="en-GB" sz="1050" b="1">
                        <a:effectLst/>
                        <a:latin typeface="Consolas" panose="020B0609020204030204" pitchFamily="49"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n-GB" sz="1050" b="0" dirty="0">
                          <a:effectLst/>
                          <a:latin typeface="Times New Roman" panose="02020603050405020304" pitchFamily="18" charset="0"/>
                          <a:ea typeface="SimSun" panose="02010600030101010101" pitchFamily="2" charset="-122"/>
                          <a:cs typeface="Times New Roman" panose="02020603050405020304" pitchFamily="18" charset="0"/>
                        </a:rPr>
                        <a:t>Infiltration</a:t>
                      </a:r>
                      <a:endParaRPr lang="en-GB" sz="1050" b="1" dirty="0">
                        <a:effectLst/>
                        <a:latin typeface="Consolas" panose="020B0609020204030204" pitchFamily="49"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74381686"/>
                  </a:ext>
                </a:extLst>
              </a:tr>
              <a:tr h="0">
                <a:tc>
                  <a:txBody>
                    <a:bodyPr/>
                    <a:lstStyle/>
                    <a:p>
                      <a:pPr algn="ctr">
                        <a:buNone/>
                      </a:pPr>
                      <a:r>
                        <a:rPr lang="en-GB" sz="1050" b="0">
                          <a:effectLst/>
                          <a:latin typeface="Times New Roman" panose="02020603050405020304" pitchFamily="18" charset="0"/>
                          <a:ea typeface="SimSun" panose="02010600030101010101" pitchFamily="2" charset="-122"/>
                          <a:cs typeface="Times New Roman" panose="02020603050405020304" pitchFamily="18" charset="0"/>
                        </a:rPr>
                        <a:t>AF</a:t>
                      </a:r>
                      <a:endParaRPr lang="en-GB" sz="1050" b="1">
                        <a:effectLst/>
                        <a:latin typeface="Consolas" panose="020B0609020204030204" pitchFamily="49"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n-GB" sz="1050" b="0">
                          <a:effectLst/>
                          <a:latin typeface="Times New Roman" panose="02020603050405020304" pitchFamily="18" charset="0"/>
                          <a:ea typeface="SimSun" panose="02010600030101010101" pitchFamily="2" charset="-122"/>
                          <a:cs typeface="Times New Roman" panose="02020603050405020304" pitchFamily="18" charset="0"/>
                        </a:rPr>
                        <a:t>Settled deposits</a:t>
                      </a:r>
                      <a:endParaRPr lang="en-GB" sz="1050" b="1">
                        <a:effectLst/>
                        <a:latin typeface="Consolas" panose="020B0609020204030204" pitchFamily="49"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5043181"/>
                  </a:ext>
                </a:extLst>
              </a:tr>
              <a:tr h="0">
                <a:tc>
                  <a:txBody>
                    <a:bodyPr/>
                    <a:lstStyle/>
                    <a:p>
                      <a:pPr algn="ctr">
                        <a:buNone/>
                      </a:pPr>
                      <a:r>
                        <a:rPr lang="en-GB" sz="1050" b="0">
                          <a:effectLst/>
                          <a:latin typeface="Times New Roman" panose="02020603050405020304" pitchFamily="18" charset="0"/>
                          <a:ea typeface="SimSun" panose="02010600030101010101" pitchFamily="2" charset="-122"/>
                          <a:cs typeface="Times New Roman" panose="02020603050405020304" pitchFamily="18" charset="0"/>
                        </a:rPr>
                        <a:t>BE</a:t>
                      </a:r>
                      <a:endParaRPr lang="en-GB" sz="1050" b="1">
                        <a:effectLst/>
                        <a:latin typeface="Consolas" panose="020B0609020204030204" pitchFamily="49"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n-GB" sz="1050" b="0" dirty="0">
                          <a:effectLst/>
                          <a:latin typeface="Times New Roman" panose="02020603050405020304" pitchFamily="18" charset="0"/>
                          <a:ea typeface="SimSun" panose="02010600030101010101" pitchFamily="2" charset="-122"/>
                          <a:cs typeface="Times New Roman" panose="02020603050405020304" pitchFamily="18" charset="0"/>
                        </a:rPr>
                        <a:t>Attached deposits</a:t>
                      </a:r>
                      <a:endParaRPr lang="en-GB" sz="1050" b="1" dirty="0">
                        <a:effectLst/>
                        <a:latin typeface="Consolas" panose="020B0609020204030204" pitchFamily="49"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82802082"/>
                  </a:ext>
                </a:extLst>
              </a:tr>
              <a:tr h="0">
                <a:tc>
                  <a:txBody>
                    <a:bodyPr/>
                    <a:lstStyle/>
                    <a:p>
                      <a:pPr algn="ctr">
                        <a:buNone/>
                      </a:pPr>
                      <a:r>
                        <a:rPr lang="en-GB" sz="1050" b="0">
                          <a:effectLst/>
                          <a:latin typeface="Times New Roman" panose="02020603050405020304" pitchFamily="18" charset="0"/>
                          <a:ea typeface="SimSun" panose="02010600030101010101" pitchFamily="2" charset="-122"/>
                          <a:cs typeface="Times New Roman" panose="02020603050405020304" pitchFamily="18" charset="0"/>
                        </a:rPr>
                        <a:t>FO</a:t>
                      </a:r>
                      <a:endParaRPr lang="en-GB" sz="1050" b="1">
                        <a:effectLst/>
                        <a:latin typeface="Consolas" panose="020B0609020204030204" pitchFamily="49"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n-GB" sz="1050" b="0" dirty="0">
                          <a:effectLst/>
                          <a:latin typeface="Times New Roman" panose="02020603050405020304" pitchFamily="18" charset="0"/>
                          <a:ea typeface="SimSun" panose="02010600030101010101" pitchFamily="2" charset="-122"/>
                          <a:cs typeface="Times New Roman" panose="02020603050405020304" pitchFamily="18" charset="0"/>
                        </a:rPr>
                        <a:t>Obstacle</a:t>
                      </a:r>
                      <a:endParaRPr lang="en-GB" sz="1050" b="1" dirty="0">
                        <a:effectLst/>
                        <a:latin typeface="Consolas" panose="020B0609020204030204" pitchFamily="49"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30613300"/>
                  </a:ext>
                </a:extLst>
              </a:tr>
              <a:tr h="0">
                <a:tc>
                  <a:txBody>
                    <a:bodyPr/>
                    <a:lstStyle/>
                    <a:p>
                      <a:pPr algn="ctr">
                        <a:buNone/>
                      </a:pPr>
                      <a:r>
                        <a:rPr lang="en-GB" sz="1050" b="0">
                          <a:effectLst/>
                          <a:latin typeface="Times New Roman" panose="02020603050405020304" pitchFamily="18" charset="0"/>
                          <a:ea typeface="SimSun" panose="02010600030101010101" pitchFamily="2" charset="-122"/>
                          <a:cs typeface="Times New Roman" panose="02020603050405020304" pitchFamily="18" charset="0"/>
                        </a:rPr>
                        <a:t>GR</a:t>
                      </a:r>
                      <a:endParaRPr lang="en-GB" sz="1050" b="1">
                        <a:effectLst/>
                        <a:latin typeface="Consolas" panose="020B0609020204030204" pitchFamily="49"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n-GB" sz="1050" b="0" dirty="0">
                          <a:effectLst/>
                          <a:latin typeface="Times New Roman" panose="02020603050405020304" pitchFamily="18" charset="0"/>
                          <a:ea typeface="SimSun" panose="02010600030101010101" pitchFamily="2" charset="-122"/>
                          <a:cs typeface="Times New Roman" panose="02020603050405020304" pitchFamily="18" charset="0"/>
                        </a:rPr>
                        <a:t>Branch pipe</a:t>
                      </a:r>
                      <a:endParaRPr lang="en-GB" sz="1050" b="1" dirty="0">
                        <a:effectLst/>
                        <a:latin typeface="Consolas" panose="020B0609020204030204" pitchFamily="49"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83576877"/>
                  </a:ext>
                </a:extLst>
              </a:tr>
              <a:tr h="0">
                <a:tc>
                  <a:txBody>
                    <a:bodyPr/>
                    <a:lstStyle/>
                    <a:p>
                      <a:pPr algn="ctr">
                        <a:buNone/>
                      </a:pPr>
                      <a:r>
                        <a:rPr lang="en-GB" sz="1050" b="0">
                          <a:effectLst/>
                          <a:latin typeface="Times New Roman" panose="02020603050405020304" pitchFamily="18" charset="0"/>
                          <a:ea typeface="SimSun" panose="02010600030101010101" pitchFamily="2" charset="-122"/>
                          <a:cs typeface="Times New Roman" panose="02020603050405020304" pitchFamily="18" charset="0"/>
                        </a:rPr>
                        <a:t>PH</a:t>
                      </a:r>
                      <a:endParaRPr lang="en-GB" sz="1050" b="1">
                        <a:effectLst/>
                        <a:latin typeface="Consolas" panose="020B0609020204030204" pitchFamily="49"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n-GB" sz="1050" b="0" dirty="0">
                          <a:effectLst/>
                          <a:latin typeface="Times New Roman" panose="02020603050405020304" pitchFamily="18" charset="0"/>
                          <a:ea typeface="SimSun" panose="02010600030101010101" pitchFamily="2" charset="-122"/>
                          <a:cs typeface="Times New Roman" panose="02020603050405020304" pitchFamily="18" charset="0"/>
                        </a:rPr>
                        <a:t>Chiselled connection</a:t>
                      </a:r>
                      <a:endParaRPr lang="en-GB" sz="1050" b="1" dirty="0">
                        <a:effectLst/>
                        <a:latin typeface="Consolas" panose="020B0609020204030204" pitchFamily="49"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70488864"/>
                  </a:ext>
                </a:extLst>
              </a:tr>
              <a:tr h="0">
                <a:tc>
                  <a:txBody>
                    <a:bodyPr/>
                    <a:lstStyle/>
                    <a:p>
                      <a:pPr algn="ctr">
                        <a:buNone/>
                      </a:pPr>
                      <a:r>
                        <a:rPr lang="en-GB" sz="1050" b="0">
                          <a:effectLst/>
                          <a:latin typeface="Times New Roman" panose="02020603050405020304" pitchFamily="18" charset="0"/>
                          <a:ea typeface="SimSun" panose="02010600030101010101" pitchFamily="2" charset="-122"/>
                          <a:cs typeface="Times New Roman" panose="02020603050405020304" pitchFamily="18" charset="0"/>
                        </a:rPr>
                        <a:t>PB</a:t>
                      </a:r>
                      <a:endParaRPr lang="en-GB" sz="1050" b="1">
                        <a:effectLst/>
                        <a:latin typeface="Consolas" panose="020B0609020204030204" pitchFamily="49"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n-GB" sz="1050" b="0">
                          <a:effectLst/>
                          <a:latin typeface="Times New Roman" panose="02020603050405020304" pitchFamily="18" charset="0"/>
                          <a:ea typeface="SimSun" panose="02010600030101010101" pitchFamily="2" charset="-122"/>
                          <a:cs typeface="Times New Roman" panose="02020603050405020304" pitchFamily="18" charset="0"/>
                        </a:rPr>
                        <a:t>Drilled connection</a:t>
                      </a:r>
                      <a:endParaRPr lang="en-GB" sz="1050" b="1">
                        <a:effectLst/>
                        <a:latin typeface="Consolas" panose="020B0609020204030204" pitchFamily="49"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72831144"/>
                  </a:ext>
                </a:extLst>
              </a:tr>
              <a:tr h="0">
                <a:tc>
                  <a:txBody>
                    <a:bodyPr/>
                    <a:lstStyle/>
                    <a:p>
                      <a:pPr algn="ctr">
                        <a:buNone/>
                      </a:pPr>
                      <a:r>
                        <a:rPr lang="en-GB" sz="1050" b="0">
                          <a:effectLst/>
                          <a:latin typeface="Times New Roman" panose="02020603050405020304" pitchFamily="18" charset="0"/>
                          <a:ea typeface="SimSun" panose="02010600030101010101" pitchFamily="2" charset="-122"/>
                          <a:cs typeface="Times New Roman" panose="02020603050405020304" pitchFamily="18" charset="0"/>
                        </a:rPr>
                        <a:t>OS</a:t>
                      </a:r>
                      <a:endParaRPr lang="en-GB" sz="1050" b="1">
                        <a:effectLst/>
                        <a:latin typeface="Consolas" panose="020B0609020204030204" pitchFamily="49"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n-GB" sz="1050" b="0">
                          <a:effectLst/>
                          <a:latin typeface="Times New Roman" panose="02020603050405020304" pitchFamily="18" charset="0"/>
                          <a:ea typeface="SimSun" panose="02010600030101010101" pitchFamily="2" charset="-122"/>
                          <a:cs typeface="Times New Roman" panose="02020603050405020304" pitchFamily="18" charset="0"/>
                        </a:rPr>
                        <a:t>Lateral reinstatement cuts</a:t>
                      </a:r>
                      <a:endParaRPr lang="en-GB" sz="1050" b="1">
                        <a:effectLst/>
                        <a:latin typeface="Consolas" panose="020B0609020204030204" pitchFamily="49"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9349235"/>
                  </a:ext>
                </a:extLst>
              </a:tr>
              <a:tr h="0">
                <a:tc>
                  <a:txBody>
                    <a:bodyPr/>
                    <a:lstStyle/>
                    <a:p>
                      <a:pPr algn="ctr">
                        <a:buNone/>
                      </a:pPr>
                      <a:r>
                        <a:rPr lang="en-GB" sz="1050" b="0">
                          <a:effectLst/>
                          <a:latin typeface="Times New Roman" panose="02020603050405020304" pitchFamily="18" charset="0"/>
                          <a:ea typeface="SimSun" panose="02010600030101010101" pitchFamily="2" charset="-122"/>
                          <a:cs typeface="Times New Roman" panose="02020603050405020304" pitchFamily="18" charset="0"/>
                        </a:rPr>
                        <a:t>OP</a:t>
                      </a:r>
                      <a:endParaRPr lang="en-GB" sz="1050" b="1">
                        <a:effectLst/>
                        <a:latin typeface="Consolas" panose="020B0609020204030204" pitchFamily="49"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n-GB" sz="1050" b="0">
                          <a:effectLst/>
                          <a:latin typeface="Times New Roman" panose="02020603050405020304" pitchFamily="18" charset="0"/>
                          <a:ea typeface="SimSun" panose="02010600030101010101" pitchFamily="2" charset="-122"/>
                          <a:cs typeface="Times New Roman" panose="02020603050405020304" pitchFamily="18" charset="0"/>
                        </a:rPr>
                        <a:t>Connection with transition profile</a:t>
                      </a:r>
                      <a:endParaRPr lang="en-GB" sz="1050" b="1">
                        <a:effectLst/>
                        <a:latin typeface="Consolas" panose="020B0609020204030204" pitchFamily="49"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83824123"/>
                  </a:ext>
                </a:extLst>
              </a:tr>
              <a:tr h="0">
                <a:tc>
                  <a:txBody>
                    <a:bodyPr/>
                    <a:lstStyle/>
                    <a:p>
                      <a:pPr algn="ctr">
                        <a:buNone/>
                      </a:pPr>
                      <a:r>
                        <a:rPr lang="en-GB" sz="1050" b="0">
                          <a:effectLst/>
                          <a:latin typeface="Times New Roman" panose="02020603050405020304" pitchFamily="18" charset="0"/>
                          <a:ea typeface="SimSun" panose="02010600030101010101" pitchFamily="2" charset="-122"/>
                          <a:cs typeface="Times New Roman" panose="02020603050405020304" pitchFamily="18" charset="0"/>
                        </a:rPr>
                        <a:t>OK</a:t>
                      </a:r>
                      <a:endParaRPr lang="en-GB" sz="1050" b="1">
                        <a:effectLst/>
                        <a:latin typeface="Consolas" panose="020B0609020204030204" pitchFamily="49"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n-GB" sz="1050" b="0" dirty="0">
                          <a:effectLst/>
                          <a:latin typeface="Times New Roman" panose="02020603050405020304" pitchFamily="18" charset="0"/>
                          <a:ea typeface="SimSun" panose="02010600030101010101" pitchFamily="2" charset="-122"/>
                          <a:cs typeface="Times New Roman" panose="02020603050405020304" pitchFamily="18" charset="0"/>
                        </a:rPr>
                        <a:t>Connection with construction changes</a:t>
                      </a:r>
                      <a:endParaRPr lang="en-GB" sz="1050" b="1" dirty="0">
                        <a:effectLst/>
                        <a:latin typeface="Consolas" panose="020B0609020204030204" pitchFamily="49"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86890465"/>
                  </a:ext>
                </a:extLst>
              </a:tr>
            </a:tbl>
          </a:graphicData>
        </a:graphic>
      </p:graphicFrame>
      <p:sp>
        <p:nvSpPr>
          <p:cNvPr id="12" name="Title 1">
            <a:extLst>
              <a:ext uri="{FF2B5EF4-FFF2-40B4-BE49-F238E27FC236}">
                <a16:creationId xmlns:a16="http://schemas.microsoft.com/office/drawing/2014/main" id="{4D55814F-B318-E5A1-EAD8-531C22D374B2}"/>
              </a:ext>
            </a:extLst>
          </p:cNvPr>
          <p:cNvSpPr txBox="1">
            <a:spLocks/>
          </p:cNvSpPr>
          <p:nvPr/>
        </p:nvSpPr>
        <p:spPr>
          <a:xfrm>
            <a:off x="694745" y="901149"/>
            <a:ext cx="10207116" cy="805376"/>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5500" i="0" kern="1200" spc="-50" baseline="0">
                <a:solidFill>
                  <a:schemeClr val="tx1">
                    <a:lumMod val="75000"/>
                    <a:lumOff val="25000"/>
                  </a:schemeClr>
                </a:solidFill>
                <a:latin typeface="+mj-lt"/>
                <a:ea typeface="+mj-ea"/>
                <a:cs typeface="+mj-cs"/>
              </a:defRPr>
            </a:lvl1pPr>
          </a:lstStyle>
          <a:p>
            <a:r>
              <a:rPr lang="en-GB" dirty="0">
                <a:latin typeface="Times New Roman "/>
              </a:rPr>
              <a:t>Labels</a:t>
            </a:r>
          </a:p>
        </p:txBody>
      </p:sp>
    </p:spTree>
    <p:extLst>
      <p:ext uri="{BB962C8B-B14F-4D97-AF65-F5344CB8AC3E}">
        <p14:creationId xmlns:p14="http://schemas.microsoft.com/office/powerpoint/2010/main" val="1864724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DD0F7905-A6B0-735C-60C9-6CF8930453BB}"/>
              </a:ext>
            </a:extLst>
          </p:cNvPr>
          <p:cNvSpPr>
            <a:spLocks noGrp="1"/>
          </p:cNvSpPr>
          <p:nvPr>
            <p:ph type="sldNum" sz="quarter" idx="4294967295"/>
          </p:nvPr>
        </p:nvSpPr>
        <p:spPr>
          <a:xfrm>
            <a:off x="11710219" y="6619817"/>
            <a:ext cx="435344" cy="192145"/>
          </a:xfrm>
          <a:prstGeom prst="rect">
            <a:avLst/>
          </a:prstGeom>
        </p:spPr>
        <p:txBody>
          <a:bodyPr/>
          <a:lstStyle/>
          <a:p>
            <a:fld id="{3A98EE3D-8CD1-4C3F-BD1C-C98C9596463C}" type="slidenum">
              <a:rPr lang="en-US" smtClean="0"/>
              <a:t>7</a:t>
            </a:fld>
            <a:endParaRPr lang="en-US"/>
          </a:p>
        </p:txBody>
      </p:sp>
      <p:pic>
        <p:nvPicPr>
          <p:cNvPr id="13" name="Picture 12">
            <a:extLst>
              <a:ext uri="{FF2B5EF4-FFF2-40B4-BE49-F238E27FC236}">
                <a16:creationId xmlns:a16="http://schemas.microsoft.com/office/drawing/2014/main" id="{8879FC08-5F53-C660-F5A7-7EB7C8F5A4F0}"/>
              </a:ext>
            </a:extLst>
          </p:cNvPr>
          <p:cNvPicPr>
            <a:picLocks noChangeAspect="1"/>
          </p:cNvPicPr>
          <p:nvPr/>
        </p:nvPicPr>
        <p:blipFill>
          <a:blip r:embed="rId3"/>
          <a:stretch>
            <a:fillRect/>
          </a:stretch>
        </p:blipFill>
        <p:spPr>
          <a:xfrm>
            <a:off x="8310495" y="3379214"/>
            <a:ext cx="2905530" cy="2953162"/>
          </a:xfrm>
          <a:prstGeom prst="rect">
            <a:avLst/>
          </a:prstGeom>
        </p:spPr>
      </p:pic>
      <p:pic>
        <p:nvPicPr>
          <p:cNvPr id="15" name="Picture 14">
            <a:extLst>
              <a:ext uri="{FF2B5EF4-FFF2-40B4-BE49-F238E27FC236}">
                <a16:creationId xmlns:a16="http://schemas.microsoft.com/office/drawing/2014/main" id="{C0228AA3-5290-ACA5-CC08-FBF2A2AF478D}"/>
              </a:ext>
            </a:extLst>
          </p:cNvPr>
          <p:cNvPicPr>
            <a:picLocks noChangeAspect="1"/>
          </p:cNvPicPr>
          <p:nvPr/>
        </p:nvPicPr>
        <p:blipFill>
          <a:blip r:embed="rId4"/>
          <a:stretch>
            <a:fillRect/>
          </a:stretch>
        </p:blipFill>
        <p:spPr>
          <a:xfrm>
            <a:off x="4614656" y="3331583"/>
            <a:ext cx="2905530" cy="3000794"/>
          </a:xfrm>
          <a:prstGeom prst="rect">
            <a:avLst/>
          </a:prstGeom>
        </p:spPr>
      </p:pic>
      <p:pic>
        <p:nvPicPr>
          <p:cNvPr id="17" name="Picture 16">
            <a:extLst>
              <a:ext uri="{FF2B5EF4-FFF2-40B4-BE49-F238E27FC236}">
                <a16:creationId xmlns:a16="http://schemas.microsoft.com/office/drawing/2014/main" id="{38026CF5-5138-8A27-7097-C6FF39D7B071}"/>
              </a:ext>
            </a:extLst>
          </p:cNvPr>
          <p:cNvPicPr>
            <a:picLocks noChangeAspect="1"/>
          </p:cNvPicPr>
          <p:nvPr/>
        </p:nvPicPr>
        <p:blipFill>
          <a:blip r:embed="rId5"/>
          <a:stretch>
            <a:fillRect/>
          </a:stretch>
        </p:blipFill>
        <p:spPr>
          <a:xfrm>
            <a:off x="975975" y="3283951"/>
            <a:ext cx="2848373" cy="3048425"/>
          </a:xfrm>
          <a:prstGeom prst="rect">
            <a:avLst/>
          </a:prstGeom>
        </p:spPr>
      </p:pic>
      <p:sp>
        <p:nvSpPr>
          <p:cNvPr id="19" name="TextBox 18">
            <a:extLst>
              <a:ext uri="{FF2B5EF4-FFF2-40B4-BE49-F238E27FC236}">
                <a16:creationId xmlns:a16="http://schemas.microsoft.com/office/drawing/2014/main" id="{B8A48020-4C16-5E1E-D19D-B3C2FAA85C0A}"/>
              </a:ext>
            </a:extLst>
          </p:cNvPr>
          <p:cNvSpPr txBox="1"/>
          <p:nvPr/>
        </p:nvSpPr>
        <p:spPr>
          <a:xfrm>
            <a:off x="597590" y="3476383"/>
            <a:ext cx="6922595" cy="1569660"/>
          </a:xfrm>
          <a:prstGeom prst="rect">
            <a:avLst/>
          </a:prstGeom>
          <a:noFill/>
        </p:spPr>
        <p:txBody>
          <a:bodyPr wrap="square">
            <a:spAutoFit/>
          </a:bodyPr>
          <a:lstStyle/>
          <a:p>
            <a:pPr marL="285750" indent="-285750">
              <a:buFont typeface="Arial" panose="020B0604020202020204" pitchFamily="34" charset="0"/>
              <a:buChar char="•"/>
            </a:pPr>
            <a:r>
              <a:rPr lang="en-GB" sz="2400" dirty="0">
                <a:latin typeface="Arial" panose="020B0604020202020204" pitchFamily="34" charset="0"/>
                <a:cs typeface="Arial" panose="020B0604020202020204" pitchFamily="34" charset="0"/>
              </a:rPr>
              <a:t>Mislabelling: defects are either incorrectly annotated or missing entirely</a:t>
            </a:r>
          </a:p>
          <a:p>
            <a:pPr marL="285750" indent="-285750">
              <a:buFont typeface="Arial" panose="020B0604020202020204" pitchFamily="34" charset="0"/>
              <a:buChar char="•"/>
            </a:pPr>
            <a:endParaRPr lang="en-GB" sz="2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2400" dirty="0">
                <a:latin typeface="Arial" panose="020B0604020202020204" pitchFamily="34" charset="0"/>
                <a:cs typeface="Arial" panose="020B0604020202020204" pitchFamily="34" charset="0"/>
              </a:rPr>
              <a:t>Takes days to train</a:t>
            </a:r>
          </a:p>
        </p:txBody>
      </p:sp>
      <p:pic>
        <p:nvPicPr>
          <p:cNvPr id="21" name="Picture 20">
            <a:extLst>
              <a:ext uri="{FF2B5EF4-FFF2-40B4-BE49-F238E27FC236}">
                <a16:creationId xmlns:a16="http://schemas.microsoft.com/office/drawing/2014/main" id="{FB71C9D0-DB03-AEF6-A259-F4E11D66AB12}"/>
              </a:ext>
            </a:extLst>
          </p:cNvPr>
          <p:cNvPicPr>
            <a:picLocks noChangeAspect="1"/>
          </p:cNvPicPr>
          <p:nvPr/>
        </p:nvPicPr>
        <p:blipFill>
          <a:blip r:embed="rId6"/>
          <a:stretch>
            <a:fillRect/>
          </a:stretch>
        </p:blipFill>
        <p:spPr>
          <a:xfrm>
            <a:off x="7898570" y="2604143"/>
            <a:ext cx="4029321" cy="3728233"/>
          </a:xfrm>
          <a:prstGeom prst="rect">
            <a:avLst/>
          </a:prstGeom>
        </p:spPr>
      </p:pic>
      <p:sp>
        <p:nvSpPr>
          <p:cNvPr id="8" name="Title 1">
            <a:extLst>
              <a:ext uri="{FF2B5EF4-FFF2-40B4-BE49-F238E27FC236}">
                <a16:creationId xmlns:a16="http://schemas.microsoft.com/office/drawing/2014/main" id="{9666E70E-5501-157B-BC1F-C5129D04CAB5}"/>
              </a:ext>
            </a:extLst>
          </p:cNvPr>
          <p:cNvSpPr>
            <a:spLocks noGrp="1"/>
          </p:cNvSpPr>
          <p:nvPr>
            <p:ph type="title"/>
          </p:nvPr>
        </p:nvSpPr>
        <p:spPr>
          <a:xfrm>
            <a:off x="694745" y="901149"/>
            <a:ext cx="10207116" cy="805376"/>
          </a:xfrm>
        </p:spPr>
        <p:txBody>
          <a:bodyPr>
            <a:noAutofit/>
          </a:bodyPr>
          <a:lstStyle/>
          <a:p>
            <a:r>
              <a:rPr lang="en-GB" dirty="0"/>
              <a:t>Why Optimisation Is Needed</a:t>
            </a:r>
            <a:endParaRPr lang="en-GB" dirty="0">
              <a:latin typeface="Times New Roman "/>
            </a:endParaRPr>
          </a:p>
        </p:txBody>
      </p:sp>
      <p:sp>
        <p:nvSpPr>
          <p:cNvPr id="2" name="TextBox 1">
            <a:extLst>
              <a:ext uri="{FF2B5EF4-FFF2-40B4-BE49-F238E27FC236}">
                <a16:creationId xmlns:a16="http://schemas.microsoft.com/office/drawing/2014/main" id="{60B8D4D3-08A3-20FF-626A-B3C957C99A14}"/>
              </a:ext>
            </a:extLst>
          </p:cNvPr>
          <p:cNvSpPr txBox="1"/>
          <p:nvPr/>
        </p:nvSpPr>
        <p:spPr>
          <a:xfrm>
            <a:off x="597590" y="2220656"/>
            <a:ext cx="6922595" cy="1200329"/>
          </a:xfrm>
          <a:prstGeom prst="rect">
            <a:avLst/>
          </a:prstGeom>
          <a:noFill/>
        </p:spPr>
        <p:txBody>
          <a:bodyPr wrap="square">
            <a:spAutoFit/>
          </a:bodyPr>
          <a:lstStyle/>
          <a:p>
            <a:pPr marL="285750" indent="-285750">
              <a:buClr>
                <a:schemeClr val="tx1"/>
              </a:buClr>
              <a:buFont typeface="Arial" panose="020B0604020202020204" pitchFamily="34" charset="0"/>
              <a:buChar char="•"/>
            </a:pPr>
            <a:r>
              <a:rPr lang="en-GB" sz="2400" dirty="0">
                <a:latin typeface="Arial" panose="020B0604020202020204" pitchFamily="34" charset="0"/>
                <a:cs typeface="Arial" panose="020B0604020202020204" pitchFamily="34" charset="0"/>
              </a:rPr>
              <a:t>Insufficient visual quality :</a:t>
            </a:r>
          </a:p>
          <a:p>
            <a:pPr marL="578358" lvl="1" indent="-285750">
              <a:buClr>
                <a:schemeClr val="tx1"/>
              </a:buClr>
              <a:buFont typeface="Arial" panose="020B0604020202020204" pitchFamily="34" charset="0"/>
              <a:buChar char="•"/>
            </a:pPr>
            <a:r>
              <a:rPr lang="en-GB" sz="2400" dirty="0">
                <a:latin typeface="Arial" panose="020B0604020202020204" pitchFamily="34" charset="0"/>
                <a:cs typeface="Arial" panose="020B0604020202020204" pitchFamily="34" charset="0"/>
              </a:rPr>
              <a:t>Blurry, poorly lit, or obscured by debris</a:t>
            </a:r>
          </a:p>
          <a:p>
            <a:pPr marL="578358" lvl="1" indent="-285750">
              <a:buClr>
                <a:schemeClr val="tx1"/>
              </a:buClr>
              <a:buFont typeface="Arial" panose="020B0604020202020204" pitchFamily="34" charset="0"/>
              <a:buChar char="•"/>
            </a:pPr>
            <a:r>
              <a:rPr lang="en-GB" sz="2400" dirty="0">
                <a:latin typeface="Arial" panose="020B0604020202020204" pitchFamily="34" charset="0"/>
                <a:cs typeface="Arial" panose="020B0604020202020204" pitchFamily="34" charset="0"/>
              </a:rPr>
              <a:t>Impossible to accurately identify defects.</a:t>
            </a:r>
          </a:p>
        </p:txBody>
      </p:sp>
    </p:spTree>
    <p:extLst>
      <p:ext uri="{BB962C8B-B14F-4D97-AF65-F5344CB8AC3E}">
        <p14:creationId xmlns:p14="http://schemas.microsoft.com/office/powerpoint/2010/main" val="1708392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3"/>
                                        </p:tgtEl>
                                      </p:cBhvr>
                                    </p:animEffect>
                                    <p:set>
                                      <p:cBhvr>
                                        <p:cTn id="7" dur="1" fill="hold">
                                          <p:stCondLst>
                                            <p:cond delay="499"/>
                                          </p:stCondLst>
                                        </p:cTn>
                                        <p:tgtEl>
                                          <p:spTgt spid="13"/>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15"/>
                                        </p:tgtEl>
                                      </p:cBhvr>
                                    </p:animEffect>
                                    <p:set>
                                      <p:cBhvr>
                                        <p:cTn id="10" dur="1" fill="hold">
                                          <p:stCondLst>
                                            <p:cond delay="499"/>
                                          </p:stCondLst>
                                        </p:cTn>
                                        <p:tgtEl>
                                          <p:spTgt spid="15"/>
                                        </p:tgtEl>
                                        <p:attrNameLst>
                                          <p:attrName>style.visibility</p:attrName>
                                        </p:attrNameLst>
                                      </p:cBhvr>
                                      <p:to>
                                        <p:strVal val="hidden"/>
                                      </p:to>
                                    </p:set>
                                  </p:childTnLst>
                                </p:cTn>
                              </p:par>
                              <p:par>
                                <p:cTn id="11" presetID="10" presetClass="exit" presetSubtype="0" fill="hold" nodeType="withEffect">
                                  <p:stCondLst>
                                    <p:cond delay="0"/>
                                  </p:stCondLst>
                                  <p:childTnLst>
                                    <p:animEffect transition="out" filter="fade">
                                      <p:cBhvr>
                                        <p:cTn id="12" dur="500"/>
                                        <p:tgtEl>
                                          <p:spTgt spid="17"/>
                                        </p:tgtEl>
                                      </p:cBhvr>
                                    </p:animEffect>
                                    <p:set>
                                      <p:cBhvr>
                                        <p:cTn id="13" dur="1" fill="hold">
                                          <p:stCondLst>
                                            <p:cond delay="499"/>
                                          </p:stCondLst>
                                        </p:cTn>
                                        <p:tgtEl>
                                          <p:spTgt spid="17"/>
                                        </p:tgtEl>
                                        <p:attrNameLst>
                                          <p:attrName>style.visibility</p:attrName>
                                        </p:attrNameLst>
                                      </p:cBhvr>
                                      <p:to>
                                        <p:strVal val="hidden"/>
                                      </p:to>
                                    </p:set>
                                  </p:childTnLst>
                                </p:cTn>
                              </p:par>
                              <p:par>
                                <p:cTn id="14" presetID="10" presetClass="entr" presetSubtype="0" fill="hold" grpId="0" nodeType="with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fade">
                                      <p:cBhvr>
                                        <p:cTn id="16" dur="500"/>
                                        <p:tgtEl>
                                          <p:spTgt spid="19"/>
                                        </p:tgtEl>
                                      </p:cBhvr>
                                    </p:animEffect>
                                  </p:childTnLst>
                                </p:cTn>
                              </p:par>
                              <p:par>
                                <p:cTn id="17" presetID="10" presetClass="entr" presetSubtype="0" fill="hold" nodeType="with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057B2D0-87FF-F225-57F9-742F417582F1}"/>
              </a:ext>
            </a:extLst>
          </p:cNvPr>
          <p:cNvSpPr>
            <a:spLocks noGrp="1"/>
          </p:cNvSpPr>
          <p:nvPr>
            <p:ph type="sldNum" sz="quarter" idx="4294967295"/>
          </p:nvPr>
        </p:nvSpPr>
        <p:spPr>
          <a:xfrm>
            <a:off x="11710219" y="6619817"/>
            <a:ext cx="435344" cy="192145"/>
          </a:xfrm>
          <a:prstGeom prst="rect">
            <a:avLst/>
          </a:prstGeom>
        </p:spPr>
        <p:txBody>
          <a:bodyPr/>
          <a:lstStyle/>
          <a:p>
            <a:fld id="{3A98EE3D-8CD1-4C3F-BD1C-C98C9596463C}" type="slidenum">
              <a:rPr lang="en-US" smtClean="0"/>
              <a:t>8</a:t>
            </a:fld>
            <a:endParaRPr lang="en-US"/>
          </a:p>
        </p:txBody>
      </p:sp>
      <p:pic>
        <p:nvPicPr>
          <p:cNvPr id="12" name="Picture 11" descr="A diagram of a training process&#10;&#10;AI-generated content may be incorrect.">
            <a:extLst>
              <a:ext uri="{FF2B5EF4-FFF2-40B4-BE49-F238E27FC236}">
                <a16:creationId xmlns:a16="http://schemas.microsoft.com/office/drawing/2014/main" id="{B81288C1-EA40-D728-F87C-C78FEB4C695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55753" y="2307000"/>
            <a:ext cx="6696044" cy="3721101"/>
          </a:xfrm>
          <a:prstGeom prst="rect">
            <a:avLst/>
          </a:prstGeom>
          <a:noFill/>
          <a:ln>
            <a:noFill/>
          </a:ln>
        </p:spPr>
      </p:pic>
      <p:sp>
        <p:nvSpPr>
          <p:cNvPr id="3" name="TextBox 2">
            <a:extLst>
              <a:ext uri="{FF2B5EF4-FFF2-40B4-BE49-F238E27FC236}">
                <a16:creationId xmlns:a16="http://schemas.microsoft.com/office/drawing/2014/main" id="{7EE35976-10F1-EB3B-A8A8-53654F1523D1}"/>
              </a:ext>
            </a:extLst>
          </p:cNvPr>
          <p:cNvSpPr txBox="1"/>
          <p:nvPr/>
        </p:nvSpPr>
        <p:spPr>
          <a:xfrm>
            <a:off x="694745" y="3044165"/>
            <a:ext cx="3652666" cy="2677656"/>
          </a:xfrm>
          <a:prstGeom prst="rect">
            <a:avLst/>
          </a:prstGeom>
          <a:noFill/>
        </p:spPr>
        <p:txBody>
          <a:bodyPr wrap="square" rtlCol="0">
            <a:spAutoFit/>
          </a:bodyPr>
          <a:lstStyle/>
          <a:p>
            <a:pPr marL="285750" indent="-285750">
              <a:buFont typeface="Arial" panose="020B0604020202020204" pitchFamily="34" charset="0"/>
              <a:buChar char="•"/>
            </a:pPr>
            <a:r>
              <a:rPr lang="en-GB" sz="2400" dirty="0">
                <a:latin typeface="Arial" panose="020B0604020202020204" pitchFamily="34" charset="0"/>
                <a:cs typeface="Arial" panose="020B0604020202020204" pitchFamily="34" charset="0"/>
              </a:rPr>
              <a:t>Initial Dataset</a:t>
            </a:r>
          </a:p>
          <a:p>
            <a:pPr marL="285750" indent="-285750">
              <a:buFont typeface="Arial" panose="020B0604020202020204" pitchFamily="34" charset="0"/>
              <a:buChar char="•"/>
            </a:pPr>
            <a:endParaRPr lang="en-GB" sz="2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2400" dirty="0">
                <a:latin typeface="Arial" panose="020B0604020202020204" pitchFamily="34" charset="0"/>
                <a:cs typeface="Arial" panose="020B0604020202020204" pitchFamily="34" charset="0"/>
              </a:rPr>
              <a:t>Clip-IQA</a:t>
            </a:r>
          </a:p>
          <a:p>
            <a:pPr marL="285750" indent="-285750">
              <a:buFont typeface="Arial" panose="020B0604020202020204" pitchFamily="34" charset="0"/>
              <a:buChar char="•"/>
            </a:pPr>
            <a:endParaRPr lang="en-GB" sz="2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2400" dirty="0">
                <a:latin typeface="Arial" panose="020B0604020202020204" pitchFamily="34" charset="0"/>
                <a:cs typeface="Arial" panose="020B0604020202020204" pitchFamily="34" charset="0"/>
              </a:rPr>
              <a:t>Reliability Checks </a:t>
            </a:r>
          </a:p>
          <a:p>
            <a:pPr marL="285750" indent="-285750">
              <a:buFont typeface="Arial" panose="020B0604020202020204" pitchFamily="34" charset="0"/>
              <a:buChar char="•"/>
            </a:pPr>
            <a:endParaRPr lang="en-GB" sz="2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2400" dirty="0">
                <a:latin typeface="Arial" panose="020B0604020202020204" pitchFamily="34" charset="0"/>
                <a:cs typeface="Arial" panose="020B0604020202020204" pitchFamily="34" charset="0"/>
              </a:rPr>
              <a:t>Active learning training</a:t>
            </a:r>
          </a:p>
        </p:txBody>
      </p:sp>
      <p:sp>
        <p:nvSpPr>
          <p:cNvPr id="13" name="Title 1">
            <a:extLst>
              <a:ext uri="{FF2B5EF4-FFF2-40B4-BE49-F238E27FC236}">
                <a16:creationId xmlns:a16="http://schemas.microsoft.com/office/drawing/2014/main" id="{A8AF2B02-017B-8BDF-5FAB-2BD15665FCF9}"/>
              </a:ext>
            </a:extLst>
          </p:cNvPr>
          <p:cNvSpPr>
            <a:spLocks noGrp="1"/>
          </p:cNvSpPr>
          <p:nvPr>
            <p:ph type="title"/>
          </p:nvPr>
        </p:nvSpPr>
        <p:spPr>
          <a:xfrm>
            <a:off x="694745" y="901149"/>
            <a:ext cx="10207116" cy="805376"/>
          </a:xfrm>
        </p:spPr>
        <p:txBody>
          <a:bodyPr>
            <a:noAutofit/>
          </a:bodyPr>
          <a:lstStyle/>
          <a:p>
            <a:r>
              <a:rPr lang="en-GB" dirty="0"/>
              <a:t>Methodology</a:t>
            </a:r>
            <a:endParaRPr lang="en-GB" dirty="0">
              <a:latin typeface="Times New Roman "/>
            </a:endParaRPr>
          </a:p>
        </p:txBody>
      </p:sp>
    </p:spTree>
    <p:extLst>
      <p:ext uri="{BB962C8B-B14F-4D97-AF65-F5344CB8AC3E}">
        <p14:creationId xmlns:p14="http://schemas.microsoft.com/office/powerpoint/2010/main" val="6341319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FFB155-30A1-6DBE-7545-D2E1B3EA76C3}"/>
            </a:ext>
          </a:extLst>
        </p:cNvPr>
        <p:cNvGrpSpPr/>
        <p:nvPr/>
      </p:nvGrpSpPr>
      <p:grpSpPr>
        <a:xfrm>
          <a:off x="0" y="0"/>
          <a:ext cx="0" cy="0"/>
          <a:chOff x="0" y="0"/>
          <a:chExt cx="0" cy="0"/>
        </a:xfrm>
      </p:grpSpPr>
      <p:sp>
        <p:nvSpPr>
          <p:cNvPr id="9" name="Title 8">
            <a:extLst>
              <a:ext uri="{FF2B5EF4-FFF2-40B4-BE49-F238E27FC236}">
                <a16:creationId xmlns:a16="http://schemas.microsoft.com/office/drawing/2014/main" id="{031080BF-0A3C-9C5C-AD2A-6B6521029971}"/>
              </a:ext>
            </a:extLst>
          </p:cNvPr>
          <p:cNvSpPr>
            <a:spLocks noGrp="1"/>
          </p:cNvSpPr>
          <p:nvPr>
            <p:ph type="title"/>
          </p:nvPr>
        </p:nvSpPr>
        <p:spPr/>
        <p:txBody>
          <a:bodyPr>
            <a:noAutofit/>
          </a:bodyPr>
          <a:lstStyle/>
          <a:p>
            <a:r>
              <a:rPr lang="en-GB" sz="5500" dirty="0">
                <a:latin typeface="Times New Roman "/>
              </a:rPr>
              <a:t>Active learning</a:t>
            </a:r>
          </a:p>
        </p:txBody>
      </p:sp>
      <p:sp>
        <p:nvSpPr>
          <p:cNvPr id="27" name="Text Placeholder 26">
            <a:extLst>
              <a:ext uri="{FF2B5EF4-FFF2-40B4-BE49-F238E27FC236}">
                <a16:creationId xmlns:a16="http://schemas.microsoft.com/office/drawing/2014/main" id="{DC37CA9E-467D-F7AB-EB3C-0762F95C272F}"/>
              </a:ext>
            </a:extLst>
          </p:cNvPr>
          <p:cNvSpPr>
            <a:spLocks noGrp="1"/>
          </p:cNvSpPr>
          <p:nvPr>
            <p:ph idx="1"/>
          </p:nvPr>
        </p:nvSpPr>
        <p:spPr>
          <a:xfrm>
            <a:off x="600876" y="2437589"/>
            <a:ext cx="5215725" cy="2238512"/>
          </a:xfrm>
        </p:spPr>
        <p:txBody>
          <a:bodyPr>
            <a:noAutofit/>
          </a:bodyPr>
          <a:lstStyle/>
          <a:p>
            <a:pPr marL="285750" indent="-285750">
              <a:buClr>
                <a:schemeClr val="tx1"/>
              </a:buClr>
              <a:buFont typeface="Arial" panose="020B0604020202020204" pitchFamily="34" charset="0"/>
              <a:buChar char="•"/>
            </a:pPr>
            <a:r>
              <a:rPr lang="en-GB" sz="2400" dirty="0">
                <a:solidFill>
                  <a:schemeClr val="tx1"/>
                </a:solidFill>
                <a:latin typeface="Arial" panose="020B0604020202020204" pitchFamily="34" charset="0"/>
                <a:cs typeface="Arial" panose="020B0604020202020204" pitchFamily="34" charset="0"/>
              </a:rPr>
              <a:t>Improve model performance by selectively choosing the most informative data samples.</a:t>
            </a:r>
          </a:p>
          <a:p>
            <a:pPr marL="285750" indent="-285750">
              <a:buClr>
                <a:schemeClr val="tx1"/>
              </a:buClr>
              <a:buFont typeface="Arial" panose="020B0604020202020204" pitchFamily="34" charset="0"/>
              <a:buChar char="•"/>
            </a:pPr>
            <a:r>
              <a:rPr lang="en-GB" sz="2400" dirty="0">
                <a:solidFill>
                  <a:schemeClr val="tx1"/>
                </a:solidFill>
                <a:latin typeface="Arial" panose="020B0604020202020204" pitchFamily="34" charset="0"/>
                <a:cs typeface="Arial" panose="020B0604020202020204" pitchFamily="34" charset="0"/>
              </a:rPr>
              <a:t>Active class selection query strategy addresses performance disparities between classes. </a:t>
            </a:r>
          </a:p>
          <a:p>
            <a:pPr marL="285750" indent="-285750">
              <a:buClr>
                <a:schemeClr val="tx1"/>
              </a:buClr>
              <a:buFont typeface="Arial" panose="020B0604020202020204" pitchFamily="34" charset="0"/>
              <a:buChar char="•"/>
            </a:pPr>
            <a:r>
              <a:rPr lang="en-GB" sz="2400" dirty="0">
                <a:solidFill>
                  <a:schemeClr val="tx1"/>
                </a:solidFill>
                <a:latin typeface="Arial" panose="020B0604020202020204" pitchFamily="34" charset="0"/>
                <a:cs typeface="Arial" panose="020B0604020202020204" pitchFamily="34" charset="0"/>
              </a:rPr>
              <a:t>Iteratively augments the training set. </a:t>
            </a:r>
          </a:p>
        </p:txBody>
      </p:sp>
      <p:sp>
        <p:nvSpPr>
          <p:cNvPr id="6" name="Slide Number Placeholder 5">
            <a:extLst>
              <a:ext uri="{FF2B5EF4-FFF2-40B4-BE49-F238E27FC236}">
                <a16:creationId xmlns:a16="http://schemas.microsoft.com/office/drawing/2014/main" id="{07D17B64-1057-8D6D-045B-DB01359239C2}"/>
              </a:ext>
            </a:extLst>
          </p:cNvPr>
          <p:cNvSpPr>
            <a:spLocks noGrp="1"/>
          </p:cNvSpPr>
          <p:nvPr>
            <p:ph type="sldNum" sz="quarter" idx="4294967295"/>
          </p:nvPr>
        </p:nvSpPr>
        <p:spPr>
          <a:xfrm>
            <a:off x="11757025" y="6619875"/>
            <a:ext cx="434975" cy="192088"/>
          </a:xfrm>
        </p:spPr>
        <p:txBody>
          <a:bodyPr/>
          <a:lstStyle/>
          <a:p>
            <a:fld id="{3A98EE3D-8CD1-4C3F-BD1C-C98C9596463C}" type="slidenum">
              <a:rPr lang="en-US" smtClean="0"/>
              <a:pPr/>
              <a:t>9</a:t>
            </a:fld>
            <a:endParaRPr lang="en-US" dirty="0"/>
          </a:p>
        </p:txBody>
      </p:sp>
      <p:pic>
        <p:nvPicPr>
          <p:cNvPr id="1026" name="Picture 2">
            <a:extLst>
              <a:ext uri="{FF2B5EF4-FFF2-40B4-BE49-F238E27FC236}">
                <a16:creationId xmlns:a16="http://schemas.microsoft.com/office/drawing/2014/main" id="{3E40AEAF-15D2-181E-1744-01A0D4FD529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75400" y="1439863"/>
            <a:ext cx="5381625" cy="5372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0209938"/>
      </p:ext>
    </p:extLst>
  </p:cSld>
  <p:clrMapOvr>
    <a:masterClrMapping/>
  </p:clrMapOvr>
  <p:extLst>
    <p:ext uri="{6950BFC3-D8DA-4A85-94F7-54DA5524770B}">
      <p188:commentRel xmlns:p188="http://schemas.microsoft.com/office/powerpoint/2018/8/main" r:id="rId3"/>
    </p:ext>
  </p:extLst>
</p:sld>
</file>

<file path=ppt/theme/theme1.xml><?xml version="1.0" encoding="utf-8"?>
<a:theme xmlns:a="http://schemas.openxmlformats.org/drawingml/2006/main" name="RetrospectVTI">
  <a:themeElements>
    <a:clrScheme name="Yellow">
      <a:dk1>
        <a:sysClr val="windowText" lastClr="000000"/>
      </a:dk1>
      <a:lt1>
        <a:sysClr val="window" lastClr="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fontScheme name="Times New Roman">
      <a:majorFont>
        <a:latin typeface="Times New Roman"/>
        <a:ea typeface=""/>
        <a:cs typeface=""/>
      </a:majorFont>
      <a:minorFont>
        <a:latin typeface="Times New Roman"/>
        <a:ea typeface=""/>
        <a:cs typeface=""/>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spDef>
      <a:spPr/>
      <a:bodyPr rtlCol="0" anchor="ctr"/>
      <a:lstStyle>
        <a:defPPr algn="ctr">
          <a:defRPr dirty="0" smtClean="0"/>
        </a:defPPr>
      </a:lstStyle>
      <a:style>
        <a:lnRef idx="2">
          <a:schemeClr val="accent2">
            <a:shade val="50000"/>
          </a:schemeClr>
        </a:lnRef>
        <a:fillRef idx="1">
          <a:schemeClr val="accent2"/>
        </a:fillRef>
        <a:effectRef idx="0">
          <a:schemeClr val="accent2"/>
        </a:effectRef>
        <a:fontRef idx="minor">
          <a:schemeClr val="lt1"/>
        </a:fontRef>
      </a:style>
    </a:spDef>
  </a:objectDefaults>
  <a:extraClrSchemeLst/>
  <a:extLst>
    <a:ext uri="{05A4C25C-085E-4340-85A3-A5531E510DB2}">
      <thm15:themeFamily xmlns:thm15="http://schemas.microsoft.com/office/thememl/2012/main" name="RetrospectVTI" id="{ABE3C30C-0FC0-4450-828E-52DE70F1BCCB}" vid="{A6E2497D-935A-4CFD-B9FD-6DCB15FA68BF}"/>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2">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0C46F555-CD78-4728-BE89-8B6CCFD7DD27}">
  <we:reference id="4567b711-9f2d-454d-b0d0-74708a29b461" version="1.0.0.0" store="EXCatalog" storeType="EXCatalog"/>
  <we:alternateReferences>
    <we:reference id="WA200001313" version="1.0.0.0" store="en-US"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otalTime>4980</TotalTime>
  <Words>2165</Words>
  <Application>Microsoft Office PowerPoint</Application>
  <PresentationFormat>Widescreen</PresentationFormat>
  <Paragraphs>216</Paragraphs>
  <Slides>17</Slides>
  <Notes>17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等线</vt:lpstr>
      <vt:lpstr>Arial</vt:lpstr>
      <vt:lpstr>Calibri</vt:lpstr>
      <vt:lpstr>Consolas</vt:lpstr>
      <vt:lpstr>Times New Roman</vt:lpstr>
      <vt:lpstr>Times New Roman </vt:lpstr>
      <vt:lpstr>RetrospectVTI</vt:lpstr>
      <vt:lpstr>Dataset Optimisation for Enhanced Automated Sewer Damage Detection</vt:lpstr>
      <vt:lpstr>Content</vt:lpstr>
      <vt:lpstr>PowerPoint Presentation</vt:lpstr>
      <vt:lpstr>PowerPoint Presentation</vt:lpstr>
      <vt:lpstr>PowerPoint Presentation</vt:lpstr>
      <vt:lpstr>PowerPoint Presentation</vt:lpstr>
      <vt:lpstr>Why Optimisation Is Needed</vt:lpstr>
      <vt:lpstr>Methodology</vt:lpstr>
      <vt:lpstr>Active learning</vt:lpstr>
      <vt:lpstr>PowerPoint Presentation</vt:lpstr>
      <vt:lpstr>Reliability Checks </vt:lpstr>
      <vt:lpstr>Subset</vt:lpstr>
      <vt:lpstr>Results</vt:lpstr>
      <vt:lpstr>PowerPoint Presentation</vt:lpstr>
      <vt:lpstr>PowerPoint Presentation</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UoB_format</dc:title>
  <dc:creator>叶 泽浩</dc:creator>
  <cp:lastModifiedBy>Kamil Altinay (PhD Dept of Civil Eng FT)</cp:lastModifiedBy>
  <cp:revision>7</cp:revision>
  <dcterms:created xsi:type="dcterms:W3CDTF">2020-08-26T01:39:04Z</dcterms:created>
  <dcterms:modified xsi:type="dcterms:W3CDTF">2025-06-11T12:55:13Z</dcterms:modified>
</cp:coreProperties>
</file>