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  <p:sldMasterId id="2147483681" r:id="rId3"/>
  </p:sldMasterIdLst>
  <p:notesMasterIdLst>
    <p:notesMasterId r:id="rId34"/>
  </p:notesMasterIdLst>
  <p:handoutMasterIdLst>
    <p:handoutMasterId r:id="rId35"/>
  </p:handoutMasterIdLst>
  <p:sldIdLst>
    <p:sldId id="275" r:id="rId4"/>
    <p:sldId id="416" r:id="rId5"/>
    <p:sldId id="414" r:id="rId6"/>
    <p:sldId id="415" r:id="rId7"/>
    <p:sldId id="422" r:id="rId8"/>
    <p:sldId id="423" r:id="rId9"/>
    <p:sldId id="424" r:id="rId10"/>
    <p:sldId id="425" r:id="rId11"/>
    <p:sldId id="432" r:id="rId12"/>
    <p:sldId id="431" r:id="rId13"/>
    <p:sldId id="278" r:id="rId14"/>
    <p:sldId id="361" r:id="rId15"/>
    <p:sldId id="417" r:id="rId16"/>
    <p:sldId id="363" r:id="rId17"/>
    <p:sldId id="365" r:id="rId18"/>
    <p:sldId id="430" r:id="rId19"/>
    <p:sldId id="419" r:id="rId20"/>
    <p:sldId id="429" r:id="rId21"/>
    <p:sldId id="421" r:id="rId22"/>
    <p:sldId id="420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27" r:id="rId31"/>
    <p:sldId id="426" r:id="rId32"/>
    <p:sldId id="4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A3EA8C-0E57-4DF6-BAE6-78A2D523AE08}">
          <p14:sldIdLst>
            <p14:sldId id="275"/>
          </p14:sldIdLst>
        </p14:section>
        <p14:section name="Untitled Section" id="{79B8E69C-BA52-42C1-A731-092C19D80370}">
          <p14:sldIdLst>
            <p14:sldId id="416"/>
            <p14:sldId id="414"/>
            <p14:sldId id="415"/>
            <p14:sldId id="422"/>
            <p14:sldId id="423"/>
            <p14:sldId id="424"/>
            <p14:sldId id="425"/>
            <p14:sldId id="432"/>
            <p14:sldId id="431"/>
            <p14:sldId id="278"/>
            <p14:sldId id="361"/>
            <p14:sldId id="417"/>
            <p14:sldId id="363"/>
            <p14:sldId id="365"/>
            <p14:sldId id="430"/>
            <p14:sldId id="419"/>
            <p14:sldId id="429"/>
            <p14:sldId id="421"/>
            <p14:sldId id="420"/>
            <p14:sldId id="433"/>
            <p14:sldId id="434"/>
            <p14:sldId id="435"/>
            <p14:sldId id="436"/>
            <p14:sldId id="437"/>
            <p14:sldId id="438"/>
            <p14:sldId id="439"/>
            <p14:sldId id="427"/>
            <p14:sldId id="426"/>
            <p14:sldId id="42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3AD24F-42CD-C415-2604-24A46777E761}" name="Mehrisadat Makki Alamdari" initials="MM" userId="S::z3350604@ad.unsw.edu.au::c79e69ee-0b69-4699-875c-db03731a53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FFFF"/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E670C-28FC-4CD8-9301-9706D485544D}" v="770" dt="2025-06-02T01:16:34.3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2" autoAdjust="0"/>
    <p:restoredTop sz="88015" autoAdjust="0"/>
  </p:normalViewPr>
  <p:slideViewPr>
    <p:cSldViewPr snapToGrid="0">
      <p:cViewPr>
        <p:scale>
          <a:sx n="66" d="100"/>
          <a:sy n="66" d="100"/>
        </p:scale>
        <p:origin x="178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48" y="9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s Felipe Calderon Hurtado" userId="be4967cb-3c0c-4457-a3d5-38d39cfc7db0" providerId="ADAL" clId="{B782323A-4420-4F55-BFDF-99D89F34751F}"/>
    <pc:docChg chg="undo custSel addSld delSld modSld sldOrd modSection">
      <pc:chgData name="Andres Felipe Calderon Hurtado" userId="be4967cb-3c0c-4457-a3d5-38d39cfc7db0" providerId="ADAL" clId="{B782323A-4420-4F55-BFDF-99D89F34751F}" dt="2025-02-12T03:40:03.569" v="2916" actId="20577"/>
      <pc:docMkLst>
        <pc:docMk/>
      </pc:docMkLst>
      <pc:sldChg chg="modSp mod">
        <pc:chgData name="Andres Felipe Calderon Hurtado" userId="be4967cb-3c0c-4457-a3d5-38d39cfc7db0" providerId="ADAL" clId="{B782323A-4420-4F55-BFDF-99D89F34751F}" dt="2025-02-12T03:40:03.569" v="2916" actId="20577"/>
        <pc:sldMkLst>
          <pc:docMk/>
          <pc:sldMk cId="912997189" sldId="275"/>
        </pc:sldMkLst>
      </pc:sldChg>
      <pc:sldChg chg="modSp mod">
        <pc:chgData name="Andres Felipe Calderon Hurtado" userId="be4967cb-3c0c-4457-a3d5-38d39cfc7db0" providerId="ADAL" clId="{B782323A-4420-4F55-BFDF-99D89F34751F}" dt="2025-02-10T05:50:00.561" v="776" actId="404"/>
        <pc:sldMkLst>
          <pc:docMk/>
          <pc:sldMk cId="3500123745" sldId="278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4200789186" sldId="279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1983264325" sldId="287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3657253509" sldId="288"/>
        </pc:sldMkLst>
      </pc:sldChg>
      <pc:sldChg chg="modSp mod">
        <pc:chgData name="Andres Felipe Calderon Hurtado" userId="be4967cb-3c0c-4457-a3d5-38d39cfc7db0" providerId="ADAL" clId="{B782323A-4420-4F55-BFDF-99D89F34751F}" dt="2025-02-10T07:04:13.385" v="1737" actId="14100"/>
        <pc:sldMkLst>
          <pc:docMk/>
          <pc:sldMk cId="918833900" sldId="294"/>
        </pc:sldMkLst>
      </pc:sldChg>
      <pc:sldChg chg="addSp delSp modSp add del mod">
        <pc:chgData name="Andres Felipe Calderon Hurtado" userId="be4967cb-3c0c-4457-a3d5-38d39cfc7db0" providerId="ADAL" clId="{B782323A-4420-4F55-BFDF-99D89F34751F}" dt="2025-02-10T05:51:44.721" v="845" actId="1076"/>
        <pc:sldMkLst>
          <pc:docMk/>
          <pc:sldMk cId="3840301124" sldId="361"/>
        </pc:sldMkLst>
      </pc:sldChg>
      <pc:sldChg chg="modSp add del mod">
        <pc:chgData name="Andres Felipe Calderon Hurtado" userId="be4967cb-3c0c-4457-a3d5-38d39cfc7db0" providerId="ADAL" clId="{B782323A-4420-4F55-BFDF-99D89F34751F}" dt="2025-02-10T05:50:37.197" v="811" actId="47"/>
        <pc:sldMkLst>
          <pc:docMk/>
          <pc:sldMk cId="3554861240" sldId="362"/>
        </pc:sldMkLst>
      </pc:sldChg>
      <pc:sldChg chg="addSp delSp modSp add mod modClrScheme chgLayout">
        <pc:chgData name="Andres Felipe Calderon Hurtado" userId="be4967cb-3c0c-4457-a3d5-38d39cfc7db0" providerId="ADAL" clId="{B782323A-4420-4F55-BFDF-99D89F34751F}" dt="2025-02-10T06:00:18.106" v="1071" actId="1076"/>
        <pc:sldMkLst>
          <pc:docMk/>
          <pc:sldMk cId="1474194431" sldId="363"/>
        </pc:sldMkLst>
      </pc:sldChg>
      <pc:sldChg chg="modSp add del mod">
        <pc:chgData name="Andres Felipe Calderon Hurtado" userId="be4967cb-3c0c-4457-a3d5-38d39cfc7db0" providerId="ADAL" clId="{B782323A-4420-4F55-BFDF-99D89F34751F}" dt="2025-02-10T05:51:20.879" v="827" actId="47"/>
        <pc:sldMkLst>
          <pc:docMk/>
          <pc:sldMk cId="1888956341" sldId="364"/>
        </pc:sldMkLst>
      </pc:sldChg>
      <pc:sldChg chg="addSp delSp modSp add mod">
        <pc:chgData name="Andres Felipe Calderon Hurtado" userId="be4967cb-3c0c-4457-a3d5-38d39cfc7db0" providerId="ADAL" clId="{B782323A-4420-4F55-BFDF-99D89F34751F}" dt="2025-02-10T05:59:38.665" v="1061"/>
        <pc:sldMkLst>
          <pc:docMk/>
          <pc:sldMk cId="3346481344" sldId="365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3446569034" sldId="365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1734914745" sldId="366"/>
        </pc:sldMkLst>
      </pc:sldChg>
      <pc:sldChg chg="addSp delSp modSp add mod">
        <pc:chgData name="Andres Felipe Calderon Hurtado" userId="be4967cb-3c0c-4457-a3d5-38d39cfc7db0" providerId="ADAL" clId="{B782323A-4420-4F55-BFDF-99D89F34751F}" dt="2025-02-10T06:43:15.603" v="1153" actId="1076"/>
        <pc:sldMkLst>
          <pc:docMk/>
          <pc:sldMk cId="4292190803" sldId="366"/>
        </pc:sldMkLst>
      </pc:sldChg>
      <pc:sldChg chg="new del">
        <pc:chgData name="Andres Felipe Calderon Hurtado" userId="be4967cb-3c0c-4457-a3d5-38d39cfc7db0" providerId="ADAL" clId="{B782323A-4420-4F55-BFDF-99D89F34751F}" dt="2025-02-10T06:43:25.118" v="1155" actId="47"/>
        <pc:sldMkLst>
          <pc:docMk/>
          <pc:sldMk cId="11701411" sldId="367"/>
        </pc:sldMkLst>
      </pc:sldChg>
      <pc:sldChg chg="addSp delSp modSp add mod">
        <pc:chgData name="Andres Felipe Calderon Hurtado" userId="be4967cb-3c0c-4457-a3d5-38d39cfc7db0" providerId="ADAL" clId="{B782323A-4420-4F55-BFDF-99D89F34751F}" dt="2025-02-10T07:00:58.685" v="1538" actId="1076"/>
        <pc:sldMkLst>
          <pc:docMk/>
          <pc:sldMk cId="1503276322" sldId="367"/>
        </pc:sldMkLst>
      </pc:sldChg>
      <pc:sldChg chg="add del">
        <pc:chgData name="Andres Felipe Calderon Hurtado" userId="be4967cb-3c0c-4457-a3d5-38d39cfc7db0" providerId="ADAL" clId="{B782323A-4420-4F55-BFDF-99D89F34751F}" dt="2025-02-10T06:47:08.984" v="1257"/>
        <pc:sldMkLst>
          <pc:docMk/>
          <pc:sldMk cId="1543873255" sldId="368"/>
        </pc:sldMkLst>
      </pc:sldChg>
      <pc:sldChg chg="addSp delSp modSp add mod ord modAnim">
        <pc:chgData name="Andres Felipe Calderon Hurtado" userId="be4967cb-3c0c-4457-a3d5-38d39cfc7db0" providerId="ADAL" clId="{B782323A-4420-4F55-BFDF-99D89F34751F}" dt="2025-02-10T07:02:50.838" v="1603" actId="1076"/>
        <pc:sldMkLst>
          <pc:docMk/>
          <pc:sldMk cId="3012306047" sldId="368"/>
        </pc:sldMkLst>
      </pc:sldChg>
      <pc:sldChg chg="new del">
        <pc:chgData name="Andres Felipe Calderon Hurtado" userId="be4967cb-3c0c-4457-a3d5-38d39cfc7db0" providerId="ADAL" clId="{B782323A-4420-4F55-BFDF-99D89F34751F}" dt="2025-02-10T06:43:59.815" v="1159" actId="680"/>
        <pc:sldMkLst>
          <pc:docMk/>
          <pc:sldMk cId="3987223105" sldId="368"/>
        </pc:sldMkLst>
      </pc:sldChg>
      <pc:sldChg chg="addSp delSp modSp add mod delAnim">
        <pc:chgData name="Andres Felipe Calderon Hurtado" userId="be4967cb-3c0c-4457-a3d5-38d39cfc7db0" providerId="ADAL" clId="{B782323A-4420-4F55-BFDF-99D89F34751F}" dt="2025-02-11T05:35:03.728" v="1751" actId="27614"/>
        <pc:sldMkLst>
          <pc:docMk/>
          <pc:sldMk cId="2753919079" sldId="369"/>
        </pc:sldMkLst>
      </pc:sldChg>
      <pc:sldChg chg="addSp delSp modSp add mod">
        <pc:chgData name="Andres Felipe Calderon Hurtado" userId="be4967cb-3c0c-4457-a3d5-38d39cfc7db0" providerId="ADAL" clId="{B782323A-4420-4F55-BFDF-99D89F34751F}" dt="2025-02-11T05:36:28.436" v="1768" actId="1076"/>
        <pc:sldMkLst>
          <pc:docMk/>
          <pc:sldMk cId="1861505453" sldId="370"/>
        </pc:sldMkLst>
      </pc:sldChg>
      <pc:sldChg chg="addSp delSp modSp add del mod ord delAnim">
        <pc:chgData name="Andres Felipe Calderon Hurtado" userId="be4967cb-3c0c-4457-a3d5-38d39cfc7db0" providerId="ADAL" clId="{B782323A-4420-4F55-BFDF-99D89F34751F}" dt="2025-02-12T03:32:56.431" v="2869" actId="2696"/>
        <pc:sldMkLst>
          <pc:docMk/>
          <pc:sldMk cId="841768058" sldId="371"/>
        </pc:sldMkLst>
      </pc:sldChg>
      <pc:sldChg chg="addSp delSp modSp add mod">
        <pc:chgData name="Andres Felipe Calderon Hurtado" userId="be4967cb-3c0c-4457-a3d5-38d39cfc7db0" providerId="ADAL" clId="{B782323A-4420-4F55-BFDF-99D89F34751F}" dt="2025-02-11T21:40:07.790" v="1955" actId="1076"/>
        <pc:sldMkLst>
          <pc:docMk/>
          <pc:sldMk cId="2713815191" sldId="372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3283525035" sldId="381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1603806249" sldId="382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1101550778" sldId="385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2638560473" sldId="391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762973554" sldId="393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2428988949" sldId="394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3869145943" sldId="395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1735717361" sldId="396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3120927025" sldId="397"/>
        </pc:sldMkLst>
      </pc:sldChg>
      <pc:sldChg chg="add del">
        <pc:chgData name="Andres Felipe Calderon Hurtado" userId="be4967cb-3c0c-4457-a3d5-38d39cfc7db0" providerId="ADAL" clId="{B782323A-4420-4F55-BFDF-99D89F34751F}" dt="2025-02-11T21:33:57.537" v="1830"/>
        <pc:sldMkLst>
          <pc:docMk/>
          <pc:sldMk cId="2623552218" sldId="398"/>
        </pc:sldMkLst>
      </pc:sldChg>
      <pc:sldChg chg="modSp add mod">
        <pc:chgData name="Andres Felipe Calderon Hurtado" userId="be4967cb-3c0c-4457-a3d5-38d39cfc7db0" providerId="ADAL" clId="{B782323A-4420-4F55-BFDF-99D89F34751F}" dt="2025-02-11T21:35:07.403" v="1886" actId="20577"/>
        <pc:sldMkLst>
          <pc:docMk/>
          <pc:sldMk cId="518610931" sldId="399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1646508590" sldId="399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735878137" sldId="400"/>
        </pc:sldMkLst>
      </pc:sldChg>
      <pc:sldChg chg="addSp delSp modSp add mod">
        <pc:chgData name="Andres Felipe Calderon Hurtado" userId="be4967cb-3c0c-4457-a3d5-38d39cfc7db0" providerId="ADAL" clId="{B782323A-4420-4F55-BFDF-99D89F34751F}" dt="2025-02-11T22:30:47.548" v="2844" actId="20577"/>
        <pc:sldMkLst>
          <pc:docMk/>
          <pc:sldMk cId="2954883792" sldId="400"/>
        </pc:sldMkLst>
      </pc:sldChg>
      <pc:sldChg chg="new del">
        <pc:chgData name="Andres Felipe Calderon Hurtado" userId="be4967cb-3c0c-4457-a3d5-38d39cfc7db0" providerId="ADAL" clId="{B782323A-4420-4F55-BFDF-99D89F34751F}" dt="2025-02-11T21:43:12.247" v="1990" actId="47"/>
        <pc:sldMkLst>
          <pc:docMk/>
          <pc:sldMk cId="2579396551" sldId="401"/>
        </pc:sldMkLst>
      </pc:sldChg>
      <pc:sldChg chg="addSp delSp modSp add mod">
        <pc:chgData name="Andres Felipe Calderon Hurtado" userId="be4967cb-3c0c-4457-a3d5-38d39cfc7db0" providerId="ADAL" clId="{B782323A-4420-4F55-BFDF-99D89F34751F}" dt="2025-02-11T22:31:44.619" v="2867" actId="1035"/>
        <pc:sldMkLst>
          <pc:docMk/>
          <pc:sldMk cId="2934190142" sldId="401"/>
        </pc:sldMkLst>
      </pc:sldChg>
      <pc:sldChg chg="addSp modSp add mod">
        <pc:chgData name="Andres Felipe Calderon Hurtado" userId="be4967cb-3c0c-4457-a3d5-38d39cfc7db0" providerId="ADAL" clId="{B782323A-4420-4F55-BFDF-99D89F34751F}" dt="2025-02-12T03:39:26.066" v="2915" actId="20577"/>
        <pc:sldMkLst>
          <pc:docMk/>
          <pc:sldMk cId="1401396609" sldId="402"/>
        </pc:sldMkLst>
      </pc:sldChg>
      <pc:sldChg chg="new del">
        <pc:chgData name="Andres Felipe Calderon Hurtado" userId="be4967cb-3c0c-4457-a3d5-38d39cfc7db0" providerId="ADAL" clId="{B782323A-4420-4F55-BFDF-99D89F34751F}" dt="2025-02-11T22:27:40.757" v="2437" actId="680"/>
        <pc:sldMkLst>
          <pc:docMk/>
          <pc:sldMk cId="2217099684" sldId="402"/>
        </pc:sldMkLst>
      </pc:sldChg>
      <pc:sldChg chg="add del">
        <pc:chgData name="Andres Felipe Calderon Hurtado" userId="be4967cb-3c0c-4457-a3d5-38d39cfc7db0" providerId="ADAL" clId="{B782323A-4420-4F55-BFDF-99D89F34751F}" dt="2025-02-10T05:28:17.044" v="234" actId="47"/>
        <pc:sldMkLst>
          <pc:docMk/>
          <pc:sldMk cId="2595307741" sldId="402"/>
        </pc:sldMkLst>
      </pc:sldChg>
      <pc:sldChg chg="addSp delSp modSp add mod">
        <pc:chgData name="Andres Felipe Calderon Hurtado" userId="be4967cb-3c0c-4457-a3d5-38d39cfc7db0" providerId="ADAL" clId="{B782323A-4420-4F55-BFDF-99D89F34751F}" dt="2025-02-11T22:31:34.420" v="2847" actId="27614"/>
        <pc:sldMkLst>
          <pc:docMk/>
          <pc:sldMk cId="236100767" sldId="403"/>
        </pc:sldMkLst>
      </pc:sldChg>
      <pc:sldMasterChg chg="delSldLayout">
        <pc:chgData name="Andres Felipe Calderon Hurtado" userId="be4967cb-3c0c-4457-a3d5-38d39cfc7db0" providerId="ADAL" clId="{B782323A-4420-4F55-BFDF-99D89F34751F}" dt="2025-02-10T05:51:20.879" v="827" actId="47"/>
        <pc:sldMasterMkLst>
          <pc:docMk/>
          <pc:sldMasterMk cId="3623885719" sldId="2147483669"/>
        </pc:sldMasterMkLst>
        <pc:sldLayoutChg chg="del">
          <pc:chgData name="Andres Felipe Calderon Hurtado" userId="be4967cb-3c0c-4457-a3d5-38d39cfc7db0" providerId="ADAL" clId="{B782323A-4420-4F55-BFDF-99D89F34751F}" dt="2025-02-10T05:51:20.879" v="827" actId="47"/>
          <pc:sldLayoutMkLst>
            <pc:docMk/>
            <pc:sldMasterMk cId="3623885719" sldId="2147483669"/>
            <pc:sldLayoutMk cId="3769977391" sldId="2147483688"/>
          </pc:sldLayoutMkLst>
        </pc:sldLayoutChg>
      </pc:sldMasterChg>
    </pc:docChg>
  </pc:docChgLst>
  <pc:docChgLst>
    <pc:chgData name="Mehrisadat Makki Alamdari" userId="c79e69ee-0b69-4699-875c-db03731a53d0" providerId="ADAL" clId="{971F8D91-7F60-49A4-B708-3A57ABC25534}"/>
    <pc:docChg chg="undo custSel addSld delSld modSld sldOrd modMainMaster modSection">
      <pc:chgData name="Mehrisadat Makki Alamdari" userId="c79e69ee-0b69-4699-875c-db03731a53d0" providerId="ADAL" clId="{971F8D91-7F60-49A4-B708-3A57ABC25534}" dt="2025-03-31T03:38:18.322" v="3222" actId="20577"/>
      <pc:docMkLst>
        <pc:docMk/>
      </pc:docMkLst>
      <pc:sldChg chg="addSp delSp modSp mod">
        <pc:chgData name="Mehrisadat Makki Alamdari" userId="c79e69ee-0b69-4699-875c-db03731a53d0" providerId="ADAL" clId="{971F8D91-7F60-49A4-B708-3A57ABC25534}" dt="2025-03-30T23:55:49.363" v="1131" actId="478"/>
        <pc:sldMkLst>
          <pc:docMk/>
          <pc:sldMk cId="912997189" sldId="275"/>
        </pc:sldMkLst>
      </pc:sldChg>
      <pc:sldChg chg="modSp mod">
        <pc:chgData name="Mehrisadat Makki Alamdari" userId="c79e69ee-0b69-4699-875c-db03731a53d0" providerId="ADAL" clId="{971F8D91-7F60-49A4-B708-3A57ABC25534}" dt="2025-02-12T22:49:54.401" v="2" actId="1076"/>
        <pc:sldMkLst>
          <pc:docMk/>
          <pc:sldMk cId="1510828862" sldId="293"/>
        </pc:sldMkLst>
      </pc:sldChg>
      <pc:sldChg chg="modSp mod">
        <pc:chgData name="Mehrisadat Makki Alamdari" userId="c79e69ee-0b69-4699-875c-db03731a53d0" providerId="ADAL" clId="{971F8D91-7F60-49A4-B708-3A57ABC25534}" dt="2025-02-13T01:24:18.711" v="546" actId="5793"/>
        <pc:sldMkLst>
          <pc:docMk/>
          <pc:sldMk cId="918833900" sldId="294"/>
        </pc:sldMkLst>
      </pc:sldChg>
      <pc:sldChg chg="modSp mod">
        <pc:chgData name="Mehrisadat Makki Alamdari" userId="c79e69ee-0b69-4699-875c-db03731a53d0" providerId="ADAL" clId="{971F8D91-7F60-49A4-B708-3A57ABC25534}" dt="2025-03-11T23:03:24.430" v="748" actId="1076"/>
        <pc:sldMkLst>
          <pc:docMk/>
          <pc:sldMk cId="3012306047" sldId="368"/>
        </pc:sldMkLst>
      </pc:sldChg>
      <pc:sldChg chg="addSp modSp mod">
        <pc:chgData name="Mehrisadat Makki Alamdari" userId="c79e69ee-0b69-4699-875c-db03731a53d0" providerId="ADAL" clId="{971F8D91-7F60-49A4-B708-3A57ABC25534}" dt="2025-02-13T01:27:59.911" v="564" actId="20577"/>
        <pc:sldMkLst>
          <pc:docMk/>
          <pc:sldMk cId="2753919079" sldId="369"/>
        </pc:sldMkLst>
      </pc:sldChg>
      <pc:sldChg chg="addSp modSp mod">
        <pc:chgData name="Mehrisadat Makki Alamdari" userId="c79e69ee-0b69-4699-875c-db03731a53d0" providerId="ADAL" clId="{971F8D91-7F60-49A4-B708-3A57ABC25534}" dt="2025-02-13T01:28:29.036" v="574" actId="14100"/>
        <pc:sldMkLst>
          <pc:docMk/>
          <pc:sldMk cId="1861505453" sldId="370"/>
        </pc:sldMkLst>
      </pc:sldChg>
      <pc:sldChg chg="addSp delSp modSp mod">
        <pc:chgData name="Mehrisadat Makki Alamdari" userId="c79e69ee-0b69-4699-875c-db03731a53d0" providerId="ADAL" clId="{971F8D91-7F60-49A4-B708-3A57ABC25534}" dt="2025-02-13T04:41:09.913" v="737" actId="21"/>
        <pc:sldMkLst>
          <pc:docMk/>
          <pc:sldMk cId="2713815191" sldId="372"/>
        </pc:sldMkLst>
      </pc:sldChg>
      <pc:sldChg chg="addSp modSp mod">
        <pc:chgData name="Mehrisadat Makki Alamdari" userId="c79e69ee-0b69-4699-875c-db03731a53d0" providerId="ADAL" clId="{971F8D91-7F60-49A4-B708-3A57ABC25534}" dt="2025-02-13T04:41:48.602" v="747" actId="1076"/>
        <pc:sldMkLst>
          <pc:docMk/>
          <pc:sldMk cId="2954883792" sldId="400"/>
        </pc:sldMkLst>
      </pc:sldChg>
      <pc:sldChg chg="addSp delSp modSp mod">
        <pc:chgData name="Mehrisadat Makki Alamdari" userId="c79e69ee-0b69-4699-875c-db03731a53d0" providerId="ADAL" clId="{971F8D91-7F60-49A4-B708-3A57ABC25534}" dt="2025-02-13T01:11:48.675" v="226" actId="1076"/>
        <pc:sldMkLst>
          <pc:docMk/>
          <pc:sldMk cId="236100767" sldId="403"/>
        </pc:sldMkLst>
      </pc:sldChg>
      <pc:sldChg chg="addSp delSp modSp new del mod">
        <pc:chgData name="Mehrisadat Makki Alamdari" userId="c79e69ee-0b69-4699-875c-db03731a53d0" providerId="ADAL" clId="{971F8D91-7F60-49A4-B708-3A57ABC25534}" dt="2025-02-13T01:19:32.078" v="517" actId="47"/>
        <pc:sldMkLst>
          <pc:docMk/>
          <pc:sldMk cId="424212795" sldId="404"/>
        </pc:sldMkLst>
      </pc:sldChg>
      <pc:sldChg chg="addSp delSp modSp new mod ord">
        <pc:chgData name="Mehrisadat Makki Alamdari" userId="c79e69ee-0b69-4699-875c-db03731a53d0" providerId="ADAL" clId="{971F8D91-7F60-49A4-B708-3A57ABC25534}" dt="2025-02-13T01:15:46.285" v="269" actId="14100"/>
        <pc:sldMkLst>
          <pc:docMk/>
          <pc:sldMk cId="3686898697" sldId="405"/>
        </pc:sldMkLst>
      </pc:sldChg>
      <pc:sldChg chg="addSp modSp new mod">
        <pc:chgData name="Mehrisadat Makki Alamdari" userId="c79e69ee-0b69-4699-875c-db03731a53d0" providerId="ADAL" clId="{971F8D91-7F60-49A4-B708-3A57ABC25534}" dt="2025-02-13T01:31:44.499" v="627" actId="1076"/>
        <pc:sldMkLst>
          <pc:docMk/>
          <pc:sldMk cId="423524912" sldId="406"/>
        </pc:sldMkLst>
      </pc:sldChg>
      <pc:sldChg chg="modSp add mod ord">
        <pc:chgData name="Mehrisadat Makki Alamdari" userId="c79e69ee-0b69-4699-875c-db03731a53d0" providerId="ADAL" clId="{971F8D91-7F60-49A4-B708-3A57ABC25534}" dt="2025-03-30T23:56:13.472" v="1133"/>
        <pc:sldMkLst>
          <pc:docMk/>
          <pc:sldMk cId="965503889" sldId="407"/>
        </pc:sldMkLst>
      </pc:sldChg>
      <pc:sldChg chg="delSp modSp add del mod">
        <pc:chgData name="Mehrisadat Makki Alamdari" userId="c79e69ee-0b69-4699-875c-db03731a53d0" providerId="ADAL" clId="{971F8D91-7F60-49A4-B708-3A57ABC25534}" dt="2025-03-30T23:50:41.832" v="994" actId="47"/>
        <pc:sldMkLst>
          <pc:docMk/>
          <pc:sldMk cId="2623077792" sldId="408"/>
        </pc:sldMkLst>
      </pc:sldChg>
      <pc:sldChg chg="addSp delSp modSp new mod">
        <pc:chgData name="Mehrisadat Makki Alamdari" userId="c79e69ee-0b69-4699-875c-db03731a53d0" providerId="ADAL" clId="{971F8D91-7F60-49A4-B708-3A57ABC25534}" dt="2025-03-30T23:55:16.163" v="1130" actId="20577"/>
        <pc:sldMkLst>
          <pc:docMk/>
          <pc:sldMk cId="1700219988" sldId="409"/>
        </pc:sldMkLst>
      </pc:sldChg>
      <pc:sldChg chg="new">
        <pc:chgData name="Mehrisadat Makki Alamdari" userId="c79e69ee-0b69-4699-875c-db03731a53d0" providerId="ADAL" clId="{971F8D91-7F60-49A4-B708-3A57ABC25534}" dt="2025-03-31T00:24:12.934" v="1134" actId="680"/>
        <pc:sldMkLst>
          <pc:docMk/>
          <pc:sldMk cId="2400959493" sldId="410"/>
        </pc:sldMkLst>
      </pc:sldChg>
      <pc:sldChg chg="modSp new mod">
        <pc:chgData name="Mehrisadat Makki Alamdari" userId="c79e69ee-0b69-4699-875c-db03731a53d0" providerId="ADAL" clId="{971F8D91-7F60-49A4-B708-3A57ABC25534}" dt="2025-03-31T00:30:56.986" v="2048" actId="1076"/>
        <pc:sldMkLst>
          <pc:docMk/>
          <pc:sldMk cId="2133193243" sldId="411"/>
        </pc:sldMkLst>
      </pc:sldChg>
      <pc:sldChg chg="modSp add mod">
        <pc:chgData name="Mehrisadat Makki Alamdari" userId="c79e69ee-0b69-4699-875c-db03731a53d0" providerId="ADAL" clId="{971F8D91-7F60-49A4-B708-3A57ABC25534}" dt="2025-03-31T02:49:10.323" v="2418" actId="20577"/>
        <pc:sldMkLst>
          <pc:docMk/>
          <pc:sldMk cId="1809530943" sldId="412"/>
        </pc:sldMkLst>
      </pc:sldChg>
      <pc:sldChg chg="modSp add mod">
        <pc:chgData name="Mehrisadat Makki Alamdari" userId="c79e69ee-0b69-4699-875c-db03731a53d0" providerId="ADAL" clId="{971F8D91-7F60-49A4-B708-3A57ABC25534}" dt="2025-03-31T03:38:18.322" v="3222" actId="20577"/>
        <pc:sldMkLst>
          <pc:docMk/>
          <pc:sldMk cId="74090241" sldId="413"/>
        </pc:sldMkLst>
      </pc:sldChg>
      <pc:sldMasterChg chg="modSldLayout">
        <pc:chgData name="Mehrisadat Makki Alamdari" userId="c79e69ee-0b69-4699-875c-db03731a53d0" providerId="ADAL" clId="{971F8D91-7F60-49A4-B708-3A57ABC25534}" dt="2025-02-12T22:49:44.930" v="1" actId="14100"/>
        <pc:sldMasterMkLst>
          <pc:docMk/>
          <pc:sldMasterMk cId="1803925614" sldId="2147483648"/>
        </pc:sldMasterMkLst>
        <pc:sldLayoutChg chg="modSp mod">
          <pc:chgData name="Mehrisadat Makki Alamdari" userId="c79e69ee-0b69-4699-875c-db03731a53d0" providerId="ADAL" clId="{971F8D91-7F60-49A4-B708-3A57ABC25534}" dt="2025-02-12T22:49:44.930" v="1" actId="14100"/>
          <pc:sldLayoutMkLst>
            <pc:docMk/>
            <pc:sldMasterMk cId="1803925614" sldId="2147483648"/>
            <pc:sldLayoutMk cId="4076737155" sldId="2147483650"/>
          </pc:sldLayoutMkLst>
        </pc:sldLayoutChg>
      </pc:sldMasterChg>
    </pc:docChg>
  </pc:docChgLst>
  <pc:docChgLst>
    <pc:chgData name="Mehrisadat Makki Alamdari" userId="c79e69ee-0b69-4699-875c-db03731a53d0" providerId="ADAL" clId="{B77E670C-28FC-4CD8-9301-9706D485544D}"/>
    <pc:docChg chg="undo custSel addSld delSld modSld sldOrd addMainMaster delMainMaster modMainMaster modSection">
      <pc:chgData name="Mehrisadat Makki Alamdari" userId="c79e69ee-0b69-4699-875c-db03731a53d0" providerId="ADAL" clId="{B77E670C-28FC-4CD8-9301-9706D485544D}" dt="2025-06-02T01:21:38.248" v="3235" actId="1076"/>
      <pc:docMkLst>
        <pc:docMk/>
      </pc:docMkLst>
      <pc:sldChg chg="addSp delSp modSp mod">
        <pc:chgData name="Mehrisadat Makki Alamdari" userId="c79e69ee-0b69-4699-875c-db03731a53d0" providerId="ADAL" clId="{B77E670C-28FC-4CD8-9301-9706D485544D}" dt="2025-06-02T00:59:59.088" v="2545" actId="20577"/>
        <pc:sldMkLst>
          <pc:docMk/>
          <pc:sldMk cId="912997189" sldId="275"/>
        </pc:sldMkLst>
        <pc:spChg chg="mod">
          <ac:chgData name="Mehrisadat Makki Alamdari" userId="c79e69ee-0b69-4699-875c-db03731a53d0" providerId="ADAL" clId="{B77E670C-28FC-4CD8-9301-9706D485544D}" dt="2025-06-02T00:59:59.088" v="2545" actId="20577"/>
          <ac:spMkLst>
            <pc:docMk/>
            <pc:sldMk cId="912997189" sldId="275"/>
            <ac:spMk id="2" creationId="{18DAF25B-6981-487F-803B-DED1765A4C15}"/>
          </ac:spMkLst>
        </pc:spChg>
        <pc:spChg chg="add mod">
          <ac:chgData name="Mehrisadat Makki Alamdari" userId="c79e69ee-0b69-4699-875c-db03731a53d0" providerId="ADAL" clId="{B77E670C-28FC-4CD8-9301-9706D485544D}" dt="2025-05-23T05:21:51.650" v="610" actId="1076"/>
          <ac:spMkLst>
            <pc:docMk/>
            <pc:sldMk cId="912997189" sldId="275"/>
            <ac:spMk id="6" creationId="{20A3361D-1833-20EE-F351-6E50C429C3CE}"/>
          </ac:spMkLst>
        </pc:spChg>
      </pc:sldChg>
      <pc:sldChg chg="del">
        <pc:chgData name="Mehrisadat Makki Alamdari" userId="c79e69ee-0b69-4699-875c-db03731a53d0" providerId="ADAL" clId="{B77E670C-28FC-4CD8-9301-9706D485544D}" dt="2025-05-30T03:42:53.987" v="917" actId="47"/>
        <pc:sldMkLst>
          <pc:docMk/>
          <pc:sldMk cId="1510828862" sldId="293"/>
        </pc:sldMkLst>
      </pc:sldChg>
      <pc:sldChg chg="addSp modSp del mod">
        <pc:chgData name="Mehrisadat Makki Alamdari" userId="c79e69ee-0b69-4699-875c-db03731a53d0" providerId="ADAL" clId="{B77E670C-28FC-4CD8-9301-9706D485544D}" dt="2025-06-02T01:00:29.821" v="2546" actId="47"/>
        <pc:sldMkLst>
          <pc:docMk/>
          <pc:sldMk cId="918833900" sldId="294"/>
        </pc:sldMkLst>
      </pc:sldChg>
      <pc:sldChg chg="addSp modSp mod">
        <pc:chgData name="Mehrisadat Makki Alamdari" userId="c79e69ee-0b69-4699-875c-db03731a53d0" providerId="ADAL" clId="{B77E670C-28FC-4CD8-9301-9706D485544D}" dt="2025-06-02T01:17:47.749" v="3234" actId="1076"/>
        <pc:sldMkLst>
          <pc:docMk/>
          <pc:sldMk cId="3840301124" sldId="361"/>
        </pc:sldMkLst>
        <pc:spChg chg="mod">
          <ac:chgData name="Mehrisadat Makki Alamdari" userId="c79e69ee-0b69-4699-875c-db03731a53d0" providerId="ADAL" clId="{B77E670C-28FC-4CD8-9301-9706D485544D}" dt="2025-05-30T05:51:40.701" v="1725" actId="2711"/>
          <ac:spMkLst>
            <pc:docMk/>
            <pc:sldMk cId="3840301124" sldId="361"/>
            <ac:spMk id="2" creationId="{2E5F29E0-1986-0829-005F-ADC97D961398}"/>
          </ac:spMkLst>
        </pc:spChg>
        <pc:spChg chg="add mod">
          <ac:chgData name="Mehrisadat Makki Alamdari" userId="c79e69ee-0b69-4699-875c-db03731a53d0" providerId="ADAL" clId="{B77E670C-28FC-4CD8-9301-9706D485544D}" dt="2025-05-30T05:51:46.877" v="1727" actId="114"/>
          <ac:spMkLst>
            <pc:docMk/>
            <pc:sldMk cId="3840301124" sldId="361"/>
            <ac:spMk id="4" creationId="{D2B85A62-E947-A93E-7AD5-F14414F62E0D}"/>
          </ac:spMkLst>
        </pc:spChg>
        <pc:spChg chg="mod">
          <ac:chgData name="Mehrisadat Makki Alamdari" userId="c79e69ee-0b69-4699-875c-db03731a53d0" providerId="ADAL" clId="{B77E670C-28FC-4CD8-9301-9706D485544D}" dt="2025-05-30T05:51:40.701" v="1725" actId="2711"/>
          <ac:spMkLst>
            <pc:docMk/>
            <pc:sldMk cId="3840301124" sldId="361"/>
            <ac:spMk id="9" creationId="{7224251C-2D60-5AAE-24F9-1CD2AAE07FA0}"/>
          </ac:spMkLst>
        </pc:spChg>
        <pc:picChg chg="mod">
          <ac:chgData name="Mehrisadat Makki Alamdari" userId="c79e69ee-0b69-4699-875c-db03731a53d0" providerId="ADAL" clId="{B77E670C-28FC-4CD8-9301-9706D485544D}" dt="2025-06-02T01:17:47.749" v="3234" actId="1076"/>
          <ac:picMkLst>
            <pc:docMk/>
            <pc:sldMk cId="3840301124" sldId="361"/>
            <ac:picMk id="6" creationId="{3B917DAD-8782-C60C-6ADD-61D04F1C4D7F}"/>
          </ac:picMkLst>
        </pc:picChg>
        <pc:picChg chg="mod">
          <ac:chgData name="Mehrisadat Makki Alamdari" userId="c79e69ee-0b69-4699-875c-db03731a53d0" providerId="ADAL" clId="{B77E670C-28FC-4CD8-9301-9706D485544D}" dt="2025-05-30T03:48:59.713" v="971" actId="1076"/>
          <ac:picMkLst>
            <pc:docMk/>
            <pc:sldMk cId="3840301124" sldId="361"/>
            <ac:picMk id="7" creationId="{45AB2A5A-C1B1-2DE5-DFCE-A16411ABAD25}"/>
          </ac:picMkLst>
        </pc:picChg>
      </pc:sldChg>
      <pc:sldChg chg="addSp modSp mod">
        <pc:chgData name="Mehrisadat Makki Alamdari" userId="c79e69ee-0b69-4699-875c-db03731a53d0" providerId="ADAL" clId="{B77E670C-28FC-4CD8-9301-9706D485544D}" dt="2025-05-30T05:40:08.997" v="1600" actId="167"/>
        <pc:sldMkLst>
          <pc:docMk/>
          <pc:sldMk cId="1474194431" sldId="363"/>
        </pc:sldMkLst>
        <pc:spChg chg="mod">
          <ac:chgData name="Mehrisadat Makki Alamdari" userId="c79e69ee-0b69-4699-875c-db03731a53d0" providerId="ADAL" clId="{B77E670C-28FC-4CD8-9301-9706D485544D}" dt="2025-05-30T03:26:31.885" v="706" actId="1076"/>
          <ac:spMkLst>
            <pc:docMk/>
            <pc:sldMk cId="1474194431" sldId="363"/>
            <ac:spMk id="3" creationId="{37992328-ED5F-6361-41B8-D2BD6541B435}"/>
          </ac:spMkLst>
        </pc:spChg>
        <pc:spChg chg="mod">
          <ac:chgData name="Mehrisadat Makki Alamdari" userId="c79e69ee-0b69-4699-875c-db03731a53d0" providerId="ADAL" clId="{B77E670C-28FC-4CD8-9301-9706D485544D}" dt="2025-05-30T03:26:29.558" v="705" actId="1076"/>
          <ac:spMkLst>
            <pc:docMk/>
            <pc:sldMk cId="1474194431" sldId="363"/>
            <ac:spMk id="4" creationId="{CA0AE416-E8F4-A49B-C91F-04B5D13876E5}"/>
          </ac:spMkLst>
        </pc:spChg>
        <pc:grpChg chg="mod">
          <ac:chgData name="Mehrisadat Makki Alamdari" userId="c79e69ee-0b69-4699-875c-db03731a53d0" providerId="ADAL" clId="{B77E670C-28FC-4CD8-9301-9706D485544D}" dt="2025-05-30T05:39:58.707" v="1596" actId="1076"/>
          <ac:grpSpMkLst>
            <pc:docMk/>
            <pc:sldMk cId="1474194431" sldId="363"/>
            <ac:grpSpMk id="7" creationId="{8EF64EB4-B0B6-13E2-FE96-0EEC110E0F31}"/>
          </ac:grpSpMkLst>
        </pc:grpChg>
        <pc:picChg chg="mod">
          <ac:chgData name="Mehrisadat Makki Alamdari" userId="c79e69ee-0b69-4699-875c-db03731a53d0" providerId="ADAL" clId="{B77E670C-28FC-4CD8-9301-9706D485544D}" dt="2025-05-30T05:39:57.028" v="1595" actId="1076"/>
          <ac:picMkLst>
            <pc:docMk/>
            <pc:sldMk cId="1474194431" sldId="363"/>
            <ac:picMk id="5" creationId="{E468C25D-80BA-B82C-43FF-ACE65EB747E7}"/>
          </ac:picMkLst>
        </pc:picChg>
        <pc:picChg chg="add mod ord">
          <ac:chgData name="Mehrisadat Makki Alamdari" userId="c79e69ee-0b69-4699-875c-db03731a53d0" providerId="ADAL" clId="{B77E670C-28FC-4CD8-9301-9706D485544D}" dt="2025-05-30T05:40:08.997" v="1600" actId="167"/>
          <ac:picMkLst>
            <pc:docMk/>
            <pc:sldMk cId="1474194431" sldId="363"/>
            <ac:picMk id="16" creationId="{71EECB05-A029-B5C4-8897-E3E3C152F464}"/>
          </ac:picMkLst>
        </pc:picChg>
      </pc:sldChg>
      <pc:sldChg chg="addSp delSp modSp mod">
        <pc:chgData name="Mehrisadat Makki Alamdari" userId="c79e69ee-0b69-4699-875c-db03731a53d0" providerId="ADAL" clId="{B77E670C-28FC-4CD8-9301-9706D485544D}" dt="2025-05-30T04:45:26.425" v="1289" actId="1076"/>
        <pc:sldMkLst>
          <pc:docMk/>
          <pc:sldMk cId="3346481344" sldId="365"/>
        </pc:sldMkLst>
        <pc:spChg chg="mod">
          <ac:chgData name="Mehrisadat Makki Alamdari" userId="c79e69ee-0b69-4699-875c-db03731a53d0" providerId="ADAL" clId="{B77E670C-28FC-4CD8-9301-9706D485544D}" dt="2025-05-30T04:45:15.516" v="1286" actId="2711"/>
          <ac:spMkLst>
            <pc:docMk/>
            <pc:sldMk cId="3346481344" sldId="365"/>
            <ac:spMk id="2" creationId="{33815C16-8CE1-34FC-7841-302230044296}"/>
          </ac:spMkLst>
        </pc:spChg>
        <pc:spChg chg="mod">
          <ac:chgData name="Mehrisadat Makki Alamdari" userId="c79e69ee-0b69-4699-875c-db03731a53d0" providerId="ADAL" clId="{B77E670C-28FC-4CD8-9301-9706D485544D}" dt="2025-05-30T04:45:15.516" v="1286" actId="2711"/>
          <ac:spMkLst>
            <pc:docMk/>
            <pc:sldMk cId="3346481344" sldId="365"/>
            <ac:spMk id="3" creationId="{D266AA4F-55DF-5BEE-101D-D324FDD128A0}"/>
          </ac:spMkLst>
        </pc:spChg>
        <pc:spChg chg="add mod">
          <ac:chgData name="Mehrisadat Makki Alamdari" userId="c79e69ee-0b69-4699-875c-db03731a53d0" providerId="ADAL" clId="{B77E670C-28FC-4CD8-9301-9706D485544D}" dt="2025-05-30T04:45:15.516" v="1286" actId="2711"/>
          <ac:spMkLst>
            <pc:docMk/>
            <pc:sldMk cId="3346481344" sldId="365"/>
            <ac:spMk id="31" creationId="{174FFB1D-3EF7-2596-54F0-4F1C95632862}"/>
          </ac:spMkLst>
        </pc:spChg>
        <pc:spChg chg="add mod">
          <ac:chgData name="Mehrisadat Makki Alamdari" userId="c79e69ee-0b69-4699-875c-db03731a53d0" providerId="ADAL" clId="{B77E670C-28FC-4CD8-9301-9706D485544D}" dt="2025-05-30T04:45:15.516" v="1286" actId="2711"/>
          <ac:spMkLst>
            <pc:docMk/>
            <pc:sldMk cId="3346481344" sldId="365"/>
            <ac:spMk id="32" creationId="{3B7C24D3-FA65-E2D4-C18F-4AABAA7D49E4}"/>
          </ac:spMkLst>
        </pc:spChg>
        <pc:spChg chg="add mod">
          <ac:chgData name="Mehrisadat Makki Alamdari" userId="c79e69ee-0b69-4699-875c-db03731a53d0" providerId="ADAL" clId="{B77E670C-28FC-4CD8-9301-9706D485544D}" dt="2025-05-30T04:45:15.516" v="1286" actId="2711"/>
          <ac:spMkLst>
            <pc:docMk/>
            <pc:sldMk cId="3346481344" sldId="365"/>
            <ac:spMk id="34" creationId="{490CF8CA-E985-C989-93F4-BFE2A4C805F9}"/>
          </ac:spMkLst>
        </pc:spChg>
        <pc:picChg chg="add mod ord modCrop">
          <ac:chgData name="Mehrisadat Makki Alamdari" userId="c79e69ee-0b69-4699-875c-db03731a53d0" providerId="ADAL" clId="{B77E670C-28FC-4CD8-9301-9706D485544D}" dt="2025-05-30T04:45:26.425" v="1289" actId="1076"/>
          <ac:picMkLst>
            <pc:docMk/>
            <pc:sldMk cId="3346481344" sldId="365"/>
            <ac:picMk id="8" creationId="{A3D0F4C3-E535-4708-B5FE-109EBAF1B2DF}"/>
          </ac:picMkLst>
        </pc:picChg>
        <pc:picChg chg="add mod">
          <ac:chgData name="Mehrisadat Makki Alamdari" userId="c79e69ee-0b69-4699-875c-db03731a53d0" providerId="ADAL" clId="{B77E670C-28FC-4CD8-9301-9706D485544D}" dt="2025-05-30T04:37:49.500" v="1249" actId="1076"/>
          <ac:picMkLst>
            <pc:docMk/>
            <pc:sldMk cId="3346481344" sldId="365"/>
            <ac:picMk id="26" creationId="{F2A5F125-BEF4-D97C-B774-8C23F7365D1D}"/>
          </ac:picMkLst>
        </pc:picChg>
      </pc:sldChg>
      <pc:sldChg chg="del">
        <pc:chgData name="Mehrisadat Makki Alamdari" userId="c79e69ee-0b69-4699-875c-db03731a53d0" providerId="ADAL" clId="{B77E670C-28FC-4CD8-9301-9706D485544D}" dt="2025-05-30T03:42:06.714" v="909" actId="47"/>
        <pc:sldMkLst>
          <pc:docMk/>
          <pc:sldMk cId="4292190803" sldId="366"/>
        </pc:sldMkLst>
      </pc:sldChg>
      <pc:sldChg chg="del">
        <pc:chgData name="Mehrisadat Makki Alamdari" userId="c79e69ee-0b69-4699-875c-db03731a53d0" providerId="ADAL" clId="{B77E670C-28FC-4CD8-9301-9706D485544D}" dt="2025-05-30T03:42:12.782" v="910" actId="47"/>
        <pc:sldMkLst>
          <pc:docMk/>
          <pc:sldMk cId="1503276322" sldId="367"/>
        </pc:sldMkLst>
      </pc:sldChg>
      <pc:sldChg chg="del">
        <pc:chgData name="Mehrisadat Makki Alamdari" userId="c79e69ee-0b69-4699-875c-db03731a53d0" providerId="ADAL" clId="{B77E670C-28FC-4CD8-9301-9706D485544D}" dt="2025-05-30T03:42:32.271" v="912" actId="47"/>
        <pc:sldMkLst>
          <pc:docMk/>
          <pc:sldMk cId="3012306047" sldId="368"/>
        </pc:sldMkLst>
      </pc:sldChg>
      <pc:sldChg chg="del">
        <pc:chgData name="Mehrisadat Makki Alamdari" userId="c79e69ee-0b69-4699-875c-db03731a53d0" providerId="ADAL" clId="{B77E670C-28FC-4CD8-9301-9706D485544D}" dt="2025-05-30T03:42:36.252" v="913" actId="47"/>
        <pc:sldMkLst>
          <pc:docMk/>
          <pc:sldMk cId="2753919079" sldId="369"/>
        </pc:sldMkLst>
      </pc:sldChg>
      <pc:sldChg chg="del">
        <pc:chgData name="Mehrisadat Makki Alamdari" userId="c79e69ee-0b69-4699-875c-db03731a53d0" providerId="ADAL" clId="{B77E670C-28FC-4CD8-9301-9706D485544D}" dt="2025-05-30T03:42:37.899" v="914" actId="47"/>
        <pc:sldMkLst>
          <pc:docMk/>
          <pc:sldMk cId="1861505453" sldId="370"/>
        </pc:sldMkLst>
      </pc:sldChg>
      <pc:sldChg chg="del">
        <pc:chgData name="Mehrisadat Makki Alamdari" userId="c79e69ee-0b69-4699-875c-db03731a53d0" providerId="ADAL" clId="{B77E670C-28FC-4CD8-9301-9706D485544D}" dt="2025-05-30T03:42:39.829" v="915" actId="47"/>
        <pc:sldMkLst>
          <pc:docMk/>
          <pc:sldMk cId="2713815191" sldId="372"/>
        </pc:sldMkLst>
      </pc:sldChg>
      <pc:sldChg chg="del">
        <pc:chgData name="Mehrisadat Makki Alamdari" userId="c79e69ee-0b69-4699-875c-db03731a53d0" providerId="ADAL" clId="{B77E670C-28FC-4CD8-9301-9706D485544D}" dt="2025-05-30T03:42:28.523" v="911" actId="47"/>
        <pc:sldMkLst>
          <pc:docMk/>
          <pc:sldMk cId="2623552218" sldId="398"/>
        </pc:sldMkLst>
      </pc:sldChg>
      <pc:sldChg chg="del">
        <pc:chgData name="Mehrisadat Makki Alamdari" userId="c79e69ee-0b69-4699-875c-db03731a53d0" providerId="ADAL" clId="{B77E670C-28FC-4CD8-9301-9706D485544D}" dt="2025-05-30T03:42:58.533" v="918" actId="47"/>
        <pc:sldMkLst>
          <pc:docMk/>
          <pc:sldMk cId="518610931" sldId="399"/>
        </pc:sldMkLst>
      </pc:sldChg>
      <pc:sldChg chg="del">
        <pc:chgData name="Mehrisadat Makki Alamdari" userId="c79e69ee-0b69-4699-875c-db03731a53d0" providerId="ADAL" clId="{B77E670C-28FC-4CD8-9301-9706D485544D}" dt="2025-05-30T03:42:41.866" v="916" actId="47"/>
        <pc:sldMkLst>
          <pc:docMk/>
          <pc:sldMk cId="2954883792" sldId="400"/>
        </pc:sldMkLst>
      </pc:sldChg>
      <pc:sldChg chg="del">
        <pc:chgData name="Mehrisadat Makki Alamdari" userId="c79e69ee-0b69-4699-875c-db03731a53d0" providerId="ADAL" clId="{B77E670C-28FC-4CD8-9301-9706D485544D}" dt="2025-05-30T03:42:58.533" v="918" actId="47"/>
        <pc:sldMkLst>
          <pc:docMk/>
          <pc:sldMk cId="2934190142" sldId="401"/>
        </pc:sldMkLst>
      </pc:sldChg>
      <pc:sldChg chg="del">
        <pc:chgData name="Mehrisadat Makki Alamdari" userId="c79e69ee-0b69-4699-875c-db03731a53d0" providerId="ADAL" clId="{B77E670C-28FC-4CD8-9301-9706D485544D}" dt="2025-05-30T03:42:58.533" v="918" actId="47"/>
        <pc:sldMkLst>
          <pc:docMk/>
          <pc:sldMk cId="1401396609" sldId="402"/>
        </pc:sldMkLst>
      </pc:sldChg>
      <pc:sldChg chg="del">
        <pc:chgData name="Mehrisadat Makki Alamdari" userId="c79e69ee-0b69-4699-875c-db03731a53d0" providerId="ADAL" clId="{B77E670C-28FC-4CD8-9301-9706D485544D}" dt="2025-05-30T03:42:58.533" v="918" actId="47"/>
        <pc:sldMkLst>
          <pc:docMk/>
          <pc:sldMk cId="236100767" sldId="403"/>
        </pc:sldMkLst>
      </pc:sldChg>
      <pc:sldChg chg="del">
        <pc:chgData name="Mehrisadat Makki Alamdari" userId="c79e69ee-0b69-4699-875c-db03731a53d0" providerId="ADAL" clId="{B77E670C-28FC-4CD8-9301-9706D485544D}" dt="2025-05-30T03:42:53.987" v="917" actId="47"/>
        <pc:sldMkLst>
          <pc:docMk/>
          <pc:sldMk cId="3686898697" sldId="405"/>
        </pc:sldMkLst>
      </pc:sldChg>
      <pc:sldChg chg="del">
        <pc:chgData name="Mehrisadat Makki Alamdari" userId="c79e69ee-0b69-4699-875c-db03731a53d0" providerId="ADAL" clId="{B77E670C-28FC-4CD8-9301-9706D485544D}" dt="2025-05-30T03:42:53.987" v="917" actId="47"/>
        <pc:sldMkLst>
          <pc:docMk/>
          <pc:sldMk cId="423524912" sldId="406"/>
        </pc:sldMkLst>
      </pc:sldChg>
      <pc:sldChg chg="del">
        <pc:chgData name="Mehrisadat Makki Alamdari" userId="c79e69ee-0b69-4699-875c-db03731a53d0" providerId="ADAL" clId="{B77E670C-28FC-4CD8-9301-9706D485544D}" dt="2025-05-30T03:42:53.987" v="917" actId="47"/>
        <pc:sldMkLst>
          <pc:docMk/>
          <pc:sldMk cId="965503889" sldId="407"/>
        </pc:sldMkLst>
      </pc:sldChg>
      <pc:sldChg chg="del">
        <pc:chgData name="Mehrisadat Makki Alamdari" userId="c79e69ee-0b69-4699-875c-db03731a53d0" providerId="ADAL" clId="{B77E670C-28FC-4CD8-9301-9706D485544D}" dt="2025-05-30T03:42:53.987" v="917" actId="47"/>
        <pc:sldMkLst>
          <pc:docMk/>
          <pc:sldMk cId="1700219988" sldId="409"/>
        </pc:sldMkLst>
      </pc:sldChg>
      <pc:sldChg chg="del">
        <pc:chgData name="Mehrisadat Makki Alamdari" userId="c79e69ee-0b69-4699-875c-db03731a53d0" providerId="ADAL" clId="{B77E670C-28FC-4CD8-9301-9706D485544D}" dt="2025-05-30T03:42:53.987" v="917" actId="47"/>
        <pc:sldMkLst>
          <pc:docMk/>
          <pc:sldMk cId="2400959493" sldId="410"/>
        </pc:sldMkLst>
      </pc:sldChg>
      <pc:sldChg chg="del">
        <pc:chgData name="Mehrisadat Makki Alamdari" userId="c79e69ee-0b69-4699-875c-db03731a53d0" providerId="ADAL" clId="{B77E670C-28FC-4CD8-9301-9706D485544D}" dt="2025-05-30T03:42:53.987" v="917" actId="47"/>
        <pc:sldMkLst>
          <pc:docMk/>
          <pc:sldMk cId="2133193243" sldId="411"/>
        </pc:sldMkLst>
      </pc:sldChg>
      <pc:sldChg chg="del">
        <pc:chgData name="Mehrisadat Makki Alamdari" userId="c79e69ee-0b69-4699-875c-db03731a53d0" providerId="ADAL" clId="{B77E670C-28FC-4CD8-9301-9706D485544D}" dt="2025-05-30T03:42:53.987" v="917" actId="47"/>
        <pc:sldMkLst>
          <pc:docMk/>
          <pc:sldMk cId="1809530943" sldId="412"/>
        </pc:sldMkLst>
      </pc:sldChg>
      <pc:sldChg chg="del">
        <pc:chgData name="Mehrisadat Makki Alamdari" userId="c79e69ee-0b69-4699-875c-db03731a53d0" providerId="ADAL" clId="{B77E670C-28FC-4CD8-9301-9706D485544D}" dt="2025-05-30T03:42:53.987" v="917" actId="47"/>
        <pc:sldMkLst>
          <pc:docMk/>
          <pc:sldMk cId="74090241" sldId="413"/>
        </pc:sldMkLst>
      </pc:sldChg>
      <pc:sldChg chg="add del">
        <pc:chgData name="Mehrisadat Makki Alamdari" userId="c79e69ee-0b69-4699-875c-db03731a53d0" providerId="ADAL" clId="{B77E670C-28FC-4CD8-9301-9706D485544D}" dt="2025-05-23T03:45:15.452" v="17"/>
        <pc:sldMkLst>
          <pc:docMk/>
          <pc:sldMk cId="2933472436" sldId="414"/>
        </pc:sldMkLst>
      </pc:sldChg>
      <pc:sldChg chg="addSp delSp modSp add mod">
        <pc:chgData name="Mehrisadat Makki Alamdari" userId="c79e69ee-0b69-4699-875c-db03731a53d0" providerId="ADAL" clId="{B77E670C-28FC-4CD8-9301-9706D485544D}" dt="2025-06-02T01:02:55.299" v="2644" actId="27636"/>
        <pc:sldMkLst>
          <pc:docMk/>
          <pc:sldMk cId="3616668165" sldId="414"/>
        </pc:sldMkLst>
        <pc:spChg chg="add del mod">
          <ac:chgData name="Mehrisadat Makki Alamdari" userId="c79e69ee-0b69-4699-875c-db03731a53d0" providerId="ADAL" clId="{B77E670C-28FC-4CD8-9301-9706D485544D}" dt="2025-06-02T01:02:55.299" v="2644" actId="27636"/>
          <ac:spMkLst>
            <pc:docMk/>
            <pc:sldMk cId="3616668165" sldId="414"/>
            <ac:spMk id="3" creationId="{6CEFACE1-632B-C442-0FA7-6F7BC4E91E01}"/>
          </ac:spMkLst>
        </pc:spChg>
        <pc:spChg chg="add mod">
          <ac:chgData name="Mehrisadat Makki Alamdari" userId="c79e69ee-0b69-4699-875c-db03731a53d0" providerId="ADAL" clId="{B77E670C-28FC-4CD8-9301-9706D485544D}" dt="2025-05-30T04:04:47.948" v="1078" actId="1076"/>
          <ac:spMkLst>
            <pc:docMk/>
            <pc:sldMk cId="3616668165" sldId="414"/>
            <ac:spMk id="41" creationId="{A16A2ACF-146F-52B4-8FBF-66EB588A9890}"/>
          </ac:spMkLst>
        </pc:spChg>
        <pc:spChg chg="add mod">
          <ac:chgData name="Mehrisadat Makki Alamdari" userId="c79e69ee-0b69-4699-875c-db03731a53d0" providerId="ADAL" clId="{B77E670C-28FC-4CD8-9301-9706D485544D}" dt="2025-05-30T04:04:39.074" v="1076" actId="255"/>
          <ac:spMkLst>
            <pc:docMk/>
            <pc:sldMk cId="3616668165" sldId="414"/>
            <ac:spMk id="43" creationId="{566D19AA-A318-D43D-BC2E-B0209DA3D8E1}"/>
          </ac:spMkLst>
        </pc:spChg>
        <pc:spChg chg="add mod ord">
          <ac:chgData name="Mehrisadat Makki Alamdari" userId="c79e69ee-0b69-4699-875c-db03731a53d0" providerId="ADAL" clId="{B77E670C-28FC-4CD8-9301-9706D485544D}" dt="2025-05-30T04:04:29.902" v="1075" actId="255"/>
          <ac:spMkLst>
            <pc:docMk/>
            <pc:sldMk cId="3616668165" sldId="414"/>
            <ac:spMk id="45" creationId="{EF5CD073-5199-89D9-9D83-BC7017C1BB7D}"/>
          </ac:spMkLst>
        </pc:spChg>
        <pc:spChg chg="add mod">
          <ac:chgData name="Mehrisadat Makki Alamdari" userId="c79e69ee-0b69-4699-875c-db03731a53d0" providerId="ADAL" clId="{B77E670C-28FC-4CD8-9301-9706D485544D}" dt="2025-05-30T04:04:13.494" v="1073" actId="14100"/>
          <ac:spMkLst>
            <pc:docMk/>
            <pc:sldMk cId="3616668165" sldId="414"/>
            <ac:spMk id="49" creationId="{8330AD11-0D3E-8768-76E9-7ABF5ED0930E}"/>
          </ac:spMkLst>
        </pc:spChg>
        <pc:picChg chg="add mod">
          <ac:chgData name="Mehrisadat Makki Alamdari" userId="c79e69ee-0b69-4699-875c-db03731a53d0" providerId="ADAL" clId="{B77E670C-28FC-4CD8-9301-9706D485544D}" dt="2025-05-23T05:04:38.378" v="211" actId="1076"/>
          <ac:picMkLst>
            <pc:docMk/>
            <pc:sldMk cId="3616668165" sldId="414"/>
            <ac:picMk id="35" creationId="{DF5F46DB-CB14-8FA3-8A62-6F76FF7FAAC5}"/>
          </ac:picMkLst>
        </pc:picChg>
        <pc:picChg chg="add mod">
          <ac:chgData name="Mehrisadat Makki Alamdari" userId="c79e69ee-0b69-4699-875c-db03731a53d0" providerId="ADAL" clId="{B77E670C-28FC-4CD8-9301-9706D485544D}" dt="2025-05-30T04:04:09.865" v="1072" actId="14100"/>
          <ac:picMkLst>
            <pc:docMk/>
            <pc:sldMk cId="3616668165" sldId="414"/>
            <ac:picMk id="47" creationId="{655D8888-2662-161E-F6AE-ECC36400AF76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6-02T01:02:50.717" v="2642" actId="20577"/>
        <pc:sldMkLst>
          <pc:docMk/>
          <pc:sldMk cId="1163966556" sldId="415"/>
        </pc:sldMkLst>
        <pc:spChg chg="mod">
          <ac:chgData name="Mehrisadat Makki Alamdari" userId="c79e69ee-0b69-4699-875c-db03731a53d0" providerId="ADAL" clId="{B77E670C-28FC-4CD8-9301-9706D485544D}" dt="2025-06-02T01:02:50.717" v="2642" actId="20577"/>
          <ac:spMkLst>
            <pc:docMk/>
            <pc:sldMk cId="1163966556" sldId="415"/>
            <ac:spMk id="3" creationId="{FA2C8D1C-AA05-E6A6-B65A-BF11B19B4232}"/>
          </ac:spMkLst>
        </pc:spChg>
        <pc:spChg chg="add mod">
          <ac:chgData name="Mehrisadat Makki Alamdari" userId="c79e69ee-0b69-4699-875c-db03731a53d0" providerId="ADAL" clId="{B77E670C-28FC-4CD8-9301-9706D485544D}" dt="2025-06-02T01:01:17.171" v="2547" actId="1076"/>
          <ac:spMkLst>
            <pc:docMk/>
            <pc:sldMk cId="1163966556" sldId="415"/>
            <ac:spMk id="11" creationId="{D3A0AF88-D5B3-3363-8550-D72A6A34B9DA}"/>
          </ac:spMkLst>
        </pc:spChg>
        <pc:picChg chg="add mod">
          <ac:chgData name="Mehrisadat Makki Alamdari" userId="c79e69ee-0b69-4699-875c-db03731a53d0" providerId="ADAL" clId="{B77E670C-28FC-4CD8-9301-9706D485544D}" dt="2025-06-02T01:02:40.294" v="2639"/>
          <ac:picMkLst>
            <pc:docMk/>
            <pc:sldMk cId="1163966556" sldId="415"/>
            <ac:picMk id="5" creationId="{1D6A7B51-F44E-62DA-A716-D68501976925}"/>
          </ac:picMkLst>
        </pc:picChg>
        <pc:picChg chg="add mod">
          <ac:chgData name="Mehrisadat Makki Alamdari" userId="c79e69ee-0b69-4699-875c-db03731a53d0" providerId="ADAL" clId="{B77E670C-28FC-4CD8-9301-9706D485544D}" dt="2025-06-02T01:01:51.041" v="2573"/>
          <ac:picMkLst>
            <pc:docMk/>
            <pc:sldMk cId="1163966556" sldId="415"/>
            <ac:picMk id="7" creationId="{E7504211-7069-89E0-B1BB-EED35067A852}"/>
          </ac:picMkLst>
        </pc:picChg>
        <pc:picChg chg="add mod">
          <ac:chgData name="Mehrisadat Makki Alamdari" userId="c79e69ee-0b69-4699-875c-db03731a53d0" providerId="ADAL" clId="{B77E670C-28FC-4CD8-9301-9706D485544D}" dt="2025-06-02T01:02:11.562" v="2614"/>
          <ac:picMkLst>
            <pc:docMk/>
            <pc:sldMk cId="1163966556" sldId="415"/>
            <ac:picMk id="9" creationId="{C360277F-239B-85A2-363B-CE68259EFC92}"/>
          </ac:picMkLst>
        </pc:picChg>
      </pc:sldChg>
      <pc:sldChg chg="modSp add mod">
        <pc:chgData name="Mehrisadat Makki Alamdari" userId="c79e69ee-0b69-4699-875c-db03731a53d0" providerId="ADAL" clId="{B77E670C-28FC-4CD8-9301-9706D485544D}" dt="2025-06-02T01:03:39.608" v="2693" actId="20577"/>
        <pc:sldMkLst>
          <pc:docMk/>
          <pc:sldMk cId="945340221" sldId="416"/>
        </pc:sldMkLst>
        <pc:spChg chg="mod">
          <ac:chgData name="Mehrisadat Makki Alamdari" userId="c79e69ee-0b69-4699-875c-db03731a53d0" providerId="ADAL" clId="{B77E670C-28FC-4CD8-9301-9706D485544D}" dt="2025-06-02T01:03:39.608" v="2693" actId="20577"/>
          <ac:spMkLst>
            <pc:docMk/>
            <pc:sldMk cId="945340221" sldId="416"/>
            <ac:spMk id="5" creationId="{E0EE1F48-B0E8-B6CA-F730-EFF8238A6788}"/>
          </ac:spMkLst>
        </pc:spChg>
      </pc:sldChg>
      <pc:sldChg chg="addSp delSp modSp add mod">
        <pc:chgData name="Mehrisadat Makki Alamdari" userId="c79e69ee-0b69-4699-875c-db03731a53d0" providerId="ADAL" clId="{B77E670C-28FC-4CD8-9301-9706D485544D}" dt="2025-06-02T01:09:43.737" v="3168"/>
        <pc:sldMkLst>
          <pc:docMk/>
          <pc:sldMk cId="48609995" sldId="417"/>
        </pc:sldMkLst>
        <pc:spChg chg="mod">
          <ac:chgData name="Mehrisadat Makki Alamdari" userId="c79e69ee-0b69-4699-875c-db03731a53d0" providerId="ADAL" clId="{B77E670C-28FC-4CD8-9301-9706D485544D}" dt="2025-05-30T05:51:35.132" v="1724" actId="2711"/>
          <ac:spMkLst>
            <pc:docMk/>
            <pc:sldMk cId="48609995" sldId="417"/>
            <ac:spMk id="2" creationId="{38B6571D-829E-D810-532F-9E216A48F895}"/>
          </ac:spMkLst>
        </pc:spChg>
        <pc:spChg chg="add mod">
          <ac:chgData name="Mehrisadat Makki Alamdari" userId="c79e69ee-0b69-4699-875c-db03731a53d0" providerId="ADAL" clId="{B77E670C-28FC-4CD8-9301-9706D485544D}" dt="2025-05-30T05:51:35.132" v="1724" actId="2711"/>
          <ac:spMkLst>
            <pc:docMk/>
            <pc:sldMk cId="48609995" sldId="417"/>
            <ac:spMk id="8" creationId="{0B4C1DA9-BF50-6CA4-0015-2BC92DA6E658}"/>
          </ac:spMkLst>
        </pc:spChg>
        <pc:spChg chg="mod">
          <ac:chgData name="Mehrisadat Makki Alamdari" userId="c79e69ee-0b69-4699-875c-db03731a53d0" providerId="ADAL" clId="{B77E670C-28FC-4CD8-9301-9706D485544D}" dt="2025-05-30T05:51:35.132" v="1724" actId="2711"/>
          <ac:spMkLst>
            <pc:docMk/>
            <pc:sldMk cId="48609995" sldId="417"/>
            <ac:spMk id="9" creationId="{216E3D0C-B9A9-EFDA-4DC8-EC65E98D2459}"/>
          </ac:spMkLst>
        </pc:spChg>
        <pc:spChg chg="add mod">
          <ac:chgData name="Mehrisadat Makki Alamdari" userId="c79e69ee-0b69-4699-875c-db03731a53d0" providerId="ADAL" clId="{B77E670C-28FC-4CD8-9301-9706D485544D}" dt="2025-05-30T05:51:35.132" v="1724" actId="2711"/>
          <ac:spMkLst>
            <pc:docMk/>
            <pc:sldMk cId="48609995" sldId="417"/>
            <ac:spMk id="19" creationId="{D72EB914-A77E-F994-BA42-46D874738291}"/>
          </ac:spMkLst>
        </pc:spChg>
        <pc:picChg chg="add mod modCrop">
          <ac:chgData name="Mehrisadat Makki Alamdari" userId="c79e69ee-0b69-4699-875c-db03731a53d0" providerId="ADAL" clId="{B77E670C-28FC-4CD8-9301-9706D485544D}" dt="2025-05-30T04:40:51.017" v="1272" actId="1076"/>
          <ac:picMkLst>
            <pc:docMk/>
            <pc:sldMk cId="48609995" sldId="417"/>
            <ac:picMk id="4" creationId="{E9708499-9A58-023D-C60D-C6CAC6501F22}"/>
          </ac:picMkLst>
        </pc:picChg>
        <pc:picChg chg="add mod">
          <ac:chgData name="Mehrisadat Makki Alamdari" userId="c79e69ee-0b69-4699-875c-db03731a53d0" providerId="ADAL" clId="{B77E670C-28FC-4CD8-9301-9706D485544D}" dt="2025-06-02T01:09:43.737" v="3168"/>
          <ac:picMkLst>
            <pc:docMk/>
            <pc:sldMk cId="48609995" sldId="417"/>
            <ac:picMk id="11" creationId="{00F2F831-CA22-5B9E-7394-B9E219EBA5C9}"/>
          </ac:picMkLst>
        </pc:picChg>
        <pc:picChg chg="add mod">
          <ac:chgData name="Mehrisadat Makki Alamdari" userId="c79e69ee-0b69-4699-875c-db03731a53d0" providerId="ADAL" clId="{B77E670C-28FC-4CD8-9301-9706D485544D}" dt="2025-05-30T03:24:22.108" v="673" actId="1076"/>
          <ac:picMkLst>
            <pc:docMk/>
            <pc:sldMk cId="48609995" sldId="417"/>
            <ac:picMk id="13" creationId="{084A85EA-3480-B2C1-4D9A-69114A22232D}"/>
          </ac:picMkLst>
        </pc:picChg>
        <pc:picChg chg="add mod modCrop">
          <ac:chgData name="Mehrisadat Makki Alamdari" userId="c79e69ee-0b69-4699-875c-db03731a53d0" providerId="ADAL" clId="{B77E670C-28FC-4CD8-9301-9706D485544D}" dt="2025-05-30T04:41:11.858" v="1277" actId="14100"/>
          <ac:picMkLst>
            <pc:docMk/>
            <pc:sldMk cId="48609995" sldId="417"/>
            <ac:picMk id="17" creationId="{0DFFDA11-B720-82A6-8D8B-39023D1F82BB}"/>
          </ac:picMkLst>
        </pc:picChg>
      </pc:sldChg>
      <pc:sldChg chg="addSp delSp modSp add del mod">
        <pc:chgData name="Mehrisadat Makki Alamdari" userId="c79e69ee-0b69-4699-875c-db03731a53d0" providerId="ADAL" clId="{B77E670C-28FC-4CD8-9301-9706D485544D}" dt="2025-05-30T05:40:14.040" v="1601" actId="47"/>
        <pc:sldMkLst>
          <pc:docMk/>
          <pc:sldMk cId="1272679383" sldId="418"/>
        </pc:sldMkLst>
      </pc:sldChg>
      <pc:sldChg chg="addSp delSp modSp add mod">
        <pc:chgData name="Mehrisadat Makki Alamdari" userId="c79e69ee-0b69-4699-875c-db03731a53d0" providerId="ADAL" clId="{B77E670C-28FC-4CD8-9301-9706D485544D}" dt="2025-06-02T00:36:20.958" v="1917" actId="1076"/>
        <pc:sldMkLst>
          <pc:docMk/>
          <pc:sldMk cId="2585597126" sldId="419"/>
        </pc:sldMkLst>
        <pc:spChg chg="add mod">
          <ac:chgData name="Mehrisadat Makki Alamdari" userId="c79e69ee-0b69-4699-875c-db03731a53d0" providerId="ADAL" clId="{B77E670C-28FC-4CD8-9301-9706D485544D}" dt="2025-06-02T00:36:20.958" v="1917" actId="1076"/>
          <ac:spMkLst>
            <pc:docMk/>
            <pc:sldMk cId="2585597126" sldId="419"/>
            <ac:spMk id="6" creationId="{E918AC4C-B2DC-FBE5-4DE6-8E569ED5A929}"/>
          </ac:spMkLst>
        </pc:spChg>
        <pc:spChg chg="add mod">
          <ac:chgData name="Mehrisadat Makki Alamdari" userId="c79e69ee-0b69-4699-875c-db03731a53d0" providerId="ADAL" clId="{B77E670C-28FC-4CD8-9301-9706D485544D}" dt="2025-05-30T06:11:31.167" v="1859" actId="14100"/>
          <ac:spMkLst>
            <pc:docMk/>
            <pc:sldMk cId="2585597126" sldId="419"/>
            <ac:spMk id="15" creationId="{7AA314B4-7B72-27B6-F6D4-B70CCD90A18E}"/>
          </ac:spMkLst>
        </pc:spChg>
        <pc:picChg chg="add mod">
          <ac:chgData name="Mehrisadat Makki Alamdari" userId="c79e69ee-0b69-4699-875c-db03731a53d0" providerId="ADAL" clId="{B77E670C-28FC-4CD8-9301-9706D485544D}" dt="2025-05-30T06:10:36.119" v="1842" actId="1076"/>
          <ac:picMkLst>
            <pc:docMk/>
            <pc:sldMk cId="2585597126" sldId="419"/>
            <ac:picMk id="9" creationId="{FB5D35AF-652A-8408-20CC-BE65B29EB135}"/>
          </ac:picMkLst>
        </pc:picChg>
        <pc:picChg chg="add mod modCrop">
          <ac:chgData name="Mehrisadat Makki Alamdari" userId="c79e69ee-0b69-4699-875c-db03731a53d0" providerId="ADAL" clId="{B77E670C-28FC-4CD8-9301-9706D485544D}" dt="2025-05-30T06:11:08.697" v="1852" actId="732"/>
          <ac:picMkLst>
            <pc:docMk/>
            <pc:sldMk cId="2585597126" sldId="419"/>
            <ac:picMk id="10" creationId="{DB283D8B-9DDA-6891-0775-0B9C6CF7C51F}"/>
          </ac:picMkLst>
        </pc:picChg>
        <pc:picChg chg="add mod modCrop">
          <ac:chgData name="Mehrisadat Makki Alamdari" userId="c79e69ee-0b69-4699-875c-db03731a53d0" providerId="ADAL" clId="{B77E670C-28FC-4CD8-9301-9706D485544D}" dt="2025-05-30T06:11:21.835" v="1856" actId="1076"/>
          <ac:picMkLst>
            <pc:docMk/>
            <pc:sldMk cId="2585597126" sldId="419"/>
            <ac:picMk id="16" creationId="{2B9BDBB5-849A-6F24-45F9-02995CDDB846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6-02T01:10:12.359" v="3198"/>
        <pc:sldMkLst>
          <pc:docMk/>
          <pc:sldMk cId="1719822005" sldId="420"/>
        </pc:sldMkLst>
        <pc:spChg chg="mod">
          <ac:chgData name="Mehrisadat Makki Alamdari" userId="c79e69ee-0b69-4699-875c-db03731a53d0" providerId="ADAL" clId="{B77E670C-28FC-4CD8-9301-9706D485544D}" dt="2025-05-30T03:40:56.236" v="893" actId="20577"/>
          <ac:spMkLst>
            <pc:docMk/>
            <pc:sldMk cId="1719822005" sldId="420"/>
            <ac:spMk id="3" creationId="{EFCA5F5C-FDA8-9883-AFC6-4134ABE62966}"/>
          </ac:spMkLst>
        </pc:spChg>
        <pc:picChg chg="add mod">
          <ac:chgData name="Mehrisadat Makki Alamdari" userId="c79e69ee-0b69-4699-875c-db03731a53d0" providerId="ADAL" clId="{B77E670C-28FC-4CD8-9301-9706D485544D}" dt="2025-06-02T01:10:12.359" v="3198"/>
          <ac:picMkLst>
            <pc:docMk/>
            <pc:sldMk cId="1719822005" sldId="420"/>
            <ac:picMk id="8" creationId="{FB13B330-A41D-C57E-6612-DCAF64679E9B}"/>
          </ac:picMkLst>
        </pc:picChg>
        <pc:picChg chg="add mod">
          <ac:chgData name="Mehrisadat Makki Alamdari" userId="c79e69ee-0b69-4699-875c-db03731a53d0" providerId="ADAL" clId="{B77E670C-28FC-4CD8-9301-9706D485544D}" dt="2025-05-30T04:22:54.837" v="1182" actId="1076"/>
          <ac:picMkLst>
            <pc:docMk/>
            <pc:sldMk cId="1719822005" sldId="420"/>
            <ac:picMk id="10" creationId="{C7F0B0CA-7945-67CF-0D46-456A1ED363EB}"/>
          </ac:picMkLst>
        </pc:picChg>
      </pc:sldChg>
      <pc:sldChg chg="addSp modSp add mod ord">
        <pc:chgData name="Mehrisadat Makki Alamdari" userId="c79e69ee-0b69-4699-875c-db03731a53d0" providerId="ADAL" clId="{B77E670C-28FC-4CD8-9301-9706D485544D}" dt="2025-06-02T01:10:03.069" v="3180"/>
        <pc:sldMkLst>
          <pc:docMk/>
          <pc:sldMk cId="3035642167" sldId="421"/>
        </pc:sldMkLst>
        <pc:picChg chg="mod modCrop">
          <ac:chgData name="Mehrisadat Makki Alamdari" userId="c79e69ee-0b69-4699-875c-db03731a53d0" providerId="ADAL" clId="{B77E670C-28FC-4CD8-9301-9706D485544D}" dt="2025-06-02T01:10:03.069" v="3180"/>
          <ac:picMkLst>
            <pc:docMk/>
            <pc:sldMk cId="3035642167" sldId="421"/>
            <ac:picMk id="5" creationId="{7875DC34-9E17-EDD2-6E06-B3992F2BA5D0}"/>
          </ac:picMkLst>
        </pc:picChg>
        <pc:picChg chg="add mod">
          <ac:chgData name="Mehrisadat Makki Alamdari" userId="c79e69ee-0b69-4699-875c-db03731a53d0" providerId="ADAL" clId="{B77E670C-28FC-4CD8-9301-9706D485544D}" dt="2025-05-30T04:44:43.624" v="1282" actId="1076"/>
          <ac:picMkLst>
            <pc:docMk/>
            <pc:sldMk cId="3035642167" sldId="421"/>
            <ac:picMk id="6" creationId="{49934124-3B01-EFFD-11D2-D9E617380C2E}"/>
          </ac:picMkLst>
        </pc:picChg>
      </pc:sldChg>
      <pc:sldChg chg="modSp add mod">
        <pc:chgData name="Mehrisadat Makki Alamdari" userId="c79e69ee-0b69-4699-875c-db03731a53d0" providerId="ADAL" clId="{B77E670C-28FC-4CD8-9301-9706D485544D}" dt="2025-06-02T01:10:56.927" v="3220" actId="14100"/>
        <pc:sldMkLst>
          <pc:docMk/>
          <pc:sldMk cId="1807942264" sldId="422"/>
        </pc:sldMkLst>
        <pc:spChg chg="mod">
          <ac:chgData name="Mehrisadat Makki Alamdari" userId="c79e69ee-0b69-4699-875c-db03731a53d0" providerId="ADAL" clId="{B77E670C-28FC-4CD8-9301-9706D485544D}" dt="2025-06-02T01:10:56.927" v="3220" actId="14100"/>
          <ac:spMkLst>
            <pc:docMk/>
            <pc:sldMk cId="1807942264" sldId="422"/>
            <ac:spMk id="5" creationId="{68882BB3-2F2D-986B-C5C1-2D3B3A967FA3}"/>
          </ac:spMkLst>
        </pc:spChg>
      </pc:sldChg>
      <pc:sldChg chg="addSp delSp modSp add mod">
        <pc:chgData name="Mehrisadat Makki Alamdari" userId="c79e69ee-0b69-4699-875c-db03731a53d0" providerId="ADAL" clId="{B77E670C-28FC-4CD8-9301-9706D485544D}" dt="2025-06-02T01:11:22.247" v="3224" actId="1076"/>
        <pc:sldMkLst>
          <pc:docMk/>
          <pc:sldMk cId="201679577" sldId="423"/>
        </pc:sldMkLst>
        <pc:spChg chg="mod">
          <ac:chgData name="Mehrisadat Makki Alamdari" userId="c79e69ee-0b69-4699-875c-db03731a53d0" providerId="ADAL" clId="{B77E670C-28FC-4CD8-9301-9706D485544D}" dt="2025-05-30T05:20:52.623" v="1502" actId="114"/>
          <ac:spMkLst>
            <pc:docMk/>
            <pc:sldMk cId="201679577" sldId="423"/>
            <ac:spMk id="2" creationId="{8296EC3F-A38C-6A6C-3ACF-E394FDC5293C}"/>
          </ac:spMkLst>
        </pc:spChg>
        <pc:spChg chg="add mod">
          <ac:chgData name="Mehrisadat Makki Alamdari" userId="c79e69ee-0b69-4699-875c-db03731a53d0" providerId="ADAL" clId="{B77E670C-28FC-4CD8-9301-9706D485544D}" dt="2025-06-02T01:05:56.731" v="2694"/>
          <ac:spMkLst>
            <pc:docMk/>
            <pc:sldMk cId="201679577" sldId="423"/>
            <ac:spMk id="3" creationId="{F3EEB238-9A87-8F48-CEC1-90343F20077B}"/>
          </ac:spMkLst>
        </pc:spChg>
        <pc:spChg chg="mod">
          <ac:chgData name="Mehrisadat Makki Alamdari" userId="c79e69ee-0b69-4699-875c-db03731a53d0" providerId="ADAL" clId="{B77E670C-28FC-4CD8-9301-9706D485544D}" dt="2025-05-30T05:38:56.821" v="1590" actId="1076"/>
          <ac:spMkLst>
            <pc:docMk/>
            <pc:sldMk cId="201679577" sldId="423"/>
            <ac:spMk id="9" creationId="{D9F2C0F7-40AD-F5F6-E180-61D492E192B0}"/>
          </ac:spMkLst>
        </pc:spChg>
        <pc:spChg chg="add mod">
          <ac:chgData name="Mehrisadat Makki Alamdari" userId="c79e69ee-0b69-4699-875c-db03731a53d0" providerId="ADAL" clId="{B77E670C-28FC-4CD8-9301-9706D485544D}" dt="2025-05-30T05:21:00.017" v="1503" actId="1076"/>
          <ac:spMkLst>
            <pc:docMk/>
            <pc:sldMk cId="201679577" sldId="423"/>
            <ac:spMk id="33" creationId="{A78289E1-18D2-B5BA-C090-9B9780FAA38B}"/>
          </ac:spMkLst>
        </pc:spChg>
        <pc:spChg chg="add mod">
          <ac:chgData name="Mehrisadat Makki Alamdari" userId="c79e69ee-0b69-4699-875c-db03731a53d0" providerId="ADAL" clId="{B77E670C-28FC-4CD8-9301-9706D485544D}" dt="2025-05-30T05:20:52.623" v="1502" actId="114"/>
          <ac:spMkLst>
            <pc:docMk/>
            <pc:sldMk cId="201679577" sldId="423"/>
            <ac:spMk id="39" creationId="{C34EB282-FADE-7931-D91C-B976D50777F1}"/>
          </ac:spMkLst>
        </pc:spChg>
        <pc:spChg chg="add mod">
          <ac:chgData name="Mehrisadat Makki Alamdari" userId="c79e69ee-0b69-4699-875c-db03731a53d0" providerId="ADAL" clId="{B77E670C-28FC-4CD8-9301-9706D485544D}" dt="2025-05-30T05:21:05.640" v="1504" actId="1076"/>
          <ac:spMkLst>
            <pc:docMk/>
            <pc:sldMk cId="201679577" sldId="423"/>
            <ac:spMk id="43" creationId="{11010389-DBB0-D06F-B1C7-04D15221A4F5}"/>
          </ac:spMkLst>
        </pc:spChg>
        <pc:spChg chg="add mod">
          <ac:chgData name="Mehrisadat Makki Alamdari" userId="c79e69ee-0b69-4699-875c-db03731a53d0" providerId="ADAL" clId="{B77E670C-28FC-4CD8-9301-9706D485544D}" dt="2025-05-30T05:21:23.079" v="1507" actId="164"/>
          <ac:spMkLst>
            <pc:docMk/>
            <pc:sldMk cId="201679577" sldId="423"/>
            <ac:spMk id="46" creationId="{74B1288F-34C3-EB22-EBE2-9FBCB623BE98}"/>
          </ac:spMkLst>
        </pc:spChg>
        <pc:spChg chg="add mod">
          <ac:chgData name="Mehrisadat Makki Alamdari" userId="c79e69ee-0b69-4699-875c-db03731a53d0" providerId="ADAL" clId="{B77E670C-28FC-4CD8-9301-9706D485544D}" dt="2025-05-30T05:20:52.623" v="1502" actId="114"/>
          <ac:spMkLst>
            <pc:docMk/>
            <pc:sldMk cId="201679577" sldId="423"/>
            <ac:spMk id="47" creationId="{4DA160CF-6A42-968B-FC6E-2A489922E3D6}"/>
          </ac:spMkLst>
        </pc:spChg>
        <pc:spChg chg="add mod">
          <ac:chgData name="Mehrisadat Makki Alamdari" userId="c79e69ee-0b69-4699-875c-db03731a53d0" providerId="ADAL" clId="{B77E670C-28FC-4CD8-9301-9706D485544D}" dt="2025-05-30T05:20:52.623" v="1502" actId="114"/>
          <ac:spMkLst>
            <pc:docMk/>
            <pc:sldMk cId="201679577" sldId="423"/>
            <ac:spMk id="48" creationId="{4D91E4A2-6851-937F-40D8-B48C70CE79F7}"/>
          </ac:spMkLst>
        </pc:spChg>
        <pc:spChg chg="add mod">
          <ac:chgData name="Mehrisadat Makki Alamdari" userId="c79e69ee-0b69-4699-875c-db03731a53d0" providerId="ADAL" clId="{B77E670C-28FC-4CD8-9301-9706D485544D}" dt="2025-05-30T05:21:23.079" v="1507" actId="164"/>
          <ac:spMkLst>
            <pc:docMk/>
            <pc:sldMk cId="201679577" sldId="423"/>
            <ac:spMk id="49" creationId="{0ED4704C-F1ED-3F77-A7DD-27A383A418B7}"/>
          </ac:spMkLst>
        </pc:spChg>
        <pc:spChg chg="add mod">
          <ac:chgData name="Mehrisadat Makki Alamdari" userId="c79e69ee-0b69-4699-875c-db03731a53d0" providerId="ADAL" clId="{B77E670C-28FC-4CD8-9301-9706D485544D}" dt="2025-06-02T01:11:22.247" v="3224" actId="1076"/>
          <ac:spMkLst>
            <pc:docMk/>
            <pc:sldMk cId="201679577" sldId="423"/>
            <ac:spMk id="51" creationId="{41F7545C-E9D3-8009-F7A3-5E74BC9BD7A3}"/>
          </ac:spMkLst>
        </pc:spChg>
        <pc:grpChg chg="add mod">
          <ac:chgData name="Mehrisadat Makki Alamdari" userId="c79e69ee-0b69-4699-875c-db03731a53d0" providerId="ADAL" clId="{B77E670C-28FC-4CD8-9301-9706D485544D}" dt="2025-06-02T01:06:07.086" v="2695" actId="1076"/>
          <ac:grpSpMkLst>
            <pc:docMk/>
            <pc:sldMk cId="201679577" sldId="423"/>
            <ac:grpSpMk id="54" creationId="{7553ACEC-F9C0-1798-6E41-27B4ADA7C0B6}"/>
          </ac:grpSpMkLst>
        </pc:grpChg>
        <pc:picChg chg="add mod">
          <ac:chgData name="Mehrisadat Makki Alamdari" userId="c79e69ee-0b69-4699-875c-db03731a53d0" providerId="ADAL" clId="{B77E670C-28FC-4CD8-9301-9706D485544D}" dt="2025-06-02T01:06:36.622" v="2732"/>
          <ac:picMkLst>
            <pc:docMk/>
            <pc:sldMk cId="201679577" sldId="423"/>
            <ac:picMk id="7" creationId="{B62AD538-89AD-08E6-2997-4007E26E1BAF}"/>
          </ac:picMkLst>
        </pc:picChg>
        <pc:picChg chg="add mod modCrop">
          <ac:chgData name="Mehrisadat Makki Alamdari" userId="c79e69ee-0b69-4699-875c-db03731a53d0" providerId="ADAL" clId="{B77E670C-28FC-4CD8-9301-9706D485544D}" dt="2025-06-02T01:07:02.403" v="2809"/>
          <ac:picMkLst>
            <pc:docMk/>
            <pc:sldMk cId="201679577" sldId="423"/>
            <ac:picMk id="15" creationId="{3089D3E7-91EB-1283-9B61-92D5F895B5C2}"/>
          </ac:picMkLst>
        </pc:picChg>
        <pc:picChg chg="add mod">
          <ac:chgData name="Mehrisadat Makki Alamdari" userId="c79e69ee-0b69-4699-875c-db03731a53d0" providerId="ADAL" clId="{B77E670C-28FC-4CD8-9301-9706D485544D}" dt="2025-06-02T01:06:44.074" v="2761"/>
          <ac:picMkLst>
            <pc:docMk/>
            <pc:sldMk cId="201679577" sldId="423"/>
            <ac:picMk id="19" creationId="{D75A372E-E0E0-36F6-E8BC-4925D0EB9313}"/>
          </ac:picMkLst>
        </pc:picChg>
        <pc:picChg chg="add mod">
          <ac:chgData name="Mehrisadat Makki Alamdari" userId="c79e69ee-0b69-4699-875c-db03731a53d0" providerId="ADAL" clId="{B77E670C-28FC-4CD8-9301-9706D485544D}" dt="2025-06-02T01:06:54.431" v="2784"/>
          <ac:picMkLst>
            <pc:docMk/>
            <pc:sldMk cId="201679577" sldId="423"/>
            <ac:picMk id="21" creationId="{2BB72FE0-6375-D771-7805-BAE5B2ED9405}"/>
          </ac:picMkLst>
        </pc:picChg>
        <pc:picChg chg="add mod">
          <ac:chgData name="Mehrisadat Makki Alamdari" userId="c79e69ee-0b69-4699-875c-db03731a53d0" providerId="ADAL" clId="{B77E670C-28FC-4CD8-9301-9706D485544D}" dt="2025-06-02T01:07:08.446" v="2835"/>
          <ac:picMkLst>
            <pc:docMk/>
            <pc:sldMk cId="201679577" sldId="423"/>
            <ac:picMk id="23" creationId="{98395E79-8722-2E6E-5125-483C170BAE97}"/>
          </ac:picMkLst>
        </pc:picChg>
        <pc:picChg chg="add mod">
          <ac:chgData name="Mehrisadat Makki Alamdari" userId="c79e69ee-0b69-4699-875c-db03731a53d0" providerId="ADAL" clId="{B77E670C-28FC-4CD8-9301-9706D485544D}" dt="2025-06-02T01:07:13.448" v="2863"/>
          <ac:picMkLst>
            <pc:docMk/>
            <pc:sldMk cId="201679577" sldId="423"/>
            <ac:picMk id="25" creationId="{3C262078-4D42-B88F-1074-01AD483B26C6}"/>
          </ac:picMkLst>
        </pc:picChg>
        <pc:picChg chg="add mod">
          <ac:chgData name="Mehrisadat Makki Alamdari" userId="c79e69ee-0b69-4699-875c-db03731a53d0" providerId="ADAL" clId="{B77E670C-28FC-4CD8-9301-9706D485544D}" dt="2025-05-30T04:55:27.351" v="1374" actId="1076"/>
          <ac:picMkLst>
            <pc:docMk/>
            <pc:sldMk cId="201679577" sldId="423"/>
            <ac:picMk id="27" creationId="{D879DD64-6C8B-67A6-273E-4254E79FC97C}"/>
          </ac:picMkLst>
        </pc:picChg>
        <pc:picChg chg="add mod">
          <ac:chgData name="Mehrisadat Makki Alamdari" userId="c79e69ee-0b69-4699-875c-db03731a53d0" providerId="ADAL" clId="{B77E670C-28FC-4CD8-9301-9706D485544D}" dt="2025-06-02T01:07:30.068" v="2891"/>
          <ac:picMkLst>
            <pc:docMk/>
            <pc:sldMk cId="201679577" sldId="423"/>
            <ac:picMk id="31" creationId="{62A902A7-A44D-1B56-0750-7301A7D10B34}"/>
          </ac:picMkLst>
        </pc:picChg>
        <pc:picChg chg="add mod">
          <ac:chgData name="Mehrisadat Makki Alamdari" userId="c79e69ee-0b69-4699-875c-db03731a53d0" providerId="ADAL" clId="{B77E670C-28FC-4CD8-9301-9706D485544D}" dt="2025-05-30T04:57:02.289" v="1401" actId="1076"/>
          <ac:picMkLst>
            <pc:docMk/>
            <pc:sldMk cId="201679577" sldId="423"/>
            <ac:picMk id="35" creationId="{793062CA-9FC6-D808-0996-8FBCF467EA13}"/>
          </ac:picMkLst>
        </pc:picChg>
        <pc:picChg chg="add mod">
          <ac:chgData name="Mehrisadat Makki Alamdari" userId="c79e69ee-0b69-4699-875c-db03731a53d0" providerId="ADAL" clId="{B77E670C-28FC-4CD8-9301-9706D485544D}" dt="2025-06-02T01:08:39.962" v="3042"/>
          <ac:picMkLst>
            <pc:docMk/>
            <pc:sldMk cId="201679577" sldId="423"/>
            <ac:picMk id="37" creationId="{F0A5D903-66E5-0C06-E1DA-7AF43009D2A2}"/>
          </ac:picMkLst>
        </pc:picChg>
        <pc:picChg chg="add mod modCrop">
          <ac:chgData name="Mehrisadat Makki Alamdari" userId="c79e69ee-0b69-4699-875c-db03731a53d0" providerId="ADAL" clId="{B77E670C-28FC-4CD8-9301-9706D485544D}" dt="2025-06-02T01:08:23.721" v="3007"/>
          <ac:picMkLst>
            <pc:docMk/>
            <pc:sldMk cId="201679577" sldId="423"/>
            <ac:picMk id="41" creationId="{D144738A-8E6B-FC48-77F9-895532424AAE}"/>
          </ac:picMkLst>
        </pc:picChg>
        <pc:picChg chg="add mod">
          <ac:chgData name="Mehrisadat Makki Alamdari" userId="c79e69ee-0b69-4699-875c-db03731a53d0" providerId="ADAL" clId="{B77E670C-28FC-4CD8-9301-9706D485544D}" dt="2025-05-30T04:55:25.016" v="1373" actId="1076"/>
          <ac:picMkLst>
            <pc:docMk/>
            <pc:sldMk cId="201679577" sldId="423"/>
            <ac:picMk id="45" creationId="{9A6ACCDE-4321-9068-27C2-5E15FF8BB5F8}"/>
          </ac:picMkLst>
        </pc:picChg>
        <pc:picChg chg="add mod">
          <ac:chgData name="Mehrisadat Makki Alamdari" userId="c79e69ee-0b69-4699-875c-db03731a53d0" providerId="ADAL" clId="{B77E670C-28FC-4CD8-9301-9706D485544D}" dt="2025-06-02T01:08:11.239" v="2981"/>
          <ac:picMkLst>
            <pc:docMk/>
            <pc:sldMk cId="201679577" sldId="423"/>
            <ac:picMk id="50" creationId="{1BD64906-EA9A-334E-2CD5-416928766D95}"/>
          </ac:picMkLst>
        </pc:picChg>
        <pc:picChg chg="add mod">
          <ac:chgData name="Mehrisadat Makki Alamdari" userId="c79e69ee-0b69-4699-875c-db03731a53d0" providerId="ADAL" clId="{B77E670C-28FC-4CD8-9301-9706D485544D}" dt="2025-06-02T01:07:55.929" v="2912"/>
          <ac:picMkLst>
            <pc:docMk/>
            <pc:sldMk cId="201679577" sldId="423"/>
            <ac:picMk id="53" creationId="{869EAB18-0B9D-0DD2-F230-AC088AC02CF8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6-02T01:08:55.199" v="3057"/>
        <pc:sldMkLst>
          <pc:docMk/>
          <pc:sldMk cId="3224792417" sldId="424"/>
        </pc:sldMkLst>
        <pc:spChg chg="mod">
          <ac:chgData name="Mehrisadat Makki Alamdari" userId="c79e69ee-0b69-4699-875c-db03731a53d0" providerId="ADAL" clId="{B77E670C-28FC-4CD8-9301-9706D485544D}" dt="2025-05-30T05:38:53.214" v="1589" actId="1076"/>
          <ac:spMkLst>
            <pc:docMk/>
            <pc:sldMk cId="3224792417" sldId="424"/>
            <ac:spMk id="9" creationId="{C0200730-5C6B-C018-A234-2237889D167E}"/>
          </ac:spMkLst>
        </pc:spChg>
        <pc:picChg chg="add mod">
          <ac:chgData name="Mehrisadat Makki Alamdari" userId="c79e69ee-0b69-4699-875c-db03731a53d0" providerId="ADAL" clId="{B77E670C-28FC-4CD8-9301-9706D485544D}" dt="2025-06-02T01:08:55.199" v="3057"/>
          <ac:picMkLst>
            <pc:docMk/>
            <pc:sldMk cId="3224792417" sldId="424"/>
            <ac:picMk id="4" creationId="{9E0D32C6-513A-57D2-B58F-B5DD3C4603C7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6-02T01:09:06.545" v="3077"/>
        <pc:sldMkLst>
          <pc:docMk/>
          <pc:sldMk cId="4014441632" sldId="425"/>
        </pc:sldMkLst>
        <pc:spChg chg="mod">
          <ac:chgData name="Mehrisadat Makki Alamdari" userId="c79e69ee-0b69-4699-875c-db03731a53d0" providerId="ADAL" clId="{B77E670C-28FC-4CD8-9301-9706D485544D}" dt="2025-05-30T05:38:49.541" v="1588" actId="1076"/>
          <ac:spMkLst>
            <pc:docMk/>
            <pc:sldMk cId="4014441632" sldId="425"/>
            <ac:spMk id="9" creationId="{D2059962-AD84-EA7E-17CD-B5D3C5D73C65}"/>
          </ac:spMkLst>
        </pc:spChg>
        <pc:picChg chg="add mod">
          <ac:chgData name="Mehrisadat Makki Alamdari" userId="c79e69ee-0b69-4699-875c-db03731a53d0" providerId="ADAL" clId="{B77E670C-28FC-4CD8-9301-9706D485544D}" dt="2025-06-02T01:09:06.545" v="3077"/>
          <ac:picMkLst>
            <pc:docMk/>
            <pc:sldMk cId="4014441632" sldId="425"/>
            <ac:picMk id="4" creationId="{1F9E05E5-B2E1-A392-3C1E-AC223270E003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5-30T04:07:05.356" v="1115" actId="14100"/>
        <pc:sldMkLst>
          <pc:docMk/>
          <pc:sldMk cId="1520018632" sldId="426"/>
        </pc:sldMkLst>
        <pc:spChg chg="mod">
          <ac:chgData name="Mehrisadat Makki Alamdari" userId="c79e69ee-0b69-4699-875c-db03731a53d0" providerId="ADAL" clId="{B77E670C-28FC-4CD8-9301-9706D485544D}" dt="2025-05-30T04:06:05.021" v="1107" actId="20577"/>
          <ac:spMkLst>
            <pc:docMk/>
            <pc:sldMk cId="1520018632" sldId="426"/>
            <ac:spMk id="3" creationId="{5271CDED-BC97-E8D5-E27E-C7D0E6092E96}"/>
          </ac:spMkLst>
        </pc:spChg>
        <pc:picChg chg="add mod">
          <ac:chgData name="Mehrisadat Makki Alamdari" userId="c79e69ee-0b69-4699-875c-db03731a53d0" providerId="ADAL" clId="{B77E670C-28FC-4CD8-9301-9706D485544D}" dt="2025-05-30T04:05:53.029" v="1098" actId="1076"/>
          <ac:picMkLst>
            <pc:docMk/>
            <pc:sldMk cId="1520018632" sldId="426"/>
            <ac:picMk id="1026" creationId="{509FC728-5B27-6708-BB29-67E560B06429}"/>
          </ac:picMkLst>
        </pc:picChg>
        <pc:picChg chg="add mod">
          <ac:chgData name="Mehrisadat Makki Alamdari" userId="c79e69ee-0b69-4699-875c-db03731a53d0" providerId="ADAL" clId="{B77E670C-28FC-4CD8-9301-9706D485544D}" dt="2025-05-30T04:07:05.356" v="1115" actId="14100"/>
          <ac:picMkLst>
            <pc:docMk/>
            <pc:sldMk cId="1520018632" sldId="426"/>
            <ac:picMk id="1028" creationId="{7D200B36-CE22-AC6C-2FD6-82EEE19E4882}"/>
          </ac:picMkLst>
        </pc:picChg>
        <pc:picChg chg="add mod">
          <ac:chgData name="Mehrisadat Makki Alamdari" userId="c79e69ee-0b69-4699-875c-db03731a53d0" providerId="ADAL" clId="{B77E670C-28FC-4CD8-9301-9706D485544D}" dt="2025-05-30T04:07:02.675" v="1113" actId="1076"/>
          <ac:picMkLst>
            <pc:docMk/>
            <pc:sldMk cId="1520018632" sldId="426"/>
            <ac:picMk id="1030" creationId="{A34BD8AD-4DFF-2907-2523-E3DD6A8C7A3F}"/>
          </ac:picMkLst>
        </pc:picChg>
      </pc:sldChg>
      <pc:sldChg chg="addSp delSp modSp add mod ord">
        <pc:chgData name="Mehrisadat Makki Alamdari" userId="c79e69ee-0b69-4699-875c-db03731a53d0" providerId="ADAL" clId="{B77E670C-28FC-4CD8-9301-9706D485544D}" dt="2025-06-02T00:57:42.652" v="2447" actId="255"/>
        <pc:sldMkLst>
          <pc:docMk/>
          <pc:sldMk cId="1379614374" sldId="427"/>
        </pc:sldMkLst>
        <pc:spChg chg="mod">
          <ac:chgData name="Mehrisadat Makki Alamdari" userId="c79e69ee-0b69-4699-875c-db03731a53d0" providerId="ADAL" clId="{B77E670C-28FC-4CD8-9301-9706D485544D}" dt="2025-05-30T06:14:07.326" v="1888" actId="1076"/>
          <ac:spMkLst>
            <pc:docMk/>
            <pc:sldMk cId="1379614374" sldId="427"/>
            <ac:spMk id="3" creationId="{0FC10993-390E-F501-1D35-D6DAF0765753}"/>
          </ac:spMkLst>
        </pc:spChg>
        <pc:spChg chg="add mod">
          <ac:chgData name="Mehrisadat Makki Alamdari" userId="c79e69ee-0b69-4699-875c-db03731a53d0" providerId="ADAL" clId="{B77E670C-28FC-4CD8-9301-9706D485544D}" dt="2025-06-02T00:57:42.652" v="2447" actId="255"/>
          <ac:spMkLst>
            <pc:docMk/>
            <pc:sldMk cId="1379614374" sldId="427"/>
            <ac:spMk id="5" creationId="{B212086F-AB36-A8C9-05A5-AC36B6E894EC}"/>
          </ac:spMkLst>
        </pc:spChg>
        <pc:spChg chg="add mod">
          <ac:chgData name="Mehrisadat Makki Alamdari" userId="c79e69ee-0b69-4699-875c-db03731a53d0" providerId="ADAL" clId="{B77E670C-28FC-4CD8-9301-9706D485544D}" dt="2025-06-02T00:57:33.801" v="2446" actId="1076"/>
          <ac:spMkLst>
            <pc:docMk/>
            <pc:sldMk cId="1379614374" sldId="427"/>
            <ac:spMk id="12" creationId="{67FEEA8C-C469-EADE-D1C1-0180D5195CBB}"/>
          </ac:spMkLst>
        </pc:spChg>
        <pc:picChg chg="add mod">
          <ac:chgData name="Mehrisadat Makki Alamdari" userId="c79e69ee-0b69-4699-875c-db03731a53d0" providerId="ADAL" clId="{B77E670C-28FC-4CD8-9301-9706D485544D}" dt="2025-06-02T00:57:33.801" v="2446" actId="1076"/>
          <ac:picMkLst>
            <pc:docMk/>
            <pc:sldMk cId="1379614374" sldId="427"/>
            <ac:picMk id="10" creationId="{F37FE08A-F0AF-6E37-212D-8E463BFF64CC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6-02T00:58:05.755" v="2449" actId="1076"/>
        <pc:sldMkLst>
          <pc:docMk/>
          <pc:sldMk cId="140598036" sldId="428"/>
        </pc:sldMkLst>
        <pc:spChg chg="add mod">
          <ac:chgData name="Mehrisadat Makki Alamdari" userId="c79e69ee-0b69-4699-875c-db03731a53d0" providerId="ADAL" clId="{B77E670C-28FC-4CD8-9301-9706D485544D}" dt="2025-06-02T00:58:05.755" v="2449" actId="1076"/>
          <ac:spMkLst>
            <pc:docMk/>
            <pc:sldMk cId="140598036" sldId="428"/>
            <ac:spMk id="8" creationId="{BF599EEE-1BE8-46A3-3DD4-E18DC821C57C}"/>
          </ac:spMkLst>
        </pc:spChg>
        <pc:spChg chg="add del mod">
          <ac:chgData name="Mehrisadat Makki Alamdari" userId="c79e69ee-0b69-4699-875c-db03731a53d0" providerId="ADAL" clId="{B77E670C-28FC-4CD8-9301-9706D485544D}" dt="2025-06-02T00:57:25.125" v="2443" actId="21"/>
          <ac:spMkLst>
            <pc:docMk/>
            <pc:sldMk cId="140598036" sldId="428"/>
            <ac:spMk id="12" creationId="{67FEEA8C-C469-EADE-D1C1-0180D5195CBB}"/>
          </ac:spMkLst>
        </pc:spChg>
        <pc:picChg chg="add del mod">
          <ac:chgData name="Mehrisadat Makki Alamdari" userId="c79e69ee-0b69-4699-875c-db03731a53d0" providerId="ADAL" clId="{B77E670C-28FC-4CD8-9301-9706D485544D}" dt="2025-06-02T00:57:25.125" v="2443" actId="21"/>
          <ac:picMkLst>
            <pc:docMk/>
            <pc:sldMk cId="140598036" sldId="428"/>
            <ac:picMk id="10" creationId="{F37FE08A-F0AF-6E37-212D-8E463BFF64CC}"/>
          </ac:picMkLst>
        </pc:picChg>
        <pc:picChg chg="add mod">
          <ac:chgData name="Mehrisadat Makki Alamdari" userId="c79e69ee-0b69-4699-875c-db03731a53d0" providerId="ADAL" clId="{B77E670C-28FC-4CD8-9301-9706D485544D}" dt="2025-06-02T00:58:01.975" v="2448" actId="1076"/>
          <ac:picMkLst>
            <pc:docMk/>
            <pc:sldMk cId="140598036" sldId="428"/>
            <ac:picMk id="3076" creationId="{099FC769-2318-8D65-906B-28D43C1D4369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5-30T05:44:55.139" v="1646"/>
        <pc:sldMkLst>
          <pc:docMk/>
          <pc:sldMk cId="2616626691" sldId="429"/>
        </pc:sldMkLst>
        <pc:spChg chg="add mod">
          <ac:chgData name="Mehrisadat Makki Alamdari" userId="c79e69ee-0b69-4699-875c-db03731a53d0" providerId="ADAL" clId="{B77E670C-28FC-4CD8-9301-9706D485544D}" dt="2025-05-30T05:44:55.139" v="1646"/>
          <ac:spMkLst>
            <pc:docMk/>
            <pc:sldMk cId="2616626691" sldId="429"/>
            <ac:spMk id="8" creationId="{0DA3F6F1-1F61-F6FA-F168-6415EEAE3669}"/>
          </ac:spMkLst>
        </pc:spChg>
        <pc:picChg chg="add mod">
          <ac:chgData name="Mehrisadat Makki Alamdari" userId="c79e69ee-0b69-4699-875c-db03731a53d0" providerId="ADAL" clId="{B77E670C-28FC-4CD8-9301-9706D485544D}" dt="2025-05-30T04:38:55.462" v="1255" actId="1076"/>
          <ac:picMkLst>
            <pc:docMk/>
            <pc:sldMk cId="2616626691" sldId="429"/>
            <ac:picMk id="7" creationId="{FF408C48-A5B4-20E7-5F50-EFAF28C12425}"/>
          </ac:picMkLst>
        </pc:picChg>
      </pc:sldChg>
      <pc:sldChg chg="addSp delSp modSp add mod ord">
        <pc:chgData name="Mehrisadat Makki Alamdari" userId="c79e69ee-0b69-4699-875c-db03731a53d0" providerId="ADAL" clId="{B77E670C-28FC-4CD8-9301-9706D485544D}" dt="2025-05-30T05:44:11.944" v="1645" actId="1076"/>
        <pc:sldMkLst>
          <pc:docMk/>
          <pc:sldMk cId="4016820494" sldId="430"/>
        </pc:sldMkLst>
        <pc:spChg chg="mod">
          <ac:chgData name="Mehrisadat Makki Alamdari" userId="c79e69ee-0b69-4699-875c-db03731a53d0" providerId="ADAL" clId="{B77E670C-28FC-4CD8-9301-9706D485544D}" dt="2025-05-30T04:37:41.260" v="1246" actId="20577"/>
          <ac:spMkLst>
            <pc:docMk/>
            <pc:sldMk cId="4016820494" sldId="430"/>
            <ac:spMk id="6" creationId="{161CB439-6482-EA6D-7A85-DE02BD5E2921}"/>
          </ac:spMkLst>
        </pc:spChg>
        <pc:spChg chg="add mod">
          <ac:chgData name="Mehrisadat Makki Alamdari" userId="c79e69ee-0b69-4699-875c-db03731a53d0" providerId="ADAL" clId="{B77E670C-28FC-4CD8-9301-9706D485544D}" dt="2025-05-30T05:44:11.944" v="1645" actId="1076"/>
          <ac:spMkLst>
            <pc:docMk/>
            <pc:sldMk cId="4016820494" sldId="430"/>
            <ac:spMk id="9" creationId="{DBADBD5E-5A35-74D0-C38F-E13D71EC1BD3}"/>
          </ac:spMkLst>
        </pc:spChg>
        <pc:picChg chg="add mod">
          <ac:chgData name="Mehrisadat Makki Alamdari" userId="c79e69ee-0b69-4699-875c-db03731a53d0" providerId="ADAL" clId="{B77E670C-28FC-4CD8-9301-9706D485544D}" dt="2025-05-30T04:39:49.041" v="1263" actId="1076"/>
          <ac:picMkLst>
            <pc:docMk/>
            <pc:sldMk cId="4016820494" sldId="430"/>
            <ac:picMk id="8" creationId="{F02C0802-DB7F-5455-791B-59CF72606FDE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6-02T01:16:34.316" v="3233"/>
        <pc:sldMkLst>
          <pc:docMk/>
          <pc:sldMk cId="448479913" sldId="431"/>
        </pc:sldMkLst>
        <pc:spChg chg="mod">
          <ac:chgData name="Mehrisadat Makki Alamdari" userId="c79e69ee-0b69-4699-875c-db03731a53d0" providerId="ADAL" clId="{B77E670C-28FC-4CD8-9301-9706D485544D}" dt="2025-05-30T05:39:25.966" v="1593" actId="14100"/>
          <ac:spMkLst>
            <pc:docMk/>
            <pc:sldMk cId="448479913" sldId="431"/>
            <ac:spMk id="9" creationId="{1384B8A2-D470-1FEC-5777-FD8A7A6DBE57}"/>
          </ac:spMkLst>
        </pc:spChg>
        <pc:grpChg chg="add del mod ord">
          <ac:chgData name="Mehrisadat Makki Alamdari" userId="c79e69ee-0b69-4699-875c-db03731a53d0" providerId="ADAL" clId="{B77E670C-28FC-4CD8-9301-9706D485544D}" dt="2025-06-01T23:45:05.425" v="1906" actId="478"/>
          <ac:grpSpMkLst>
            <pc:docMk/>
            <pc:sldMk cId="448479913" sldId="431"/>
            <ac:grpSpMk id="10" creationId="{5055CBF0-6A2A-53BF-379E-1266600A7038}"/>
          </ac:grpSpMkLst>
        </pc:grpChg>
        <pc:picChg chg="add mod modCrop">
          <ac:chgData name="Mehrisadat Makki Alamdari" userId="c79e69ee-0b69-4699-875c-db03731a53d0" providerId="ADAL" clId="{B77E670C-28FC-4CD8-9301-9706D485544D}" dt="2025-06-02T01:16:34.316" v="3233"/>
          <ac:picMkLst>
            <pc:docMk/>
            <pc:sldMk cId="448479913" sldId="431"/>
            <ac:picMk id="4" creationId="{38E1E0A2-28F4-EC22-030A-AE2F64F5F2B3}"/>
          </ac:picMkLst>
        </pc:picChg>
      </pc:sldChg>
      <pc:sldChg chg="addSp delSp modSp add mod ord">
        <pc:chgData name="Mehrisadat Makki Alamdari" userId="c79e69ee-0b69-4699-875c-db03731a53d0" providerId="ADAL" clId="{B77E670C-28FC-4CD8-9301-9706D485544D}" dt="2025-06-02T01:09:29.267" v="3143"/>
        <pc:sldMkLst>
          <pc:docMk/>
          <pc:sldMk cId="4194290372" sldId="432"/>
        </pc:sldMkLst>
        <pc:spChg chg="mod">
          <ac:chgData name="Mehrisadat Makki Alamdari" userId="c79e69ee-0b69-4699-875c-db03731a53d0" providerId="ADAL" clId="{B77E670C-28FC-4CD8-9301-9706D485544D}" dt="2025-05-30T05:38:45.821" v="1587" actId="1076"/>
          <ac:spMkLst>
            <pc:docMk/>
            <pc:sldMk cId="4194290372" sldId="432"/>
            <ac:spMk id="9" creationId="{983997DC-10F6-B807-5FEA-CACA7B3A3631}"/>
          </ac:spMkLst>
        </pc:spChg>
        <pc:spChg chg="add mod">
          <ac:chgData name="Mehrisadat Makki Alamdari" userId="c79e69ee-0b69-4699-875c-db03731a53d0" providerId="ADAL" clId="{B77E670C-28FC-4CD8-9301-9706D485544D}" dt="2025-05-30T05:37:42.352" v="1570" actId="1076"/>
          <ac:spMkLst>
            <pc:docMk/>
            <pc:sldMk cId="4194290372" sldId="432"/>
            <ac:spMk id="11" creationId="{0CCF811D-D3F9-F531-F136-A0705A1801DD}"/>
          </ac:spMkLst>
        </pc:spChg>
        <pc:picChg chg="add mod">
          <ac:chgData name="Mehrisadat Makki Alamdari" userId="c79e69ee-0b69-4699-875c-db03731a53d0" providerId="ADAL" clId="{B77E670C-28FC-4CD8-9301-9706D485544D}" dt="2025-06-02T01:09:29.267" v="3143"/>
          <ac:picMkLst>
            <pc:docMk/>
            <pc:sldMk cId="4194290372" sldId="432"/>
            <ac:picMk id="10" creationId="{B48256B2-7FCF-51D4-4930-E8033B93DD56}"/>
          </ac:picMkLst>
        </pc:picChg>
        <pc:picChg chg="add mod">
          <ac:chgData name="Mehrisadat Makki Alamdari" userId="c79e69ee-0b69-4699-875c-db03731a53d0" providerId="ADAL" clId="{B77E670C-28FC-4CD8-9301-9706D485544D}" dt="2025-06-02T01:09:25.883" v="3131"/>
          <ac:picMkLst>
            <pc:docMk/>
            <pc:sldMk cId="4194290372" sldId="432"/>
            <ac:picMk id="13" creationId="{7506A640-899F-DF8A-D414-1F8E820898FC}"/>
          </ac:picMkLst>
        </pc:picChg>
        <pc:picChg chg="add mod ord">
          <ac:chgData name="Mehrisadat Makki Alamdari" userId="c79e69ee-0b69-4699-875c-db03731a53d0" providerId="ADAL" clId="{B77E670C-28FC-4CD8-9301-9706D485544D}" dt="2025-06-02T01:09:19.192" v="3107"/>
          <ac:picMkLst>
            <pc:docMk/>
            <pc:sldMk cId="4194290372" sldId="432"/>
            <ac:picMk id="17" creationId="{C0C8C2E0-71BC-BD1F-BD58-40F4512C1F76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6-02T01:21:38.248" v="3235" actId="1076"/>
        <pc:sldMkLst>
          <pc:docMk/>
          <pc:sldMk cId="1138699738" sldId="433"/>
        </pc:sldMkLst>
        <pc:spChg chg="mod">
          <ac:chgData name="Mehrisadat Makki Alamdari" userId="c79e69ee-0b69-4699-875c-db03731a53d0" providerId="ADAL" clId="{B77E670C-28FC-4CD8-9301-9706D485544D}" dt="2025-05-30T05:54:56.878" v="1729" actId="20577"/>
          <ac:spMkLst>
            <pc:docMk/>
            <pc:sldMk cId="1138699738" sldId="433"/>
            <ac:spMk id="3" creationId="{37374511-9547-DDE2-AB56-90AA86568D38}"/>
          </ac:spMkLst>
        </pc:spChg>
        <pc:spChg chg="mod">
          <ac:chgData name="Mehrisadat Makki Alamdari" userId="c79e69ee-0b69-4699-875c-db03731a53d0" providerId="ADAL" clId="{B77E670C-28FC-4CD8-9301-9706D485544D}" dt="2025-06-02T01:21:38.248" v="3235" actId="1076"/>
          <ac:spMkLst>
            <pc:docMk/>
            <pc:sldMk cId="1138699738" sldId="433"/>
            <ac:spMk id="4" creationId="{B56EEF86-EEB7-0B8C-A0F6-86CEB249F5C3}"/>
          </ac:spMkLst>
        </pc:spChg>
        <pc:picChg chg="add mod">
          <ac:chgData name="Mehrisadat Makki Alamdari" userId="c79e69ee-0b69-4699-875c-db03731a53d0" providerId="ADAL" clId="{B77E670C-28FC-4CD8-9301-9706D485544D}" dt="2025-05-30T05:58:23.343" v="1774" actId="1076"/>
          <ac:picMkLst>
            <pc:docMk/>
            <pc:sldMk cId="1138699738" sldId="433"/>
            <ac:picMk id="12" creationId="{856425B4-5830-8A5E-4DCE-700BD7977661}"/>
          </ac:picMkLst>
        </pc:picChg>
        <pc:picChg chg="add mod">
          <ac:chgData name="Mehrisadat Makki Alamdari" userId="c79e69ee-0b69-4699-875c-db03731a53d0" providerId="ADAL" clId="{B77E670C-28FC-4CD8-9301-9706D485544D}" dt="2025-05-30T05:58:20.035" v="1773" actId="1076"/>
          <ac:picMkLst>
            <pc:docMk/>
            <pc:sldMk cId="1138699738" sldId="433"/>
            <ac:picMk id="15" creationId="{AF0E1BC3-01F5-77FF-6810-9AF6DB4C5CFF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5-30T06:00:19.505" v="1784" actId="1076"/>
        <pc:sldMkLst>
          <pc:docMk/>
          <pc:sldMk cId="3887570756" sldId="434"/>
        </pc:sldMkLst>
        <pc:spChg chg="mod">
          <ac:chgData name="Mehrisadat Makki Alamdari" userId="c79e69ee-0b69-4699-875c-db03731a53d0" providerId="ADAL" clId="{B77E670C-28FC-4CD8-9301-9706D485544D}" dt="2025-05-30T06:00:06.759" v="1781" actId="1076"/>
          <ac:spMkLst>
            <pc:docMk/>
            <pc:sldMk cId="3887570756" sldId="434"/>
            <ac:spMk id="31" creationId="{AC1460E7-4FE2-0DBF-E461-2A5470AB1CBB}"/>
          </ac:spMkLst>
        </pc:spChg>
        <pc:spChg chg="mod">
          <ac:chgData name="Mehrisadat Makki Alamdari" userId="c79e69ee-0b69-4699-875c-db03731a53d0" providerId="ADAL" clId="{B77E670C-28FC-4CD8-9301-9706D485544D}" dt="2025-05-30T06:00:19.505" v="1784" actId="1076"/>
          <ac:spMkLst>
            <pc:docMk/>
            <pc:sldMk cId="3887570756" sldId="434"/>
            <ac:spMk id="32" creationId="{3BA13580-76FC-3C80-88E9-0B9CB4316865}"/>
          </ac:spMkLst>
        </pc:spChg>
        <pc:spChg chg="mod">
          <ac:chgData name="Mehrisadat Makki Alamdari" userId="c79e69ee-0b69-4699-875c-db03731a53d0" providerId="ADAL" clId="{B77E670C-28FC-4CD8-9301-9706D485544D}" dt="2025-05-30T06:00:15.418" v="1783" actId="1076"/>
          <ac:spMkLst>
            <pc:docMk/>
            <pc:sldMk cId="3887570756" sldId="434"/>
            <ac:spMk id="34" creationId="{BB57C43D-DFA9-9D05-A811-A0690000BC87}"/>
          </ac:spMkLst>
        </pc:spChg>
        <pc:picChg chg="add mod">
          <ac:chgData name="Mehrisadat Makki Alamdari" userId="c79e69ee-0b69-4699-875c-db03731a53d0" providerId="ADAL" clId="{B77E670C-28FC-4CD8-9301-9706D485544D}" dt="2025-05-30T06:00:04.171" v="1780" actId="1076"/>
          <ac:picMkLst>
            <pc:docMk/>
            <pc:sldMk cId="3887570756" sldId="434"/>
            <ac:picMk id="5" creationId="{7831E725-B468-9B00-1D79-3C272D2A9F2C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6-02T00:46:36.439" v="1927" actId="20577"/>
        <pc:sldMkLst>
          <pc:docMk/>
          <pc:sldMk cId="2022832952" sldId="435"/>
        </pc:sldMkLst>
        <pc:spChg chg="mod">
          <ac:chgData name="Mehrisadat Makki Alamdari" userId="c79e69ee-0b69-4699-875c-db03731a53d0" providerId="ADAL" clId="{B77E670C-28FC-4CD8-9301-9706D485544D}" dt="2025-06-02T00:46:36.439" v="1927" actId="20577"/>
          <ac:spMkLst>
            <pc:docMk/>
            <pc:sldMk cId="2022832952" sldId="435"/>
            <ac:spMk id="9" creationId="{5E3BD15D-0C30-D12C-7BCD-130F2FB7EBDF}"/>
          </ac:spMkLst>
        </pc:spChg>
        <pc:picChg chg="add del mod">
          <ac:chgData name="Mehrisadat Makki Alamdari" userId="c79e69ee-0b69-4699-875c-db03731a53d0" providerId="ADAL" clId="{B77E670C-28FC-4CD8-9301-9706D485544D}" dt="2025-06-02T00:37:37.799" v="1919" actId="478"/>
          <ac:picMkLst>
            <pc:docMk/>
            <pc:sldMk cId="2022832952" sldId="435"/>
            <ac:picMk id="4" creationId="{2C49DB1B-A465-C0EB-3ADE-1440216AA44A}"/>
          </ac:picMkLst>
        </pc:picChg>
        <pc:picChg chg="add mod">
          <ac:chgData name="Mehrisadat Makki Alamdari" userId="c79e69ee-0b69-4699-875c-db03731a53d0" providerId="ADAL" clId="{B77E670C-28FC-4CD8-9301-9706D485544D}" dt="2025-06-02T00:41:57.605" v="1922" actId="1076"/>
          <ac:picMkLst>
            <pc:docMk/>
            <pc:sldMk cId="2022832952" sldId="435"/>
            <ac:picMk id="5" creationId="{6EC9A13D-BA52-363C-5870-AEE4CBA3366F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5-30T06:10:18.798" v="1839" actId="15"/>
        <pc:sldMkLst>
          <pc:docMk/>
          <pc:sldMk cId="1499400543" sldId="436"/>
        </pc:sldMkLst>
        <pc:spChg chg="add mod">
          <ac:chgData name="Mehrisadat Makki Alamdari" userId="c79e69ee-0b69-4699-875c-db03731a53d0" providerId="ADAL" clId="{B77E670C-28FC-4CD8-9301-9706D485544D}" dt="2025-05-30T06:10:18.798" v="1839" actId="15"/>
          <ac:spMkLst>
            <pc:docMk/>
            <pc:sldMk cId="1499400543" sldId="436"/>
            <ac:spMk id="7" creationId="{2301CB9B-47ED-CB41-99D3-1CCFF562ADA1}"/>
          </ac:spMkLst>
        </pc:spChg>
        <pc:picChg chg="add mod">
          <ac:chgData name="Mehrisadat Makki Alamdari" userId="c79e69ee-0b69-4699-875c-db03731a53d0" providerId="ADAL" clId="{B77E670C-28FC-4CD8-9301-9706D485544D}" dt="2025-05-30T06:02:11.578" v="1800" actId="1076"/>
          <ac:picMkLst>
            <pc:docMk/>
            <pc:sldMk cId="1499400543" sldId="436"/>
            <ac:picMk id="4" creationId="{5C375B31-EAA0-6DA9-04D0-091D1AB60B5E}"/>
          </ac:picMkLst>
        </pc:picChg>
      </pc:sldChg>
      <pc:sldChg chg="addSp delSp modSp add mod ord">
        <pc:chgData name="Mehrisadat Makki Alamdari" userId="c79e69ee-0b69-4699-875c-db03731a53d0" providerId="ADAL" clId="{B77E670C-28FC-4CD8-9301-9706D485544D}" dt="2025-06-02T00:46:45.209" v="1931" actId="20577"/>
        <pc:sldMkLst>
          <pc:docMk/>
          <pc:sldMk cId="2156148433" sldId="437"/>
        </pc:sldMkLst>
        <pc:spChg chg="mod">
          <ac:chgData name="Mehrisadat Makki Alamdari" userId="c79e69ee-0b69-4699-875c-db03731a53d0" providerId="ADAL" clId="{B77E670C-28FC-4CD8-9301-9706D485544D}" dt="2025-06-02T00:46:45.209" v="1931" actId="20577"/>
          <ac:spMkLst>
            <pc:docMk/>
            <pc:sldMk cId="2156148433" sldId="437"/>
            <ac:spMk id="8" creationId="{E31EA4C1-BF0B-7A8A-915D-BA801080F73F}"/>
          </ac:spMkLst>
        </pc:spChg>
        <pc:picChg chg="add mod">
          <ac:chgData name="Mehrisadat Makki Alamdari" userId="c79e69ee-0b69-4699-875c-db03731a53d0" providerId="ADAL" clId="{B77E670C-28FC-4CD8-9301-9706D485544D}" dt="2025-06-02T00:44:06.275" v="1924" actId="1076"/>
          <ac:picMkLst>
            <pc:docMk/>
            <pc:sldMk cId="2156148433" sldId="437"/>
            <ac:picMk id="4" creationId="{BFE31D9A-8E95-1713-6F7B-EE1A58100577}"/>
          </ac:picMkLst>
        </pc:picChg>
      </pc:sldChg>
      <pc:sldChg chg="addSp delSp modSp add mod">
        <pc:chgData name="Mehrisadat Makki Alamdari" userId="c79e69ee-0b69-4699-875c-db03731a53d0" providerId="ADAL" clId="{B77E670C-28FC-4CD8-9301-9706D485544D}" dt="2025-06-02T01:10:26.469" v="3219"/>
        <pc:sldMkLst>
          <pc:docMk/>
          <pc:sldMk cId="954724191" sldId="438"/>
        </pc:sldMkLst>
        <pc:picChg chg="add mod">
          <ac:chgData name="Mehrisadat Makki Alamdari" userId="c79e69ee-0b69-4699-875c-db03731a53d0" providerId="ADAL" clId="{B77E670C-28FC-4CD8-9301-9706D485544D}" dt="2025-06-02T01:10:26.469" v="3219"/>
          <ac:picMkLst>
            <pc:docMk/>
            <pc:sldMk cId="954724191" sldId="438"/>
            <ac:picMk id="7" creationId="{67F0A685-2EDF-E75D-2CC3-A01223D74EC2}"/>
          </ac:picMkLst>
        </pc:picChg>
        <pc:picChg chg="add mod">
          <ac:chgData name="Mehrisadat Makki Alamdari" userId="c79e69ee-0b69-4699-875c-db03731a53d0" providerId="ADAL" clId="{B77E670C-28FC-4CD8-9301-9706D485544D}" dt="2025-05-30T06:13:35.073" v="1883" actId="14100"/>
          <ac:picMkLst>
            <pc:docMk/>
            <pc:sldMk cId="954724191" sldId="438"/>
            <ac:picMk id="9" creationId="{68284C2A-D750-337B-BBE4-A2CEAEB4915C}"/>
          </ac:picMkLst>
        </pc:picChg>
      </pc:sldChg>
      <pc:sldChg chg="addSp modSp add mod">
        <pc:chgData name="Mehrisadat Makki Alamdari" userId="c79e69ee-0b69-4699-875c-db03731a53d0" providerId="ADAL" clId="{B77E670C-28FC-4CD8-9301-9706D485544D}" dt="2025-06-02T00:58:59.342" v="2540" actId="1076"/>
        <pc:sldMkLst>
          <pc:docMk/>
          <pc:sldMk cId="3104136083" sldId="439"/>
        </pc:sldMkLst>
        <pc:spChg chg="mod">
          <ac:chgData name="Mehrisadat Makki Alamdari" userId="c79e69ee-0b69-4699-875c-db03731a53d0" providerId="ADAL" clId="{B77E670C-28FC-4CD8-9301-9706D485544D}" dt="2025-06-02T00:58:17.774" v="2450" actId="1076"/>
          <ac:spMkLst>
            <pc:docMk/>
            <pc:sldMk cId="3104136083" sldId="439"/>
            <ac:spMk id="3" creationId="{81A436C7-C1E7-E7E2-F274-50306448C9CC}"/>
          </ac:spMkLst>
        </pc:spChg>
        <pc:spChg chg="mod">
          <ac:chgData name="Mehrisadat Makki Alamdari" userId="c79e69ee-0b69-4699-875c-db03731a53d0" providerId="ADAL" clId="{B77E670C-28FC-4CD8-9301-9706D485544D}" dt="2025-06-02T00:58:55.649" v="2539" actId="1076"/>
          <ac:spMkLst>
            <pc:docMk/>
            <pc:sldMk cId="3104136083" sldId="439"/>
            <ac:spMk id="5" creationId="{06B0A7FF-B709-770A-A669-663AA76D8B3C}"/>
          </ac:spMkLst>
        </pc:spChg>
        <pc:spChg chg="add mod">
          <ac:chgData name="Mehrisadat Makki Alamdari" userId="c79e69ee-0b69-4699-875c-db03731a53d0" providerId="ADAL" clId="{B77E670C-28FC-4CD8-9301-9706D485544D}" dt="2025-06-02T00:58:59.342" v="2540" actId="1076"/>
          <ac:spMkLst>
            <pc:docMk/>
            <pc:sldMk cId="3104136083" sldId="439"/>
            <ac:spMk id="6" creationId="{2699050F-71C9-C9AA-B309-E7898D88A6BC}"/>
          </ac:spMkLst>
        </pc:spChg>
      </pc:sldChg>
      <pc:sldMasterChg chg="addSp delSp modSp mod delSldLayout modSldLayout">
        <pc:chgData name="Mehrisadat Makki Alamdari" userId="c79e69ee-0b69-4699-875c-db03731a53d0" providerId="ADAL" clId="{B77E670C-28FC-4CD8-9301-9706D485544D}" dt="2025-05-30T04:03:44.569" v="1071" actId="1076"/>
        <pc:sldMasterMkLst>
          <pc:docMk/>
          <pc:sldMasterMk cId="3623885719" sldId="2147483669"/>
        </pc:sldMasterMkLst>
        <pc:spChg chg="add mod">
          <ac:chgData name="Mehrisadat Makki Alamdari" userId="c79e69ee-0b69-4699-875c-db03731a53d0" providerId="ADAL" clId="{B77E670C-28FC-4CD8-9301-9706D485544D}" dt="2025-05-30T04:03:40.345" v="1070" actId="1076"/>
          <ac:spMkLst>
            <pc:docMk/>
            <pc:sldMasterMk cId="3623885719" sldId="2147483669"/>
            <ac:spMk id="7" creationId="{4273EB66-32F1-01D1-9559-A14336007423}"/>
          </ac:spMkLst>
        </pc:spChg>
        <pc:picChg chg="add mod">
          <ac:chgData name="Mehrisadat Makki Alamdari" userId="c79e69ee-0b69-4699-875c-db03731a53d0" providerId="ADAL" clId="{B77E670C-28FC-4CD8-9301-9706D485544D}" dt="2025-05-30T04:03:44.569" v="1071" actId="1076"/>
          <ac:picMkLst>
            <pc:docMk/>
            <pc:sldMasterMk cId="3623885719" sldId="2147483669"/>
            <ac:picMk id="9" creationId="{002E71C4-0756-5A79-FA59-783433F91AD8}"/>
          </ac:picMkLst>
        </pc:picChg>
        <pc:sldLayoutChg chg="addSp delSp modSp mod">
          <pc:chgData name="Mehrisadat Makki Alamdari" userId="c79e69ee-0b69-4699-875c-db03731a53d0" providerId="ADAL" clId="{B77E670C-28FC-4CD8-9301-9706D485544D}" dt="2025-05-30T03:59:02.750" v="1053" actId="478"/>
          <pc:sldLayoutMkLst>
            <pc:docMk/>
            <pc:sldMasterMk cId="3623885719" sldId="2147483669"/>
            <pc:sldLayoutMk cId="1748171412" sldId="2147483671"/>
          </pc:sldLayoutMkLst>
        </pc:sldLayoutChg>
        <pc:sldLayoutChg chg="addSp delSp modSp mod">
          <pc:chgData name="Mehrisadat Makki Alamdari" userId="c79e69ee-0b69-4699-875c-db03731a53d0" providerId="ADAL" clId="{B77E670C-28FC-4CD8-9301-9706D485544D}" dt="2025-05-30T04:03:16.697" v="1067"/>
          <pc:sldLayoutMkLst>
            <pc:docMk/>
            <pc:sldMasterMk cId="3623885719" sldId="2147483669"/>
            <pc:sldLayoutMk cId="932208741" sldId="2147483673"/>
          </pc:sldLayoutMkLst>
          <pc:spChg chg="add mod">
            <ac:chgData name="Mehrisadat Makki Alamdari" userId="c79e69ee-0b69-4699-875c-db03731a53d0" providerId="ADAL" clId="{B77E670C-28FC-4CD8-9301-9706D485544D}" dt="2025-05-30T04:03:16.697" v="1067"/>
            <ac:spMkLst>
              <pc:docMk/>
              <pc:sldMasterMk cId="3623885719" sldId="2147483669"/>
              <pc:sldLayoutMk cId="932208741" sldId="2147483673"/>
              <ac:spMk id="10" creationId="{D37AD577-C211-EB44-5E22-EC5160D7789D}"/>
            </ac:spMkLst>
          </pc:spChg>
          <pc:spChg chg="add mod">
            <ac:chgData name="Mehrisadat Makki Alamdari" userId="c79e69ee-0b69-4699-875c-db03731a53d0" providerId="ADAL" clId="{B77E670C-28FC-4CD8-9301-9706D485544D}" dt="2025-05-30T04:03:16.697" v="1067"/>
            <ac:spMkLst>
              <pc:docMk/>
              <pc:sldMasterMk cId="3623885719" sldId="2147483669"/>
              <pc:sldLayoutMk cId="932208741" sldId="2147483673"/>
              <ac:spMk id="11" creationId="{611BE7F6-E68B-9F26-E782-1E75B3CF544D}"/>
            </ac:spMkLst>
          </pc:spChg>
          <pc:spChg chg="add mod">
            <ac:chgData name="Mehrisadat Makki Alamdari" userId="c79e69ee-0b69-4699-875c-db03731a53d0" providerId="ADAL" clId="{B77E670C-28FC-4CD8-9301-9706D485544D}" dt="2025-05-30T04:03:16.697" v="1067"/>
            <ac:spMkLst>
              <pc:docMk/>
              <pc:sldMasterMk cId="3623885719" sldId="2147483669"/>
              <pc:sldLayoutMk cId="932208741" sldId="2147483673"/>
              <ac:spMk id="12" creationId="{210BBAC5-5D0A-FDE0-3221-30896BD05C73}"/>
            </ac:spMkLst>
          </pc:spChg>
        </pc:sldLayoutChg>
        <pc:sldLayoutChg chg="addSp delSp modSp mod">
          <pc:chgData name="Mehrisadat Makki Alamdari" userId="c79e69ee-0b69-4699-875c-db03731a53d0" providerId="ADAL" clId="{B77E670C-28FC-4CD8-9301-9706D485544D}" dt="2025-05-30T04:00:02.266" v="1063" actId="478"/>
          <pc:sldLayoutMkLst>
            <pc:docMk/>
            <pc:sldMasterMk cId="3623885719" sldId="2147483669"/>
            <pc:sldLayoutMk cId="2214800791" sldId="2147483674"/>
          </pc:sldLayoutMkLst>
        </pc:sldLayoutChg>
        <pc:sldLayoutChg chg="addSp delSp modSp mod">
          <pc:chgData name="Mehrisadat Makki Alamdari" userId="c79e69ee-0b69-4699-875c-db03731a53d0" providerId="ADAL" clId="{B77E670C-28FC-4CD8-9301-9706D485544D}" dt="2025-05-30T04:00:18.339" v="1065" actId="478"/>
          <pc:sldLayoutMkLst>
            <pc:docMk/>
            <pc:sldMasterMk cId="3623885719" sldId="2147483669"/>
            <pc:sldLayoutMk cId="3781294739" sldId="2147483675"/>
          </pc:sldLayoutMkLst>
        </pc:sldLayoutChg>
        <pc:sldLayoutChg chg="addSp delSp modSp mod">
          <pc:chgData name="Mehrisadat Makki Alamdari" userId="c79e69ee-0b69-4699-875c-db03731a53d0" providerId="ADAL" clId="{B77E670C-28FC-4CD8-9301-9706D485544D}" dt="2025-05-30T03:59:26.242" v="1060" actId="478"/>
          <pc:sldLayoutMkLst>
            <pc:docMk/>
            <pc:sldMasterMk cId="3623885719" sldId="2147483669"/>
            <pc:sldLayoutMk cId="1980885381" sldId="2147483688"/>
          </pc:sldLayoutMkLst>
        </pc:sldLayoutChg>
        <pc:sldLayoutChg chg="del">
          <pc:chgData name="Mehrisadat Makki Alamdari" userId="c79e69ee-0b69-4699-875c-db03731a53d0" providerId="ADAL" clId="{B77E670C-28FC-4CD8-9301-9706D485544D}" dt="2025-05-30T03:42:58.533" v="918" actId="47"/>
          <pc:sldLayoutMkLst>
            <pc:docMk/>
            <pc:sldMasterMk cId="3623885719" sldId="2147483669"/>
            <pc:sldLayoutMk cId="4083292037" sldId="2147483688"/>
          </pc:sldLayoutMkLst>
        </pc:sldLayoutChg>
      </pc:sldMasterChg>
      <pc:sldMasterChg chg="new del mod addSldLayout delSldLayout">
        <pc:chgData name="Mehrisadat Makki Alamdari" userId="c79e69ee-0b69-4699-875c-db03731a53d0" providerId="ADAL" clId="{B77E670C-28FC-4CD8-9301-9706D485544D}" dt="2025-05-30T04:03:29.504" v="1069" actId="6938"/>
        <pc:sldMasterMkLst>
          <pc:docMk/>
          <pc:sldMasterMk cId="4095880516" sldId="2147483689"/>
        </pc:sldMasterMkLst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513709156" sldId="2147483690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1394616263" sldId="2147483691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2218919023" sldId="2147483692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2795432312" sldId="2147483693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3850416505" sldId="2147483694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3765519026" sldId="2147483695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4688790" sldId="2147483696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2898057424" sldId="2147483697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3608054960" sldId="2147483698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95338534" sldId="2147483699"/>
          </pc:sldLayoutMkLst>
        </pc:sldLayoutChg>
        <pc:sldLayoutChg chg="new del replId">
          <pc:chgData name="Mehrisadat Makki Alamdari" userId="c79e69ee-0b69-4699-875c-db03731a53d0" providerId="ADAL" clId="{B77E670C-28FC-4CD8-9301-9706D485544D}" dt="2025-05-30T04:03:29.504" v="1069" actId="6938"/>
          <pc:sldLayoutMkLst>
            <pc:docMk/>
            <pc:sldMasterMk cId="4095880516" sldId="2147483689"/>
            <pc:sldLayoutMk cId="2463049609" sldId="214748370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25C8D-C5AF-9F4F-9E24-5C2DC727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1E46C-AA4E-214A-A45C-A09C6AE0B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42EA-0DF9-924B-8435-17D563E57A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AFBB1-2BB3-DA46-A158-0722D5A310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7EA5-B09A-264C-ABF4-E27232AD2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21C2-EC5F-E04A-AFC0-A1F418A55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1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55B6-3D2D-2944-B7F4-FE074C92CB4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6ACD0-BE8A-3D4B-8E89-B0E6ACFF5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46ACD0-BE8A-3D4B-8E89-B0E6ACFF59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86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2D8F1-025F-1B45-BD8A-D1664CE56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3346" y="-446589"/>
            <a:ext cx="7124888" cy="7674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SW Sydney Logo">
            <a:extLst>
              <a:ext uri="{FF2B5EF4-FFF2-40B4-BE49-F238E27FC236}">
                <a16:creationId xmlns:a16="http://schemas.microsoft.com/office/drawing/2014/main" id="{F0BF8575-4955-BC4A-80DE-4BF637C59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93240" y="522000"/>
            <a:ext cx="1188000" cy="124024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6AF8517-E0F0-4998-8AA8-25A0DD8E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4C583A-86D7-4AD9-912C-AA86DC354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</p:spTree>
    <p:extLst>
      <p:ext uri="{BB962C8B-B14F-4D97-AF65-F5344CB8AC3E}">
        <p14:creationId xmlns:p14="http://schemas.microsoft.com/office/powerpoint/2010/main" val="331960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3383-E638-4AD6-BE03-07604FAC0868}" type="datetime1">
              <a:rPr lang="en-AU" smtClean="0"/>
              <a:t>2/06/2025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129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558CEE-1ED1-964F-9B8D-652B718B5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62306">
            <a:off x="1365777" y="453432"/>
            <a:ext cx="4275111" cy="5785993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0BA0E-E5B8-41F6-813F-C9A458B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624400"/>
            <a:ext cx="6244621" cy="25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13593-DCD0-42A0-AE48-665AD86AE6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77E20C77-3D0A-4A35-878B-F3D37CBE0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4630" y="52645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85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AB98-5537-49A6-B410-921AC11EC2B5}" type="datetime1">
              <a:rPr lang="en-AU" smtClean="0"/>
              <a:t>2/06/2025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32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DD9F1-1A2C-48B2-B5C9-C73A728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32809-8632-4ED8-8D0C-8B648F0196FE}" type="datetime1">
              <a:rPr lang="en-AU" smtClean="0"/>
              <a:t>2/06/2025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D520C-6BAD-40E9-A2B0-8BFA8363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6323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C1C3-D77B-45E7-9C1A-374D9BEA07D4}" type="datetime1">
              <a:rPr lang="en-AU" smtClean="0"/>
              <a:t>2/06/2025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7742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D6A8-8593-4C21-938E-8349B6D2F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A56A4-BCFE-444A-B799-3003156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B090B-CC2E-4DEF-BC11-64922EF53213}" type="datetime1">
              <a:rPr lang="en-AU" smtClean="0"/>
              <a:t>2/06/2025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61598-FDFF-4254-A4A3-B4A97936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4BB6E-0C9C-4308-81D1-8B331EC1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73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177DF-154E-A742-8FEF-9A9493EAB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635519">
            <a:off x="434031" y="-748389"/>
            <a:ext cx="7756149" cy="83547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C9DD3-2081-9D4A-BCDD-FD7DDC635932}"/>
              </a:ext>
            </a:extLst>
          </p:cNvPr>
          <p:cNvSpPr/>
          <p:nvPr userDrawn="1"/>
        </p:nvSpPr>
        <p:spPr>
          <a:xfrm>
            <a:off x="10010233" y="0"/>
            <a:ext cx="2183586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5886A02-1DE7-4D1F-812D-8E48DA31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AF8E8-6BD7-44A0-90FF-4167695E26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16367954-2926-486A-95D7-D57A05D0A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67151" y="5261593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5543550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1292068" y="-612610"/>
            <a:ext cx="5135041" cy="700233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4812231" cy="49561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98000" y="5011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3550" y="-1"/>
            <a:ext cx="6663600" cy="5011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12071" y="532058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6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6740525" y="1"/>
            <a:ext cx="5453294" cy="501575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531F2A4-2E25-476F-BA2C-2F1534A5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0" y="0"/>
            <a:ext cx="5353819" cy="50157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1CB2D6-9770-4776-A129-B761AA34E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5200" y="51696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161D9F-A3DE-495E-AC64-CC914469D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4551"/>
            <a:ext cx="6740525" cy="5011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FF675AE0-8F62-485C-BF3D-6598839BA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2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0" y="1"/>
            <a:ext cx="12191999" cy="5000624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2348756" y="-999555"/>
            <a:ext cx="7882815" cy="930812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211200"/>
            <a:ext cx="11268000" cy="1785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35975" y="5300921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558CEE-1ED1-964F-9B8D-652B718B5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62306">
            <a:off x="1365777" y="453432"/>
            <a:ext cx="4275111" cy="5785993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0BA0E-E5B8-41F6-813F-C9A458B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624400"/>
            <a:ext cx="6244621" cy="2556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13593-DCD0-42A0-AE48-665AD86AE6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37E0CB-DF2A-4FFC-85FC-AD9C7ED63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4800" y="-2"/>
            <a:ext cx="5407200" cy="68580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77E20C77-3D0A-4A35-878B-F3D37CBE0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4630" y="526455"/>
            <a:ext cx="1188000" cy="124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BFC3C-023D-4E7B-BCF2-6A9393720F48}" type="datetime1">
              <a:rPr lang="en-AU" smtClean="0"/>
              <a:t>2/06/2025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7F1C5-E024-4AB0-B408-32F5C1A10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489FD8-71FE-4137-8FE6-DC2A193C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1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37AD577-C211-EB44-5E22-EC5160D77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CF7C4-E7E0-4B0E-A409-28D87E11C588}" type="datetime1">
              <a:rPr lang="en-AU" smtClean="0"/>
              <a:t>2/06/2025</a:t>
            </a:fld>
            <a:endParaRPr lang="en-AU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11BE7F6-E68B-9F26-E782-1E75B3CF5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10BBAC5-5D0A-FDE0-3221-30896BD05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220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E135F-4F9A-4417-B071-EE49ECE3E546}" type="datetime1">
              <a:rPr lang="en-AU" smtClean="0"/>
              <a:t>2/06/2025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19AFDB-C42E-463D-B00B-B7C3F2C19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480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345600"/>
            <a:ext cx="7858800" cy="347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/>
              <a:t>Title goes here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0400" y="6289200"/>
            <a:ext cx="4730400" cy="370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392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2" r:id="rId3"/>
    <p:sldLayoutId id="2147483651" r:id="rId4"/>
    <p:sldLayoutId id="2147483653" r:id="rId5"/>
    <p:sldLayoutId id="2147483650" r:id="rId6"/>
  </p:sldLayoutIdLst>
  <p:hf hdr="0" ftr="0" dt="0"/>
  <p:txStyles>
    <p:titleStyle>
      <a:lvl1pPr marL="0" indent="0" algn="l" defTabSz="914400" rtl="0" eaLnBrk="1" latinLnBrk="0" hangingPunct="1">
        <a:lnSpc>
          <a:spcPct val="100000"/>
        </a:lnSpc>
        <a:spcBef>
          <a:spcPct val="0"/>
        </a:spcBef>
        <a:buNone/>
        <a:defRPr sz="11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﻿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CF7C4-E7E0-4B0E-A409-28D87E11C588}" type="datetime1">
              <a:rPr lang="en-AU" smtClean="0"/>
              <a:t>2/06/2025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Picture 9" descr="UNSW Sydney Logo">
            <a:extLst>
              <a:ext uri="{FF2B5EF4-FFF2-40B4-BE49-F238E27FC236}">
                <a16:creationId xmlns:a16="http://schemas.microsoft.com/office/drawing/2014/main" id="{84EF7EA2-D124-438C-BF7A-68B3D68783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73EB66-32F1-01D1-9559-A14336007423}"/>
              </a:ext>
            </a:extLst>
          </p:cNvPr>
          <p:cNvSpPr/>
          <p:nvPr userDrawn="1"/>
        </p:nvSpPr>
        <p:spPr>
          <a:xfrm rot="5400000">
            <a:off x="8367897" y="3019698"/>
            <a:ext cx="6858002" cy="818606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SW Sydney Logo">
            <a:extLst>
              <a:ext uri="{FF2B5EF4-FFF2-40B4-BE49-F238E27FC236}">
                <a16:creationId xmlns:a16="http://schemas.microsoft.com/office/drawing/2014/main" id="{002E71C4-0756-5A79-FA59-783433F91AD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1539636" y="6099398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85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4" r:id="rId3"/>
    <p:sldLayoutId id="2147483675" r:id="rId4"/>
    <p:sldLayoutId id="214748368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A28E5-CC37-4DC2-B903-4E5EC0DBB013}" type="datetime1">
              <a:rPr lang="en-AU" smtClean="0"/>
              <a:t>2/06/2025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D9B66-E5D8-458F-B15F-FCAE5CAD781F}"/>
              </a:ext>
            </a:extLst>
          </p:cNvPr>
          <p:cNvSpPr/>
          <p:nvPr userDrawn="1"/>
        </p:nvSpPr>
        <p:spPr>
          <a:xfrm rot="5400000">
            <a:off x="8353696" y="3019698"/>
            <a:ext cx="6858002" cy="818606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NSW Sydney Logo">
            <a:extLst>
              <a:ext uri="{FF2B5EF4-FFF2-40B4-BE49-F238E27FC236}">
                <a16:creationId xmlns:a16="http://schemas.microsoft.com/office/drawing/2014/main" id="{725B2B7F-7BA2-426B-BEF7-9C26ECD9179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526898" y="6196827"/>
            <a:ext cx="540000" cy="5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5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﻿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7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02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.makkialamdari@unsw.edu.au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4" Type="http://schemas.microsoft.com/office/2007/relationships/hdphoto" Target="../media/hdphoto2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.makkialamdari@unsw.edu.a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9.wdp"/><Relationship Id="rId18" Type="http://schemas.openxmlformats.org/officeDocument/2006/relationships/image" Target="../media/image21.png"/><Relationship Id="rId26" Type="http://schemas.microsoft.com/office/2007/relationships/hdphoto" Target="../media/hdphoto14.wdp"/><Relationship Id="rId3" Type="http://schemas.microsoft.com/office/2007/relationships/hdphoto" Target="../media/hdphoto4.wdp"/><Relationship Id="rId21" Type="http://schemas.openxmlformats.org/officeDocument/2006/relationships/image" Target="../media/image23.png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5" Type="http://schemas.openxmlformats.org/officeDocument/2006/relationships/image" Target="../media/image25.png"/><Relationship Id="rId2" Type="http://schemas.openxmlformats.org/officeDocument/2006/relationships/image" Target="../media/image12.png"/><Relationship Id="rId16" Type="http://schemas.microsoft.com/office/2007/relationships/hdphoto" Target="../media/hdphoto10.wdp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microsoft.com/office/2007/relationships/hdphoto" Target="../media/hdphoto5.wdp"/><Relationship Id="rId15" Type="http://schemas.openxmlformats.org/officeDocument/2006/relationships/image" Target="../media/image19.png"/><Relationship Id="rId23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microsoft.com/office/2007/relationships/hdphoto" Target="../media/hdphoto11.wdp"/><Relationship Id="rId4" Type="http://schemas.openxmlformats.org/officeDocument/2006/relationships/image" Target="../media/image13.png"/><Relationship Id="rId9" Type="http://schemas.microsoft.com/office/2007/relationships/hdphoto" Target="../media/hdphoto7.wdp"/><Relationship Id="rId14" Type="http://schemas.openxmlformats.org/officeDocument/2006/relationships/image" Target="../media/image18.png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microsoft.com/office/2007/relationships/hdphoto" Target="../media/hdphoto18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F25B-6981-487F-803B-DED1765A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76" y="322387"/>
            <a:ext cx="11684724" cy="3925234"/>
          </a:xfrm>
        </p:spPr>
        <p:txBody>
          <a:bodyPr/>
          <a:lstStyle/>
          <a:p>
            <a:r>
              <a:rPr lang="en-US" sz="4800" b="1" i="0" u="none" strike="noStrike" baseline="0" dirty="0">
                <a:solidFill>
                  <a:srgbClr val="23373B"/>
                </a:solidFill>
                <a:latin typeface="FiraSans-Regular-Identity-H"/>
              </a:rPr>
              <a:t>A Fully Customized Vehicle Scanning System: </a:t>
            </a:r>
            <a:br>
              <a:rPr lang="en-US" sz="5400" b="1" i="0" u="none" strike="noStrike" baseline="0" dirty="0">
                <a:solidFill>
                  <a:srgbClr val="23373B"/>
                </a:solidFill>
                <a:latin typeface="FiraSans-Regular-Identity-H"/>
              </a:rPr>
            </a:br>
            <a:br>
              <a:rPr lang="en-US" sz="5400" b="1" i="0" u="none" strike="noStrike" baseline="0" dirty="0">
                <a:solidFill>
                  <a:srgbClr val="23373B"/>
                </a:solidFill>
                <a:latin typeface="FiraSans-Regular-Identity-H"/>
              </a:rPr>
            </a:br>
            <a:r>
              <a:rPr lang="en-US" sz="5400" b="1" i="0" u="none" strike="noStrike" baseline="0" dirty="0">
                <a:solidFill>
                  <a:srgbClr val="23373B"/>
                </a:solidFill>
                <a:latin typeface="FiraSans-Regular-Identity-H"/>
              </a:rPr>
              <a:t>Field Trials on Two Large-Scale Bridges</a:t>
            </a:r>
            <a:br>
              <a:rPr lang="en-AU" sz="5400" b="1" i="0" u="none" strike="noStrike" baseline="0" dirty="0">
                <a:solidFill>
                  <a:srgbClr val="23373B"/>
                </a:solidFill>
                <a:latin typeface="FiraSans-Regular-Identity-H"/>
              </a:rPr>
            </a:br>
            <a:br>
              <a:rPr lang="en-AU" sz="5400" b="1" dirty="0"/>
            </a:br>
            <a:br>
              <a:rPr lang="en-AU" sz="5400" b="1" dirty="0"/>
            </a:br>
            <a:br>
              <a:rPr lang="en-AU" sz="5400" b="1" dirty="0"/>
            </a:br>
            <a:br>
              <a:rPr lang="en-AU" dirty="0"/>
            </a:br>
            <a:endParaRPr lang="en-AU" sz="6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3361D-1833-20EE-F351-6E50C429C3CE}"/>
              </a:ext>
            </a:extLst>
          </p:cNvPr>
          <p:cNvSpPr txBox="1"/>
          <p:nvPr/>
        </p:nvSpPr>
        <p:spPr>
          <a:xfrm>
            <a:off x="0" y="5052948"/>
            <a:ext cx="11268000" cy="167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spcAft>
                <a:spcPts val="1000"/>
              </a:spcAft>
              <a:buNone/>
            </a:pPr>
            <a:r>
              <a:rPr lang="en-US" b="1" dirty="0">
                <a:effectLst/>
                <a:latin typeface="+mj-lt"/>
                <a:ea typeface="Times New Roman" panose="02020603050405020304" pitchFamily="18" charset="0"/>
              </a:rPr>
              <a:t>M. Alamdari</a:t>
            </a:r>
            <a:r>
              <a:rPr lang="en-US" b="1" baseline="30000" dirty="0">
                <a:effectLst/>
                <a:latin typeface="+mj-lt"/>
                <a:ea typeface="Times New Roman" panose="02020603050405020304" pitchFamily="18" charset="0"/>
              </a:rPr>
              <a:t>1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, A. Calderon Hurtado</a:t>
            </a:r>
            <a:r>
              <a:rPr lang="en-US" sz="1600" baseline="30000" dirty="0">
                <a:effectLst/>
                <a:latin typeface="+mj-lt"/>
                <a:ea typeface="Times New Roman" panose="02020603050405020304" pitchFamily="18" charset="0"/>
              </a:rPr>
              <a:t>1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, J. Xu</a:t>
            </a:r>
            <a:r>
              <a:rPr lang="en-US" sz="1600" baseline="30000" dirty="0">
                <a:effectLst/>
                <a:latin typeface="+mj-lt"/>
                <a:ea typeface="Times New Roman" panose="02020603050405020304" pitchFamily="18" charset="0"/>
              </a:rPr>
              <a:t>1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, D. Dias-da-Costa</a:t>
            </a:r>
            <a:r>
              <a:rPr lang="en-US" sz="1600" baseline="30000" dirty="0"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, R. Salleh</a:t>
            </a:r>
            <a:r>
              <a:rPr lang="en-US" sz="1600" baseline="30000" dirty="0">
                <a:effectLst/>
                <a:latin typeface="+mj-lt"/>
                <a:ea typeface="Times New Roman" panose="02020603050405020304" pitchFamily="18" charset="0"/>
              </a:rPr>
              <a:t>3</a:t>
            </a:r>
            <a:endParaRPr lang="en-AU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hangingPunct="0">
              <a:buNone/>
            </a:pPr>
            <a:r>
              <a:rPr lang="en-US" sz="1600" baseline="30000" dirty="0">
                <a:effectLst/>
                <a:latin typeface="+mj-lt"/>
                <a:ea typeface="Times New Roman" panose="02020603050405020304" pitchFamily="18" charset="0"/>
              </a:rPr>
              <a:t>1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School of Civil and Environmental Engineering, University of New South Wales, Sydney, NSW 2052, Australia</a:t>
            </a:r>
            <a:endParaRPr lang="en-AU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hangingPunct="0">
              <a:buNone/>
            </a:pPr>
            <a:r>
              <a:rPr lang="en-US" sz="1600" baseline="30000" dirty="0">
                <a:effectLst/>
                <a:latin typeface="+mj-lt"/>
                <a:ea typeface="Times New Roman" panose="02020603050405020304" pitchFamily="18" charset="0"/>
              </a:rPr>
              <a:t>2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School of Civil Engineering, The University of Sydney, NSW 2006, Australia</a:t>
            </a:r>
            <a:endParaRPr lang="en-AU" sz="1600" dirty="0">
              <a:effectLst/>
              <a:latin typeface="+mj-lt"/>
              <a:ea typeface="Times New Roman" panose="02020603050405020304" pitchFamily="18" charset="0"/>
            </a:endParaRPr>
          </a:p>
          <a:p>
            <a:pPr hangingPunct="0">
              <a:buNone/>
            </a:pPr>
            <a:r>
              <a:rPr lang="en-US" sz="1600" baseline="30000" dirty="0">
                <a:effectLst/>
                <a:latin typeface="+mj-lt"/>
                <a:ea typeface="Times New Roman" panose="02020603050405020304" pitchFamily="18" charset="0"/>
              </a:rPr>
              <a:t>3</a:t>
            </a:r>
            <a:r>
              <a:rPr lang="en-US" sz="1600" dirty="0">
                <a:effectLst/>
                <a:latin typeface="+mj-lt"/>
                <a:ea typeface="Times New Roman" panose="02020603050405020304" pitchFamily="18" charset="0"/>
              </a:rPr>
              <a:t> School of Computer Science and Engineering, University of New South Wales, Sydney, NSW 2052, Australia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hlinkClick r:id="rId2"/>
              </a:rPr>
              <a:t>m.makkialamdari@unsw.edu.au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hangingPunct="0">
              <a:lnSpc>
                <a:spcPts val="1100"/>
              </a:lnSpc>
              <a:spcAft>
                <a:spcPts val="1000"/>
              </a:spcAft>
            </a:pPr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997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E614A-EE62-FBB8-8803-09EA4D6F3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4537BA-4CEC-A31A-16F8-09F433A2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10</a:t>
            </a:fld>
            <a:endParaRPr lang="en-AU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384B8A2-D470-1FEC-5777-FD8A7A6D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3" y="820774"/>
            <a:ext cx="4642147" cy="1325563"/>
          </a:xfrm>
        </p:spPr>
        <p:txBody>
          <a:bodyPr>
            <a:noAutofit/>
          </a:bodyPr>
          <a:lstStyle/>
          <a:p>
            <a:r>
              <a:rPr lang="en-AU" sz="4800" b="1" dirty="0"/>
              <a:t>Change Point Detection</a:t>
            </a:r>
          </a:p>
        </p:txBody>
      </p:sp>
      <p:pic>
        <p:nvPicPr>
          <p:cNvPr id="4" name="Picture 3" descr="A close-up of a diagram&#10;&#10;AI-generated content may be incorrect.">
            <a:extLst>
              <a:ext uri="{FF2B5EF4-FFF2-40B4-BE49-F238E27FC236}">
                <a16:creationId xmlns:a16="http://schemas.microsoft.com/office/drawing/2014/main" id="{38E1E0A2-28F4-EC22-030A-AE2F64F5F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6000"/>
                    </a14:imgEffect>
                    <a14:imgEffect>
                      <a14:brightnessContrast contrast="70000"/>
                    </a14:imgEffect>
                  </a14:imgLayer>
                </a14:imgProps>
              </a:ext>
            </a:extLst>
          </a:blip>
          <a:srcRect l="17767" t="8741" r="14364" b="21777"/>
          <a:stretch>
            <a:fillRect/>
          </a:stretch>
        </p:blipFill>
        <p:spPr>
          <a:xfrm>
            <a:off x="4940300" y="12648"/>
            <a:ext cx="4947920" cy="68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79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D08D1F-365C-4A4D-9384-6E452895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082220"/>
            <a:ext cx="8769695" cy="3692938"/>
          </a:xfrm>
        </p:spPr>
        <p:txBody>
          <a:bodyPr/>
          <a:lstStyle/>
          <a:p>
            <a:r>
              <a:rPr lang="en-US" sz="7200" b="1" dirty="0"/>
              <a:t>Bridge Inspection</a:t>
            </a:r>
            <a:br>
              <a:rPr lang="en-AU" sz="6000" dirty="0"/>
            </a:br>
            <a:br>
              <a:rPr lang="en-AU" sz="6000" dirty="0"/>
            </a:br>
            <a:r>
              <a:rPr lang="en-AU" sz="4400" b="1" dirty="0">
                <a:solidFill>
                  <a:srgbClr val="0070C0"/>
                </a:solidFill>
              </a:rPr>
              <a:t>Vehicle Set-up, Direct and Indirect Sensing</a:t>
            </a:r>
            <a:br>
              <a:rPr lang="en-AU" sz="4800" b="1" dirty="0">
                <a:solidFill>
                  <a:srgbClr val="0070C0"/>
                </a:solidFill>
              </a:rPr>
            </a:br>
            <a:br>
              <a:rPr lang="en-AU" sz="6000" dirty="0"/>
            </a:br>
            <a:br>
              <a:rPr lang="en-AU" sz="6000" dirty="0"/>
            </a:br>
            <a:br>
              <a:rPr lang="en-AU" sz="6000" dirty="0"/>
            </a:br>
            <a:endParaRPr lang="en-AU" sz="6000" dirty="0"/>
          </a:p>
        </p:txBody>
      </p:sp>
    </p:spTree>
    <p:extLst>
      <p:ext uri="{BB962C8B-B14F-4D97-AF65-F5344CB8AC3E}">
        <p14:creationId xmlns:p14="http://schemas.microsoft.com/office/powerpoint/2010/main" val="3500123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5F29E0-1986-0829-005F-ADC97D96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>
                <a:latin typeface="+mj-lt"/>
              </a:rPr>
              <a:t>12</a:t>
            </a:fld>
            <a:endParaRPr lang="en-AU" dirty="0">
              <a:latin typeface="+mj-lt"/>
            </a:endParaRPr>
          </a:p>
        </p:txBody>
      </p:sp>
      <p:pic>
        <p:nvPicPr>
          <p:cNvPr id="6" name="Picture 5" descr="A computer parts and components of a car&#10;&#10;AI-generated content may be incorrect.">
            <a:extLst>
              <a:ext uri="{FF2B5EF4-FFF2-40B4-BE49-F238E27FC236}">
                <a16:creationId xmlns:a16="http://schemas.microsoft.com/office/drawing/2014/main" id="{3B917DAD-8782-C60C-6ADD-61D04F1C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6"/>
          <a:stretch/>
        </p:blipFill>
        <p:spPr>
          <a:xfrm>
            <a:off x="4830873" y="345509"/>
            <a:ext cx="6427298" cy="5737418"/>
          </a:xfrm>
          <a:prstGeom prst="rect">
            <a:avLst/>
          </a:prstGeom>
        </p:spPr>
      </p:pic>
      <p:pic>
        <p:nvPicPr>
          <p:cNvPr id="7" name="Picture 6" descr="A machine on the wall&#10;&#10;Description automatically generated">
            <a:extLst>
              <a:ext uri="{FF2B5EF4-FFF2-40B4-BE49-F238E27FC236}">
                <a16:creationId xmlns:a16="http://schemas.microsoft.com/office/drawing/2014/main" id="{45AB2A5A-C1B1-2DE5-DFCE-A16411ABA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14" t="8403" r="24503"/>
          <a:stretch/>
        </p:blipFill>
        <p:spPr>
          <a:xfrm rot="5400000">
            <a:off x="1145193" y="1251498"/>
            <a:ext cx="2838640" cy="3917118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7224251C-2D60-5AAE-24F9-1CD2AAE07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3" y="465174"/>
            <a:ext cx="5797847" cy="1325563"/>
          </a:xfrm>
        </p:spPr>
        <p:txBody>
          <a:bodyPr>
            <a:noAutofit/>
          </a:bodyPr>
          <a:lstStyle/>
          <a:p>
            <a:r>
              <a:rPr lang="en-AU" sz="4800" b="1" dirty="0"/>
              <a:t>Inspection Vehicle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B85A62-E947-A93E-7AD5-F14414F62E0D}"/>
              </a:ext>
            </a:extLst>
          </p:cNvPr>
          <p:cNvSpPr txBox="1"/>
          <p:nvPr/>
        </p:nvSpPr>
        <p:spPr>
          <a:xfrm>
            <a:off x="605954" y="4882598"/>
            <a:ext cx="6102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u="none" strike="noStrike" baseline="0" dirty="0">
                <a:latin typeface="+mj-lt"/>
              </a:rPr>
              <a:t>Vehicle Speed: [0.1 – 10] m/s</a:t>
            </a:r>
          </a:p>
          <a:p>
            <a:r>
              <a:rPr lang="en-AU" dirty="0">
                <a:latin typeface="+mj-lt"/>
              </a:rPr>
              <a:t>M: 20 Kg</a:t>
            </a:r>
          </a:p>
          <a:p>
            <a:r>
              <a:rPr lang="en-AU" dirty="0">
                <a:latin typeface="+mj-lt"/>
              </a:rPr>
              <a:t>L= 80 cm</a:t>
            </a:r>
          </a:p>
          <a:p>
            <a:endParaRPr lang="en-A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0301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4820F-418F-0D63-C5A6-E918991D8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B6571D-829E-D810-532F-9E216A48F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>
                <a:latin typeface="+mj-lt"/>
              </a:rPr>
              <a:t>13</a:t>
            </a:fld>
            <a:endParaRPr lang="en-AU" dirty="0">
              <a:latin typeface="+mj-lt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16E3D0C-B9A9-EFDA-4DC8-EC65E98D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3" y="465174"/>
            <a:ext cx="5797847" cy="1325563"/>
          </a:xfrm>
        </p:spPr>
        <p:txBody>
          <a:bodyPr>
            <a:noAutofit/>
          </a:bodyPr>
          <a:lstStyle/>
          <a:p>
            <a:r>
              <a:rPr lang="en-AU" sz="4800" b="1" dirty="0"/>
              <a:t>Inspection Vehicle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708499-9A58-023D-C60D-C6CAC6501F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7"/>
          <a:stretch>
            <a:fillRect/>
          </a:stretch>
        </p:blipFill>
        <p:spPr>
          <a:xfrm>
            <a:off x="298153" y="1461044"/>
            <a:ext cx="5576357" cy="2822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4C1DA9-BF50-6CA4-0015-2BC92DA6E658}"/>
              </a:ext>
            </a:extLst>
          </p:cNvPr>
          <p:cNvSpPr txBox="1"/>
          <p:nvPr/>
        </p:nvSpPr>
        <p:spPr>
          <a:xfrm>
            <a:off x="12438" y="4347963"/>
            <a:ext cx="6369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latin typeface="+mj-lt"/>
              </a:rPr>
              <a:t>Acceleration response from the accelerometer mounted on the front-right suspension arm</a:t>
            </a:r>
            <a:endParaRPr lang="en-AU" sz="12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F2F831-CA22-5B9E-7394-B9E219EBA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830" y="465174"/>
            <a:ext cx="5185970" cy="1528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A85EA-3480-B2C1-4D9A-69114A222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945" y="2135141"/>
            <a:ext cx="1895740" cy="6573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FDA11-B720-82A6-8D8B-39023D1F82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78" r="7001"/>
          <a:stretch>
            <a:fillRect/>
          </a:stretch>
        </p:blipFill>
        <p:spPr>
          <a:xfrm>
            <a:off x="6096000" y="2592433"/>
            <a:ext cx="5205598" cy="27621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2EB914-A77E-F994-BA42-46D874738291}"/>
              </a:ext>
            </a:extLst>
          </p:cNvPr>
          <p:cNvSpPr txBox="1"/>
          <p:nvPr/>
        </p:nvSpPr>
        <p:spPr>
          <a:xfrm>
            <a:off x="298153" y="4805129"/>
            <a:ext cx="6102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u="none" strike="noStrike" baseline="0" dirty="0">
                <a:latin typeface="+mj-lt"/>
              </a:rPr>
              <a:t>Vehicle Speed: 0.17 m/s</a:t>
            </a:r>
          </a:p>
          <a:p>
            <a:r>
              <a:rPr lang="en-AU" dirty="0">
                <a:latin typeface="+mj-lt"/>
              </a:rPr>
              <a:t>Sampling Frequency: 1600 Hz</a:t>
            </a:r>
            <a:r>
              <a:rPr lang="en-AU" sz="1800" b="0" i="0" u="none" strike="noStrike" baseline="0" dirty="0">
                <a:latin typeface="+mj-lt"/>
              </a:rPr>
              <a:t> </a:t>
            </a:r>
            <a:endParaRPr lang="en-A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609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E0F2-3680-9980-A71D-4C301ED2F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EECB05-A029-B5C4-8897-E3E3C152F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252" y="319088"/>
            <a:ext cx="4963218" cy="55443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7992328-ED5F-6361-41B8-D2BD6541B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1" y="136525"/>
            <a:ext cx="6292891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Target</a:t>
            </a:r>
            <a:r>
              <a:rPr lang="en-AU" sz="5400" b="1" dirty="0"/>
              <a:t> Bridge (I)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AE416-E8F4-A49B-C91F-04B5D1387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74" y="1652950"/>
            <a:ext cx="6464725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/>
              <a:t>Pedestrian bridge at UNSW campus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/>
              <a:t>Simply Supported Steel Bridge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/>
              <a:t>17m length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400" dirty="0"/>
              <a:t>~ 1m width</a:t>
            </a:r>
          </a:p>
          <a:p>
            <a:pPr>
              <a:buNone/>
            </a:pPr>
            <a:endParaRPr lang="en-AU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0B5B98-A27E-A1EE-43DC-6F4C225D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14</a:t>
            </a:fld>
            <a:endParaRPr lang="en-AU" dirty="0"/>
          </a:p>
        </p:txBody>
      </p:sp>
      <p:pic>
        <p:nvPicPr>
          <p:cNvPr id="5" name="Picture 4" descr="A walkway over a tree&#10;&#10;Description automatically generated">
            <a:extLst>
              <a:ext uri="{FF2B5EF4-FFF2-40B4-BE49-F238E27FC236}">
                <a16:creationId xmlns:a16="http://schemas.microsoft.com/office/drawing/2014/main" id="{E468C25D-80BA-B82C-43FF-ACE65EB747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820"/>
          <a:stretch/>
        </p:blipFill>
        <p:spPr>
          <a:xfrm>
            <a:off x="245374" y="3762765"/>
            <a:ext cx="2663247" cy="277614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EF64EB4-B0B6-13E2-FE96-0EEC110E0F31}"/>
              </a:ext>
            </a:extLst>
          </p:cNvPr>
          <p:cNvGrpSpPr/>
          <p:nvPr/>
        </p:nvGrpSpPr>
        <p:grpSpPr>
          <a:xfrm>
            <a:off x="3283606" y="3682585"/>
            <a:ext cx="3638342" cy="2856327"/>
            <a:chOff x="960921" y="2593816"/>
            <a:chExt cx="3815295" cy="29817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5A5D80-EAB8-3E73-3662-DB81AD62C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0921" y="2593816"/>
              <a:ext cx="3815295" cy="298174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FBAB64-AD44-D8AF-FBAF-B5B166B14495}"/>
                </a:ext>
              </a:extLst>
            </p:cNvPr>
            <p:cNvSpPr/>
            <p:nvPr/>
          </p:nvSpPr>
          <p:spPr>
            <a:xfrm rot="677265">
              <a:off x="2176272" y="3904488"/>
              <a:ext cx="1188720" cy="13716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474194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FAED7-5335-E9A8-3605-B02C96A12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D0F4C3-E535-4708-B5FE-109EBAF1B2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1128"/>
          <a:stretch>
            <a:fillRect/>
          </a:stretch>
        </p:blipFill>
        <p:spPr>
          <a:xfrm>
            <a:off x="160032" y="1416617"/>
            <a:ext cx="4871188" cy="439140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266AA4F-55DF-5BEE-101D-D324FDD1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3" y="327388"/>
            <a:ext cx="10515600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Direct Sensing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815C16-8CE1-34FC-7841-302230044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3530" y="6377011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smtClean="0">
                <a:latin typeface="+mj-lt"/>
              </a:rPr>
              <a:t>15</a:t>
            </a:fld>
            <a:endParaRPr lang="en-AU" dirty="0">
              <a:latin typeface="+mj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2A5F125-BEF4-D97C-B774-8C23F7365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099" y="431736"/>
            <a:ext cx="4929361" cy="609887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74FFB1D-3EF7-2596-54F0-4F1C95632862}"/>
              </a:ext>
            </a:extLst>
          </p:cNvPr>
          <p:cNvSpPr txBox="1"/>
          <p:nvPr/>
        </p:nvSpPr>
        <p:spPr>
          <a:xfrm>
            <a:off x="9731715" y="104728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u="none" strike="noStrike" baseline="0" dirty="0">
                <a:latin typeface="+mj-lt"/>
              </a:rPr>
              <a:t>¼ of the span</a:t>
            </a:r>
            <a:endParaRPr lang="en-AU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7C24D3-FA65-E2D4-C18F-4AABAA7D49E4}"/>
              </a:ext>
            </a:extLst>
          </p:cNvPr>
          <p:cNvSpPr txBox="1"/>
          <p:nvPr/>
        </p:nvSpPr>
        <p:spPr>
          <a:xfrm>
            <a:off x="9822460" y="317013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u="none" strike="noStrike" baseline="0" dirty="0">
                <a:latin typeface="+mj-lt"/>
              </a:rPr>
              <a:t>¾ of the span</a:t>
            </a:r>
            <a:endParaRPr lang="en-AU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0CF8CA-E985-C989-93F4-BFE2A4C805F9}"/>
              </a:ext>
            </a:extLst>
          </p:cNvPr>
          <p:cNvSpPr txBox="1"/>
          <p:nvPr/>
        </p:nvSpPr>
        <p:spPr>
          <a:xfrm>
            <a:off x="9822460" y="52891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u="none" strike="noStrike" baseline="0" dirty="0">
                <a:latin typeface="+mj-lt"/>
              </a:rPr>
              <a:t>Mid-span</a:t>
            </a:r>
            <a:endParaRPr lang="en-A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6481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1CF12-66E3-74A7-26FB-9C2CF0742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155499-FD83-A2E2-AE1F-86182407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16</a:t>
            </a:fld>
            <a:endParaRPr lang="en-AU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161CB439-6482-EA6D-7A85-DE02BD5E2921}"/>
              </a:ext>
            </a:extLst>
          </p:cNvPr>
          <p:cNvSpPr txBox="1">
            <a:spLocks/>
          </p:cNvSpPr>
          <p:nvPr/>
        </p:nvSpPr>
        <p:spPr>
          <a:xfrm>
            <a:off x="298153" y="3273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b="1" dirty="0"/>
              <a:t>Direct Sensing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2C0802-DB7F-5455-791B-59CF72606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97" y="1447929"/>
            <a:ext cx="10353675" cy="4752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ADBD5E-5A35-74D0-C38F-E13D71EC1BD3}"/>
                  </a:ext>
                </a:extLst>
              </p:cNvPr>
              <p:cNvSpPr txBox="1"/>
              <p:nvPr/>
            </p:nvSpPr>
            <p:spPr>
              <a:xfrm>
                <a:off x="1753806" y="6062404"/>
                <a:ext cx="13397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=6.65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ADBD5E-5A35-74D0-C38F-E13D71EC1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806" y="6062404"/>
                <a:ext cx="1339726" cy="276999"/>
              </a:xfrm>
              <a:prstGeom prst="rect">
                <a:avLst/>
              </a:prstGeom>
              <a:blipFill>
                <a:blip r:embed="rId3"/>
                <a:stretch>
                  <a:fillRect l="-5479" r="-3653" b="-3478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6820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32D25-09B2-B0A6-4F20-1B49C4311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4F027-9394-829A-D9DD-0D183075B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17</a:t>
            </a:fld>
            <a:endParaRPr lang="en-AU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918AC4C-B2DC-FBE5-4DE6-8E569ED5A929}"/>
              </a:ext>
            </a:extLst>
          </p:cNvPr>
          <p:cNvSpPr txBox="1">
            <a:spLocks/>
          </p:cNvSpPr>
          <p:nvPr/>
        </p:nvSpPr>
        <p:spPr>
          <a:xfrm>
            <a:off x="215900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b="1" dirty="0"/>
              <a:t>Indirect Sensing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D35AF-652A-8408-20CC-BE65B29EB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361" y="510874"/>
            <a:ext cx="6028038" cy="6028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283D8B-9DDA-6891-0775-0B9C6CF7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211" b="74919"/>
          <a:stretch>
            <a:fillRect/>
          </a:stretch>
        </p:blipFill>
        <p:spPr>
          <a:xfrm>
            <a:off x="511208" y="1174961"/>
            <a:ext cx="4610099" cy="9586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A314B4-7B72-27B6-F6D4-B70CCD90A18E}"/>
              </a:ext>
            </a:extLst>
          </p:cNvPr>
          <p:cNvSpPr txBox="1"/>
          <p:nvPr/>
        </p:nvSpPr>
        <p:spPr>
          <a:xfrm>
            <a:off x="0" y="4290699"/>
            <a:ext cx="5473700" cy="2534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4145" hangingPunct="0">
              <a:lnSpc>
                <a:spcPct val="150000"/>
              </a:lnSpc>
              <a:tabLst>
                <a:tab pos="3005455" algn="l"/>
              </a:tabLs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Illustration of acceleration time series from indirect sensing, </a:t>
            </a:r>
          </a:p>
          <a:p>
            <a:pPr marL="800100" lvl="1" indent="-342900" hangingPunct="0">
              <a:lnSpc>
                <a:spcPct val="150000"/>
              </a:lnSpc>
              <a:buAutoNum type="alphaLcParenBoth"/>
              <a:tabLst>
                <a:tab pos="3005455" algn="l"/>
              </a:tabLst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front-right axle, </a:t>
            </a:r>
          </a:p>
          <a:p>
            <a:pPr marL="800100" lvl="1" indent="-342900" hangingPunct="0">
              <a:lnSpc>
                <a:spcPct val="150000"/>
              </a:lnSpc>
              <a:buAutoNum type="alphaLcParenBoth"/>
              <a:tabLst>
                <a:tab pos="3005455" algn="l"/>
              </a:tabLst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front-left axle,</a:t>
            </a:r>
          </a:p>
          <a:p>
            <a:pPr marL="800100" lvl="1" indent="-342900" hangingPunct="0">
              <a:lnSpc>
                <a:spcPct val="150000"/>
              </a:lnSpc>
              <a:buAutoNum type="alphaLcParenBoth"/>
              <a:tabLst>
                <a:tab pos="3005455" algn="l"/>
              </a:tabLst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 rear-right axle,</a:t>
            </a:r>
          </a:p>
          <a:p>
            <a:pPr marL="800100" lvl="1" indent="-342900" hangingPunct="0">
              <a:lnSpc>
                <a:spcPct val="150000"/>
              </a:lnSpc>
              <a:buAutoNum type="alphaLcParenBoth"/>
              <a:tabLst>
                <a:tab pos="3005455" algn="l"/>
              </a:tabLst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 rear-left axle. </a:t>
            </a:r>
            <a:endParaRPr lang="en-AU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9BDBB5-849A-6F24-45F9-02995CDDB8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211" t="40270"/>
          <a:stretch>
            <a:fillRect/>
          </a:stretch>
        </p:blipFill>
        <p:spPr>
          <a:xfrm>
            <a:off x="1098730" y="2007719"/>
            <a:ext cx="3200038" cy="22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97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9D4A2-F2B9-31E4-5A29-9C4570BF7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5F3281-6BCE-9C08-7FDC-5762F9E70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18</a:t>
            </a:fld>
            <a:endParaRPr lang="en-AU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FF95E05-BD95-725C-B23A-C632F97711BF}"/>
              </a:ext>
            </a:extLst>
          </p:cNvPr>
          <p:cNvSpPr txBox="1">
            <a:spLocks/>
          </p:cNvSpPr>
          <p:nvPr/>
        </p:nvSpPr>
        <p:spPr>
          <a:xfrm>
            <a:off x="298153" y="3273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b="1" dirty="0"/>
              <a:t>Indirect Sensing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08C48-A5B4-20E7-5F50-EFAF28C12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57" y="1523056"/>
            <a:ext cx="10353675" cy="4752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A3F6F1-1F61-F6FA-F168-6415EEAE3669}"/>
                  </a:ext>
                </a:extLst>
              </p:cNvPr>
              <p:cNvSpPr txBox="1"/>
              <p:nvPr/>
            </p:nvSpPr>
            <p:spPr>
              <a:xfrm>
                <a:off x="1753806" y="6062404"/>
                <a:ext cx="13397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=6.65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A3F6F1-1F61-F6FA-F168-6415EEAE3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806" y="6062404"/>
                <a:ext cx="1339726" cy="276999"/>
              </a:xfrm>
              <a:prstGeom prst="rect">
                <a:avLst/>
              </a:prstGeom>
              <a:blipFill>
                <a:blip r:embed="rId3"/>
                <a:stretch>
                  <a:fillRect l="-5479" r="-3653" b="-3478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6626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507F4-F18C-2710-25CA-70081819A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1A6B5F-4C4C-3C1A-F713-B0831BD1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3" y="327388"/>
            <a:ext cx="10515600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CAC Under Nominal Bridge State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975294-8752-F007-04BC-C9C7BEF3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19</a:t>
            </a:fld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5DC34-9E17-EDD2-6E06-B3992F2B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</a:extLst>
          </a:blip>
          <a:srcRect l="2707"/>
          <a:stretch>
            <a:fillRect/>
          </a:stretch>
        </p:blipFill>
        <p:spPr>
          <a:xfrm>
            <a:off x="0" y="1397045"/>
            <a:ext cx="7305041" cy="4063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934124-3B01-EFFD-11D2-D9E617380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041" y="1676161"/>
            <a:ext cx="3998048" cy="350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2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E88CF-1F42-306F-59A5-66378BF11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EE1F48-B0E8-B6CA-F730-EFF8238A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082220"/>
            <a:ext cx="11337100" cy="3692938"/>
          </a:xfrm>
        </p:spPr>
        <p:txBody>
          <a:bodyPr/>
          <a:lstStyle/>
          <a:p>
            <a:r>
              <a:rPr lang="en-US" sz="7200" b="1" dirty="0"/>
              <a:t>Vehicle Scanning Method</a:t>
            </a:r>
            <a:br>
              <a:rPr lang="en-US" sz="7200" b="1" dirty="0"/>
            </a:br>
            <a:br>
              <a:rPr lang="en-US" sz="7200" b="1" dirty="0"/>
            </a:br>
            <a:r>
              <a:rPr lang="en-US" sz="3200" b="1" dirty="0"/>
              <a:t>(</a:t>
            </a:r>
            <a:r>
              <a:rPr lang="en-US" sz="3200" b="1" dirty="0" err="1"/>
              <a:t>iSHM</a:t>
            </a:r>
            <a:r>
              <a:rPr lang="en-US" sz="3200" b="1" dirty="0"/>
              <a:t>, drive-by bridge inspection)</a:t>
            </a:r>
            <a:br>
              <a:rPr lang="en-AU" sz="6000" dirty="0"/>
            </a:br>
            <a:br>
              <a:rPr lang="en-AU" sz="6000" dirty="0"/>
            </a:br>
            <a:br>
              <a:rPr lang="en-AU" sz="4800" b="1" dirty="0">
                <a:solidFill>
                  <a:srgbClr val="0070C0"/>
                </a:solidFill>
              </a:rPr>
            </a:br>
            <a:br>
              <a:rPr lang="en-AU" sz="6000" dirty="0"/>
            </a:br>
            <a:br>
              <a:rPr lang="en-AU" sz="6000" dirty="0"/>
            </a:br>
            <a:br>
              <a:rPr lang="en-AU" sz="6000" dirty="0"/>
            </a:br>
            <a:endParaRPr lang="en-AU" sz="6000" dirty="0"/>
          </a:p>
        </p:txBody>
      </p:sp>
    </p:spTree>
    <p:extLst>
      <p:ext uri="{BB962C8B-B14F-4D97-AF65-F5344CB8AC3E}">
        <p14:creationId xmlns:p14="http://schemas.microsoft.com/office/powerpoint/2010/main" val="945340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DBD34-5FB6-8724-4E2B-63ED0FA2C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CA5F5C-FDA8-9883-AFC6-4134ABE6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3" y="327388"/>
            <a:ext cx="10515600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CAC Under Changed State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093DC0-5FBE-7015-6958-90005DB7B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20</a:t>
            </a:fld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13B330-A41D-C57E-6612-DCAF64679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2000"/>
                    </a14:imgEffect>
                    <a14:imgEffect>
                      <a14:brightnessContrast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0" y="1368470"/>
            <a:ext cx="7171199" cy="37919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F0B0CA-7945-67CF-0D46-456A1ED36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999" y="1474992"/>
            <a:ext cx="4051951" cy="368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22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0849-A93D-BDD9-AB61-34008650F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374511-9547-DDE2-AB56-90AA8656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1" y="136525"/>
            <a:ext cx="6292891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Target</a:t>
            </a:r>
            <a:r>
              <a:rPr lang="en-AU" sz="5400" b="1" dirty="0"/>
              <a:t> Bridge (II)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EEF86-EEB7-0B8C-A0F6-86CEB249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1" y="1196216"/>
            <a:ext cx="6464725" cy="43513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i="1" dirty="0"/>
              <a:t>Bulli Colliery Bridge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/>
              <a:t>A steel girder bridge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000" dirty="0"/>
              <a:t>span is 23.9 </a:t>
            </a:r>
            <a:r>
              <a:rPr lang="en-AU" sz="2000" i="1" dirty="0"/>
              <a:t>m</a:t>
            </a:r>
            <a:endParaRPr lang="en-AU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7BB262-3AAF-D4D3-A15D-05D91466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21</a:t>
            </a:fld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6425B4-5830-8A5E-4DCE-700BD7977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801" y="1310446"/>
            <a:ext cx="6359060" cy="4351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0E1BC3-01F5-77FF-6810-9AF6DB4C5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25" y="2370137"/>
            <a:ext cx="31920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9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D3A4A-3358-F71C-9FBF-6D50FD5AF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0E01D0-D712-DA7A-842F-D1304EB7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3" y="327388"/>
            <a:ext cx="10515600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Direct Sensing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2F0803-ADA6-8870-A82E-83902C0B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3530" y="6377011"/>
            <a:ext cx="2743200" cy="365125"/>
          </a:xfrm>
        </p:spPr>
        <p:txBody>
          <a:bodyPr/>
          <a:lstStyle/>
          <a:p>
            <a:fld id="{009375D7-070A-4959-9224-FB5E66F2B1B3}" type="slidenum">
              <a:rPr lang="en-AU" smtClean="0">
                <a:latin typeface="+mj-lt"/>
              </a:rPr>
              <a:t>22</a:t>
            </a:fld>
            <a:endParaRPr lang="en-AU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1460E7-4FE2-0DBF-E461-2A5470AB1CBB}"/>
              </a:ext>
            </a:extLst>
          </p:cNvPr>
          <p:cNvSpPr txBox="1"/>
          <p:nvPr/>
        </p:nvSpPr>
        <p:spPr>
          <a:xfrm>
            <a:off x="1235415" y="46765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u="none" strike="noStrike" baseline="0" dirty="0">
                <a:latin typeface="+mj-lt"/>
              </a:rPr>
              <a:t>¼ of the span</a:t>
            </a:r>
            <a:endParaRPr lang="en-AU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A13580-76FC-3C80-88E9-0B9CB4316865}"/>
              </a:ext>
            </a:extLst>
          </p:cNvPr>
          <p:cNvSpPr txBox="1"/>
          <p:nvPr/>
        </p:nvSpPr>
        <p:spPr>
          <a:xfrm>
            <a:off x="4717753" y="46765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u="none" strike="noStrike" baseline="0" dirty="0">
                <a:latin typeface="+mj-lt"/>
              </a:rPr>
              <a:t>¾ of the span</a:t>
            </a:r>
            <a:endParaRPr lang="en-AU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57C43D-DFA9-9D05-A811-A0690000BC87}"/>
              </a:ext>
            </a:extLst>
          </p:cNvPr>
          <p:cNvSpPr txBox="1"/>
          <p:nvPr/>
        </p:nvSpPr>
        <p:spPr>
          <a:xfrm>
            <a:off x="8579583" y="46765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i="0" u="none" strike="noStrike" baseline="0" dirty="0">
                <a:latin typeface="+mj-lt"/>
              </a:rPr>
              <a:t>Mid-span</a:t>
            </a:r>
            <a:endParaRPr lang="en-AU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31E725-B468-9B00-1D79-3C272D2A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9326"/>
            <a:ext cx="10922000" cy="253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70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A7481-ED13-AD17-C9AE-439CD0CA2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4B4DE7-B521-E30B-87E9-CCD79A6B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23</a:t>
            </a:fld>
            <a:endParaRPr lang="en-AU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848DFA4-8EEF-D9E9-0B44-F99DFF09CEE0}"/>
              </a:ext>
            </a:extLst>
          </p:cNvPr>
          <p:cNvSpPr txBox="1">
            <a:spLocks/>
          </p:cNvSpPr>
          <p:nvPr/>
        </p:nvSpPr>
        <p:spPr>
          <a:xfrm>
            <a:off x="298153" y="3273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b="1" dirty="0"/>
              <a:t>Direct Sensing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3BD15D-0C30-D12C-7BCD-130F2FB7EBDF}"/>
                  </a:ext>
                </a:extLst>
              </p:cNvPr>
              <p:cNvSpPr txBox="1"/>
              <p:nvPr/>
            </p:nvSpPr>
            <p:spPr>
              <a:xfrm>
                <a:off x="1753806" y="6062404"/>
                <a:ext cx="12114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6.7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3BD15D-0C30-D12C-7BCD-130F2FB7E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806" y="6062404"/>
                <a:ext cx="1211485" cy="276999"/>
              </a:xfrm>
              <a:prstGeom prst="rect">
                <a:avLst/>
              </a:prstGeom>
              <a:blipFill>
                <a:blip r:embed="rId2"/>
                <a:stretch>
                  <a:fillRect l="-6061" r="-4040" b="-3478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EC9A13D-BA52-363C-5870-AEE4CBA33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2" y="1309429"/>
            <a:ext cx="103536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32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F4FE0-E896-7596-7318-600FBA146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1EAAF8-61D7-EE3F-D1B3-5C486C2B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24</a:t>
            </a:fld>
            <a:endParaRPr lang="en-AU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C4FF68A-1131-B4F2-17CF-7F0327B1C5B1}"/>
              </a:ext>
            </a:extLst>
          </p:cNvPr>
          <p:cNvSpPr txBox="1">
            <a:spLocks/>
          </p:cNvSpPr>
          <p:nvPr/>
        </p:nvSpPr>
        <p:spPr>
          <a:xfrm>
            <a:off x="298153" y="3273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b="1" dirty="0"/>
              <a:t>Indirect Sensing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75B31-EAA0-6DA9-04D0-091D1AB60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31" y="501650"/>
            <a:ext cx="6247469" cy="6219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01CB9B-47ED-CB41-99D3-1CCFF562ADA1}"/>
              </a:ext>
            </a:extLst>
          </p:cNvPr>
          <p:cNvSpPr txBox="1"/>
          <p:nvPr/>
        </p:nvSpPr>
        <p:spPr>
          <a:xfrm>
            <a:off x="-8741" y="2013219"/>
            <a:ext cx="5025242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4145" hangingPunct="0">
              <a:lnSpc>
                <a:spcPct val="150000"/>
              </a:lnSpc>
              <a:tabLst>
                <a:tab pos="3005455" algn="l"/>
              </a:tabLst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Illustration of acceleration time series from indirect sensing, </a:t>
            </a:r>
          </a:p>
          <a:p>
            <a:pPr indent="144145" hangingPunct="0">
              <a:lnSpc>
                <a:spcPct val="150000"/>
              </a:lnSpc>
              <a:tabLst>
                <a:tab pos="3005455" algn="l"/>
              </a:tabLst>
            </a:pP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800100" lvl="1" indent="-342900" hangingPunct="0">
              <a:lnSpc>
                <a:spcPct val="150000"/>
              </a:lnSpc>
              <a:buAutoNum type="alphaLcParenBoth"/>
              <a:tabLst>
                <a:tab pos="3005455" algn="l"/>
              </a:tabLst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front-right axle, </a:t>
            </a:r>
          </a:p>
          <a:p>
            <a:pPr marL="800100" lvl="1" indent="-342900" hangingPunct="0">
              <a:lnSpc>
                <a:spcPct val="150000"/>
              </a:lnSpc>
              <a:buAutoNum type="alphaLcParenBoth"/>
              <a:tabLst>
                <a:tab pos="3005455" algn="l"/>
              </a:tabLst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front-left axle,</a:t>
            </a:r>
          </a:p>
          <a:p>
            <a:pPr marL="800100" lvl="1" indent="-342900" hangingPunct="0">
              <a:lnSpc>
                <a:spcPct val="150000"/>
              </a:lnSpc>
              <a:buAutoNum type="alphaLcParenBoth"/>
              <a:tabLst>
                <a:tab pos="3005455" algn="l"/>
              </a:tabLst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 rear-right axle,</a:t>
            </a:r>
          </a:p>
          <a:p>
            <a:pPr marL="800100" lvl="1" indent="-342900" hangingPunct="0">
              <a:lnSpc>
                <a:spcPct val="150000"/>
              </a:lnSpc>
              <a:buAutoNum type="alphaLcParenBoth"/>
              <a:tabLst>
                <a:tab pos="3005455" algn="l"/>
              </a:tabLst>
            </a:pPr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 rear-left axle. </a:t>
            </a:r>
            <a:endParaRPr lang="en-AU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00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705A3-67B6-1E62-66F3-A61599572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29BF6-4D9D-18B5-8261-6B214C226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25</a:t>
            </a:fld>
            <a:endParaRPr lang="en-AU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A369D19-BEB4-3716-F2FF-5D9DF44182CC}"/>
              </a:ext>
            </a:extLst>
          </p:cNvPr>
          <p:cNvSpPr txBox="1">
            <a:spLocks/>
          </p:cNvSpPr>
          <p:nvPr/>
        </p:nvSpPr>
        <p:spPr>
          <a:xfrm>
            <a:off x="298153" y="3273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b="1" dirty="0"/>
              <a:t>Indirect Sensing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1EA4C1-BF0B-7A8A-915D-BA801080F73F}"/>
                  </a:ext>
                </a:extLst>
              </p:cNvPr>
              <p:cNvSpPr txBox="1"/>
              <p:nvPr/>
            </p:nvSpPr>
            <p:spPr>
              <a:xfrm>
                <a:off x="1753806" y="6062404"/>
                <a:ext cx="13397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6.42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1EA4C1-BF0B-7A8A-915D-BA801080F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806" y="6062404"/>
                <a:ext cx="1339726" cy="276999"/>
              </a:xfrm>
              <a:prstGeom prst="rect">
                <a:avLst/>
              </a:prstGeom>
              <a:blipFill>
                <a:blip r:embed="rId2"/>
                <a:stretch>
                  <a:fillRect l="-5479" r="-3653" b="-3478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FE31D9A-8E95-1713-6F7B-EE1A58100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62" y="1309429"/>
            <a:ext cx="103536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48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45736-F23C-F9E3-1EF8-58573E12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DD93A7-33AF-336A-12F8-68B5D588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3" y="327388"/>
            <a:ext cx="10515600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CAC Under Nominal Bridge State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D71AE8-AD61-7B1B-4E02-6B080AE3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26</a:t>
            </a:fld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F0A685-2EDF-E75D-2CC3-A01223D7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12157"/>
            <a:ext cx="7836530" cy="40806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84C2A-D750-337B-BBE4-A2CEAEB49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530" y="2102825"/>
            <a:ext cx="3517270" cy="300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24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771F6-8169-F1A6-3A64-B980B77A9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3C9E62-6973-DFE1-D812-4C8CD256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27</a:t>
            </a:fld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A436C7-C1E7-E7E2-F274-50306448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1" y="111125"/>
            <a:ext cx="6292891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Conclusions</a:t>
            </a:r>
            <a:endParaRPr lang="en-AU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B0A7FF-B709-770A-A669-663AA76D8B3C}"/>
              </a:ext>
            </a:extLst>
          </p:cNvPr>
          <p:cNvSpPr txBox="1"/>
          <p:nvPr/>
        </p:nvSpPr>
        <p:spPr>
          <a:xfrm>
            <a:off x="425492" y="1238408"/>
            <a:ext cx="1092830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22222"/>
                </a:solidFill>
                <a:latin typeface="+mj-lt"/>
              </a:rPr>
              <a:t>A customised inspection vehicle was designed and tested for drive by bridge scanning.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22222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22222"/>
                </a:solidFill>
                <a:latin typeface="+mj-lt"/>
              </a:rPr>
              <a:t>The potential of </a:t>
            </a:r>
            <a:r>
              <a:rPr lang="en-AU" sz="2000" dirty="0" err="1">
                <a:solidFill>
                  <a:srgbClr val="222222"/>
                </a:solidFill>
                <a:latin typeface="+mj-lt"/>
              </a:rPr>
              <a:t>iSHM</a:t>
            </a:r>
            <a:r>
              <a:rPr lang="en-AU" sz="2000" dirty="0">
                <a:solidFill>
                  <a:srgbClr val="222222"/>
                </a:solidFill>
                <a:latin typeface="+mj-lt"/>
              </a:rPr>
              <a:t> to extract bridge fundamental frequency was shown on two large-scale bridges.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22222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22222"/>
                </a:solidFill>
                <a:latin typeface="+mj-lt"/>
              </a:rPr>
              <a:t>The extracted features from the acceleration response of the vehicle have the potential to be used for structural integrity assessment.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22222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22222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22222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22222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22222"/>
                </a:solidFill>
                <a:latin typeface="+mj-lt"/>
              </a:rPr>
              <a:t>  The effect of long-term trends, as well as environmental and operational variations, should be studied.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dirty="0">
              <a:solidFill>
                <a:srgbClr val="22222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222222"/>
                </a:solidFill>
                <a:latin typeface="+mj-lt"/>
              </a:rPr>
              <a:t>The framework should be tested on different types of bridge structures.</a:t>
            </a:r>
            <a:endParaRPr lang="en-AU" sz="2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99050F-71C9-C9AA-B309-E7898D88A6BC}"/>
              </a:ext>
            </a:extLst>
          </p:cNvPr>
          <p:cNvSpPr txBox="1"/>
          <p:nvPr/>
        </p:nvSpPr>
        <p:spPr>
          <a:xfrm>
            <a:off x="425492" y="3739634"/>
            <a:ext cx="619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b="1" dirty="0"/>
              <a:t>Future Works</a:t>
            </a:r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3104136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5D553-4315-5686-F046-C211EC215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864D03-1F89-FB9A-38AC-9DEFB253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28</a:t>
            </a:fld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C10993-390E-F501-1D35-D6DAF0765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12" y="-130175"/>
            <a:ext cx="6292891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Publications</a:t>
            </a:r>
            <a:endParaRPr lang="en-AU" sz="5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2086F-AB36-A8C9-05A5-AC36B6E894EC}"/>
              </a:ext>
            </a:extLst>
          </p:cNvPr>
          <p:cNvSpPr txBox="1"/>
          <p:nvPr/>
        </p:nvSpPr>
        <p:spPr>
          <a:xfrm>
            <a:off x="194352" y="845046"/>
            <a:ext cx="784474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sz="1200" dirty="0">
              <a:solidFill>
                <a:srgbClr val="222222"/>
              </a:solidFill>
              <a:latin typeface="+mj-lt"/>
            </a:endParaRPr>
          </a:p>
          <a:p>
            <a:r>
              <a:rPr lang="en-AU" sz="1200" b="0" i="0" dirty="0">
                <a:solidFill>
                  <a:srgbClr val="222222"/>
                </a:solidFill>
                <a:effectLst/>
                <a:latin typeface="+mj-lt"/>
              </a:rPr>
              <a:t>Tyler, G., Luo, S., Hurtado, A.C. and Alamdari, M.M., 2025. Semi-supervised bridge indirect structural health monitoring using Isolation Distributional Kernels. </a:t>
            </a:r>
            <a:r>
              <a:rPr lang="en-AU" sz="1200" b="0" i="1" dirty="0">
                <a:solidFill>
                  <a:srgbClr val="222222"/>
                </a:solidFill>
                <a:effectLst/>
                <a:latin typeface="+mj-lt"/>
              </a:rPr>
              <a:t>Mechanical Systems and Signal Processing</a:t>
            </a:r>
            <a:r>
              <a:rPr lang="en-AU" sz="1200" b="0" i="0" dirty="0">
                <a:solidFill>
                  <a:srgbClr val="222222"/>
                </a:solidFill>
                <a:effectLst/>
                <a:latin typeface="+mj-lt"/>
              </a:rPr>
              <a:t>, </a:t>
            </a:r>
            <a:r>
              <a:rPr lang="en-AU" sz="1200" b="0" i="1" dirty="0">
                <a:solidFill>
                  <a:srgbClr val="222222"/>
                </a:solidFill>
                <a:effectLst/>
                <a:latin typeface="+mj-lt"/>
              </a:rPr>
              <a:t>226</a:t>
            </a:r>
            <a:r>
              <a:rPr lang="en-AU" sz="1200" b="0" i="0" dirty="0">
                <a:solidFill>
                  <a:srgbClr val="222222"/>
                </a:solidFill>
                <a:effectLst/>
                <a:latin typeface="+mj-lt"/>
              </a:rPr>
              <a:t>, p.112296.</a:t>
            </a:r>
          </a:p>
          <a:p>
            <a:endParaRPr lang="en-AU" sz="1200" dirty="0">
              <a:solidFill>
                <a:srgbClr val="222222"/>
              </a:solidFill>
              <a:latin typeface="+mj-lt"/>
            </a:endParaRPr>
          </a:p>
          <a:p>
            <a:r>
              <a:rPr lang="en-US" sz="1200" dirty="0">
                <a:latin typeface="+mj-lt"/>
              </a:rPr>
              <a:t>Alamdari, M.M., 2024. An evolutionary vehicle scanning method for bridges based on time series segmentation and change point detection. </a:t>
            </a:r>
            <a:r>
              <a:rPr lang="en-US" sz="1200" i="1" dirty="0">
                <a:latin typeface="+mj-lt"/>
              </a:rPr>
              <a:t>Mechanical Systems and Signal Processing</a:t>
            </a:r>
            <a:r>
              <a:rPr lang="en-US" sz="1200" dirty="0">
                <a:latin typeface="+mj-lt"/>
              </a:rPr>
              <a:t>, </a:t>
            </a:r>
            <a:r>
              <a:rPr lang="en-US" sz="1200" i="1" dirty="0">
                <a:latin typeface="+mj-lt"/>
              </a:rPr>
              <a:t>210</a:t>
            </a:r>
            <a:r>
              <a:rPr lang="en-US" sz="1200" dirty="0">
                <a:latin typeface="+mj-lt"/>
              </a:rPr>
              <a:t>, p.111173.</a:t>
            </a:r>
          </a:p>
          <a:p>
            <a:endParaRPr lang="en-US" sz="1200" dirty="0">
              <a:latin typeface="+mj-lt"/>
            </a:endParaRPr>
          </a:p>
          <a:p>
            <a:r>
              <a:rPr lang="en-AU" sz="1200" dirty="0">
                <a:latin typeface="+mj-lt"/>
              </a:rPr>
              <a:t>Hurtado, A.C., Alamdari, M.M., Atroshchenko, E., Chang, K.C. and Kim, C.W., 2024. A data-driven methodology for bridge indirect health monitoring using unsupervised computer vision. </a:t>
            </a:r>
            <a:r>
              <a:rPr lang="en-AU" sz="1200" i="1" dirty="0">
                <a:latin typeface="+mj-lt"/>
              </a:rPr>
              <a:t>Mechanical Systems and Signal Processing</a:t>
            </a:r>
            <a:r>
              <a:rPr lang="en-AU" sz="1200" dirty="0">
                <a:latin typeface="+mj-lt"/>
              </a:rPr>
              <a:t>, </a:t>
            </a:r>
            <a:r>
              <a:rPr lang="en-AU" sz="1200" i="1" dirty="0">
                <a:latin typeface="+mj-lt"/>
              </a:rPr>
              <a:t>210</a:t>
            </a:r>
            <a:r>
              <a:rPr lang="en-AU" sz="1200" dirty="0">
                <a:latin typeface="+mj-lt"/>
              </a:rPr>
              <a:t>, p.111109.</a:t>
            </a:r>
          </a:p>
          <a:p>
            <a:endParaRPr lang="en-AU" sz="1200" dirty="0">
              <a:latin typeface="+mj-lt"/>
            </a:endParaRPr>
          </a:p>
          <a:p>
            <a:r>
              <a:rPr lang="en-AU" sz="1200" dirty="0">
                <a:latin typeface="+mj-lt"/>
              </a:rPr>
              <a:t>Hurtado, A.C., Kaur, K., Alamdari, M.M., Atroshchenko, E., Chang, K.C. and Kim, C.W., 2023. Unsupervised learning-based framework for indirect structural health monitoring using adversarial autoencoder. </a:t>
            </a:r>
            <a:r>
              <a:rPr lang="en-AU" sz="1200" i="1" dirty="0">
                <a:latin typeface="+mj-lt"/>
              </a:rPr>
              <a:t>Journal of Sound and Vibration</a:t>
            </a:r>
            <a:r>
              <a:rPr lang="en-AU" sz="1200" dirty="0">
                <a:latin typeface="+mj-lt"/>
              </a:rPr>
              <a:t>, </a:t>
            </a:r>
            <a:r>
              <a:rPr lang="en-AU" sz="1200" i="1" dirty="0">
                <a:latin typeface="+mj-lt"/>
              </a:rPr>
              <a:t>550</a:t>
            </a:r>
            <a:r>
              <a:rPr lang="en-AU" sz="1200" dirty="0">
                <a:latin typeface="+mj-lt"/>
              </a:rPr>
              <a:t>, p.117598.</a:t>
            </a:r>
          </a:p>
          <a:p>
            <a:endParaRPr lang="en-AU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>Cheema, P., Alamdari, M.M., Vio, G., Azizi, L. and Luo, S., 2023. On the use of matrix profiles and optimal transport theory for multivariate time series anomaly detection within structural health monitoring. </a:t>
            </a:r>
            <a:r>
              <a:rPr lang="en-US" sz="1200" i="1" dirty="0">
                <a:latin typeface="+mj-lt"/>
              </a:rPr>
              <a:t>Mechanical Systems and Signal Processing</a:t>
            </a:r>
            <a:r>
              <a:rPr lang="en-US" sz="1200" dirty="0">
                <a:latin typeface="+mj-lt"/>
              </a:rPr>
              <a:t>, </a:t>
            </a:r>
            <a:r>
              <a:rPr lang="en-US" sz="1200" i="1" dirty="0">
                <a:latin typeface="+mj-lt"/>
              </a:rPr>
              <a:t>204</a:t>
            </a:r>
            <a:r>
              <a:rPr lang="en-US" sz="1200" dirty="0">
                <a:latin typeface="+mj-lt"/>
              </a:rPr>
              <a:t>, p.110797.</a:t>
            </a:r>
          </a:p>
          <a:p>
            <a:endParaRPr lang="en-US" sz="1200" dirty="0">
              <a:latin typeface="+mj-lt"/>
            </a:endParaRPr>
          </a:p>
          <a:p>
            <a:r>
              <a:rPr lang="en-AU" sz="1200" dirty="0">
                <a:latin typeface="+mj-lt"/>
              </a:rPr>
              <a:t>Cheema, P., Alamdari, M.M., Chang, K.C., Kim, C.W. and Sugiyama, M., 2022. A drive-by bridge inspection framework using non-parametric clusters over projected data manifolds. </a:t>
            </a:r>
            <a:r>
              <a:rPr lang="en-AU" sz="1200" i="1" dirty="0">
                <a:latin typeface="+mj-lt"/>
              </a:rPr>
              <a:t>Mechanical Systems and Signal Processing</a:t>
            </a:r>
            <a:r>
              <a:rPr lang="en-AU" sz="1200" dirty="0">
                <a:latin typeface="+mj-lt"/>
              </a:rPr>
              <a:t>, </a:t>
            </a:r>
            <a:r>
              <a:rPr lang="en-AU" sz="1200" i="1" dirty="0">
                <a:latin typeface="+mj-lt"/>
              </a:rPr>
              <a:t>180</a:t>
            </a:r>
            <a:r>
              <a:rPr lang="en-AU" sz="1200" dirty="0">
                <a:latin typeface="+mj-lt"/>
              </a:rPr>
              <a:t>, p.109401.</a:t>
            </a:r>
          </a:p>
          <a:p>
            <a:endParaRPr lang="en-AU" sz="1200" dirty="0">
              <a:latin typeface="+mj-lt"/>
            </a:endParaRPr>
          </a:p>
          <a:p>
            <a:r>
              <a:rPr lang="en-AU" sz="1200" dirty="0">
                <a:latin typeface="+mj-lt"/>
              </a:rPr>
              <a:t>Alamdari, M.M., Chang, K.C., Kim, C.W., Kildashti, K. and Kalhori, H., 2021. Transmissibility performance assessment for drive-by bridge inspection. Engineering Structures, 242, p.112485.</a:t>
            </a:r>
          </a:p>
          <a:p>
            <a:endParaRPr lang="en-AU" sz="1200" dirty="0">
              <a:latin typeface="+mj-lt"/>
            </a:endParaRPr>
          </a:p>
          <a:p>
            <a:r>
              <a:rPr lang="en-AU" sz="1200" dirty="0">
                <a:latin typeface="+mj-lt"/>
              </a:rPr>
              <a:t>Kildashti, K., Alamdari, M.M., Kim, C.W., Gao, W. and Samali, B., 2020. Drive-by-bridge inspection for damage identification in a cable-stayed bridge: Numerical investigations. Engineering structures, 223, p.110891.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FE08A-F0AF-6E37-212D-8E463BFF6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324" y="1704734"/>
            <a:ext cx="3419952" cy="34485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FEEA8C-C469-EADE-D1C1-0180D5195CBB}"/>
              </a:ext>
            </a:extLst>
          </p:cNvPr>
          <p:cNvSpPr txBox="1"/>
          <p:nvPr/>
        </p:nvSpPr>
        <p:spPr>
          <a:xfrm>
            <a:off x="8651240" y="5153265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b="1" i="0" dirty="0">
                <a:solidFill>
                  <a:srgbClr val="212529"/>
                </a:solidFill>
                <a:effectLst/>
                <a:latin typeface="Poppins" panose="00000500000000000000" pitchFamily="2" charset="0"/>
              </a:rPr>
              <a:t>Google Scholar</a:t>
            </a:r>
          </a:p>
        </p:txBody>
      </p:sp>
    </p:spTree>
    <p:extLst>
      <p:ext uri="{BB962C8B-B14F-4D97-AF65-F5344CB8AC3E}">
        <p14:creationId xmlns:p14="http://schemas.microsoft.com/office/powerpoint/2010/main" val="1379614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3C69E-217C-DC4F-D725-B994D6567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7365BF-9F54-9A3F-DE0D-F3687766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29</a:t>
            </a:fld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71CDED-BC97-E8D5-E27E-C7D0E6092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1" y="136525"/>
            <a:ext cx="6292891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Sponsors</a:t>
            </a:r>
            <a:endParaRPr lang="en-AU" sz="5400" b="1" dirty="0"/>
          </a:p>
        </p:txBody>
      </p:sp>
      <p:pic>
        <p:nvPicPr>
          <p:cNvPr id="1026" name="Picture 2" descr="Home | Australian Research Council">
            <a:extLst>
              <a:ext uri="{FF2B5EF4-FFF2-40B4-BE49-F238E27FC236}">
                <a16:creationId xmlns:a16="http://schemas.microsoft.com/office/drawing/2014/main" id="{509FC728-5B27-6708-BB29-67E560B0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" y="1928495"/>
            <a:ext cx="45148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SW Engineering Events - 1 Upcoming Activities and Tickets | Eventbrite">
            <a:extLst>
              <a:ext uri="{FF2B5EF4-FFF2-40B4-BE49-F238E27FC236}">
                <a16:creationId xmlns:a16="http://schemas.microsoft.com/office/drawing/2014/main" id="{7D200B36-CE22-AC6C-2FD6-82EEE19E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33320"/>
            <a:ext cx="2529840" cy="252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sport for NSW - Wikipedia">
            <a:extLst>
              <a:ext uri="{FF2B5EF4-FFF2-40B4-BE49-F238E27FC236}">
                <a16:creationId xmlns:a16="http://schemas.microsoft.com/office/drawing/2014/main" id="{A34BD8AD-4DFF-2907-2523-E3DD6A8C7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5" y="3717087"/>
            <a:ext cx="4231640" cy="159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01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DE802-924D-B722-A7A9-C8DD07889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EFACE1-632B-C442-0FA7-6F7BC4E91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59" y="-10092"/>
            <a:ext cx="10515600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Drive-by Bridge Inspection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72B067-707D-94C5-20EF-81C9E934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375D7-070A-4959-9224-FB5E66F2B1B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F5F46DB-CB14-8FA3-8A62-6F76FF7FA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554456"/>
            <a:ext cx="7662816" cy="20740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16A2ACF-146F-52B4-8FBF-66EB588A9890}"/>
              </a:ext>
            </a:extLst>
          </p:cNvPr>
          <p:cNvSpPr txBox="1"/>
          <p:nvPr/>
        </p:nvSpPr>
        <p:spPr>
          <a:xfrm>
            <a:off x="19050" y="6328658"/>
            <a:ext cx="10813753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 hangingPunct="0">
              <a:lnSpc>
                <a:spcPts val="1100"/>
              </a:lnSpc>
              <a:buFont typeface="+mj-lt"/>
              <a:buAutoNum type="arabicPeriod"/>
              <a:tabLst>
                <a:tab pos="216535" algn="l"/>
              </a:tabLst>
            </a:pPr>
            <a:r>
              <a:rPr lang="en-U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Fujino, Y., &amp; </a:t>
            </a:r>
            <a:r>
              <a:rPr lang="en-US" sz="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Siringoringo</a:t>
            </a:r>
            <a:r>
              <a:rPr lang="en-U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D. M. (2011). Bridge monitoring in Japan: the needs and strategies. </a:t>
            </a:r>
            <a:r>
              <a:rPr lang="en-U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Structure and Infrastructure Engineering</a:t>
            </a:r>
            <a:r>
              <a:rPr lang="en-U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 </a:t>
            </a:r>
            <a:r>
              <a:rPr lang="en-US" sz="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US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(7-8), 597-611.</a:t>
            </a:r>
          </a:p>
          <a:p>
            <a:pPr marL="342900" indent="-342900" algn="just" hangingPunct="0">
              <a:lnSpc>
                <a:spcPts val="1100"/>
              </a:lnSpc>
              <a:buFont typeface="+mj-lt"/>
              <a:buAutoNum type="arabicPeriod"/>
              <a:tabLst>
                <a:tab pos="216535" algn="l"/>
              </a:tabLst>
            </a:pPr>
            <a:r>
              <a:rPr lang="en-US" sz="800" dirty="0"/>
              <a:t>Malekjafarian, A., McGetrick, P.J. and </a:t>
            </a:r>
            <a:r>
              <a:rPr lang="en-US" sz="800" dirty="0" err="1"/>
              <a:t>OBrien</a:t>
            </a:r>
            <a:r>
              <a:rPr lang="en-US" sz="800" dirty="0"/>
              <a:t>, E.J., 2015. A review of indirect bridge monitoring using passing vehicles. </a:t>
            </a:r>
            <a:r>
              <a:rPr lang="en-US" sz="800" i="1" dirty="0"/>
              <a:t>Shock and vibration</a:t>
            </a:r>
            <a:r>
              <a:rPr lang="en-US" sz="800" dirty="0"/>
              <a:t>, </a:t>
            </a:r>
            <a:r>
              <a:rPr lang="en-US" sz="800" i="1" dirty="0"/>
              <a:t>2015</a:t>
            </a:r>
            <a:r>
              <a:rPr lang="en-US" sz="800" dirty="0"/>
              <a:t>(1), p.286139.</a:t>
            </a:r>
            <a:endParaRPr lang="en-AU" sz="800" dirty="0"/>
          </a:p>
          <a:p>
            <a:pPr marL="342900" lvl="0" indent="-342900" algn="just" rtl="0" hangingPunct="0">
              <a:lnSpc>
                <a:spcPts val="1100"/>
              </a:lnSpc>
              <a:buFont typeface="+mj-lt"/>
              <a:buAutoNum type="arabicPeriod"/>
              <a:tabLst>
                <a:tab pos="216535" algn="l"/>
              </a:tabLst>
            </a:pPr>
            <a:endParaRPr lang="en-AU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6D19AA-A318-D43D-BC2E-B0209DA3D8E1}"/>
              </a:ext>
            </a:extLst>
          </p:cNvPr>
          <p:cNvSpPr txBox="1"/>
          <p:nvPr/>
        </p:nvSpPr>
        <p:spPr>
          <a:xfrm>
            <a:off x="0" y="323533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/>
              <a:t>[1]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55D8888-2662-161E-F6AE-ECC36400A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17" y="1652951"/>
            <a:ext cx="3376275" cy="310823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F5CD073-5199-89D9-9D83-BC7017C1BB7D}"/>
              </a:ext>
            </a:extLst>
          </p:cNvPr>
          <p:cNvSpPr txBox="1"/>
          <p:nvPr/>
        </p:nvSpPr>
        <p:spPr>
          <a:xfrm>
            <a:off x="10702159" y="4249927"/>
            <a:ext cx="74580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/>
              <a:t>[2]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30AD11-0D3E-8768-76E9-7ABF5ED0930E}"/>
              </a:ext>
            </a:extLst>
          </p:cNvPr>
          <p:cNvSpPr txBox="1"/>
          <p:nvPr/>
        </p:nvSpPr>
        <p:spPr>
          <a:xfrm>
            <a:off x="300386" y="4097089"/>
            <a:ext cx="109561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/>
              <a:t>Drive by bridge inspection can potentially offer:</a:t>
            </a:r>
          </a:p>
          <a:p>
            <a:endParaRPr lang="en-AU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800" dirty="0"/>
              <a:t>A scalable bridge monitoring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 more cost-effective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No need for power and data transmission access onsite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Removes the burden of ongoing system maintenance and sensor replacement with conventional SHM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6668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A81B8-8A4B-032B-FA78-BD5A39DE2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E11467-A296-066A-E880-7FD6C738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30</a:t>
            </a:fld>
            <a:endParaRPr lang="en-AU" dirty="0"/>
          </a:p>
        </p:txBody>
      </p:sp>
      <p:pic>
        <p:nvPicPr>
          <p:cNvPr id="3076" name="Picture 4" descr="Not just “THANK YOU” slide …. Not before the REAL ending ...">
            <a:extLst>
              <a:ext uri="{FF2B5EF4-FFF2-40B4-BE49-F238E27FC236}">
                <a16:creationId xmlns:a16="http://schemas.microsoft.com/office/drawing/2014/main" id="{099FC769-2318-8D65-906B-28D43C1D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53465"/>
            <a:ext cx="57150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599EEE-1BE8-46A3-3DD4-E18DC821C57C}"/>
              </a:ext>
            </a:extLst>
          </p:cNvPr>
          <p:cNvSpPr txBox="1"/>
          <p:nvPr/>
        </p:nvSpPr>
        <p:spPr>
          <a:xfrm>
            <a:off x="1539240" y="4920416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hlinkClick r:id="rId4"/>
              </a:rPr>
              <a:t>m.makkialamdari@unsw.edu.au</a:t>
            </a:r>
            <a:endParaRPr lang="en-US" sz="18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B784B-E32A-41DD-8946-D1BB18885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C8D1C-AA05-E6A6-B65A-BF11B19B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2" y="-13801"/>
            <a:ext cx="11595694" cy="1325563"/>
          </a:xfrm>
        </p:spPr>
        <p:txBody>
          <a:bodyPr>
            <a:normAutofit/>
          </a:bodyPr>
          <a:lstStyle/>
          <a:p>
            <a:r>
              <a:rPr lang="en-AU" sz="4800" b="1" dirty="0"/>
              <a:t>Vehicle-Bridge Interaction (VBI):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208F98-A0B7-1554-A3D9-F9DC350A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375D7-070A-4959-9224-FB5E66F2B1B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A7B51-F44E-62DA-A716-D68501976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1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6757" y="1358723"/>
            <a:ext cx="6016953" cy="2336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504211-7069-89E0-B1BB-EED35067A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5000"/>
                    </a14:imgEffect>
                    <a14:imgEffect>
                      <a14:brightnessContrast contras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82" y="1761084"/>
            <a:ext cx="5073947" cy="3371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60277F-239B-85A2-363B-CE68259EF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3000"/>
                    </a14:imgEffect>
                    <a14:imgEffect>
                      <a14:brightnessContrast contrast="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6875" y="4102951"/>
            <a:ext cx="5946925" cy="1929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A0AF88-D5B3-3363-8550-D72A6A34B9DA}"/>
              </a:ext>
            </a:extLst>
          </p:cNvPr>
          <p:cNvSpPr txBox="1"/>
          <p:nvPr/>
        </p:nvSpPr>
        <p:spPr>
          <a:xfrm>
            <a:off x="0" y="6538912"/>
            <a:ext cx="111856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Alamdari, M.M., 2024. An evolutionary vehicle scanning method for bridges based on time series segmentation and change point detection.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Mechanical Systems and Signal Processing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210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p.111173.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1163966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2F9DD-9588-DA31-95DB-C83B65D54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882BB3-2F2D-986B-C5C1-2D3B3A96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00" y="2082220"/>
            <a:ext cx="10475314" cy="3692938"/>
          </a:xfrm>
        </p:spPr>
        <p:txBody>
          <a:bodyPr/>
          <a:lstStyle/>
          <a:p>
            <a:r>
              <a:rPr lang="en-US" sz="7200" b="1" dirty="0"/>
              <a:t>Change Point Detection</a:t>
            </a:r>
            <a:br>
              <a:rPr lang="en-AU" sz="6000" dirty="0"/>
            </a:br>
            <a:br>
              <a:rPr lang="en-AU" sz="6000" dirty="0"/>
            </a:br>
            <a:br>
              <a:rPr lang="en-AU" sz="4800" b="1" dirty="0">
                <a:solidFill>
                  <a:srgbClr val="0070C0"/>
                </a:solidFill>
              </a:rPr>
            </a:br>
            <a:br>
              <a:rPr lang="en-AU" sz="6000" dirty="0"/>
            </a:br>
            <a:br>
              <a:rPr lang="en-AU" sz="6000" dirty="0"/>
            </a:br>
            <a:br>
              <a:rPr lang="en-AU" sz="6000" dirty="0"/>
            </a:br>
            <a:endParaRPr lang="en-AU" sz="6000" dirty="0"/>
          </a:p>
        </p:txBody>
      </p:sp>
    </p:spTree>
    <p:extLst>
      <p:ext uri="{BB962C8B-B14F-4D97-AF65-F5344CB8AC3E}">
        <p14:creationId xmlns:p14="http://schemas.microsoft.com/office/powerpoint/2010/main" val="1807942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B65E9-452B-4495-773A-C3282C2ED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96EC3F-A38C-6A6C-3ACF-E394FDC5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>
                <a:latin typeface="+mj-lt"/>
              </a:rPr>
              <a:t>6</a:t>
            </a:fld>
            <a:endParaRPr lang="en-AU" dirty="0">
              <a:latin typeface="+mj-lt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9F2C0F7-40AD-F5F6-E180-61D492E1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93" y="70814"/>
            <a:ext cx="9668807" cy="1325563"/>
          </a:xfrm>
        </p:spPr>
        <p:txBody>
          <a:bodyPr>
            <a:noAutofit/>
          </a:bodyPr>
          <a:lstStyle/>
          <a:p>
            <a:r>
              <a:rPr lang="en-AU" sz="4800" b="1" dirty="0"/>
              <a:t>Matrix Profile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AD538-89AD-08E6-2997-4007E26E1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9000"/>
                    </a14:imgEffect>
                    <a14:imgEffect>
                      <a14:brightnessContrast contrast="5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53" y="1585745"/>
            <a:ext cx="4639322" cy="7525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89D3E7-91EB-1283-9B61-92D5F895B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5000"/>
                    </a14:imgEffect>
                    <a14:imgEffect>
                      <a14:brightnessContrast contrast="56000"/>
                    </a14:imgEffect>
                  </a14:imgLayer>
                </a14:imgProps>
              </a:ext>
            </a:extLst>
          </a:blip>
          <a:srcRect l="32442"/>
          <a:stretch>
            <a:fillRect/>
          </a:stretch>
        </p:blipFill>
        <p:spPr>
          <a:xfrm>
            <a:off x="9513980" y="1628438"/>
            <a:ext cx="1621828" cy="5048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5A372E-E0E0-36F6-E8BC-4925D0EB93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7000"/>
                    </a14:imgEffect>
                    <a14:imgEffect>
                      <a14:brightnessContrast contras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027" y="1603693"/>
            <a:ext cx="1857634" cy="5048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B72FE0-6375-D771-7805-BAE5B2ED94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2000"/>
                    </a14:imgEffect>
                    <a14:imgEffect>
                      <a14:brightnessContrast contras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5320" y="1693576"/>
            <a:ext cx="1457528" cy="4191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395E79-8722-2E6E-5125-483C170BAE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4000"/>
                    </a14:imgEffect>
                    <a14:imgEffect>
                      <a14:brightnessContrast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9566" y="2191792"/>
            <a:ext cx="1066949" cy="4382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262078-4D42-B88F-1074-01AD483B26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2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8999" y="2182186"/>
            <a:ext cx="1371791" cy="3715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79DD64-6C8B-67A6-273E-4254E79FC9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3025" y="2843022"/>
            <a:ext cx="1495634" cy="4572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2A902A7-A44D-1B56-0750-7301A7D10B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8000"/>
                    </a14:imgEffect>
                    <a14:imgEffect>
                      <a14:brightnessContrast contrast="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4844" y="2876058"/>
            <a:ext cx="3600953" cy="43821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78289E1-18D2-B5BA-C090-9B9780FAA38B}"/>
              </a:ext>
            </a:extLst>
          </p:cNvPr>
          <p:cNvSpPr txBox="1"/>
          <p:nvPr/>
        </p:nvSpPr>
        <p:spPr>
          <a:xfrm>
            <a:off x="212183" y="3600594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u="none" strike="noStrike" baseline="0" dirty="0">
                <a:latin typeface="+mj-lt"/>
              </a:rPr>
              <a:t>An all-</a:t>
            </a:r>
            <a:r>
              <a:rPr lang="en-AU" sz="1800" b="0" u="none" strike="noStrike" baseline="0" dirty="0" err="1">
                <a:latin typeface="+mj-lt"/>
              </a:rPr>
              <a:t>subsequences</a:t>
            </a:r>
            <a:r>
              <a:rPr lang="en-AU" sz="1800" b="0" u="none" strike="noStrike" baseline="0" dirty="0">
                <a:latin typeface="+mj-lt"/>
              </a:rPr>
              <a:t> set</a:t>
            </a:r>
            <a:endParaRPr lang="en-AU" dirty="0">
              <a:latin typeface="+mj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93062CA-9FC6-D808-0996-8FBCF467EA1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9133" y="3536128"/>
            <a:ext cx="514422" cy="4667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0A5D903-66E5-0C06-E1DA-7AF43009D2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65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3025" y="3482550"/>
            <a:ext cx="3543795" cy="76210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34EB282-FADE-7931-D91C-B976D50777F1}"/>
              </a:ext>
            </a:extLst>
          </p:cNvPr>
          <p:cNvSpPr txBox="1"/>
          <p:nvPr/>
        </p:nvSpPr>
        <p:spPr>
          <a:xfrm>
            <a:off x="3493555" y="3619783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u="none" strike="noStrike" baseline="0" dirty="0">
                <a:latin typeface="+mj-lt"/>
              </a:rPr>
              <a:t>:</a:t>
            </a:r>
            <a:endParaRPr lang="en-AU" dirty="0">
              <a:latin typeface="+mj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1010389-DBB0-D06F-B1C7-04D15221A4F5}"/>
              </a:ext>
            </a:extLst>
          </p:cNvPr>
          <p:cNvSpPr txBox="1"/>
          <p:nvPr/>
        </p:nvSpPr>
        <p:spPr>
          <a:xfrm>
            <a:off x="212183" y="2925673"/>
            <a:ext cx="681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0" u="none" strike="noStrike" baseline="0" dirty="0">
                <a:latin typeface="+mj-lt"/>
              </a:rPr>
              <a:t>A subsequence with length </a:t>
            </a:r>
            <a:endParaRPr lang="en-AU" dirty="0">
              <a:latin typeface="+mj-lt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A6ACCDE-4321-9068-27C2-5E15FF8BB5F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41317" y="2946407"/>
            <a:ext cx="190527" cy="33342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DA160CF-6A42-968B-FC6E-2A489922E3D6}"/>
              </a:ext>
            </a:extLst>
          </p:cNvPr>
          <p:cNvSpPr/>
          <p:nvPr/>
        </p:nvSpPr>
        <p:spPr>
          <a:xfrm>
            <a:off x="9966754" y="5570845"/>
            <a:ext cx="5842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+mj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D91E4A2-6851-937F-40D8-B48C70CE79F7}"/>
              </a:ext>
            </a:extLst>
          </p:cNvPr>
          <p:cNvSpPr/>
          <p:nvPr/>
        </p:nvSpPr>
        <p:spPr>
          <a:xfrm>
            <a:off x="9930028" y="6302728"/>
            <a:ext cx="5842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+mj-lt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553ACEC-F9C0-1798-6E41-27B4ADA7C0B6}"/>
              </a:ext>
            </a:extLst>
          </p:cNvPr>
          <p:cNvGrpSpPr/>
          <p:nvPr/>
        </p:nvGrpSpPr>
        <p:grpSpPr>
          <a:xfrm>
            <a:off x="314338" y="4186208"/>
            <a:ext cx="9357860" cy="1002430"/>
            <a:chOff x="1119641" y="4383971"/>
            <a:chExt cx="9357860" cy="100243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144738A-8E6B-FC48-77F9-895532424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71000"/>
                      </a14:imgEffect>
                      <a14:imgEffect>
                        <a14:brightnessContrast contrast="45000"/>
                      </a14:imgEffect>
                    </a14:imgLayer>
                  </a14:imgProps>
                </a:ext>
              </a:extLst>
            </a:blip>
            <a:srcRect b="58077"/>
            <a:stretch>
              <a:fillRect/>
            </a:stretch>
          </p:blipFill>
          <p:spPr>
            <a:xfrm>
              <a:off x="1119641" y="4383971"/>
              <a:ext cx="9357860" cy="100243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4B1288F-34C3-EB22-EBE2-9FBCB623BE98}"/>
                </a:ext>
              </a:extLst>
            </p:cNvPr>
            <p:cNvSpPr/>
            <p:nvPr/>
          </p:nvSpPr>
          <p:spPr>
            <a:xfrm>
              <a:off x="8839200" y="4994275"/>
              <a:ext cx="584200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+mj-lt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ED4704C-F1ED-3F77-A7DD-27A383A418B7}"/>
                </a:ext>
              </a:extLst>
            </p:cNvPr>
            <p:cNvSpPr/>
            <p:nvPr/>
          </p:nvSpPr>
          <p:spPr>
            <a:xfrm>
              <a:off x="2351114" y="4396671"/>
              <a:ext cx="584200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latin typeface="+mj-lt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1BD64906-EA9A-334E-2CD5-416928766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71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5188" y="5208197"/>
            <a:ext cx="3715268" cy="109552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1F7545C-E9D3-8009-F7A3-5E74BC9BD7A3}"/>
              </a:ext>
            </a:extLst>
          </p:cNvPr>
          <p:cNvSpPr txBox="1"/>
          <p:nvPr/>
        </p:nvSpPr>
        <p:spPr>
          <a:xfrm>
            <a:off x="6933661" y="6041990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0" i="1" u="none" strike="noStrike" baseline="0" dirty="0">
                <a:latin typeface="+mj-lt"/>
              </a:rPr>
              <a:t>The z-normalized Euclidean distance</a:t>
            </a:r>
            <a:endParaRPr lang="en-AU" sz="1400" i="1" dirty="0">
              <a:latin typeface="+mj-lt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69EAB18-0B9D-0DD2-F230-AC088AC02CF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8000"/>
                    </a14:imgEffect>
                    <a14:imgEffect>
                      <a14:brightnessContrast contrast="5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1632" y="5234949"/>
            <a:ext cx="4263872" cy="12844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EB238-9A87-8F48-CEC1-90343F20077B}"/>
              </a:ext>
            </a:extLst>
          </p:cNvPr>
          <p:cNvSpPr txBox="1"/>
          <p:nvPr/>
        </p:nvSpPr>
        <p:spPr>
          <a:xfrm>
            <a:off x="0" y="6538912"/>
            <a:ext cx="111856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Alamdari, M.M., 2024. An evolutionary vehicle scanning method for bridges based on time series segmentation and change point detection.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Mechanical Systems and Signal Processing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8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210</a:t>
            </a:r>
            <a:r>
              <a:rPr lang="en-US" sz="8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p.111173.</a:t>
            </a:r>
            <a:endParaRPr lang="en-AU" sz="800" dirty="0"/>
          </a:p>
        </p:txBody>
      </p:sp>
    </p:spTree>
    <p:extLst>
      <p:ext uri="{BB962C8B-B14F-4D97-AF65-F5344CB8AC3E}">
        <p14:creationId xmlns:p14="http://schemas.microsoft.com/office/powerpoint/2010/main" val="201679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1E437-3B44-3824-A908-013D871FA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BFA313-57BC-B88C-3B8F-F6117D7D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7</a:t>
            </a:fld>
            <a:endParaRPr lang="en-AU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0200730-5C6B-C018-A234-2237889D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93" y="136525"/>
            <a:ext cx="9668807" cy="1325563"/>
          </a:xfrm>
        </p:spPr>
        <p:txBody>
          <a:bodyPr>
            <a:noAutofit/>
          </a:bodyPr>
          <a:lstStyle/>
          <a:p>
            <a:r>
              <a:rPr lang="en-AU" sz="4800" b="1" dirty="0"/>
              <a:t>MP: Motif Discovery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D32C6-513A-57D2-B58F-B5DD3C460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53" y="1448938"/>
            <a:ext cx="10388193" cy="52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2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D6D1D-1213-04DF-5A68-A973CD4EB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A03A7-98D2-8936-62F5-052E54B44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8</a:t>
            </a:fld>
            <a:endParaRPr lang="en-AU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2059962-AD84-EA7E-17CD-B5D3C5D7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93" y="136525"/>
            <a:ext cx="9668807" cy="1325563"/>
          </a:xfrm>
        </p:spPr>
        <p:txBody>
          <a:bodyPr>
            <a:noAutofit/>
          </a:bodyPr>
          <a:lstStyle/>
          <a:p>
            <a:r>
              <a:rPr lang="en-AU" sz="4800" b="1" dirty="0"/>
              <a:t>MP: Anomaly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E05E5-B2E1-A392-3C1E-AC223270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33" y="1541139"/>
            <a:ext cx="9459645" cy="46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41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CA39C-0B4C-54E8-B63E-CEC1A0573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C8C2E0-71BC-BD1F-BD58-40F4512C1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53" y="2592420"/>
            <a:ext cx="10543141" cy="39055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384D35-A521-39DC-CA8A-2FB8D061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9</a:t>
            </a:fld>
            <a:endParaRPr lang="en-AU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83997DC-10F6-B807-5FEA-CACA7B3A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53" y="166753"/>
            <a:ext cx="9668807" cy="1325563"/>
          </a:xfrm>
        </p:spPr>
        <p:txBody>
          <a:bodyPr>
            <a:noAutofit/>
          </a:bodyPr>
          <a:lstStyle/>
          <a:p>
            <a:r>
              <a:rPr lang="en-AU" sz="4800" b="1" dirty="0"/>
              <a:t>Change Point Detection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256B2-7FCF-51D4-4930-E8033B93D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153" y="1478589"/>
            <a:ext cx="9974067" cy="7144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CF811D-D3F9-F531-F136-A0705A1801DD}"/>
              </a:ext>
            </a:extLst>
          </p:cNvPr>
          <p:cNvSpPr/>
          <p:nvPr/>
        </p:nvSpPr>
        <p:spPr>
          <a:xfrm>
            <a:off x="1640840" y="1541388"/>
            <a:ext cx="27894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06A640-899F-DF8A-D414-1F8E82089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5000"/>
                    </a14:imgEffect>
                    <a14:imgEffect>
                      <a14:brightnessContrast contrast="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5675" y="1877945"/>
            <a:ext cx="3134162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90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1_Arial.potx" id="{7AF85D01-0D98-4808-B308-5C979518732A}" vid="{E54996E4-9D1B-435E-8F90-66B0ECAA79A2}"/>
    </a:ext>
  </a:extLst>
</a:theme>
</file>

<file path=ppt/theme/theme2.xml><?xml version="1.0" encoding="utf-8"?>
<a:theme xmlns:a="http://schemas.openxmlformats.org/drawingml/2006/main" name="1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1_Arial.potx" id="{7AF85D01-0D98-4808-B308-5C979518732A}" vid="{4AE740AE-78B2-4FA8-91B8-C742AEB9CD4D}"/>
    </a:ext>
  </a:extLst>
</a:theme>
</file>

<file path=ppt/theme/theme3.xml><?xml version="1.0" encoding="utf-8"?>
<a:theme xmlns:a="http://schemas.openxmlformats.org/drawingml/2006/main" name="2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1_Arial.potx" id="{7AF85D01-0D98-4808-B308-5C979518732A}" vid="{E68BFF85-257F-45DE-A0EB-FC65930785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16x9v1.1_Arial</Template>
  <TotalTime>29413</TotalTime>
  <Words>1095</Words>
  <Application>Microsoft Office PowerPoint</Application>
  <PresentationFormat>Widescreen</PresentationFormat>
  <Paragraphs>141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Cambria Math</vt:lpstr>
      <vt:lpstr>FiraSans-Regular-Identity-H</vt:lpstr>
      <vt:lpstr>Poppins</vt:lpstr>
      <vt:lpstr>Times New Roman</vt:lpstr>
      <vt:lpstr>Office Theme</vt:lpstr>
      <vt:lpstr>1_Custom Design</vt:lpstr>
      <vt:lpstr>2_Custom Design</vt:lpstr>
      <vt:lpstr>A Fully Customized Vehicle Scanning System:   Field Trials on Two Large-Scale Bridges     </vt:lpstr>
      <vt:lpstr>Vehicle Scanning Method  (iSHM, drive-by bridge inspection)      </vt:lpstr>
      <vt:lpstr>Drive-by Bridge Inspection</vt:lpstr>
      <vt:lpstr>Vehicle-Bridge Interaction (VBI):</vt:lpstr>
      <vt:lpstr>Change Point Detection      </vt:lpstr>
      <vt:lpstr>Matrix Profile</vt:lpstr>
      <vt:lpstr>MP: Motif Discovery</vt:lpstr>
      <vt:lpstr>MP: Anomaly Detection</vt:lpstr>
      <vt:lpstr>Change Point Detection</vt:lpstr>
      <vt:lpstr>Change Point Detection</vt:lpstr>
      <vt:lpstr>Bridge Inspection  Vehicle Set-up, Direct and Indirect Sensing    </vt:lpstr>
      <vt:lpstr>Inspection Vehicle</vt:lpstr>
      <vt:lpstr>Inspection Vehicle</vt:lpstr>
      <vt:lpstr>Target Bridge (I)</vt:lpstr>
      <vt:lpstr>Direct Sensing</vt:lpstr>
      <vt:lpstr>PowerPoint Presentation</vt:lpstr>
      <vt:lpstr>PowerPoint Presentation</vt:lpstr>
      <vt:lpstr>PowerPoint Presentation</vt:lpstr>
      <vt:lpstr>CAC Under Nominal Bridge State</vt:lpstr>
      <vt:lpstr>CAC Under Changed State</vt:lpstr>
      <vt:lpstr>Target Bridge (II)</vt:lpstr>
      <vt:lpstr>Direct Sensing</vt:lpstr>
      <vt:lpstr>PowerPoint Presentation</vt:lpstr>
      <vt:lpstr>PowerPoint Presentation</vt:lpstr>
      <vt:lpstr>PowerPoint Presentation</vt:lpstr>
      <vt:lpstr>CAC Under Nominal Bridge State</vt:lpstr>
      <vt:lpstr>Conclusions</vt:lpstr>
      <vt:lpstr>Publications</vt:lpstr>
      <vt:lpstr>Sponsors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Andres Felipe Calderon Hurtado</dc:creator>
  <cp:lastModifiedBy>Mehrisadat Makki Alamdari</cp:lastModifiedBy>
  <cp:revision>3</cp:revision>
  <dcterms:created xsi:type="dcterms:W3CDTF">2022-12-10T05:46:49Z</dcterms:created>
  <dcterms:modified xsi:type="dcterms:W3CDTF">2025-06-02T02:34:44Z</dcterms:modified>
</cp:coreProperties>
</file>