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sdx" ContentType="application/vnd.ms-visio.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  <p:sldMasterId id="2147483682" r:id="rId3"/>
  </p:sldMasterIdLst>
  <p:notesMasterIdLst>
    <p:notesMasterId r:id="rId13"/>
  </p:notesMasterIdLst>
  <p:sldIdLst>
    <p:sldId id="302" r:id="rId4"/>
    <p:sldId id="290" r:id="rId5"/>
    <p:sldId id="259" r:id="rId6"/>
    <p:sldId id="300" r:id="rId7"/>
    <p:sldId id="293" r:id="rId8"/>
    <p:sldId id="294" r:id="rId9"/>
    <p:sldId id="296" r:id="rId10"/>
    <p:sldId id="297" r:id="rId11"/>
    <p:sldId id="280" r:id="rId12"/>
  </p:sldIdLst>
  <p:sldSz cx="12192000" cy="6858000"/>
  <p:notesSz cx="6858000" cy="9144000"/>
  <p:embeddedFontLst>
    <p:embeddedFont>
      <p:font typeface="Cambria Math" panose="02040503050406030204" pitchFamily="18" charset="0"/>
      <p:regular r:id="rId14"/>
    </p:embeddedFont>
    <p:embeddedFont>
      <p:font typeface="Manrope" panose="02010600030101010101" charset="0"/>
      <p:regular r:id="rId15"/>
      <p:bold r:id="rId16"/>
    </p:embeddedFont>
  </p:embeddedFontLst>
  <p:custDataLst>
    <p:tags r:id="rId17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AEB"/>
    <a:srgbClr val="C5D3FF"/>
    <a:srgbClr val="ECE1F3"/>
    <a:srgbClr val="DCD2F2"/>
    <a:srgbClr val="A8E2E6"/>
    <a:srgbClr val="EDEEF6"/>
    <a:srgbClr val="D1E6B4"/>
    <a:srgbClr val="ADD8E6"/>
    <a:srgbClr val="FFC6C6"/>
    <a:srgbClr val="9CC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10" autoAdjust="0"/>
    <p:restoredTop sz="95090" autoAdjust="0"/>
  </p:normalViewPr>
  <p:slideViewPr>
    <p:cSldViewPr snapToGrid="0" showGuides="1">
      <p:cViewPr varScale="1">
        <p:scale>
          <a:sx n="82" d="100"/>
          <a:sy n="82" d="100"/>
        </p:scale>
        <p:origin x="619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2F874-A982-4EC3-BD4B-BD59E32C66C1}" type="datetimeFigureOut">
              <a:rPr lang="it-IT" smtClean="0"/>
              <a:t>08/06/2025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62F2E-6FDF-4A6B-AB76-08EC33B12539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Research status → research topic (Enhancing Structural Monitoring in Civil Engineering through Machine Learning and Statistical Techniques)</a:t>
            </a:r>
            <a:r>
              <a:rPr lang="zh-CN" altLang="en-US" dirty="0"/>
              <a:t> </a:t>
            </a:r>
            <a:r>
              <a:rPr lang="en-US" altLang="zh-CN" dirty="0"/>
              <a:t>→ 3 key points (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addressed, Key focus, Emphasis</a:t>
            </a:r>
            <a:r>
              <a:rPr lang="en-US" altLang="zh-CN" dirty="0"/>
              <a:t>)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62F2E-6FDF-4A6B-AB76-08EC33B12539}" type="slidenum">
              <a:rPr lang="it-IT" smtClean="0"/>
              <a:t>3</a:t>
            </a:fld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6C286-F3D8-B64D-5291-14DEA714F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19EE4B0-8346-B78B-97D2-E37EBD9885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437862E-3D76-7BE5-DE36-049DAF1E01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1. A brief explanation of AP clustering leads to the parameter P</a:t>
            </a:r>
          </a:p>
          <a:p>
            <a:r>
              <a:rPr lang="en-US" altLang="zh-CN" dirty="0"/>
              <a:t>2. Cutting from parameter P, a brief explanation of FOA was used.</a:t>
            </a:r>
          </a:p>
          <a:p>
            <a:r>
              <a:rPr lang="en-US" altLang="zh-CN" dirty="0"/>
              <a:t>3. Conclude with a sentence summarizing and highlighting the content and focus of the section (innovative).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282DFD0-8FB6-B438-96A1-19404DE8EF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62F2E-6FDF-4A6B-AB76-08EC33B12539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7198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1. A brief explanation of AP clustering leads to the parameter P</a:t>
            </a:r>
          </a:p>
          <a:p>
            <a:r>
              <a:rPr lang="en-US" altLang="zh-CN" dirty="0"/>
              <a:t>2. Cutting from parameter P, a brief explanation of FOA was used.</a:t>
            </a:r>
          </a:p>
          <a:p>
            <a:r>
              <a:rPr lang="en-US" altLang="zh-CN" dirty="0"/>
              <a:t>3. Conclude with a sentence summarizing and highlighting the content and focus of the section (innovative).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62F2E-6FDF-4A6B-AB76-08EC33B12539}" type="slidenum">
              <a:rPr lang="it-IT" smtClean="0"/>
              <a:t>5</a:t>
            </a:fld>
            <a:endParaRPr lang="it-IT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1. Briefly describe the principle of the DAD method.</a:t>
            </a:r>
          </a:p>
          <a:p>
            <a:pPr marL="0" indent="0">
              <a:buNone/>
            </a:pPr>
            <a:r>
              <a:rPr lang="en-US" altLang="zh-CN" dirty="0"/>
              <a:t>    Anomaly points make dense sets sparse</a:t>
            </a:r>
          </a:p>
          <a:p>
            <a:pPr marL="0" indent="0">
              <a:buNone/>
            </a:pPr>
            <a:r>
              <a:rPr lang="en-US" altLang="zh-CN" dirty="0"/>
              <a:t>2. describe the method of calculating anomaly scores and the threshold.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62F2E-6FDF-4A6B-AB76-08EC33B12539}" type="slidenum">
              <a:rPr lang="it-IT" smtClean="0"/>
              <a:t>6</a:t>
            </a:fld>
            <a:endParaRPr lang="it-IT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62F2E-6FDF-4A6B-AB76-08EC33B12539}" type="slidenum">
              <a:rPr lang="it-IT" smtClean="0"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62F2E-6FDF-4A6B-AB76-08EC33B12539}" type="slidenum">
              <a:rPr lang="it-IT" smtClean="0"/>
              <a:t>8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_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0" y="0"/>
            <a:ext cx="2855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4964" y="808073"/>
            <a:ext cx="2163688" cy="840083"/>
          </a:xfrm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AA70-24B6-4035-AF1B-ADC4A7EC3E48}" type="datetime1">
              <a:rPr lang="it-IT" smtClean="0"/>
              <a:t>08/06/2025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334963" y="2060575"/>
            <a:ext cx="2163762" cy="44291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it-IT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5" hasCustomPrompt="1"/>
          </p:nvPr>
        </p:nvSpPr>
        <p:spPr>
          <a:xfrm>
            <a:off x="3216276" y="2060575"/>
            <a:ext cx="8640762" cy="4429125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400" b="1">
                <a:solidFill>
                  <a:schemeClr val="tx2"/>
                </a:solidFill>
              </a:defRPr>
            </a:lvl1pPr>
            <a:lvl2pPr marL="360045" indent="0">
              <a:buFont typeface="+mj-lt"/>
              <a:buNone/>
              <a:defRPr sz="1400"/>
            </a:lvl2pPr>
            <a:lvl3pPr marL="1257300" indent="-3429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it-IT" dirty="0"/>
              <a:t>Titolo Sezione</a:t>
            </a:r>
          </a:p>
          <a:p>
            <a:pPr lvl="1"/>
            <a:r>
              <a:rPr lang="it-IT" dirty="0"/>
              <a:t>Titolo Capitolo</a:t>
            </a:r>
          </a:p>
          <a:p>
            <a:pPr lvl="1"/>
            <a:r>
              <a:rPr lang="it-IT" dirty="0"/>
              <a:t>Titolo Capitolo</a:t>
            </a:r>
          </a:p>
          <a:p>
            <a:pPr lvl="1"/>
            <a:endParaRPr lang="it-IT" dirty="0"/>
          </a:p>
          <a:p>
            <a:pPr lvl="0"/>
            <a:r>
              <a:rPr lang="it-IT" dirty="0"/>
              <a:t>Titolo Sezione</a:t>
            </a:r>
          </a:p>
          <a:p>
            <a:pPr lvl="1"/>
            <a:r>
              <a:rPr lang="it-IT" dirty="0"/>
              <a:t>Titolo Capitolo</a:t>
            </a:r>
          </a:p>
          <a:p>
            <a:pPr lvl="1"/>
            <a:r>
              <a:rPr lang="it-IT" dirty="0"/>
              <a:t>Titolo Capitolo</a:t>
            </a:r>
          </a:p>
          <a:p>
            <a:pPr lvl="1"/>
            <a:endParaRPr lang="it-IT" dirty="0"/>
          </a:p>
          <a:p>
            <a:pPr lvl="0"/>
            <a:r>
              <a:rPr lang="it-IT" dirty="0"/>
              <a:t>Titolo Sezione</a:t>
            </a:r>
          </a:p>
          <a:p>
            <a:pPr lvl="1"/>
            <a:r>
              <a:rPr lang="it-IT" dirty="0"/>
              <a:t>Titolo Capitolo</a:t>
            </a:r>
          </a:p>
          <a:p>
            <a:pPr lvl="1"/>
            <a:r>
              <a:rPr lang="it-IT" dirty="0"/>
              <a:t>Titolo Capitolo</a:t>
            </a:r>
          </a:p>
          <a:p>
            <a:pPr lvl="1"/>
            <a:endParaRPr lang="it-IT" dirty="0"/>
          </a:p>
          <a:p>
            <a:pPr lvl="1"/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base_ testo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4963" y="808073"/>
            <a:ext cx="11522075" cy="840083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AEDD-3EAE-4E2A-9BF1-5113D28571E3}" type="datetime1">
              <a:rPr lang="it-IT" smtClean="0"/>
              <a:t>08/06/2025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3"/>
          </p:nvPr>
        </p:nvSpPr>
        <p:spPr>
          <a:xfrm>
            <a:off x="3216275" y="2060575"/>
            <a:ext cx="8640762" cy="4429125"/>
          </a:xfrm>
        </p:spPr>
        <p:txBody>
          <a:bodyPr/>
          <a:lstStyle/>
          <a:p>
            <a:pPr lvl="0"/>
            <a:endParaRPr lang="it-IT" dirty="0"/>
          </a:p>
        </p:txBody>
      </p:sp>
      <p:sp>
        <p:nvSpPr>
          <p:cNvPr id="8" name="Segnaposto testo 6"/>
          <p:cNvSpPr>
            <a:spLocks noGrp="1"/>
          </p:cNvSpPr>
          <p:nvPr>
            <p:ph type="body" sz="quarter" idx="14" hasCustomPrompt="1"/>
          </p:nvPr>
        </p:nvSpPr>
        <p:spPr>
          <a:xfrm>
            <a:off x="334964" y="2060575"/>
            <a:ext cx="2601668" cy="4429125"/>
          </a:xfrm>
        </p:spPr>
        <p:txBody>
          <a:bodyPr/>
          <a:lstStyle>
            <a:lvl1pPr marL="342900" indent="-342900">
              <a:buAutoNum type="arabicPeriod"/>
              <a:defRPr b="1"/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/>
              <a:t>ipsum</a:t>
            </a:r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base_Ogge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4963" y="812652"/>
            <a:ext cx="11522075" cy="840083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4963" y="2060576"/>
            <a:ext cx="11522075" cy="4146550"/>
          </a:xfrm>
          <a:noFill/>
        </p:spPr>
        <p:txBody>
          <a:bodyPr/>
          <a:lstStyle/>
          <a:p>
            <a:pPr lv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C027-DF9C-4B11-A370-B5E6B7CA0F42}" type="datetime1">
              <a:rPr lang="it-IT" smtClean="0"/>
              <a:t>08/06/2025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  <p:sp>
        <p:nvSpPr>
          <p:cNvPr id="7" name="Segnaposto testo 11"/>
          <p:cNvSpPr>
            <a:spLocks noGrp="1"/>
          </p:cNvSpPr>
          <p:nvPr>
            <p:ph type="body" sz="quarter" idx="16"/>
          </p:nvPr>
        </p:nvSpPr>
        <p:spPr>
          <a:xfrm>
            <a:off x="334962" y="6207125"/>
            <a:ext cx="11522076" cy="282575"/>
          </a:xfrm>
        </p:spPr>
        <p:txBody>
          <a:bodyPr anchor="b">
            <a:normAutofit/>
          </a:bodyPr>
          <a:lstStyle>
            <a:lvl1pPr>
              <a:defRPr sz="900"/>
            </a:lvl1pPr>
          </a:lstStyle>
          <a:p>
            <a:pPr lvl="0"/>
            <a:endParaRPr lang="it-I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colonna _ testo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0" y="0"/>
            <a:ext cx="2855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34964" y="808073"/>
            <a:ext cx="2163688" cy="840083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Inserire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73CA-ED9B-4FE3-8B6D-0F82BCDEF4B3}" type="datetime1">
              <a:rPr lang="it-IT" smtClean="0"/>
              <a:t>08/06/2025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334963" y="2060575"/>
            <a:ext cx="2163762" cy="44291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it-IT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4"/>
          </p:nvPr>
        </p:nvSpPr>
        <p:spPr>
          <a:xfrm>
            <a:off x="3216275" y="2060575"/>
            <a:ext cx="8640763" cy="44291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it-IT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colonna _ oggetto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0" y="0"/>
            <a:ext cx="2855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34964" y="808073"/>
            <a:ext cx="2163688" cy="840083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Inserire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4982-4BDA-4AFA-A0A9-17B72D936178}" type="datetime1">
              <a:rPr lang="it-IT" smtClean="0"/>
              <a:t>08/06/2025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334963" y="2060575"/>
            <a:ext cx="2163762" cy="44291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5"/>
          </p:nvPr>
        </p:nvSpPr>
        <p:spPr>
          <a:xfrm>
            <a:off x="3216275" y="2060575"/>
            <a:ext cx="8640762" cy="3997325"/>
          </a:xfrm>
          <a:noFill/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it-IT" dirty="0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6"/>
          </p:nvPr>
        </p:nvSpPr>
        <p:spPr>
          <a:xfrm>
            <a:off x="3216275" y="6207125"/>
            <a:ext cx="5232400" cy="282575"/>
          </a:xfrm>
        </p:spPr>
        <p:txBody>
          <a:bodyPr anchor="b">
            <a:normAutofit/>
          </a:bodyPr>
          <a:lstStyle>
            <a:lvl1pPr>
              <a:defRPr sz="900"/>
            </a:lvl1pPr>
          </a:lstStyle>
          <a:p>
            <a:pPr lvl="0"/>
            <a:endParaRPr lang="it-IT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sfondo colore _ oggetto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4963" y="812652"/>
            <a:ext cx="11522075" cy="840083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34963" y="2060576"/>
            <a:ext cx="11522075" cy="4146550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dirty="0"/>
              <a:t>Inserire testo / oggetto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F8D21-BC82-483D-8473-77CF20CEB9B9}" type="datetime1">
              <a:rPr lang="it-IT" smtClean="0"/>
              <a:t>08/06/2025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  <p:sp>
        <p:nvSpPr>
          <p:cNvPr id="7" name="Segnaposto testo 11"/>
          <p:cNvSpPr>
            <a:spLocks noGrp="1"/>
          </p:cNvSpPr>
          <p:nvPr>
            <p:ph type="body" sz="quarter" idx="16"/>
          </p:nvPr>
        </p:nvSpPr>
        <p:spPr>
          <a:xfrm>
            <a:off x="334962" y="6207125"/>
            <a:ext cx="5232400" cy="282575"/>
          </a:xfrm>
        </p:spPr>
        <p:txBody>
          <a:bodyPr anchor="b">
            <a:normAutofit/>
          </a:bodyPr>
          <a:lstStyle>
            <a:lvl1pPr>
              <a:defRPr sz="900"/>
            </a:lvl1pPr>
          </a:lstStyle>
          <a:p>
            <a:pPr lvl="0"/>
            <a:endParaRPr lang="it-IT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mmagine _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/>
          <p:cNvSpPr>
            <a:spLocks noGrp="1"/>
          </p:cNvSpPr>
          <p:nvPr>
            <p:ph type="pic" sz="quarter" idx="13"/>
          </p:nvPr>
        </p:nvSpPr>
        <p:spPr>
          <a:xfrm>
            <a:off x="5720316" y="0"/>
            <a:ext cx="6471684" cy="6489700"/>
          </a:xfrm>
          <a:noFill/>
        </p:spPr>
        <p:txBody>
          <a:bodyPr/>
          <a:lstStyle/>
          <a:p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34963" y="812652"/>
            <a:ext cx="5034479" cy="840083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9ED9-DE43-478D-BC78-764BDB1B7E86}" type="datetime1">
              <a:rPr lang="it-IT" smtClean="0"/>
              <a:t>08/06/2025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4"/>
          </p:nvPr>
        </p:nvSpPr>
        <p:spPr>
          <a:xfrm>
            <a:off x="334963" y="2060575"/>
            <a:ext cx="5106987" cy="4429125"/>
          </a:xfrm>
        </p:spPr>
        <p:txBody>
          <a:bodyPr/>
          <a:lstStyle/>
          <a:p>
            <a:pPr lvl="0"/>
            <a:endParaRPr lang="it-IT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mmagine _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0" y="0"/>
            <a:ext cx="2855913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immagine 7"/>
          <p:cNvSpPr>
            <a:spLocks noGrp="1"/>
          </p:cNvSpPr>
          <p:nvPr>
            <p:ph type="pic" sz="quarter" idx="13"/>
          </p:nvPr>
        </p:nvSpPr>
        <p:spPr>
          <a:xfrm>
            <a:off x="886120" y="812652"/>
            <a:ext cx="4355183" cy="5677048"/>
          </a:xfrm>
          <a:noFill/>
        </p:spPr>
        <p:txBody>
          <a:bodyPr/>
          <a:lstStyle/>
          <a:p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835192" y="812652"/>
            <a:ext cx="6021846" cy="840083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6688E-329B-4957-901B-5ACEB83E8E17}" type="datetime1">
              <a:rPr lang="it-IT" smtClean="0"/>
              <a:t>08/06/2025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4" hasCustomPrompt="1"/>
          </p:nvPr>
        </p:nvSpPr>
        <p:spPr>
          <a:xfrm>
            <a:off x="5835192" y="2060575"/>
            <a:ext cx="6021846" cy="44291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didascalia 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34963" y="812652"/>
            <a:ext cx="6696458" cy="840083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2521-5CBC-49AE-89DF-CD0823EE4A53}" type="datetime1">
              <a:rPr lang="it-IT" smtClean="0"/>
              <a:t>08/06/2025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4" hasCustomPrompt="1"/>
          </p:nvPr>
        </p:nvSpPr>
        <p:spPr>
          <a:xfrm>
            <a:off x="334963" y="2060575"/>
            <a:ext cx="6696458" cy="4429125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testo 11"/>
          <p:cNvSpPr>
            <a:spLocks noGrp="1"/>
          </p:cNvSpPr>
          <p:nvPr>
            <p:ph type="body" sz="quarter" idx="16"/>
          </p:nvPr>
        </p:nvSpPr>
        <p:spPr>
          <a:xfrm>
            <a:off x="7331074" y="6207125"/>
            <a:ext cx="4525963" cy="282575"/>
          </a:xfrm>
        </p:spPr>
        <p:txBody>
          <a:bodyPr anchor="b">
            <a:normAutofit/>
          </a:bodyPr>
          <a:lstStyle>
            <a:lvl1pPr>
              <a:defRPr sz="900"/>
            </a:lvl1pPr>
          </a:lstStyle>
          <a:p>
            <a:pPr lvl="0"/>
            <a:endParaRPr lang="it-IT" dirty="0"/>
          </a:p>
        </p:txBody>
      </p:sp>
      <p:sp>
        <p:nvSpPr>
          <p:cNvPr id="13" name="Segnaposto contenuto 10"/>
          <p:cNvSpPr>
            <a:spLocks noGrp="1"/>
          </p:cNvSpPr>
          <p:nvPr>
            <p:ph sz="quarter" idx="17"/>
          </p:nvPr>
        </p:nvSpPr>
        <p:spPr>
          <a:xfrm>
            <a:off x="7331075" y="800100"/>
            <a:ext cx="4525963" cy="5407025"/>
          </a:xfrm>
          <a:noFill/>
        </p:spPr>
        <p:txBody>
          <a:bodyPr/>
          <a:lstStyle/>
          <a:p>
            <a:pPr lvl="0"/>
            <a:endParaRPr lang="it-IT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didascalia 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34963" y="812652"/>
            <a:ext cx="6696458" cy="840083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C1E9-1B7E-4B9F-825D-C547FAB1CE90}" type="datetime1">
              <a:rPr lang="it-IT" smtClean="0"/>
              <a:t>08/06/2025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4" hasCustomPrompt="1"/>
          </p:nvPr>
        </p:nvSpPr>
        <p:spPr>
          <a:xfrm>
            <a:off x="334962" y="2060575"/>
            <a:ext cx="6696457" cy="4429125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testo 11"/>
          <p:cNvSpPr>
            <a:spLocks noGrp="1"/>
          </p:cNvSpPr>
          <p:nvPr>
            <p:ph type="body" sz="quarter" idx="16"/>
          </p:nvPr>
        </p:nvSpPr>
        <p:spPr>
          <a:xfrm>
            <a:off x="7331074" y="6207125"/>
            <a:ext cx="4525963" cy="282575"/>
          </a:xfrm>
        </p:spPr>
        <p:txBody>
          <a:bodyPr anchor="b">
            <a:normAutofit/>
          </a:bodyPr>
          <a:lstStyle>
            <a:lvl1pPr>
              <a:defRPr sz="900"/>
            </a:lvl1pPr>
          </a:lstStyle>
          <a:p>
            <a:pPr lvl="0"/>
            <a:endParaRPr lang="it-IT" dirty="0"/>
          </a:p>
        </p:txBody>
      </p:sp>
      <p:sp>
        <p:nvSpPr>
          <p:cNvPr id="14" name="Segnaposto testo 11"/>
          <p:cNvSpPr>
            <a:spLocks noGrp="1"/>
          </p:cNvSpPr>
          <p:nvPr>
            <p:ph type="body" sz="quarter" idx="18"/>
          </p:nvPr>
        </p:nvSpPr>
        <p:spPr>
          <a:xfrm>
            <a:off x="7331074" y="3138105"/>
            <a:ext cx="4525963" cy="282575"/>
          </a:xfrm>
        </p:spPr>
        <p:txBody>
          <a:bodyPr anchor="b">
            <a:normAutofit/>
          </a:bodyPr>
          <a:lstStyle>
            <a:lvl1pPr>
              <a:defRPr sz="900"/>
            </a:lvl1pPr>
          </a:lstStyle>
          <a:p>
            <a:pPr lvl="0"/>
            <a:endParaRPr lang="it-IT" dirty="0"/>
          </a:p>
        </p:txBody>
      </p:sp>
      <p:sp>
        <p:nvSpPr>
          <p:cNvPr id="18" name="Segnaposto contenuto 10"/>
          <p:cNvSpPr>
            <a:spLocks noGrp="1"/>
          </p:cNvSpPr>
          <p:nvPr>
            <p:ph sz="quarter" idx="19"/>
          </p:nvPr>
        </p:nvSpPr>
        <p:spPr>
          <a:xfrm>
            <a:off x="7331075" y="3867807"/>
            <a:ext cx="4525963" cy="2339318"/>
          </a:xfrm>
          <a:noFill/>
        </p:spPr>
        <p:txBody>
          <a:bodyPr/>
          <a:lstStyle/>
          <a:p>
            <a:pPr lvl="0"/>
            <a:endParaRPr lang="it-IT" dirty="0"/>
          </a:p>
        </p:txBody>
      </p:sp>
      <p:sp>
        <p:nvSpPr>
          <p:cNvPr id="19" name="Segnaposto contenuto 10"/>
          <p:cNvSpPr>
            <a:spLocks noGrp="1"/>
          </p:cNvSpPr>
          <p:nvPr>
            <p:ph sz="quarter" idx="20"/>
          </p:nvPr>
        </p:nvSpPr>
        <p:spPr>
          <a:xfrm>
            <a:off x="7331075" y="799291"/>
            <a:ext cx="4525963" cy="2339318"/>
          </a:xfrm>
          <a:noFill/>
        </p:spPr>
        <p:txBody>
          <a:bodyPr/>
          <a:lstStyle/>
          <a:p>
            <a:pPr lvl="0"/>
            <a:endParaRPr lang="it-IT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didascalia 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4964" y="808073"/>
            <a:ext cx="8640000" cy="840083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637C-BA24-47E8-BA38-C7287B796156}" type="datetime1">
              <a:rPr lang="it-IT" smtClean="0"/>
              <a:t>08/06/2025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3"/>
          </p:nvPr>
        </p:nvSpPr>
        <p:spPr>
          <a:xfrm>
            <a:off x="334963" y="2060576"/>
            <a:ext cx="8640000" cy="761756"/>
          </a:xfrm>
        </p:spPr>
        <p:txBody>
          <a:bodyPr/>
          <a:lstStyle/>
          <a:p>
            <a:pPr lvl="0"/>
            <a:endParaRPr lang="it-IT" dirty="0"/>
          </a:p>
        </p:txBody>
      </p:sp>
      <p:sp>
        <p:nvSpPr>
          <p:cNvPr id="8" name="Segnaposto contenuto 2"/>
          <p:cNvSpPr>
            <a:spLocks noGrp="1"/>
          </p:cNvSpPr>
          <p:nvPr>
            <p:ph idx="1"/>
          </p:nvPr>
        </p:nvSpPr>
        <p:spPr>
          <a:xfrm>
            <a:off x="334963" y="3234752"/>
            <a:ext cx="5423999" cy="2972374"/>
          </a:xfrm>
          <a:noFill/>
        </p:spPr>
        <p:txBody>
          <a:bodyPr/>
          <a:lstStyle/>
          <a:p>
            <a:pPr lvl="0"/>
            <a:endParaRPr lang="it-IT" dirty="0"/>
          </a:p>
        </p:txBody>
      </p:sp>
      <p:sp>
        <p:nvSpPr>
          <p:cNvPr id="9" name="Segnaposto testo 11"/>
          <p:cNvSpPr>
            <a:spLocks noGrp="1"/>
          </p:cNvSpPr>
          <p:nvPr>
            <p:ph type="body" sz="quarter" idx="16"/>
          </p:nvPr>
        </p:nvSpPr>
        <p:spPr>
          <a:xfrm>
            <a:off x="334962" y="6207125"/>
            <a:ext cx="5423999" cy="282575"/>
          </a:xfrm>
        </p:spPr>
        <p:txBody>
          <a:bodyPr anchor="b">
            <a:normAutofit/>
          </a:bodyPr>
          <a:lstStyle>
            <a:lvl1pPr>
              <a:defRPr sz="900"/>
            </a:lvl1pPr>
          </a:lstStyle>
          <a:p>
            <a:pPr lvl="0"/>
            <a:endParaRPr lang="it-IT" dirty="0"/>
          </a:p>
        </p:txBody>
      </p:sp>
      <p:sp>
        <p:nvSpPr>
          <p:cNvPr id="10" name="Segnaposto contenuto 2"/>
          <p:cNvSpPr>
            <a:spLocks noGrp="1"/>
          </p:cNvSpPr>
          <p:nvPr>
            <p:ph idx="17"/>
          </p:nvPr>
        </p:nvSpPr>
        <p:spPr>
          <a:xfrm>
            <a:off x="6463201" y="3234752"/>
            <a:ext cx="5423999" cy="2972374"/>
          </a:xfrm>
          <a:noFill/>
        </p:spPr>
        <p:txBody>
          <a:bodyPr/>
          <a:lstStyle/>
          <a:p>
            <a:pPr lvl="0"/>
            <a:endParaRPr lang="it-IT" dirty="0"/>
          </a:p>
        </p:txBody>
      </p:sp>
      <p:sp>
        <p:nvSpPr>
          <p:cNvPr id="11" name="Segnaposto testo 11"/>
          <p:cNvSpPr>
            <a:spLocks noGrp="1"/>
          </p:cNvSpPr>
          <p:nvPr>
            <p:ph type="body" sz="quarter" idx="18"/>
          </p:nvPr>
        </p:nvSpPr>
        <p:spPr>
          <a:xfrm>
            <a:off x="6463200" y="6207125"/>
            <a:ext cx="5423999" cy="282575"/>
          </a:xfrm>
        </p:spPr>
        <p:txBody>
          <a:bodyPr anchor="b">
            <a:normAutofit/>
          </a:bodyPr>
          <a:lstStyle>
            <a:lvl1pPr>
              <a:defRPr sz="900"/>
            </a:lvl1pPr>
          </a:lstStyle>
          <a:p>
            <a:pPr lvl="0"/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_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34963" y="812652"/>
            <a:ext cx="11522075" cy="8400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Indice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762C-A10A-4C95-8872-EE6596E77686}" type="datetime1">
              <a:rPr lang="it-IT" smtClean="0"/>
              <a:t>08/06/2025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3054988"/>
            <a:ext cx="1890652" cy="332803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4" hasCustomPrompt="1"/>
          </p:nvPr>
        </p:nvSpPr>
        <p:spPr>
          <a:xfrm>
            <a:off x="2498652" y="3054988"/>
            <a:ext cx="1890653" cy="332803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10" name="Segnaposto testo 7"/>
          <p:cNvSpPr>
            <a:spLocks noGrp="1"/>
          </p:cNvSpPr>
          <p:nvPr>
            <p:ph type="body" sz="quarter" idx="15" hasCustomPrompt="1"/>
          </p:nvPr>
        </p:nvSpPr>
        <p:spPr>
          <a:xfrm>
            <a:off x="4662342" y="3054988"/>
            <a:ext cx="1890653" cy="332803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6" hasCustomPrompt="1"/>
          </p:nvPr>
        </p:nvSpPr>
        <p:spPr>
          <a:xfrm>
            <a:off x="6826032" y="3054988"/>
            <a:ext cx="1890653" cy="332803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12" name="Segnaposto testo 7"/>
          <p:cNvSpPr>
            <a:spLocks noGrp="1"/>
          </p:cNvSpPr>
          <p:nvPr>
            <p:ph type="body" sz="quarter" idx="17" hasCustomPrompt="1"/>
          </p:nvPr>
        </p:nvSpPr>
        <p:spPr>
          <a:xfrm>
            <a:off x="8989722" y="3054988"/>
            <a:ext cx="1890653" cy="332803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 sezione</a:t>
            </a:r>
            <a:br>
              <a:rPr lang="it-IT" dirty="0"/>
            </a:br>
            <a:endParaRPr lang="it-IT" dirty="0"/>
          </a:p>
        </p:txBody>
      </p:sp>
      <p:sp>
        <p:nvSpPr>
          <p:cNvPr id="13" name="Segnaposto testo 7"/>
          <p:cNvSpPr>
            <a:spLocks noGrp="1"/>
          </p:cNvSpPr>
          <p:nvPr>
            <p:ph type="body" sz="quarter" idx="18" hasCustomPrompt="1"/>
          </p:nvPr>
        </p:nvSpPr>
        <p:spPr>
          <a:xfrm>
            <a:off x="334963" y="3736780"/>
            <a:ext cx="1890652" cy="187693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 argomento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it-IT" dirty="0"/>
              <a:t>Titolo argomento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it-IT" dirty="0"/>
              <a:t>Titolo argomento</a:t>
            </a:r>
          </a:p>
          <a:p>
            <a:pPr lvl="0"/>
            <a:endParaRPr lang="it-IT" dirty="0"/>
          </a:p>
        </p:txBody>
      </p:sp>
      <p:sp>
        <p:nvSpPr>
          <p:cNvPr id="18" name="Segnaposto testo 7"/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191706" y="2115912"/>
            <a:ext cx="776376" cy="665702"/>
          </a:xfrm>
        </p:spPr>
        <p:txBody>
          <a:bodyPr anchor="t">
            <a:noAutofit/>
          </a:bodyPr>
          <a:lstStyle>
            <a:lvl1pPr algn="r">
              <a:defRPr sz="4400" b="0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01</a:t>
            </a:r>
          </a:p>
        </p:txBody>
      </p:sp>
      <p:sp>
        <p:nvSpPr>
          <p:cNvPr id="19" name="Segnaposto testo 7"/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2324033" y="2115912"/>
            <a:ext cx="776376" cy="665702"/>
          </a:xfrm>
        </p:spPr>
        <p:txBody>
          <a:bodyPr anchor="t">
            <a:noAutofit/>
          </a:bodyPr>
          <a:lstStyle>
            <a:lvl1pPr algn="r">
              <a:defRPr sz="4400" b="0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02</a:t>
            </a:r>
          </a:p>
        </p:txBody>
      </p:sp>
      <p:sp>
        <p:nvSpPr>
          <p:cNvPr id="20" name="Segnaposto testo 7"/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4515027" y="2115912"/>
            <a:ext cx="776376" cy="665702"/>
          </a:xfrm>
        </p:spPr>
        <p:txBody>
          <a:bodyPr anchor="t">
            <a:noAutofit/>
          </a:bodyPr>
          <a:lstStyle>
            <a:lvl1pPr algn="r">
              <a:defRPr sz="4400" b="0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03</a:t>
            </a:r>
          </a:p>
        </p:txBody>
      </p:sp>
      <p:sp>
        <p:nvSpPr>
          <p:cNvPr id="21" name="Segnaposto testo 7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6674762" y="2115912"/>
            <a:ext cx="776376" cy="665702"/>
          </a:xfrm>
        </p:spPr>
        <p:txBody>
          <a:bodyPr anchor="t">
            <a:noAutofit/>
          </a:bodyPr>
          <a:lstStyle>
            <a:lvl1pPr algn="r">
              <a:defRPr sz="4400" b="0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04</a:t>
            </a:r>
          </a:p>
        </p:txBody>
      </p:sp>
      <p:sp>
        <p:nvSpPr>
          <p:cNvPr id="22" name="Segnaposto testo 7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8846462" y="2115912"/>
            <a:ext cx="776376" cy="665702"/>
          </a:xfrm>
        </p:spPr>
        <p:txBody>
          <a:bodyPr anchor="t">
            <a:noAutofit/>
          </a:bodyPr>
          <a:lstStyle>
            <a:lvl1pPr algn="r">
              <a:defRPr sz="4400" b="0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05</a:t>
            </a:r>
          </a:p>
        </p:txBody>
      </p:sp>
      <p:sp>
        <p:nvSpPr>
          <p:cNvPr id="23" name="Segnaposto testo 7"/>
          <p:cNvSpPr>
            <a:spLocks noGrp="1"/>
          </p:cNvSpPr>
          <p:nvPr>
            <p:ph type="body" sz="quarter" idx="28" hasCustomPrompt="1"/>
          </p:nvPr>
        </p:nvSpPr>
        <p:spPr>
          <a:xfrm>
            <a:off x="2498652" y="3736780"/>
            <a:ext cx="1890652" cy="187693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 argomento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it-IT" dirty="0"/>
              <a:t>Titolo argomento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it-IT" dirty="0"/>
              <a:t>Titolo argomento</a:t>
            </a:r>
          </a:p>
          <a:p>
            <a:pPr lvl="0"/>
            <a:endParaRPr lang="it-IT" dirty="0"/>
          </a:p>
        </p:txBody>
      </p:sp>
      <p:sp>
        <p:nvSpPr>
          <p:cNvPr id="24" name="Segnaposto testo 7"/>
          <p:cNvSpPr>
            <a:spLocks noGrp="1"/>
          </p:cNvSpPr>
          <p:nvPr>
            <p:ph type="body" sz="quarter" idx="29" hasCustomPrompt="1"/>
          </p:nvPr>
        </p:nvSpPr>
        <p:spPr>
          <a:xfrm>
            <a:off x="4662342" y="3736780"/>
            <a:ext cx="1890652" cy="187693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 argomento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it-IT" dirty="0"/>
              <a:t>Titolo argomento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it-IT" dirty="0"/>
              <a:t>Titolo argomento</a:t>
            </a:r>
          </a:p>
          <a:p>
            <a:pPr lvl="0"/>
            <a:endParaRPr lang="it-IT" dirty="0"/>
          </a:p>
        </p:txBody>
      </p:sp>
      <p:sp>
        <p:nvSpPr>
          <p:cNvPr id="25" name="Segnaposto testo 7"/>
          <p:cNvSpPr>
            <a:spLocks noGrp="1"/>
          </p:cNvSpPr>
          <p:nvPr>
            <p:ph type="body" sz="quarter" idx="30" hasCustomPrompt="1"/>
          </p:nvPr>
        </p:nvSpPr>
        <p:spPr>
          <a:xfrm>
            <a:off x="6826032" y="3736780"/>
            <a:ext cx="1890652" cy="187693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 argomento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it-IT" dirty="0"/>
              <a:t>Titolo argomento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it-IT" dirty="0"/>
              <a:t>Titolo argomento</a:t>
            </a:r>
          </a:p>
          <a:p>
            <a:pPr lvl="0"/>
            <a:endParaRPr lang="it-IT" dirty="0"/>
          </a:p>
        </p:txBody>
      </p:sp>
      <p:sp>
        <p:nvSpPr>
          <p:cNvPr id="26" name="Segnaposto testo 7"/>
          <p:cNvSpPr>
            <a:spLocks noGrp="1"/>
          </p:cNvSpPr>
          <p:nvPr>
            <p:ph type="body" sz="quarter" idx="31" hasCustomPrompt="1"/>
          </p:nvPr>
        </p:nvSpPr>
        <p:spPr>
          <a:xfrm>
            <a:off x="8989722" y="3736780"/>
            <a:ext cx="1890652" cy="187693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 argomento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it-IT" dirty="0"/>
              <a:t>Titolo argomento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it-IT" dirty="0"/>
              <a:t>Titolo argomento</a:t>
            </a:r>
          </a:p>
          <a:p>
            <a:pPr lvl="0"/>
            <a:endParaRPr lang="it-IT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grafica _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/>
          <p:cNvCxnSpPr/>
          <p:nvPr userDrawn="1"/>
        </p:nvCxnSpPr>
        <p:spPr>
          <a:xfrm>
            <a:off x="6096000" y="0"/>
            <a:ext cx="0" cy="6858000"/>
          </a:xfrm>
          <a:prstGeom prst="line">
            <a:avLst/>
          </a:prstGeom>
          <a:ln w="6350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/>
          <p:cNvSpPr/>
          <p:nvPr userDrawn="1"/>
        </p:nvSpPr>
        <p:spPr>
          <a:xfrm>
            <a:off x="315427" y="709127"/>
            <a:ext cx="5780573" cy="5780573"/>
          </a:xfrm>
          <a:prstGeom prst="ellipse">
            <a:avLst/>
          </a:prstGeom>
          <a:noFill/>
          <a:ln w="6350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 userDrawn="1"/>
        </p:nvSpPr>
        <p:spPr>
          <a:xfrm>
            <a:off x="6096000" y="709127"/>
            <a:ext cx="5780573" cy="5780573"/>
          </a:xfrm>
          <a:prstGeom prst="ellipse">
            <a:avLst/>
          </a:prstGeom>
          <a:noFill/>
          <a:ln w="6350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05FF6-7A1F-45D2-AF15-B6421030D6D6}" type="datetime1">
              <a:rPr lang="it-IT" smtClean="0"/>
              <a:t>08/06/2025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3"/>
          </p:nvPr>
        </p:nvSpPr>
        <p:spPr>
          <a:xfrm>
            <a:off x="1504950" y="2887039"/>
            <a:ext cx="3400570" cy="210620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it-IT" dirty="0"/>
          </a:p>
        </p:txBody>
      </p:sp>
      <p:sp>
        <p:nvSpPr>
          <p:cNvPr id="12" name="Segnaposto testo 6"/>
          <p:cNvSpPr>
            <a:spLocks noGrp="1"/>
          </p:cNvSpPr>
          <p:nvPr>
            <p:ph type="body" sz="quarter" idx="14"/>
          </p:nvPr>
        </p:nvSpPr>
        <p:spPr>
          <a:xfrm>
            <a:off x="7279792" y="2887039"/>
            <a:ext cx="3400570" cy="210620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it-IT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5" hasCustomPrompt="1"/>
          </p:nvPr>
        </p:nvSpPr>
        <p:spPr>
          <a:xfrm>
            <a:off x="1504950" y="2239963"/>
            <a:ext cx="3400425" cy="441325"/>
          </a:xfrm>
        </p:spPr>
        <p:txBody>
          <a:bodyPr anchor="b">
            <a:normAutofit/>
          </a:bodyPr>
          <a:lstStyle>
            <a:lvl1pPr>
              <a:defRPr sz="1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16" name="Segnaposto testo 9"/>
          <p:cNvSpPr>
            <a:spLocks noGrp="1"/>
          </p:cNvSpPr>
          <p:nvPr>
            <p:ph type="body" sz="quarter" idx="16" hasCustomPrompt="1"/>
          </p:nvPr>
        </p:nvSpPr>
        <p:spPr>
          <a:xfrm>
            <a:off x="7279792" y="2239963"/>
            <a:ext cx="3400425" cy="441325"/>
          </a:xfrm>
        </p:spPr>
        <p:txBody>
          <a:bodyPr anchor="b">
            <a:normAutofit/>
          </a:bodyPr>
          <a:lstStyle>
            <a:lvl1pPr>
              <a:defRPr sz="1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grafica _ 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6923D-0963-4D59-BDE5-B2408F96BB19}" type="datetime1">
              <a:rPr lang="it-IT" smtClean="0"/>
              <a:t>08/06/2025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3"/>
          </p:nvPr>
        </p:nvSpPr>
        <p:spPr>
          <a:xfrm>
            <a:off x="568620" y="2887039"/>
            <a:ext cx="3100906" cy="360266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it-IT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5" hasCustomPrompt="1"/>
          </p:nvPr>
        </p:nvSpPr>
        <p:spPr>
          <a:xfrm>
            <a:off x="568643" y="2239963"/>
            <a:ext cx="3100906" cy="441325"/>
          </a:xfrm>
        </p:spPr>
        <p:txBody>
          <a:bodyPr anchor="b">
            <a:normAutofit/>
          </a:bodyPr>
          <a:lstStyle>
            <a:lvl1pPr>
              <a:defRPr sz="1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  <p:cxnSp>
        <p:nvCxnSpPr>
          <p:cNvPr id="15" name="Connettore diritto 14"/>
          <p:cNvCxnSpPr/>
          <p:nvPr userDrawn="1"/>
        </p:nvCxnSpPr>
        <p:spPr>
          <a:xfrm>
            <a:off x="4176734" y="0"/>
            <a:ext cx="0" cy="6858000"/>
          </a:xfrm>
          <a:prstGeom prst="line">
            <a:avLst/>
          </a:prstGeom>
          <a:ln w="6350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/>
          <p:cNvSpPr/>
          <p:nvPr userDrawn="1"/>
        </p:nvSpPr>
        <p:spPr>
          <a:xfrm>
            <a:off x="315425" y="2637317"/>
            <a:ext cx="3846583" cy="3846583"/>
          </a:xfrm>
          <a:prstGeom prst="ellipse">
            <a:avLst/>
          </a:prstGeom>
          <a:noFill/>
          <a:ln w="6350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 userDrawn="1"/>
        </p:nvSpPr>
        <p:spPr>
          <a:xfrm>
            <a:off x="8017486" y="2637317"/>
            <a:ext cx="3846583" cy="3846583"/>
          </a:xfrm>
          <a:prstGeom prst="ellipse">
            <a:avLst/>
          </a:prstGeom>
          <a:noFill/>
          <a:ln w="6350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 userDrawn="1"/>
        </p:nvSpPr>
        <p:spPr>
          <a:xfrm>
            <a:off x="4175247" y="2637317"/>
            <a:ext cx="3846583" cy="3846583"/>
          </a:xfrm>
          <a:prstGeom prst="ellipse">
            <a:avLst/>
          </a:prstGeom>
          <a:noFill/>
          <a:ln w="6350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9" name="Connettore diritto 28"/>
          <p:cNvCxnSpPr/>
          <p:nvPr userDrawn="1"/>
        </p:nvCxnSpPr>
        <p:spPr>
          <a:xfrm>
            <a:off x="8027765" y="0"/>
            <a:ext cx="0" cy="6858000"/>
          </a:xfrm>
          <a:prstGeom prst="line">
            <a:avLst/>
          </a:prstGeom>
          <a:ln w="6350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egnaposto testo 6"/>
          <p:cNvSpPr>
            <a:spLocks noGrp="1"/>
          </p:cNvSpPr>
          <p:nvPr>
            <p:ph type="body" sz="quarter" idx="16"/>
          </p:nvPr>
        </p:nvSpPr>
        <p:spPr>
          <a:xfrm>
            <a:off x="4551535" y="2887039"/>
            <a:ext cx="3100906" cy="360266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it-IT" dirty="0"/>
          </a:p>
        </p:txBody>
      </p:sp>
      <p:sp>
        <p:nvSpPr>
          <p:cNvPr id="31" name="Segnaposto testo 9"/>
          <p:cNvSpPr>
            <a:spLocks noGrp="1"/>
          </p:cNvSpPr>
          <p:nvPr>
            <p:ph type="body" sz="quarter" idx="17" hasCustomPrompt="1"/>
          </p:nvPr>
        </p:nvSpPr>
        <p:spPr>
          <a:xfrm>
            <a:off x="4551558" y="2239963"/>
            <a:ext cx="3100906" cy="441325"/>
          </a:xfrm>
        </p:spPr>
        <p:txBody>
          <a:bodyPr anchor="b">
            <a:normAutofit/>
          </a:bodyPr>
          <a:lstStyle>
            <a:lvl1pPr>
              <a:defRPr sz="1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32" name="Segnaposto testo 6"/>
          <p:cNvSpPr>
            <a:spLocks noGrp="1"/>
          </p:cNvSpPr>
          <p:nvPr>
            <p:ph type="body" sz="quarter" idx="18"/>
          </p:nvPr>
        </p:nvSpPr>
        <p:spPr>
          <a:xfrm>
            <a:off x="8376189" y="2887039"/>
            <a:ext cx="3100906" cy="360266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it-IT" dirty="0"/>
          </a:p>
        </p:txBody>
      </p:sp>
      <p:sp>
        <p:nvSpPr>
          <p:cNvPr id="33" name="Segnaposto testo 9"/>
          <p:cNvSpPr>
            <a:spLocks noGrp="1"/>
          </p:cNvSpPr>
          <p:nvPr>
            <p:ph type="body" sz="quarter" idx="19" hasCustomPrompt="1"/>
          </p:nvPr>
        </p:nvSpPr>
        <p:spPr>
          <a:xfrm>
            <a:off x="8376212" y="2239963"/>
            <a:ext cx="3100906" cy="441325"/>
          </a:xfrm>
        </p:spPr>
        <p:txBody>
          <a:bodyPr anchor="b">
            <a:normAutofit/>
          </a:bodyPr>
          <a:lstStyle>
            <a:lvl1pPr>
              <a:defRPr sz="1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grafica _ 4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12AA-1E59-4325-A275-7DB71C29CFDB}" type="datetime1">
              <a:rPr lang="it-IT" smtClean="0"/>
              <a:t>08/06/2025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3"/>
          </p:nvPr>
        </p:nvSpPr>
        <p:spPr>
          <a:xfrm>
            <a:off x="568620" y="2887039"/>
            <a:ext cx="2503621" cy="36026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it-IT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5" hasCustomPrompt="1"/>
          </p:nvPr>
        </p:nvSpPr>
        <p:spPr>
          <a:xfrm>
            <a:off x="568643" y="2239963"/>
            <a:ext cx="2503514" cy="441325"/>
          </a:xfrm>
        </p:spPr>
        <p:txBody>
          <a:bodyPr anchor="b">
            <a:normAutofit/>
          </a:bodyPr>
          <a:lstStyle>
            <a:lvl1pPr>
              <a:defRPr sz="14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  <p:cxnSp>
        <p:nvCxnSpPr>
          <p:cNvPr id="11" name="Connettore diritto 10"/>
          <p:cNvCxnSpPr/>
          <p:nvPr userDrawn="1"/>
        </p:nvCxnSpPr>
        <p:spPr>
          <a:xfrm>
            <a:off x="6096000" y="-24549"/>
            <a:ext cx="0" cy="6882549"/>
          </a:xfrm>
          <a:prstGeom prst="line">
            <a:avLst/>
          </a:prstGeom>
          <a:ln w="6350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/>
          <p:cNvSpPr/>
          <p:nvPr userDrawn="1"/>
        </p:nvSpPr>
        <p:spPr>
          <a:xfrm>
            <a:off x="339511" y="3544304"/>
            <a:ext cx="2869255" cy="2945397"/>
          </a:xfrm>
          <a:prstGeom prst="ellipse">
            <a:avLst/>
          </a:prstGeom>
          <a:noFill/>
          <a:ln w="6350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diritto 14"/>
          <p:cNvCxnSpPr/>
          <p:nvPr userDrawn="1"/>
        </p:nvCxnSpPr>
        <p:spPr>
          <a:xfrm>
            <a:off x="3216275" y="-24549"/>
            <a:ext cx="0" cy="6882549"/>
          </a:xfrm>
          <a:prstGeom prst="line">
            <a:avLst/>
          </a:prstGeom>
          <a:ln w="6350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/>
          <p:cNvCxnSpPr/>
          <p:nvPr userDrawn="1"/>
        </p:nvCxnSpPr>
        <p:spPr>
          <a:xfrm>
            <a:off x="8969803" y="-24549"/>
            <a:ext cx="0" cy="6882549"/>
          </a:xfrm>
          <a:prstGeom prst="line">
            <a:avLst/>
          </a:prstGeom>
          <a:ln w="6350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egnaposto testo 6"/>
          <p:cNvSpPr>
            <a:spLocks noGrp="1"/>
          </p:cNvSpPr>
          <p:nvPr userDrawn="1">
            <p:ph type="body" sz="quarter" idx="16"/>
          </p:nvPr>
        </p:nvSpPr>
        <p:spPr>
          <a:xfrm>
            <a:off x="3414561" y="2887039"/>
            <a:ext cx="2503621" cy="36026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it-IT" dirty="0"/>
          </a:p>
        </p:txBody>
      </p:sp>
      <p:sp>
        <p:nvSpPr>
          <p:cNvPr id="22" name="Segnaposto testo 9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414584" y="2239963"/>
            <a:ext cx="2503514" cy="441325"/>
          </a:xfrm>
        </p:spPr>
        <p:txBody>
          <a:bodyPr anchor="b">
            <a:normAutofit/>
          </a:bodyPr>
          <a:lstStyle>
            <a:lvl1pPr>
              <a:defRPr sz="14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3" name="Segnaposto testo 6"/>
          <p:cNvSpPr>
            <a:spLocks noGrp="1"/>
          </p:cNvSpPr>
          <p:nvPr userDrawn="1">
            <p:ph type="body" sz="quarter" idx="18"/>
          </p:nvPr>
        </p:nvSpPr>
        <p:spPr>
          <a:xfrm>
            <a:off x="6250229" y="2887039"/>
            <a:ext cx="2503621" cy="36026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it-IT" dirty="0"/>
          </a:p>
        </p:txBody>
      </p:sp>
      <p:sp>
        <p:nvSpPr>
          <p:cNvPr id="24" name="Segnaposto testo 9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6250252" y="2239963"/>
            <a:ext cx="2503514" cy="441325"/>
          </a:xfrm>
        </p:spPr>
        <p:txBody>
          <a:bodyPr anchor="b">
            <a:normAutofit/>
          </a:bodyPr>
          <a:lstStyle>
            <a:lvl1pPr>
              <a:defRPr sz="14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5" name="Segnaposto testo 6"/>
          <p:cNvSpPr>
            <a:spLocks noGrp="1"/>
          </p:cNvSpPr>
          <p:nvPr userDrawn="1">
            <p:ph type="body" sz="quarter" idx="20"/>
          </p:nvPr>
        </p:nvSpPr>
        <p:spPr>
          <a:xfrm>
            <a:off x="9157816" y="2887039"/>
            <a:ext cx="2503621" cy="36026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it-IT" dirty="0"/>
          </a:p>
        </p:txBody>
      </p:sp>
      <p:sp>
        <p:nvSpPr>
          <p:cNvPr id="26" name="Segnaposto testo 9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157839" y="2239963"/>
            <a:ext cx="2503514" cy="441325"/>
          </a:xfrm>
        </p:spPr>
        <p:txBody>
          <a:bodyPr anchor="b">
            <a:normAutofit/>
          </a:bodyPr>
          <a:lstStyle>
            <a:lvl1pPr>
              <a:defRPr sz="14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7" name="Ovale 26"/>
          <p:cNvSpPr/>
          <p:nvPr userDrawn="1"/>
        </p:nvSpPr>
        <p:spPr>
          <a:xfrm>
            <a:off x="3223388" y="3544304"/>
            <a:ext cx="2869255" cy="2945397"/>
          </a:xfrm>
          <a:prstGeom prst="ellipse">
            <a:avLst/>
          </a:prstGeom>
          <a:noFill/>
          <a:ln w="6350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 userDrawn="1"/>
        </p:nvSpPr>
        <p:spPr>
          <a:xfrm>
            <a:off x="6089680" y="3544304"/>
            <a:ext cx="2869255" cy="2945397"/>
          </a:xfrm>
          <a:prstGeom prst="ellipse">
            <a:avLst/>
          </a:prstGeom>
          <a:noFill/>
          <a:ln w="6350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/>
          <p:cNvSpPr/>
          <p:nvPr userDrawn="1"/>
        </p:nvSpPr>
        <p:spPr>
          <a:xfrm>
            <a:off x="8964764" y="3544304"/>
            <a:ext cx="2869255" cy="2945397"/>
          </a:xfrm>
          <a:prstGeom prst="ellipse">
            <a:avLst/>
          </a:prstGeom>
          <a:noFill/>
          <a:ln w="6350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Evidenza _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34963" y="1325365"/>
            <a:ext cx="11522075" cy="4222679"/>
          </a:xfrm>
        </p:spPr>
        <p:txBody>
          <a:bodyPr anchor="ctr"/>
          <a:lstStyle>
            <a:lvl1pPr>
              <a:defRPr sz="4000" b="0"/>
            </a:lvl1pPr>
          </a:lstStyle>
          <a:p>
            <a:r>
              <a:rPr lang="it-IT" dirty="0"/>
              <a:t>Inserire testo in evidenza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4C53-8377-48FC-BE86-D95163EC1529}" type="datetime1">
              <a:rPr lang="it-IT" smtClean="0"/>
              <a:t>08/06/2025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  <p:sp>
        <p:nvSpPr>
          <p:cNvPr id="9" name="Ovale 8"/>
          <p:cNvSpPr/>
          <p:nvPr userDrawn="1"/>
        </p:nvSpPr>
        <p:spPr>
          <a:xfrm>
            <a:off x="-1366766" y="1325366"/>
            <a:ext cx="4222679" cy="4222679"/>
          </a:xfrm>
          <a:prstGeom prst="ellipse">
            <a:avLst/>
          </a:prstGeom>
          <a:noFill/>
          <a:ln w="9525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diritto 9"/>
          <p:cNvCxnSpPr/>
          <p:nvPr userDrawn="1"/>
        </p:nvCxnSpPr>
        <p:spPr>
          <a:xfrm>
            <a:off x="0" y="1325366"/>
            <a:ext cx="12192000" cy="0"/>
          </a:xfrm>
          <a:prstGeom prst="line">
            <a:avLst/>
          </a:prstGeom>
          <a:ln w="9525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 userDrawn="1"/>
        </p:nvCxnSpPr>
        <p:spPr>
          <a:xfrm>
            <a:off x="0" y="5548045"/>
            <a:ext cx="12192000" cy="0"/>
          </a:xfrm>
          <a:prstGeom prst="line">
            <a:avLst/>
          </a:prstGeom>
          <a:ln w="9525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Evidenza _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63771" y="1775639"/>
            <a:ext cx="10664455" cy="2317896"/>
          </a:xfrm>
          <a:ln>
            <a:noFill/>
          </a:ln>
        </p:spPr>
        <p:txBody>
          <a:bodyPr anchor="b"/>
          <a:lstStyle>
            <a:lvl1pPr algn="ctr"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Inserire testo in evidenza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6CA4DD-889D-4656-8CC7-0948554D4610}" type="datetime1">
              <a:rPr lang="it-IT" smtClean="0"/>
              <a:t>08/06/2025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  <p:sp>
        <p:nvSpPr>
          <p:cNvPr id="9" name="Ovale 8"/>
          <p:cNvSpPr/>
          <p:nvPr userDrawn="1"/>
        </p:nvSpPr>
        <p:spPr>
          <a:xfrm>
            <a:off x="3233122" y="757946"/>
            <a:ext cx="5725755" cy="5725755"/>
          </a:xfrm>
          <a:prstGeom prst="ellipse">
            <a:avLst/>
          </a:prstGeom>
          <a:noFill/>
          <a:ln w="9525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2"/>
              </a:solidFill>
            </a:endParaRPr>
          </a:p>
        </p:txBody>
      </p:sp>
      <p:cxnSp>
        <p:nvCxnSpPr>
          <p:cNvPr id="10" name="Connettore diritto 9"/>
          <p:cNvCxnSpPr/>
          <p:nvPr userDrawn="1"/>
        </p:nvCxnSpPr>
        <p:spPr>
          <a:xfrm>
            <a:off x="0" y="729943"/>
            <a:ext cx="12192000" cy="0"/>
          </a:xfrm>
          <a:prstGeom prst="line">
            <a:avLst/>
          </a:prstGeom>
          <a:ln w="9525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 userDrawn="1"/>
        </p:nvCxnSpPr>
        <p:spPr>
          <a:xfrm>
            <a:off x="0" y="6483710"/>
            <a:ext cx="12192000" cy="0"/>
          </a:xfrm>
          <a:prstGeom prst="line">
            <a:avLst/>
          </a:prstGeom>
          <a:ln w="9525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testo 6"/>
          <p:cNvSpPr>
            <a:spLocks noGrp="1"/>
          </p:cNvSpPr>
          <p:nvPr>
            <p:ph type="body" sz="quarter" idx="13"/>
          </p:nvPr>
        </p:nvSpPr>
        <p:spPr>
          <a:xfrm>
            <a:off x="763588" y="4536830"/>
            <a:ext cx="10664825" cy="601907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it-IT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ma / Titolo / Docente  |  00. 00. 0000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10" y="5929933"/>
            <a:ext cx="4078060" cy="31849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lnSpc>
                <a:spcPct val="100000"/>
              </a:lnSpc>
              <a:defRPr sz="1200">
                <a:solidFill>
                  <a:schemeClr val="tx2"/>
                </a:solidFill>
                <a:latin typeface="Manrope" pitchFamily="2" charset="0"/>
              </a:defRPr>
            </a:lvl1pPr>
          </a:lstStyle>
          <a:p>
            <a:pPr marL="0" marR="0" lvl="0" indent="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t-IT" dirty="0"/>
              <a:t>00. 00. 0000  |  Relatore</a:t>
            </a:r>
          </a:p>
        </p:txBody>
      </p:sp>
      <p:sp>
        <p:nvSpPr>
          <p:cNvPr id="3" name="Titolo 5"/>
          <p:cNvSpPr>
            <a:spLocks noGrp="1"/>
          </p:cNvSpPr>
          <p:nvPr>
            <p:ph type="title" hasCustomPrompt="1"/>
          </p:nvPr>
        </p:nvSpPr>
        <p:spPr>
          <a:xfrm>
            <a:off x="603287" y="2853390"/>
            <a:ext cx="10986218" cy="2324100"/>
          </a:xfrm>
        </p:spPr>
        <p:txBody>
          <a:bodyPr lIns="0" tIns="360000" rIns="0" bIns="0" anchor="t"/>
          <a:lstStyle>
            <a:lvl1pPr>
              <a:defRPr lang="it-IT" dirty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Inserire titolo</a:t>
            </a:r>
          </a:p>
        </p:txBody>
      </p:sp>
      <p:sp>
        <p:nvSpPr>
          <p:cNvPr id="5" name="Cerchio"/>
          <p:cNvSpPr/>
          <p:nvPr userDrawn="1"/>
        </p:nvSpPr>
        <p:spPr>
          <a:xfrm rot="10800000">
            <a:off x="7559558" y="-1156784"/>
            <a:ext cx="4010434" cy="4010172"/>
          </a:xfrm>
          <a:prstGeom prst="ellipse">
            <a:avLst/>
          </a:prstGeom>
          <a:gradFill flip="none" rotWithShape="1">
            <a:gsLst>
              <a:gs pos="14000">
                <a:srgbClr val="FFFFFF">
                  <a:alpha val="50000"/>
                </a:srgbClr>
              </a:gs>
              <a:gs pos="13661">
                <a:schemeClr val="accent4"/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0"/>
            <a:endParaRPr sz="1600" b="0" i="0" dirty="0">
              <a:solidFill>
                <a:srgbClr val="FFFFFF">
                  <a:alpha val="20092"/>
                </a:srgbClr>
              </a:solidFill>
              <a:latin typeface="Manrope" pitchFamily="2" charset="0"/>
              <a:cs typeface="Arial" panose="020B0604020202020204" pitchFamily="34" charset="0"/>
            </a:endParaRPr>
          </a:p>
        </p:txBody>
      </p:sp>
      <p:sp>
        <p:nvSpPr>
          <p:cNvPr id="6" name="Cerchio"/>
          <p:cNvSpPr/>
          <p:nvPr userDrawn="1"/>
        </p:nvSpPr>
        <p:spPr>
          <a:xfrm>
            <a:off x="7559558" y="2853390"/>
            <a:ext cx="4010432" cy="4010171"/>
          </a:xfrm>
          <a:prstGeom prst="ellipse">
            <a:avLst/>
          </a:prstGeom>
          <a:gradFill flip="none" rotWithShape="1">
            <a:gsLst>
              <a:gs pos="14000">
                <a:srgbClr val="FFFFFF">
                  <a:alpha val="50000"/>
                </a:srgbClr>
              </a:gs>
              <a:gs pos="13661">
                <a:schemeClr val="accent4"/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>
                    <a:alpha val="20092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b="0" i="0" dirty="0">
              <a:latin typeface="Manrope" pitchFamily="2" charset="0"/>
              <a:cs typeface="Arial" panose="020B0604020202020204" pitchFamily="34" charset="0"/>
            </a:endParaRPr>
          </a:p>
        </p:txBody>
      </p:sp>
      <p:cxnSp>
        <p:nvCxnSpPr>
          <p:cNvPr id="9" name="Connettore diritto 8"/>
          <p:cNvCxnSpPr/>
          <p:nvPr userDrawn="1"/>
        </p:nvCxnSpPr>
        <p:spPr>
          <a:xfrm>
            <a:off x="11569992" y="0"/>
            <a:ext cx="0" cy="685800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/>
          <p:cNvCxnSpPr/>
          <p:nvPr userDrawn="1"/>
        </p:nvCxnSpPr>
        <p:spPr>
          <a:xfrm>
            <a:off x="7559558" y="0"/>
            <a:ext cx="0" cy="685800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/>
          <p:cNvCxnSpPr/>
          <p:nvPr userDrawn="1"/>
        </p:nvCxnSpPr>
        <p:spPr>
          <a:xfrm>
            <a:off x="0" y="2853390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Elemento grafico 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559" y="558879"/>
            <a:ext cx="5643000" cy="68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e 35"/>
          <p:cNvSpPr/>
          <p:nvPr userDrawn="1"/>
        </p:nvSpPr>
        <p:spPr>
          <a:xfrm>
            <a:off x="2609" y="-5451948"/>
            <a:ext cx="10887979" cy="10887270"/>
          </a:xfrm>
          <a:prstGeom prst="ellipse">
            <a:avLst/>
          </a:prstGeom>
          <a:gradFill flip="none" rotWithShape="1">
            <a:gsLst>
              <a:gs pos="8000">
                <a:schemeClr val="tx1">
                  <a:lumMod val="0"/>
                  <a:lumOff val="100000"/>
                  <a:alpha val="31000"/>
                </a:schemeClr>
              </a:gs>
              <a:gs pos="82000">
                <a:schemeClr val="accent3">
                  <a:alpha val="2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00" dirty="0">
              <a:latin typeface="Manrope" pitchFamily="2" charset="0"/>
            </a:endParaRPr>
          </a:p>
        </p:txBody>
      </p:sp>
      <p:sp>
        <p:nvSpPr>
          <p:cNvPr id="38" name="Ovale 37"/>
          <p:cNvSpPr/>
          <p:nvPr userDrawn="1"/>
        </p:nvSpPr>
        <p:spPr>
          <a:xfrm rot="19314398">
            <a:off x="2609" y="5451681"/>
            <a:ext cx="10887979" cy="10887270"/>
          </a:xfrm>
          <a:prstGeom prst="ellipse">
            <a:avLst/>
          </a:prstGeom>
          <a:gradFill flip="none" rotWithShape="1">
            <a:gsLst>
              <a:gs pos="8000">
                <a:schemeClr val="tx1">
                  <a:lumMod val="0"/>
                  <a:lumOff val="100000"/>
                  <a:alpha val="31000"/>
                </a:schemeClr>
              </a:gs>
              <a:gs pos="82000">
                <a:schemeClr val="accent3">
                  <a:alpha val="2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sz="900" dirty="0">
              <a:latin typeface="Manrope" pitchFamily="2" charset="0"/>
            </a:endParaRPr>
          </a:p>
        </p:txBody>
      </p:sp>
      <p:sp>
        <p:nvSpPr>
          <p:cNvPr id="10" name="Linea"/>
          <p:cNvSpPr/>
          <p:nvPr userDrawn="1"/>
        </p:nvSpPr>
        <p:spPr>
          <a:xfrm rot="10800000" flipH="1">
            <a:off x="10895557" y="1057"/>
            <a:ext cx="1" cy="6855889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  <a:miter lim="400000"/>
          </a:ln>
        </p:spPr>
        <p:txBody>
          <a:bodyPr lIns="25399" tIns="25399" rIns="25399" bIns="25399" anchor="ctr"/>
          <a:lstStyle/>
          <a:p>
            <a:endParaRPr sz="1200" dirty="0">
              <a:latin typeface="Manrope" pitchFamily="2" charset="0"/>
            </a:endParaRPr>
          </a:p>
        </p:txBody>
      </p:sp>
      <p:sp>
        <p:nvSpPr>
          <p:cNvPr id="11" name="Linea"/>
          <p:cNvSpPr/>
          <p:nvPr userDrawn="1"/>
        </p:nvSpPr>
        <p:spPr>
          <a:xfrm rot="10800000">
            <a:off x="-3064" y="5436688"/>
            <a:ext cx="12198128" cy="1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  <a:miter lim="400000"/>
          </a:ln>
        </p:spPr>
        <p:txBody>
          <a:bodyPr lIns="25399" tIns="25399" rIns="25399" bIns="25399" anchor="ctr"/>
          <a:lstStyle/>
          <a:p>
            <a:endParaRPr sz="1200" dirty="0">
              <a:latin typeface="Manrope" pitchFamily="2" charset="0"/>
            </a:endParaRPr>
          </a:p>
        </p:txBody>
      </p:sp>
      <p:sp>
        <p:nvSpPr>
          <p:cNvPr id="24" name="Titolo 5"/>
          <p:cNvSpPr>
            <a:spLocks noGrp="1"/>
          </p:cNvSpPr>
          <p:nvPr>
            <p:ph type="title" hasCustomPrompt="1"/>
          </p:nvPr>
        </p:nvSpPr>
        <p:spPr>
          <a:xfrm>
            <a:off x="593376" y="2970949"/>
            <a:ext cx="10297220" cy="1979441"/>
          </a:xfrm>
          <a:prstGeom prst="rect">
            <a:avLst/>
          </a:prstGeom>
        </p:spPr>
        <p:txBody>
          <a:bodyPr lIns="0" tIns="360000" rIns="0"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Inserire titolo</a:t>
            </a:r>
            <a:br>
              <a:rPr lang="it-IT" dirty="0"/>
            </a:br>
            <a:r>
              <a:rPr lang="it-IT" dirty="0"/>
              <a:t>Presentazione</a:t>
            </a:r>
          </a:p>
        </p:txBody>
      </p:sp>
      <p:sp>
        <p:nvSpPr>
          <p:cNvPr id="25" name="Tema / Titolo / Docente  |  00. 00. 0000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10" y="5929933"/>
            <a:ext cx="4078060" cy="31849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Manrope" pitchFamily="2" charset="0"/>
              </a:defRPr>
            </a:lvl1pPr>
          </a:lstStyle>
          <a:p>
            <a:pPr marL="0" marR="0" lvl="0" indent="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t-IT" dirty="0"/>
              <a:t>00. 00. 0000  |  Relatore</a:t>
            </a:r>
          </a:p>
        </p:txBody>
      </p:sp>
      <p:pic>
        <p:nvPicPr>
          <p:cNvPr id="9" name="Elemento grafico 8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559" y="558879"/>
            <a:ext cx="5643000" cy="68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"/>
          <p:cNvSpPr/>
          <p:nvPr userDrawn="1"/>
        </p:nvSpPr>
        <p:spPr>
          <a:xfrm>
            <a:off x="-13900" y="5890078"/>
            <a:ext cx="12220596" cy="9780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>
            <a:lvl1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52" name="Titolo 5"/>
          <p:cNvSpPr>
            <a:spLocks noGrp="1"/>
          </p:cNvSpPr>
          <p:nvPr>
            <p:ph type="title" hasCustomPrompt="1"/>
          </p:nvPr>
        </p:nvSpPr>
        <p:spPr>
          <a:xfrm>
            <a:off x="603287" y="1873912"/>
            <a:ext cx="10986218" cy="2324100"/>
          </a:xfrm>
          <a:prstGeom prst="rect">
            <a:avLst/>
          </a:prstGeom>
        </p:spPr>
        <p:txBody>
          <a:bodyPr lIns="0" tIns="360000" rIns="0" bIns="0"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Inserire titolo</a:t>
            </a:r>
          </a:p>
        </p:txBody>
      </p:sp>
      <p:sp>
        <p:nvSpPr>
          <p:cNvPr id="53" name="Tema / Titolo / Docente  |  00. 00. 0000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10" y="494701"/>
            <a:ext cx="4078060" cy="31849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Manrope" pitchFamily="2" charset="0"/>
              </a:defRPr>
            </a:lvl1pPr>
          </a:lstStyle>
          <a:p>
            <a:pPr marL="0" marR="0" lvl="0" indent="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t-IT" dirty="0"/>
              <a:t>00. 00. 0000  |  Relatore</a:t>
            </a:r>
          </a:p>
        </p:txBody>
      </p:sp>
      <p:sp>
        <p:nvSpPr>
          <p:cNvPr id="31" name="Cerchio"/>
          <p:cNvSpPr/>
          <p:nvPr userDrawn="1"/>
        </p:nvSpPr>
        <p:spPr>
          <a:xfrm rot="10800000">
            <a:off x="7559558" y="-2130267"/>
            <a:ext cx="4010434" cy="4010172"/>
          </a:xfrm>
          <a:prstGeom prst="ellipse">
            <a:avLst/>
          </a:prstGeom>
          <a:gradFill flip="none" rotWithShape="1">
            <a:gsLst>
              <a:gs pos="14000">
                <a:schemeClr val="accent2"/>
              </a:gs>
              <a:gs pos="13661">
                <a:srgbClr val="8896A9">
                  <a:alpha val="15184"/>
                </a:srgbClr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b="0" i="0" dirty="0">
              <a:latin typeface="Manrope" pitchFamily="2" charset="0"/>
              <a:cs typeface="Arial" panose="020B0604020202020204" pitchFamily="34" charset="0"/>
            </a:endParaRPr>
          </a:p>
        </p:txBody>
      </p:sp>
      <p:sp>
        <p:nvSpPr>
          <p:cNvPr id="32" name="Cerchio"/>
          <p:cNvSpPr/>
          <p:nvPr userDrawn="1"/>
        </p:nvSpPr>
        <p:spPr>
          <a:xfrm>
            <a:off x="7559560" y="1879907"/>
            <a:ext cx="4010432" cy="4010171"/>
          </a:xfrm>
          <a:prstGeom prst="ellipse">
            <a:avLst/>
          </a:prstGeom>
          <a:gradFill flip="none" rotWithShape="1">
            <a:gsLst>
              <a:gs pos="14000">
                <a:schemeClr val="accent2"/>
              </a:gs>
              <a:gs pos="13661">
                <a:srgbClr val="8896A9">
                  <a:alpha val="15184"/>
                </a:srgbClr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0"/>
            <a:endParaRPr sz="1600" b="0" i="0" dirty="0">
              <a:solidFill>
                <a:srgbClr val="FFFFFF"/>
              </a:solidFill>
              <a:latin typeface="Manrope" pitchFamily="2" charset="0"/>
              <a:cs typeface="Arial" panose="020B0604020202020204" pitchFamily="34" charset="0"/>
            </a:endParaRPr>
          </a:p>
        </p:txBody>
      </p:sp>
      <p:cxnSp>
        <p:nvCxnSpPr>
          <p:cNvPr id="33" name="Connettore diritto 32"/>
          <p:cNvCxnSpPr/>
          <p:nvPr userDrawn="1"/>
        </p:nvCxnSpPr>
        <p:spPr>
          <a:xfrm>
            <a:off x="11569992" y="-973483"/>
            <a:ext cx="0" cy="685800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diritto 53"/>
          <p:cNvCxnSpPr/>
          <p:nvPr userDrawn="1"/>
        </p:nvCxnSpPr>
        <p:spPr>
          <a:xfrm>
            <a:off x="7559558" y="-973483"/>
            <a:ext cx="0" cy="685800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/>
          <p:cNvCxnSpPr/>
          <p:nvPr userDrawn="1"/>
        </p:nvCxnSpPr>
        <p:spPr>
          <a:xfrm>
            <a:off x="0" y="1879907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Raggruppa"/>
          <p:cNvGrpSpPr/>
          <p:nvPr userDrawn="1"/>
        </p:nvGrpSpPr>
        <p:grpSpPr>
          <a:xfrm>
            <a:off x="5959800" y="6112429"/>
            <a:ext cx="774301" cy="512711"/>
            <a:chOff x="55030" y="-1"/>
            <a:chExt cx="1548497" cy="1025419"/>
          </a:xfrm>
        </p:grpSpPr>
        <p:sp>
          <p:nvSpPr>
            <p:cNvPr id="29" name="Dicitura 01"/>
            <p:cNvSpPr txBox="1"/>
            <p:nvPr/>
          </p:nvSpPr>
          <p:spPr>
            <a:xfrm>
              <a:off x="55030" y="102541"/>
              <a:ext cx="1391313" cy="4821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 algn="r">
                <a:defRPr sz="2200">
                  <a:solidFill>
                    <a:srgbClr val="102C53"/>
                  </a:solidFill>
                </a:defRPr>
              </a:lvl1pPr>
            </a:lstStyle>
            <a:p>
              <a:r>
                <a:rPr sz="900" b="1" dirty="0" err="1">
                  <a:latin typeface="Manrope" pitchFamily="2" charset="0"/>
                </a:rPr>
                <a:t>Dicitura</a:t>
              </a:r>
              <a:r>
                <a:rPr sz="900" b="1" dirty="0">
                  <a:latin typeface="Manrope" pitchFamily="2" charset="0"/>
                </a:rPr>
                <a:t> 01</a:t>
              </a:r>
            </a:p>
          </p:txBody>
        </p:sp>
        <p:sp>
          <p:nvSpPr>
            <p:cNvPr id="30" name="Linea"/>
            <p:cNvSpPr/>
            <p:nvPr/>
          </p:nvSpPr>
          <p:spPr>
            <a:xfrm flipV="1">
              <a:off x="1603526" y="-1"/>
              <a:ext cx="1" cy="1025419"/>
            </a:xfrm>
            <a:prstGeom prst="line">
              <a:avLst/>
            </a:prstGeom>
            <a:noFill/>
            <a:ln w="9525" cap="flat">
              <a:solidFill>
                <a:srgbClr val="102C5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sz="340" dirty="0">
                <a:latin typeface="Manrope" pitchFamily="2" charset="0"/>
              </a:endParaRPr>
            </a:p>
          </p:txBody>
        </p:sp>
      </p:grpSp>
      <p:grpSp>
        <p:nvGrpSpPr>
          <p:cNvPr id="51" name="Raggruppa"/>
          <p:cNvGrpSpPr/>
          <p:nvPr userDrawn="1"/>
        </p:nvGrpSpPr>
        <p:grpSpPr>
          <a:xfrm>
            <a:off x="9572232" y="6112429"/>
            <a:ext cx="790072" cy="512711"/>
            <a:chOff x="70058" y="-1"/>
            <a:chExt cx="1580036" cy="1025419"/>
          </a:xfrm>
        </p:grpSpPr>
        <p:sp>
          <p:nvSpPr>
            <p:cNvPr id="56" name="Dicitura 02"/>
            <p:cNvSpPr txBox="1"/>
            <p:nvPr/>
          </p:nvSpPr>
          <p:spPr>
            <a:xfrm>
              <a:off x="70058" y="102541"/>
              <a:ext cx="1426577" cy="4821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 algn="r">
                <a:defRPr sz="2200">
                  <a:solidFill>
                    <a:srgbClr val="102C53"/>
                  </a:solidFill>
                </a:defRPr>
              </a:lvl1pPr>
            </a:lstStyle>
            <a:p>
              <a:r>
                <a:rPr sz="900" b="1" dirty="0" err="1">
                  <a:latin typeface="Manrope" pitchFamily="2" charset="0"/>
                </a:rPr>
                <a:t>Dicitura</a:t>
              </a:r>
              <a:r>
                <a:rPr sz="900" b="1" dirty="0">
                  <a:latin typeface="Manrope" pitchFamily="2" charset="0"/>
                </a:rPr>
                <a:t> 02</a:t>
              </a:r>
            </a:p>
          </p:txBody>
        </p:sp>
        <p:sp>
          <p:nvSpPr>
            <p:cNvPr id="57" name="Linea"/>
            <p:cNvSpPr/>
            <p:nvPr/>
          </p:nvSpPr>
          <p:spPr>
            <a:xfrm flipV="1">
              <a:off x="1650093" y="-1"/>
              <a:ext cx="1" cy="1025419"/>
            </a:xfrm>
            <a:prstGeom prst="line">
              <a:avLst/>
            </a:prstGeom>
            <a:noFill/>
            <a:ln w="9525" cap="flat">
              <a:solidFill>
                <a:srgbClr val="102C5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sz="340" dirty="0">
                <a:latin typeface="Manrope" pitchFamily="2" charset="0"/>
              </a:endParaRPr>
            </a:p>
          </p:txBody>
        </p:sp>
      </p:grpSp>
      <p:grpSp>
        <p:nvGrpSpPr>
          <p:cNvPr id="58" name="Raggruppa"/>
          <p:cNvGrpSpPr/>
          <p:nvPr userDrawn="1"/>
        </p:nvGrpSpPr>
        <p:grpSpPr>
          <a:xfrm>
            <a:off x="10609988" y="6152538"/>
            <a:ext cx="979517" cy="453158"/>
            <a:chOff x="60711" y="0"/>
            <a:chExt cx="1958904" cy="906313"/>
          </a:xfrm>
        </p:grpSpPr>
        <p:sp>
          <p:nvSpPr>
            <p:cNvPr id="59" name="Logo"/>
            <p:cNvSpPr txBox="1"/>
            <p:nvPr/>
          </p:nvSpPr>
          <p:spPr>
            <a:xfrm>
              <a:off x="996967" y="135122"/>
              <a:ext cx="1022648" cy="636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>
                  <a:solidFill>
                    <a:srgbClr val="D5D5D5"/>
                  </a:solidFill>
                </a:defRPr>
              </a:lvl1pPr>
            </a:lstStyle>
            <a:p>
              <a:r>
                <a:rPr sz="1400" dirty="0">
                  <a:latin typeface="Manrope" pitchFamily="2" charset="0"/>
                </a:rPr>
                <a:t>Logo</a:t>
              </a:r>
            </a:p>
          </p:txBody>
        </p:sp>
        <p:sp>
          <p:nvSpPr>
            <p:cNvPr id="60" name="Poligono"/>
            <p:cNvSpPr/>
            <p:nvPr/>
          </p:nvSpPr>
          <p:spPr>
            <a:xfrm>
              <a:off x="60711" y="0"/>
              <a:ext cx="784891" cy="906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Raggruppa"/>
          <p:cNvGrpSpPr/>
          <p:nvPr userDrawn="1"/>
        </p:nvGrpSpPr>
        <p:grpSpPr>
          <a:xfrm>
            <a:off x="6983179" y="6125021"/>
            <a:ext cx="2345580" cy="508191"/>
            <a:chOff x="-1" y="0"/>
            <a:chExt cx="4690853" cy="1016381"/>
          </a:xfrm>
        </p:grpSpPr>
        <p:grpSp>
          <p:nvGrpSpPr>
            <p:cNvPr id="62" name="Raggruppa"/>
            <p:cNvGrpSpPr/>
            <p:nvPr/>
          </p:nvGrpSpPr>
          <p:grpSpPr>
            <a:xfrm>
              <a:off x="-1" y="0"/>
              <a:ext cx="2032314" cy="1016381"/>
              <a:chOff x="0" y="0"/>
              <a:chExt cx="2032313" cy="1016380"/>
            </a:xfrm>
          </p:grpSpPr>
          <p:sp>
            <p:nvSpPr>
              <p:cNvPr id="66" name="Logo"/>
              <p:cNvSpPr txBox="1"/>
              <p:nvPr/>
            </p:nvSpPr>
            <p:spPr>
              <a:xfrm>
                <a:off x="1009665" y="190150"/>
                <a:ext cx="1022648" cy="6360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800">
                    <a:solidFill>
                      <a:srgbClr val="D5D5D5"/>
                    </a:solidFill>
                  </a:defRPr>
                </a:lvl1pPr>
              </a:lstStyle>
              <a:p>
                <a:r>
                  <a:rPr sz="1400" dirty="0">
                    <a:latin typeface="Manrope" pitchFamily="2" charset="0"/>
                  </a:rPr>
                  <a:t>Logo</a:t>
                </a:r>
              </a:p>
            </p:txBody>
          </p:sp>
          <p:sp>
            <p:nvSpPr>
              <p:cNvPr id="67" name="Triangolo"/>
              <p:cNvSpPr/>
              <p:nvPr/>
            </p:nvSpPr>
            <p:spPr>
              <a:xfrm>
                <a:off x="0" y="0"/>
                <a:ext cx="1016380" cy="1016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D5D5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41275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3" name="Raggruppa"/>
            <p:cNvGrpSpPr/>
            <p:nvPr/>
          </p:nvGrpSpPr>
          <p:grpSpPr>
            <a:xfrm>
              <a:off x="2519023" y="0"/>
              <a:ext cx="2171829" cy="1016381"/>
              <a:chOff x="0" y="0"/>
              <a:chExt cx="2171826" cy="1016380"/>
            </a:xfrm>
          </p:grpSpPr>
          <p:sp>
            <p:nvSpPr>
              <p:cNvPr id="64" name="Logo"/>
              <p:cNvSpPr txBox="1"/>
              <p:nvPr/>
            </p:nvSpPr>
            <p:spPr>
              <a:xfrm>
                <a:off x="1149178" y="190150"/>
                <a:ext cx="1022648" cy="6360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800">
                    <a:solidFill>
                      <a:srgbClr val="D5D5D5"/>
                    </a:solidFill>
                  </a:defRPr>
                </a:lvl1pPr>
              </a:lstStyle>
              <a:p>
                <a:r>
                  <a:rPr sz="1400" dirty="0">
                    <a:latin typeface="Manrope" pitchFamily="2" charset="0"/>
                  </a:rPr>
                  <a:t>Logo</a:t>
                </a:r>
              </a:p>
            </p:txBody>
          </p:sp>
          <p:sp>
            <p:nvSpPr>
              <p:cNvPr id="65" name="Rettangolo arrotondato"/>
              <p:cNvSpPr/>
              <p:nvPr/>
            </p:nvSpPr>
            <p:spPr>
              <a:xfrm>
                <a:off x="0" y="0"/>
                <a:ext cx="1016380" cy="1016380"/>
              </a:xfrm>
              <a:prstGeom prst="roundRect">
                <a:avLst>
                  <a:gd name="adj" fmla="val 9826"/>
                </a:avLst>
              </a:prstGeom>
              <a:solidFill>
                <a:srgbClr val="D5D5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412750">
                  <a:defRPr sz="3200">
                    <a:solidFill>
                      <a:srgbClr val="D5D5D5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8" name="Elemento grafico 67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726" y="6134792"/>
            <a:ext cx="4455000" cy="54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e 26"/>
          <p:cNvSpPr/>
          <p:nvPr userDrawn="1"/>
        </p:nvSpPr>
        <p:spPr>
          <a:xfrm>
            <a:off x="2609" y="1424519"/>
            <a:ext cx="10887979" cy="10887270"/>
          </a:xfrm>
          <a:prstGeom prst="ellipse">
            <a:avLst/>
          </a:prstGeom>
          <a:gradFill flip="none" rotWithShape="1">
            <a:gsLst>
              <a:gs pos="38000">
                <a:schemeClr val="tx1">
                  <a:lumMod val="0"/>
                  <a:lumOff val="100000"/>
                  <a:alpha val="45000"/>
                </a:schemeClr>
              </a:gs>
              <a:gs pos="82000">
                <a:schemeClr val="accent3">
                  <a:alpha val="2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sz="900" dirty="0">
              <a:latin typeface="Manrope" pitchFamily="2" charset="0"/>
            </a:endParaRPr>
          </a:p>
        </p:txBody>
      </p:sp>
      <p:sp>
        <p:nvSpPr>
          <p:cNvPr id="29" name="Linea"/>
          <p:cNvSpPr/>
          <p:nvPr userDrawn="1"/>
        </p:nvSpPr>
        <p:spPr>
          <a:xfrm>
            <a:off x="0" y="1416971"/>
            <a:ext cx="12192795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340" dirty="0">
              <a:latin typeface="Manrope" pitchFamily="2" charset="0"/>
            </a:endParaRPr>
          </a:p>
        </p:txBody>
      </p:sp>
      <p:sp>
        <p:nvSpPr>
          <p:cNvPr id="30" name="Linea"/>
          <p:cNvSpPr/>
          <p:nvPr userDrawn="1"/>
        </p:nvSpPr>
        <p:spPr>
          <a:xfrm rot="10800000" flipH="1">
            <a:off x="10895557" y="-1590"/>
            <a:ext cx="1" cy="6855889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  <a:miter lim="400000"/>
          </a:ln>
        </p:spPr>
        <p:txBody>
          <a:bodyPr lIns="25399" tIns="25399" rIns="25399" bIns="25399" anchor="ctr"/>
          <a:lstStyle/>
          <a:p>
            <a:endParaRPr sz="1200" dirty="0">
              <a:latin typeface="Manrope" pitchFamily="2" charset="0"/>
            </a:endParaRPr>
          </a:p>
        </p:txBody>
      </p:sp>
      <p:sp>
        <p:nvSpPr>
          <p:cNvPr id="51" name="Ovale 50"/>
          <p:cNvSpPr/>
          <p:nvPr userDrawn="1"/>
        </p:nvSpPr>
        <p:spPr>
          <a:xfrm>
            <a:off x="2609" y="-9484154"/>
            <a:ext cx="10887979" cy="10887270"/>
          </a:xfrm>
          <a:prstGeom prst="ellipse">
            <a:avLst/>
          </a:prstGeom>
          <a:gradFill flip="none" rotWithShape="1">
            <a:gsLst>
              <a:gs pos="38000">
                <a:schemeClr val="tx1">
                  <a:lumMod val="0"/>
                  <a:lumOff val="100000"/>
                  <a:alpha val="45000"/>
                </a:schemeClr>
              </a:gs>
              <a:gs pos="82000">
                <a:schemeClr val="accent3">
                  <a:alpha val="2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00" dirty="0">
              <a:latin typeface="Manrope" pitchFamily="2" charset="0"/>
            </a:endParaRPr>
          </a:p>
        </p:txBody>
      </p:sp>
      <p:sp>
        <p:nvSpPr>
          <p:cNvPr id="34" name="t"/>
          <p:cNvSpPr/>
          <p:nvPr userDrawn="1"/>
        </p:nvSpPr>
        <p:spPr>
          <a:xfrm>
            <a:off x="-13900" y="5890078"/>
            <a:ext cx="12220596" cy="9780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>
            <a:lvl1pPr algn="ctr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grpSp>
        <p:nvGrpSpPr>
          <p:cNvPr id="35" name="Raggruppa"/>
          <p:cNvGrpSpPr/>
          <p:nvPr userDrawn="1"/>
        </p:nvGrpSpPr>
        <p:grpSpPr>
          <a:xfrm>
            <a:off x="5959800" y="6112429"/>
            <a:ext cx="774301" cy="512711"/>
            <a:chOff x="55030" y="-1"/>
            <a:chExt cx="1548497" cy="1025419"/>
          </a:xfrm>
        </p:grpSpPr>
        <p:sp>
          <p:nvSpPr>
            <p:cNvPr id="36" name="Dicitura 01"/>
            <p:cNvSpPr txBox="1"/>
            <p:nvPr/>
          </p:nvSpPr>
          <p:spPr>
            <a:xfrm>
              <a:off x="55030" y="102541"/>
              <a:ext cx="1391313" cy="4821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 algn="r">
                <a:defRPr sz="2200">
                  <a:solidFill>
                    <a:srgbClr val="102C53"/>
                  </a:solidFill>
                </a:defRPr>
              </a:lvl1pPr>
            </a:lstStyle>
            <a:p>
              <a:r>
                <a:rPr sz="900" b="1" dirty="0" err="1">
                  <a:latin typeface="Manrope" pitchFamily="2" charset="0"/>
                </a:rPr>
                <a:t>Dicitura</a:t>
              </a:r>
              <a:r>
                <a:rPr sz="900" b="1" dirty="0">
                  <a:latin typeface="Manrope" pitchFamily="2" charset="0"/>
                </a:rPr>
                <a:t> 01</a:t>
              </a:r>
            </a:p>
          </p:txBody>
        </p:sp>
        <p:sp>
          <p:nvSpPr>
            <p:cNvPr id="37" name="Linea"/>
            <p:cNvSpPr/>
            <p:nvPr/>
          </p:nvSpPr>
          <p:spPr>
            <a:xfrm flipV="1">
              <a:off x="1603526" y="-1"/>
              <a:ext cx="1" cy="1025419"/>
            </a:xfrm>
            <a:prstGeom prst="line">
              <a:avLst/>
            </a:prstGeom>
            <a:noFill/>
            <a:ln w="9525" cap="flat">
              <a:solidFill>
                <a:srgbClr val="102C5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sz="340" dirty="0">
                <a:latin typeface="Manrope" pitchFamily="2" charset="0"/>
              </a:endParaRPr>
            </a:p>
          </p:txBody>
        </p:sp>
      </p:grpSp>
      <p:grpSp>
        <p:nvGrpSpPr>
          <p:cNvPr id="38" name="Raggruppa"/>
          <p:cNvGrpSpPr/>
          <p:nvPr userDrawn="1"/>
        </p:nvGrpSpPr>
        <p:grpSpPr>
          <a:xfrm>
            <a:off x="9572232" y="6112429"/>
            <a:ext cx="790072" cy="512711"/>
            <a:chOff x="70058" y="-1"/>
            <a:chExt cx="1580036" cy="1025419"/>
          </a:xfrm>
        </p:grpSpPr>
        <p:sp>
          <p:nvSpPr>
            <p:cNvPr id="39" name="Dicitura 02"/>
            <p:cNvSpPr txBox="1"/>
            <p:nvPr/>
          </p:nvSpPr>
          <p:spPr>
            <a:xfrm>
              <a:off x="70058" y="102541"/>
              <a:ext cx="1426577" cy="4821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 algn="r">
                <a:defRPr sz="2200">
                  <a:solidFill>
                    <a:srgbClr val="102C53"/>
                  </a:solidFill>
                </a:defRPr>
              </a:lvl1pPr>
            </a:lstStyle>
            <a:p>
              <a:r>
                <a:rPr sz="900" b="1" dirty="0" err="1">
                  <a:latin typeface="Manrope" pitchFamily="2" charset="0"/>
                </a:rPr>
                <a:t>Dicitura</a:t>
              </a:r>
              <a:r>
                <a:rPr sz="900" b="1" dirty="0">
                  <a:latin typeface="Manrope" pitchFamily="2" charset="0"/>
                </a:rPr>
                <a:t> 02</a:t>
              </a:r>
            </a:p>
          </p:txBody>
        </p:sp>
        <p:sp>
          <p:nvSpPr>
            <p:cNvPr id="40" name="Linea"/>
            <p:cNvSpPr/>
            <p:nvPr/>
          </p:nvSpPr>
          <p:spPr>
            <a:xfrm flipV="1">
              <a:off x="1650093" y="-1"/>
              <a:ext cx="1" cy="1025419"/>
            </a:xfrm>
            <a:prstGeom prst="line">
              <a:avLst/>
            </a:prstGeom>
            <a:noFill/>
            <a:ln w="9525" cap="flat">
              <a:solidFill>
                <a:srgbClr val="102C5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sz="340" dirty="0">
                <a:latin typeface="Manrope" pitchFamily="2" charset="0"/>
              </a:endParaRPr>
            </a:p>
          </p:txBody>
        </p:sp>
      </p:grpSp>
      <p:grpSp>
        <p:nvGrpSpPr>
          <p:cNvPr id="41" name="Raggruppa"/>
          <p:cNvGrpSpPr/>
          <p:nvPr userDrawn="1"/>
        </p:nvGrpSpPr>
        <p:grpSpPr>
          <a:xfrm>
            <a:off x="10609988" y="6152538"/>
            <a:ext cx="979517" cy="453158"/>
            <a:chOff x="60711" y="0"/>
            <a:chExt cx="1958904" cy="906313"/>
          </a:xfrm>
        </p:grpSpPr>
        <p:sp>
          <p:nvSpPr>
            <p:cNvPr id="42" name="Logo"/>
            <p:cNvSpPr txBox="1"/>
            <p:nvPr/>
          </p:nvSpPr>
          <p:spPr>
            <a:xfrm>
              <a:off x="996967" y="135122"/>
              <a:ext cx="1022648" cy="636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>
                  <a:solidFill>
                    <a:srgbClr val="D5D5D5"/>
                  </a:solidFill>
                </a:defRPr>
              </a:lvl1pPr>
            </a:lstStyle>
            <a:p>
              <a:r>
                <a:rPr sz="1400" dirty="0">
                  <a:latin typeface="Manrope" pitchFamily="2" charset="0"/>
                </a:rPr>
                <a:t>Logo</a:t>
              </a:r>
            </a:p>
          </p:txBody>
        </p:sp>
        <p:sp>
          <p:nvSpPr>
            <p:cNvPr id="43" name="Poligono"/>
            <p:cNvSpPr/>
            <p:nvPr/>
          </p:nvSpPr>
          <p:spPr>
            <a:xfrm>
              <a:off x="60711" y="0"/>
              <a:ext cx="784891" cy="906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Raggruppa"/>
          <p:cNvGrpSpPr/>
          <p:nvPr userDrawn="1"/>
        </p:nvGrpSpPr>
        <p:grpSpPr>
          <a:xfrm>
            <a:off x="6983179" y="6125021"/>
            <a:ext cx="2345580" cy="508191"/>
            <a:chOff x="-1" y="0"/>
            <a:chExt cx="4690853" cy="1016381"/>
          </a:xfrm>
        </p:grpSpPr>
        <p:grpSp>
          <p:nvGrpSpPr>
            <p:cNvPr id="45" name="Raggruppa"/>
            <p:cNvGrpSpPr/>
            <p:nvPr/>
          </p:nvGrpSpPr>
          <p:grpSpPr>
            <a:xfrm>
              <a:off x="-1" y="0"/>
              <a:ext cx="2032314" cy="1016381"/>
              <a:chOff x="0" y="0"/>
              <a:chExt cx="2032313" cy="1016380"/>
            </a:xfrm>
          </p:grpSpPr>
          <p:sp>
            <p:nvSpPr>
              <p:cNvPr id="49" name="Logo"/>
              <p:cNvSpPr txBox="1"/>
              <p:nvPr/>
            </p:nvSpPr>
            <p:spPr>
              <a:xfrm>
                <a:off x="1009665" y="190150"/>
                <a:ext cx="1022648" cy="6360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800">
                    <a:solidFill>
                      <a:srgbClr val="D5D5D5"/>
                    </a:solidFill>
                  </a:defRPr>
                </a:lvl1pPr>
              </a:lstStyle>
              <a:p>
                <a:r>
                  <a:rPr sz="1400" dirty="0">
                    <a:latin typeface="Manrope" pitchFamily="2" charset="0"/>
                  </a:rPr>
                  <a:t>Logo</a:t>
                </a:r>
              </a:p>
            </p:txBody>
          </p:sp>
          <p:sp>
            <p:nvSpPr>
              <p:cNvPr id="50" name="Triangolo"/>
              <p:cNvSpPr/>
              <p:nvPr/>
            </p:nvSpPr>
            <p:spPr>
              <a:xfrm>
                <a:off x="0" y="0"/>
                <a:ext cx="1016380" cy="1016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D5D5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41275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" name="Raggruppa"/>
            <p:cNvGrpSpPr/>
            <p:nvPr/>
          </p:nvGrpSpPr>
          <p:grpSpPr>
            <a:xfrm>
              <a:off x="2519023" y="0"/>
              <a:ext cx="2171829" cy="1016381"/>
              <a:chOff x="0" y="0"/>
              <a:chExt cx="2171826" cy="1016380"/>
            </a:xfrm>
          </p:grpSpPr>
          <p:sp>
            <p:nvSpPr>
              <p:cNvPr id="47" name="Logo"/>
              <p:cNvSpPr txBox="1"/>
              <p:nvPr/>
            </p:nvSpPr>
            <p:spPr>
              <a:xfrm>
                <a:off x="1149178" y="190150"/>
                <a:ext cx="1022648" cy="6360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800">
                    <a:solidFill>
                      <a:srgbClr val="D5D5D5"/>
                    </a:solidFill>
                  </a:defRPr>
                </a:lvl1pPr>
              </a:lstStyle>
              <a:p>
                <a:r>
                  <a:rPr sz="1400" dirty="0">
                    <a:latin typeface="Manrope" pitchFamily="2" charset="0"/>
                  </a:rPr>
                  <a:t>Logo</a:t>
                </a:r>
              </a:p>
            </p:txBody>
          </p:sp>
          <p:sp>
            <p:nvSpPr>
              <p:cNvPr id="48" name="Rettangolo arrotondato"/>
              <p:cNvSpPr/>
              <p:nvPr/>
            </p:nvSpPr>
            <p:spPr>
              <a:xfrm>
                <a:off x="0" y="0"/>
                <a:ext cx="1016380" cy="1016380"/>
              </a:xfrm>
              <a:prstGeom prst="roundRect">
                <a:avLst>
                  <a:gd name="adj" fmla="val 9826"/>
                </a:avLst>
              </a:prstGeom>
              <a:solidFill>
                <a:srgbClr val="D5D5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412750">
                  <a:defRPr sz="3200">
                    <a:solidFill>
                      <a:srgbClr val="D5D5D5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2" name="Titolo 5"/>
          <p:cNvSpPr>
            <a:spLocks noGrp="1"/>
          </p:cNvSpPr>
          <p:nvPr>
            <p:ph type="title" hasCustomPrompt="1"/>
          </p:nvPr>
        </p:nvSpPr>
        <p:spPr>
          <a:xfrm>
            <a:off x="603287" y="1873912"/>
            <a:ext cx="10986218" cy="2324100"/>
          </a:xfrm>
          <a:prstGeom prst="rect">
            <a:avLst/>
          </a:prstGeom>
        </p:spPr>
        <p:txBody>
          <a:bodyPr lIns="0" tIns="360000" rIns="0" bIns="0"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Inserire titolo</a:t>
            </a:r>
          </a:p>
        </p:txBody>
      </p:sp>
      <p:sp>
        <p:nvSpPr>
          <p:cNvPr id="53" name="Tema / Titolo / Docente  |  00. 00. 0000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10" y="494701"/>
            <a:ext cx="4078060" cy="31849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Manrope" pitchFamily="2" charset="0"/>
              </a:defRPr>
            </a:lvl1pPr>
          </a:lstStyle>
          <a:p>
            <a:pPr marL="0" marR="0" lvl="0" indent="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t-IT" dirty="0"/>
              <a:t>00. 00. 0000  |  Relatore</a:t>
            </a:r>
          </a:p>
        </p:txBody>
      </p:sp>
      <p:pic>
        <p:nvPicPr>
          <p:cNvPr id="26" name="Elemento grafico 25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726" y="6134792"/>
            <a:ext cx="4455000" cy="54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a"/>
          <p:cNvSpPr/>
          <p:nvPr userDrawn="1"/>
        </p:nvSpPr>
        <p:spPr>
          <a:xfrm>
            <a:off x="0" y="3429000"/>
            <a:ext cx="12192795" cy="0"/>
          </a:xfrm>
          <a:prstGeom prst="line">
            <a:avLst/>
          </a:prstGeom>
          <a:ln w="6350">
            <a:solidFill>
              <a:srgbClr val="102C53">
                <a:alpha val="50000"/>
              </a:srgb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340" dirty="0">
              <a:latin typeface="Manrope" pitchFamily="2" charset="0"/>
            </a:endParaRPr>
          </a:p>
        </p:txBody>
      </p:sp>
      <p:sp>
        <p:nvSpPr>
          <p:cNvPr id="12" name="Linea"/>
          <p:cNvSpPr/>
          <p:nvPr userDrawn="1"/>
        </p:nvSpPr>
        <p:spPr>
          <a:xfrm flipV="1">
            <a:off x="7572657" y="15448"/>
            <a:ext cx="0" cy="6827108"/>
          </a:xfrm>
          <a:prstGeom prst="line">
            <a:avLst/>
          </a:prstGeom>
          <a:ln w="6350">
            <a:solidFill>
              <a:srgbClr val="102C53">
                <a:alpha val="50000"/>
              </a:srgb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340" dirty="0">
              <a:latin typeface="Manrope" pitchFamily="2" charset="0"/>
            </a:endParaRPr>
          </a:p>
        </p:txBody>
      </p:sp>
      <p:sp>
        <p:nvSpPr>
          <p:cNvPr id="13" name="Linea"/>
          <p:cNvSpPr/>
          <p:nvPr userDrawn="1"/>
        </p:nvSpPr>
        <p:spPr>
          <a:xfrm flipV="1">
            <a:off x="11583089" y="15448"/>
            <a:ext cx="0" cy="6827108"/>
          </a:xfrm>
          <a:prstGeom prst="line">
            <a:avLst/>
          </a:prstGeom>
          <a:ln w="6350">
            <a:solidFill>
              <a:srgbClr val="102C53">
                <a:alpha val="50000"/>
              </a:srgb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340" dirty="0">
              <a:latin typeface="Manrope" pitchFamily="2" charset="0"/>
            </a:endParaRPr>
          </a:p>
        </p:txBody>
      </p:sp>
      <p:sp>
        <p:nvSpPr>
          <p:cNvPr id="14" name="Tema / Titolo / Docente  |  00. 00. 0000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10" y="5929933"/>
            <a:ext cx="4078060" cy="31849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Manrope" pitchFamily="2" charset="0"/>
              </a:defRPr>
            </a:lvl1pPr>
          </a:lstStyle>
          <a:p>
            <a:pPr marL="0" marR="0" lvl="0" indent="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t-IT" dirty="0"/>
              <a:t>00. 00. 0000  |  Relatore</a:t>
            </a:r>
          </a:p>
        </p:txBody>
      </p:sp>
      <p:sp>
        <p:nvSpPr>
          <p:cNvPr id="17" name="Titolo 5"/>
          <p:cNvSpPr>
            <a:spLocks noGrp="1"/>
          </p:cNvSpPr>
          <p:nvPr>
            <p:ph type="title" hasCustomPrompt="1"/>
          </p:nvPr>
        </p:nvSpPr>
        <p:spPr>
          <a:xfrm>
            <a:off x="603287" y="3429000"/>
            <a:ext cx="6953096" cy="2324100"/>
          </a:xfrm>
          <a:prstGeom prst="rect">
            <a:avLst/>
          </a:prstGeom>
        </p:spPr>
        <p:txBody>
          <a:bodyPr lIns="0" tIns="360000" rIns="0" bIns="0"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Inserire titolo</a:t>
            </a:r>
            <a:br>
              <a:rPr lang="it-IT" dirty="0"/>
            </a:br>
            <a:r>
              <a:rPr lang="it-IT" dirty="0"/>
              <a:t>Presentazione</a:t>
            </a:r>
          </a:p>
        </p:txBody>
      </p:sp>
      <p:sp>
        <p:nvSpPr>
          <p:cNvPr id="21" name="Cerchio"/>
          <p:cNvSpPr/>
          <p:nvPr userDrawn="1"/>
        </p:nvSpPr>
        <p:spPr>
          <a:xfrm rot="5400000">
            <a:off x="7572787" y="-581302"/>
            <a:ext cx="4010172" cy="4010432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2000">
                <a:schemeClr val="accent1">
                  <a:alpha val="96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0"/>
            <a:endParaRPr sz="1600" dirty="0">
              <a:solidFill>
                <a:srgbClr val="FFFFFF"/>
              </a:solidFill>
              <a:latin typeface="Manrope" pitchFamily="2" charset="0"/>
              <a:cs typeface="Arial" panose="020B0604020202020204" pitchFamily="34" charset="0"/>
            </a:endParaRPr>
          </a:p>
        </p:txBody>
      </p:sp>
      <p:sp>
        <p:nvSpPr>
          <p:cNvPr id="22" name="Cerchio"/>
          <p:cNvSpPr/>
          <p:nvPr userDrawn="1"/>
        </p:nvSpPr>
        <p:spPr>
          <a:xfrm rot="16200000">
            <a:off x="7572787" y="3428871"/>
            <a:ext cx="4010172" cy="4010432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2000">
                <a:schemeClr val="accent1">
                  <a:alpha val="96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0"/>
            <a:endParaRPr sz="1600" dirty="0">
              <a:solidFill>
                <a:srgbClr val="FFFFFF"/>
              </a:solidFill>
              <a:latin typeface="Manrope" pitchFamily="2" charset="0"/>
              <a:cs typeface="Arial" panose="020B0604020202020204" pitchFamily="34" charset="0"/>
            </a:endParaRPr>
          </a:p>
        </p:txBody>
      </p:sp>
      <p:pic>
        <p:nvPicPr>
          <p:cNvPr id="10" name="Elemento grafico 9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559" y="558879"/>
            <a:ext cx="5643000" cy="68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o_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e 10"/>
          <p:cNvSpPr/>
          <p:nvPr userDrawn="1"/>
        </p:nvSpPr>
        <p:spPr>
          <a:xfrm rot="6083929">
            <a:off x="1311375" y="1414011"/>
            <a:ext cx="10887270" cy="10887979"/>
          </a:xfrm>
          <a:prstGeom prst="ellipse">
            <a:avLst/>
          </a:prstGeom>
          <a:gradFill flip="none" rotWithShape="1">
            <a:gsLst>
              <a:gs pos="38000">
                <a:schemeClr val="tx1">
                  <a:lumMod val="0"/>
                  <a:lumOff val="100000"/>
                  <a:alpha val="0"/>
                </a:schemeClr>
              </a:gs>
              <a:gs pos="82000">
                <a:schemeClr val="accent3">
                  <a:alpha val="2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00" dirty="0">
              <a:latin typeface="Manrope" pitchFamily="2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216275" y="1418313"/>
            <a:ext cx="8640763" cy="1299008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Titolo del divisorio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AAABBF-07DF-42F8-A6A4-551AAE76E113}" type="datetime1">
              <a:rPr lang="it-IT" smtClean="0"/>
              <a:t>08/06/2025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  <p:sp>
        <p:nvSpPr>
          <p:cNvPr id="6" name="Ovale 5"/>
          <p:cNvSpPr/>
          <p:nvPr userDrawn="1"/>
        </p:nvSpPr>
        <p:spPr>
          <a:xfrm>
            <a:off x="0" y="1418312"/>
            <a:ext cx="1284270" cy="1284270"/>
          </a:xfrm>
          <a:prstGeom prst="ellipse">
            <a:avLst/>
          </a:prstGeom>
          <a:noFill/>
          <a:ln w="9525"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diritto 6"/>
          <p:cNvCxnSpPr/>
          <p:nvPr userDrawn="1"/>
        </p:nvCxnSpPr>
        <p:spPr>
          <a:xfrm>
            <a:off x="0" y="1418312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/>
          <p:cNvCxnSpPr/>
          <p:nvPr userDrawn="1"/>
        </p:nvCxnSpPr>
        <p:spPr>
          <a:xfrm>
            <a:off x="0" y="2717320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 userDrawn="1"/>
        </p:nvCxnSpPr>
        <p:spPr>
          <a:xfrm flipV="1">
            <a:off x="1284270" y="1"/>
            <a:ext cx="0" cy="7099442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testo 16"/>
          <p:cNvSpPr>
            <a:spLocks noGrp="1"/>
          </p:cNvSpPr>
          <p:nvPr>
            <p:ph type="body" sz="quarter" idx="13" hasCustomPrompt="1"/>
          </p:nvPr>
        </p:nvSpPr>
        <p:spPr>
          <a:xfrm>
            <a:off x="8765931" y="3961597"/>
            <a:ext cx="3091107" cy="2359025"/>
          </a:xfrm>
        </p:spPr>
        <p:txBody>
          <a:bodyPr anchor="b">
            <a:normAutofit/>
          </a:bodyPr>
          <a:lstStyle>
            <a:lvl1pPr algn="r">
              <a:defRPr sz="960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00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tudente-6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6" r="20219" b="21157"/>
          <a:stretch>
            <a:fillRect/>
          </a:stretch>
        </p:blipFill>
        <p:spPr>
          <a:xfrm flipH="1">
            <a:off x="1" y="-15446"/>
            <a:ext cx="12202569" cy="6873447"/>
          </a:xfrm>
          <a:prstGeom prst="rect">
            <a:avLst/>
          </a:prstGeom>
        </p:spPr>
      </p:pic>
      <p:sp>
        <p:nvSpPr>
          <p:cNvPr id="12" name="Rettangolo"/>
          <p:cNvSpPr/>
          <p:nvPr userDrawn="1"/>
        </p:nvSpPr>
        <p:spPr>
          <a:xfrm>
            <a:off x="-20346" y="19466"/>
            <a:ext cx="12212345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72000">
                <a:schemeClr val="accent1"/>
              </a:gs>
            </a:gsLst>
            <a:lin ang="5400000" scaled="0"/>
            <a:tileRect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ea"/>
          <p:cNvSpPr/>
          <p:nvPr userDrawn="1"/>
        </p:nvSpPr>
        <p:spPr>
          <a:xfrm>
            <a:off x="0" y="1980994"/>
            <a:ext cx="12192795" cy="0"/>
          </a:xfrm>
          <a:prstGeom prst="line">
            <a:avLst/>
          </a:prstGeom>
          <a:ln w="6350">
            <a:solidFill>
              <a:schemeClr val="tx2">
                <a:alpha val="5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340" dirty="0">
              <a:latin typeface="Manrope" pitchFamily="2" charset="0"/>
            </a:endParaRPr>
          </a:p>
        </p:txBody>
      </p:sp>
      <p:sp>
        <p:nvSpPr>
          <p:cNvPr id="17" name="Linea"/>
          <p:cNvSpPr/>
          <p:nvPr userDrawn="1"/>
        </p:nvSpPr>
        <p:spPr>
          <a:xfrm flipV="1">
            <a:off x="10715224" y="15448"/>
            <a:ext cx="0" cy="6876000"/>
          </a:xfrm>
          <a:prstGeom prst="line">
            <a:avLst/>
          </a:prstGeom>
          <a:ln w="6350">
            <a:solidFill>
              <a:schemeClr val="tx2">
                <a:alpha val="5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340" dirty="0">
              <a:latin typeface="Manrope" pitchFamily="2" charset="0"/>
            </a:endParaRPr>
          </a:p>
        </p:txBody>
      </p:sp>
      <p:sp>
        <p:nvSpPr>
          <p:cNvPr id="10" name="Ovale 9"/>
          <p:cNvSpPr/>
          <p:nvPr userDrawn="1"/>
        </p:nvSpPr>
        <p:spPr>
          <a:xfrm rot="18900000">
            <a:off x="-172754" y="1980994"/>
            <a:ext cx="10887979" cy="10887270"/>
          </a:xfrm>
          <a:prstGeom prst="ellipse">
            <a:avLst/>
          </a:prstGeom>
          <a:gradFill flip="none" rotWithShape="1">
            <a:gsLst>
              <a:gs pos="85000">
                <a:srgbClr val="FFFFFF">
                  <a:alpha val="0"/>
                </a:srgbClr>
              </a:gs>
              <a:gs pos="0">
                <a:schemeClr val="accent3"/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0"/>
            <a:endParaRPr lang="it-IT" sz="1600" dirty="0">
              <a:solidFill>
                <a:srgbClr val="FFFFFF"/>
              </a:solidFill>
              <a:latin typeface="Manrope" pitchFamily="2" charset="0"/>
              <a:cs typeface="Arial" panose="020B0604020202020204" pitchFamily="34" charset="0"/>
            </a:endParaRPr>
          </a:p>
        </p:txBody>
      </p:sp>
      <p:sp>
        <p:nvSpPr>
          <p:cNvPr id="15" name="Tema / Titolo / Docente  |  00. 00. 0000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10" y="5929933"/>
            <a:ext cx="4078060" cy="31849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lnSpc>
                <a:spcPct val="100000"/>
              </a:lnSpc>
              <a:defRPr sz="1200">
                <a:solidFill>
                  <a:schemeClr val="tx2"/>
                </a:solidFill>
                <a:latin typeface="Manrope" pitchFamily="2" charset="0"/>
              </a:defRPr>
            </a:lvl1pPr>
          </a:lstStyle>
          <a:p>
            <a:pPr marL="0" marR="0" lvl="0" indent="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t-IT" dirty="0"/>
              <a:t>00. 00. 0000  |  Relatore</a:t>
            </a:r>
          </a:p>
        </p:txBody>
      </p:sp>
      <p:sp>
        <p:nvSpPr>
          <p:cNvPr id="16" name="Titolo 5"/>
          <p:cNvSpPr>
            <a:spLocks noGrp="1"/>
          </p:cNvSpPr>
          <p:nvPr>
            <p:ph type="title" hasCustomPrompt="1"/>
          </p:nvPr>
        </p:nvSpPr>
        <p:spPr>
          <a:xfrm>
            <a:off x="593376" y="3448466"/>
            <a:ext cx="6953096" cy="2108271"/>
          </a:xfrm>
          <a:prstGeom prst="rect">
            <a:avLst/>
          </a:prstGeom>
        </p:spPr>
        <p:txBody>
          <a:bodyPr lIns="0" tIns="360000" rIns="0" bIns="0"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Inserire titolo</a:t>
            </a:r>
            <a:br>
              <a:rPr lang="it-IT" dirty="0"/>
            </a:br>
            <a:r>
              <a:rPr lang="it-IT" dirty="0"/>
              <a:t>Presentazione</a:t>
            </a:r>
          </a:p>
        </p:txBody>
      </p:sp>
      <p:sp>
        <p:nvSpPr>
          <p:cNvPr id="18" name="Segnaposto testo 11"/>
          <p:cNvSpPr>
            <a:spLocks noGrp="1"/>
          </p:cNvSpPr>
          <p:nvPr>
            <p:ph type="body" sz="quarter" idx="22" hasCustomPrompt="1"/>
          </p:nvPr>
        </p:nvSpPr>
        <p:spPr>
          <a:xfrm>
            <a:off x="600710" y="2898987"/>
            <a:ext cx="4833938" cy="39211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11" name="Elemento grafico 10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7559" y="558879"/>
            <a:ext cx="5643000" cy="68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udente-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" t="2094" r="38926" b="50000"/>
          <a:stretch>
            <a:fillRect/>
          </a:stretch>
        </p:blipFill>
        <p:spPr>
          <a:xfrm>
            <a:off x="1" y="-15446"/>
            <a:ext cx="12202569" cy="6873447"/>
          </a:xfrm>
          <a:prstGeom prst="rect">
            <a:avLst/>
          </a:prstGeom>
        </p:spPr>
      </p:pic>
      <p:sp>
        <p:nvSpPr>
          <p:cNvPr id="13" name="Rettangolo"/>
          <p:cNvSpPr/>
          <p:nvPr userDrawn="1"/>
        </p:nvSpPr>
        <p:spPr>
          <a:xfrm>
            <a:off x="0" y="0"/>
            <a:ext cx="12212345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36000">
                <a:schemeClr val="accent1">
                  <a:alpha val="40000"/>
                </a:schemeClr>
              </a:gs>
              <a:gs pos="72000">
                <a:schemeClr val="accent1"/>
              </a:gs>
            </a:gsLst>
            <a:lin ang="5400000" scaled="0"/>
            <a:tileRect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ea"/>
          <p:cNvSpPr/>
          <p:nvPr userDrawn="1"/>
        </p:nvSpPr>
        <p:spPr>
          <a:xfrm>
            <a:off x="0" y="1980994"/>
            <a:ext cx="12192795" cy="0"/>
          </a:xfrm>
          <a:prstGeom prst="line">
            <a:avLst/>
          </a:prstGeom>
          <a:ln w="6350">
            <a:solidFill>
              <a:schemeClr val="bg1">
                <a:alpha val="5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340" dirty="0">
              <a:latin typeface="Manrope" pitchFamily="2" charset="0"/>
            </a:endParaRPr>
          </a:p>
        </p:txBody>
      </p:sp>
      <p:sp>
        <p:nvSpPr>
          <p:cNvPr id="17" name="Linea"/>
          <p:cNvSpPr/>
          <p:nvPr userDrawn="1"/>
        </p:nvSpPr>
        <p:spPr>
          <a:xfrm flipV="1">
            <a:off x="10715224" y="-34429"/>
            <a:ext cx="0" cy="7020000"/>
          </a:xfrm>
          <a:prstGeom prst="line">
            <a:avLst/>
          </a:prstGeom>
          <a:ln w="6350">
            <a:solidFill>
              <a:schemeClr val="bg1">
                <a:alpha val="5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endParaRPr sz="340" dirty="0">
              <a:latin typeface="Manrope" pitchFamily="2" charset="0"/>
            </a:endParaRPr>
          </a:p>
        </p:txBody>
      </p:sp>
      <p:sp>
        <p:nvSpPr>
          <p:cNvPr id="10" name="Ovale 9"/>
          <p:cNvSpPr/>
          <p:nvPr userDrawn="1"/>
        </p:nvSpPr>
        <p:spPr>
          <a:xfrm rot="20927104">
            <a:off x="-172754" y="1980994"/>
            <a:ext cx="10887979" cy="10887270"/>
          </a:xfrm>
          <a:prstGeom prst="ellipse">
            <a:avLst/>
          </a:prstGeom>
          <a:gradFill flip="none" rotWithShape="1">
            <a:gsLst>
              <a:gs pos="9000">
                <a:schemeClr val="bg1">
                  <a:alpha val="40000"/>
                </a:schemeClr>
              </a:gs>
              <a:gs pos="8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it-IT" sz="900" dirty="0">
              <a:latin typeface="Manrope" pitchFamily="2" charset="0"/>
            </a:endParaRPr>
          </a:p>
        </p:txBody>
      </p:sp>
      <p:sp>
        <p:nvSpPr>
          <p:cNvPr id="15" name="Tema / Titolo / Docente  |  00. 00. 0000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10" y="5929933"/>
            <a:ext cx="4078060" cy="31849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lnSpc>
                <a:spcPct val="100000"/>
              </a:lnSpc>
              <a:defRPr sz="1200">
                <a:solidFill>
                  <a:schemeClr val="tx2"/>
                </a:solidFill>
                <a:latin typeface="Manrope" pitchFamily="2" charset="0"/>
              </a:defRPr>
            </a:lvl1pPr>
          </a:lstStyle>
          <a:p>
            <a:pPr marL="0" marR="0" lvl="0" indent="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t-IT" dirty="0"/>
              <a:t>00. 00. 0000  |  Relatore</a:t>
            </a:r>
          </a:p>
        </p:txBody>
      </p:sp>
      <p:sp>
        <p:nvSpPr>
          <p:cNvPr id="16" name="Titolo 5"/>
          <p:cNvSpPr>
            <a:spLocks noGrp="1"/>
          </p:cNvSpPr>
          <p:nvPr>
            <p:ph type="title" hasCustomPrompt="1"/>
          </p:nvPr>
        </p:nvSpPr>
        <p:spPr>
          <a:xfrm>
            <a:off x="593376" y="3448466"/>
            <a:ext cx="6953096" cy="2108271"/>
          </a:xfrm>
          <a:prstGeom prst="rect">
            <a:avLst/>
          </a:prstGeom>
        </p:spPr>
        <p:txBody>
          <a:bodyPr lIns="0" tIns="360000" rIns="0" bIns="0"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Inserire titolo</a:t>
            </a:r>
            <a:br>
              <a:rPr lang="it-IT" dirty="0"/>
            </a:br>
            <a:r>
              <a:rPr lang="it-IT" dirty="0"/>
              <a:t>Presentazione</a:t>
            </a:r>
          </a:p>
        </p:txBody>
      </p:sp>
      <p:sp>
        <p:nvSpPr>
          <p:cNvPr id="18" name="Segnaposto testo 11"/>
          <p:cNvSpPr>
            <a:spLocks noGrp="1"/>
          </p:cNvSpPr>
          <p:nvPr>
            <p:ph type="body" sz="quarter" idx="22" hasCustomPrompt="1"/>
          </p:nvPr>
        </p:nvSpPr>
        <p:spPr>
          <a:xfrm>
            <a:off x="600710" y="2898987"/>
            <a:ext cx="4833938" cy="39211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11" name="Elemento grafico 10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7559" y="558879"/>
            <a:ext cx="5643000" cy="68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Fina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6"/>
          <p:cNvSpPr>
            <a:spLocks noGrp="1"/>
          </p:cNvSpPr>
          <p:nvPr>
            <p:ph type="body" sz="quarter" idx="23" hasCustomPrompt="1"/>
          </p:nvPr>
        </p:nvSpPr>
        <p:spPr>
          <a:xfrm>
            <a:off x="600075" y="5392132"/>
            <a:ext cx="3866418" cy="856291"/>
          </a:xfrm>
        </p:spPr>
        <p:txBody>
          <a:bodyPr anchor="b"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Via</a:t>
            </a:r>
          </a:p>
          <a:p>
            <a:pPr lvl="0"/>
            <a:r>
              <a:rPr lang="it-IT" dirty="0"/>
              <a:t>T</a:t>
            </a:r>
          </a:p>
          <a:p>
            <a:pPr lvl="0"/>
            <a:r>
              <a:rPr lang="it-IT" dirty="0"/>
              <a:t>@ </a:t>
            </a:r>
          </a:p>
          <a:p>
            <a:pPr lvl="0"/>
            <a:r>
              <a:rPr lang="it-IT" dirty="0" err="1"/>
              <a:t>wwww</a:t>
            </a:r>
            <a:r>
              <a:rPr lang="it-IT" dirty="0"/>
              <a:t>.</a:t>
            </a:r>
          </a:p>
        </p:txBody>
      </p:sp>
      <p:sp>
        <p:nvSpPr>
          <p:cNvPr id="14" name="Cerchio"/>
          <p:cNvSpPr/>
          <p:nvPr userDrawn="1"/>
        </p:nvSpPr>
        <p:spPr>
          <a:xfrm rot="10800000">
            <a:off x="7559558" y="-1156784"/>
            <a:ext cx="4010434" cy="4010172"/>
          </a:xfrm>
          <a:prstGeom prst="ellipse">
            <a:avLst/>
          </a:prstGeom>
          <a:gradFill flip="none" rotWithShape="1">
            <a:gsLst>
              <a:gs pos="14000">
                <a:srgbClr val="FFFFFF">
                  <a:alpha val="50000"/>
                </a:srgbClr>
              </a:gs>
              <a:gs pos="13661">
                <a:schemeClr val="accent4"/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lvl="0" algn="ctr" defTabSz="412750"/>
            <a:endParaRPr sz="1600" b="0" i="0" dirty="0">
              <a:solidFill>
                <a:srgbClr val="FFFFFF">
                  <a:alpha val="20092"/>
                </a:srgbClr>
              </a:solidFill>
              <a:latin typeface="Manrope" pitchFamily="2" charset="0"/>
              <a:cs typeface="Arial" panose="020B0604020202020204" pitchFamily="34" charset="0"/>
            </a:endParaRPr>
          </a:p>
        </p:txBody>
      </p:sp>
      <p:sp>
        <p:nvSpPr>
          <p:cNvPr id="15" name="Cerchio"/>
          <p:cNvSpPr/>
          <p:nvPr userDrawn="1"/>
        </p:nvSpPr>
        <p:spPr>
          <a:xfrm>
            <a:off x="7559558" y="2853390"/>
            <a:ext cx="4010432" cy="4010171"/>
          </a:xfrm>
          <a:prstGeom prst="ellipse">
            <a:avLst/>
          </a:prstGeom>
          <a:gradFill flip="none" rotWithShape="1">
            <a:gsLst>
              <a:gs pos="14000">
                <a:srgbClr val="FFFFFF">
                  <a:alpha val="50000"/>
                </a:srgbClr>
              </a:gs>
              <a:gs pos="13661">
                <a:schemeClr val="accent4"/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>
                    <a:alpha val="20092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b="0" i="0" dirty="0">
              <a:latin typeface="Manrope" pitchFamily="2" charset="0"/>
              <a:cs typeface="Arial" panose="020B0604020202020204" pitchFamily="34" charset="0"/>
            </a:endParaRPr>
          </a:p>
        </p:txBody>
      </p:sp>
      <p:cxnSp>
        <p:nvCxnSpPr>
          <p:cNvPr id="17" name="Connettore diritto 16"/>
          <p:cNvCxnSpPr/>
          <p:nvPr userDrawn="1"/>
        </p:nvCxnSpPr>
        <p:spPr>
          <a:xfrm>
            <a:off x="11569992" y="0"/>
            <a:ext cx="0" cy="685800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/>
          <p:cNvCxnSpPr/>
          <p:nvPr userDrawn="1"/>
        </p:nvCxnSpPr>
        <p:spPr>
          <a:xfrm>
            <a:off x="7559558" y="0"/>
            <a:ext cx="0" cy="685800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/>
          <p:cNvCxnSpPr/>
          <p:nvPr userDrawn="1"/>
        </p:nvCxnSpPr>
        <p:spPr>
          <a:xfrm>
            <a:off x="0" y="2853390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 userDrawn="1"/>
        </p:nvSpPr>
        <p:spPr>
          <a:xfrm>
            <a:off x="516329" y="4858475"/>
            <a:ext cx="393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tx2"/>
                </a:solidFill>
              </a:rPr>
              <a:t>Contatti</a:t>
            </a:r>
          </a:p>
        </p:txBody>
      </p:sp>
      <p:pic>
        <p:nvPicPr>
          <p:cNvPr id="11" name="Elemento grafico 10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559" y="558879"/>
            <a:ext cx="5643000" cy="68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_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0933319C-8AC5-4764-9981-AEA331D30C57}"/>
              </a:ext>
            </a:extLst>
          </p:cNvPr>
          <p:cNvSpPr/>
          <p:nvPr userDrawn="1"/>
        </p:nvSpPr>
        <p:spPr>
          <a:xfrm>
            <a:off x="0" y="0"/>
            <a:ext cx="2855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847A823-6861-4ED7-916A-EB4BF5CE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808073"/>
            <a:ext cx="2163688" cy="840083"/>
          </a:xfrm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86D3BA3-83F0-4C02-8636-ACA6EA9D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AA70-24B6-4035-AF1B-ADC4A7EC3E48}" type="datetime1">
              <a:rPr lang="it-IT" smtClean="0"/>
              <a:t>08/06/2025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CB1FEA7-7590-4AD0-A0B1-480920690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95199BD-4F67-4AA1-A795-95C0BF541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67325048-9832-400A-BAC7-02B5977E3E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2060575"/>
            <a:ext cx="2163762" cy="44291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it-IT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2AF746B8-16B5-4251-938A-CD03C89D3C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16276" y="2060575"/>
            <a:ext cx="8640762" cy="4429125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400" b="1">
                <a:solidFill>
                  <a:schemeClr val="tx2"/>
                </a:solidFill>
              </a:defRPr>
            </a:lvl1pPr>
            <a:lvl2pPr marL="360000" indent="0">
              <a:buFont typeface="+mj-lt"/>
              <a:buNone/>
              <a:defRPr sz="1400"/>
            </a:lvl2pPr>
            <a:lvl3pPr marL="1257300" indent="-3429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it-IT" dirty="0"/>
              <a:t>Titolo Sezione</a:t>
            </a:r>
          </a:p>
          <a:p>
            <a:pPr lvl="1"/>
            <a:r>
              <a:rPr lang="it-IT" dirty="0"/>
              <a:t>Titolo Capitolo</a:t>
            </a:r>
          </a:p>
          <a:p>
            <a:pPr lvl="1"/>
            <a:r>
              <a:rPr lang="it-IT" dirty="0"/>
              <a:t>Titolo Capitolo</a:t>
            </a:r>
          </a:p>
          <a:p>
            <a:pPr lvl="1"/>
            <a:endParaRPr lang="it-IT" dirty="0"/>
          </a:p>
          <a:p>
            <a:pPr lvl="0"/>
            <a:r>
              <a:rPr lang="it-IT" dirty="0"/>
              <a:t>Titolo Sezione</a:t>
            </a:r>
          </a:p>
          <a:p>
            <a:pPr lvl="1"/>
            <a:r>
              <a:rPr lang="it-IT" dirty="0"/>
              <a:t>Titolo Capitolo</a:t>
            </a:r>
          </a:p>
          <a:p>
            <a:pPr lvl="1"/>
            <a:r>
              <a:rPr lang="it-IT" dirty="0"/>
              <a:t>Titolo Capitolo</a:t>
            </a:r>
          </a:p>
          <a:p>
            <a:pPr lvl="1"/>
            <a:endParaRPr lang="it-IT" dirty="0"/>
          </a:p>
          <a:p>
            <a:pPr lvl="0"/>
            <a:r>
              <a:rPr lang="it-IT" dirty="0"/>
              <a:t>Titolo Sezione</a:t>
            </a:r>
          </a:p>
          <a:p>
            <a:pPr lvl="1"/>
            <a:r>
              <a:rPr lang="it-IT" dirty="0"/>
              <a:t>Titolo Capitolo</a:t>
            </a:r>
          </a:p>
          <a:p>
            <a:pPr lvl="1"/>
            <a:r>
              <a:rPr lang="it-IT" dirty="0"/>
              <a:t>Titolo Capitolo</a:t>
            </a:r>
          </a:p>
          <a:p>
            <a:pPr lvl="1"/>
            <a:endParaRPr lang="it-IT" dirty="0"/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87606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_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F4CC49-BF64-4501-AD26-31299F38CC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812652"/>
            <a:ext cx="11522075" cy="8400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Indice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6A4B48-3E59-4C49-8298-F9F8442D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762C-A10A-4C95-8872-EE6596E77686}" type="datetime1">
              <a:rPr lang="it-IT" smtClean="0"/>
              <a:t>08/06/2025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4028AC-2CCC-4D8D-959A-F6ABF139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0D810A-BB19-46E5-95EF-8E0D57F0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D1CFA815-ACBE-4524-9331-D296F8E0F9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3054988"/>
            <a:ext cx="1890652" cy="332803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75158ADB-01E3-4A38-A321-CD450AEEEF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8652" y="3054988"/>
            <a:ext cx="1890653" cy="332803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10" name="Segnaposto testo 7">
            <a:extLst>
              <a:ext uri="{FF2B5EF4-FFF2-40B4-BE49-F238E27FC236}">
                <a16:creationId xmlns:a16="http://schemas.microsoft.com/office/drawing/2014/main" id="{C2B0DC0F-1C21-45C1-8F2A-00A6E13418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62342" y="3054988"/>
            <a:ext cx="1890653" cy="332803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11" name="Segnaposto testo 7">
            <a:extLst>
              <a:ext uri="{FF2B5EF4-FFF2-40B4-BE49-F238E27FC236}">
                <a16:creationId xmlns:a16="http://schemas.microsoft.com/office/drawing/2014/main" id="{76250419-1EAD-4278-97B7-1BA8F07525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6032" y="3054988"/>
            <a:ext cx="1890653" cy="332803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12" name="Segnaposto testo 7">
            <a:extLst>
              <a:ext uri="{FF2B5EF4-FFF2-40B4-BE49-F238E27FC236}">
                <a16:creationId xmlns:a16="http://schemas.microsoft.com/office/drawing/2014/main" id="{DCD9C49F-F44E-4E82-864B-742438DCAE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89722" y="3054988"/>
            <a:ext cx="1890653" cy="332803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 sezione</a:t>
            </a:r>
            <a:br>
              <a:rPr lang="it-IT" dirty="0"/>
            </a:br>
            <a:endParaRPr lang="it-IT" dirty="0"/>
          </a:p>
        </p:txBody>
      </p:sp>
      <p:sp>
        <p:nvSpPr>
          <p:cNvPr id="13" name="Segnaposto testo 7">
            <a:extLst>
              <a:ext uri="{FF2B5EF4-FFF2-40B4-BE49-F238E27FC236}">
                <a16:creationId xmlns:a16="http://schemas.microsoft.com/office/drawing/2014/main" id="{7F91CD7E-BBFD-483F-A271-EC1D28C8A87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963" y="3736780"/>
            <a:ext cx="1890652" cy="187693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 argomento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Titolo argomento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Titolo argomento</a:t>
            </a:r>
          </a:p>
          <a:p>
            <a:pPr lvl="0"/>
            <a:endParaRPr lang="it-IT" dirty="0"/>
          </a:p>
        </p:txBody>
      </p:sp>
      <p:sp>
        <p:nvSpPr>
          <p:cNvPr id="18" name="Segnaposto testo 7">
            <a:extLst>
              <a:ext uri="{FF2B5EF4-FFF2-40B4-BE49-F238E27FC236}">
                <a16:creationId xmlns:a16="http://schemas.microsoft.com/office/drawing/2014/main" id="{50290743-6926-46ED-BE46-501A4F78CC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191706" y="2115912"/>
            <a:ext cx="776376" cy="665702"/>
          </a:xfrm>
        </p:spPr>
        <p:txBody>
          <a:bodyPr anchor="t">
            <a:noAutofit/>
          </a:bodyPr>
          <a:lstStyle>
            <a:lvl1pPr algn="r">
              <a:defRPr sz="4400" b="0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01</a:t>
            </a:r>
          </a:p>
        </p:txBody>
      </p:sp>
      <p:sp>
        <p:nvSpPr>
          <p:cNvPr id="19" name="Segnaposto testo 7">
            <a:extLst>
              <a:ext uri="{FF2B5EF4-FFF2-40B4-BE49-F238E27FC236}">
                <a16:creationId xmlns:a16="http://schemas.microsoft.com/office/drawing/2014/main" id="{9AA91E9E-F4C5-4318-8BFC-5E627DF7F53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2324033" y="2115912"/>
            <a:ext cx="776376" cy="665702"/>
          </a:xfrm>
        </p:spPr>
        <p:txBody>
          <a:bodyPr anchor="t">
            <a:noAutofit/>
          </a:bodyPr>
          <a:lstStyle>
            <a:lvl1pPr algn="r">
              <a:defRPr sz="4400" b="0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02</a:t>
            </a:r>
          </a:p>
        </p:txBody>
      </p:sp>
      <p:sp>
        <p:nvSpPr>
          <p:cNvPr id="20" name="Segnaposto testo 7">
            <a:extLst>
              <a:ext uri="{FF2B5EF4-FFF2-40B4-BE49-F238E27FC236}">
                <a16:creationId xmlns:a16="http://schemas.microsoft.com/office/drawing/2014/main" id="{D6F57CB6-9F04-49B6-939C-D13BA7FB06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4515027" y="2115912"/>
            <a:ext cx="776376" cy="665702"/>
          </a:xfrm>
        </p:spPr>
        <p:txBody>
          <a:bodyPr anchor="t">
            <a:noAutofit/>
          </a:bodyPr>
          <a:lstStyle>
            <a:lvl1pPr algn="r">
              <a:defRPr sz="4400" b="0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03</a:t>
            </a:r>
          </a:p>
        </p:txBody>
      </p:sp>
      <p:sp>
        <p:nvSpPr>
          <p:cNvPr id="21" name="Segnaposto testo 7">
            <a:extLst>
              <a:ext uri="{FF2B5EF4-FFF2-40B4-BE49-F238E27FC236}">
                <a16:creationId xmlns:a16="http://schemas.microsoft.com/office/drawing/2014/main" id="{6C01B50D-1661-4131-BCDF-441CC221445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6674762" y="2115912"/>
            <a:ext cx="776376" cy="665702"/>
          </a:xfrm>
        </p:spPr>
        <p:txBody>
          <a:bodyPr anchor="t">
            <a:noAutofit/>
          </a:bodyPr>
          <a:lstStyle>
            <a:lvl1pPr algn="r">
              <a:defRPr sz="4400" b="0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04</a:t>
            </a:r>
          </a:p>
        </p:txBody>
      </p:sp>
      <p:sp>
        <p:nvSpPr>
          <p:cNvPr id="22" name="Segnaposto testo 7">
            <a:extLst>
              <a:ext uri="{FF2B5EF4-FFF2-40B4-BE49-F238E27FC236}">
                <a16:creationId xmlns:a16="http://schemas.microsoft.com/office/drawing/2014/main" id="{2D503613-5D8F-4B95-8EB3-13963149108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8846462" y="2115912"/>
            <a:ext cx="776376" cy="665702"/>
          </a:xfrm>
        </p:spPr>
        <p:txBody>
          <a:bodyPr anchor="t">
            <a:noAutofit/>
          </a:bodyPr>
          <a:lstStyle>
            <a:lvl1pPr algn="r">
              <a:defRPr sz="4400" b="0">
                <a:solidFill>
                  <a:schemeClr val="tx2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05</a:t>
            </a:r>
          </a:p>
        </p:txBody>
      </p:sp>
      <p:sp>
        <p:nvSpPr>
          <p:cNvPr id="23" name="Segnaposto testo 7">
            <a:extLst>
              <a:ext uri="{FF2B5EF4-FFF2-40B4-BE49-F238E27FC236}">
                <a16:creationId xmlns:a16="http://schemas.microsoft.com/office/drawing/2014/main" id="{D6AE53A6-5645-44EC-B619-20693E3FE51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98652" y="3736780"/>
            <a:ext cx="1890652" cy="187693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 argomento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Titolo argomento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Titolo argomento</a:t>
            </a:r>
          </a:p>
          <a:p>
            <a:pPr lvl="0"/>
            <a:endParaRPr lang="it-IT" dirty="0"/>
          </a:p>
        </p:txBody>
      </p:sp>
      <p:sp>
        <p:nvSpPr>
          <p:cNvPr id="24" name="Segnaposto testo 7">
            <a:extLst>
              <a:ext uri="{FF2B5EF4-FFF2-40B4-BE49-F238E27FC236}">
                <a16:creationId xmlns:a16="http://schemas.microsoft.com/office/drawing/2014/main" id="{26F8B43E-3092-43FC-A7B0-45C3ACC71E5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62342" y="3736780"/>
            <a:ext cx="1890652" cy="187693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 argomento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Titolo argomento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Titolo argomento</a:t>
            </a:r>
          </a:p>
          <a:p>
            <a:pPr lvl="0"/>
            <a:endParaRPr lang="it-IT" dirty="0"/>
          </a:p>
        </p:txBody>
      </p:sp>
      <p:sp>
        <p:nvSpPr>
          <p:cNvPr id="25" name="Segnaposto testo 7">
            <a:extLst>
              <a:ext uri="{FF2B5EF4-FFF2-40B4-BE49-F238E27FC236}">
                <a16:creationId xmlns:a16="http://schemas.microsoft.com/office/drawing/2014/main" id="{96EAA45D-80FC-4DF6-AC23-808A2DB73D4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26032" y="3736780"/>
            <a:ext cx="1890652" cy="187693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 argomento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Titolo argomento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Titolo argomento</a:t>
            </a:r>
          </a:p>
          <a:p>
            <a:pPr lvl="0"/>
            <a:endParaRPr lang="it-IT" dirty="0"/>
          </a:p>
        </p:txBody>
      </p:sp>
      <p:sp>
        <p:nvSpPr>
          <p:cNvPr id="26" name="Segnaposto testo 7">
            <a:extLst>
              <a:ext uri="{FF2B5EF4-FFF2-40B4-BE49-F238E27FC236}">
                <a16:creationId xmlns:a16="http://schemas.microsoft.com/office/drawing/2014/main" id="{95E95A4E-A14D-4872-961D-4BFE57914A6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89722" y="3736780"/>
            <a:ext cx="1890652" cy="187693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 argomento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Titolo argomento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Titolo argomento</a:t>
            </a: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5034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o_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e 10">
            <a:extLst>
              <a:ext uri="{FF2B5EF4-FFF2-40B4-BE49-F238E27FC236}">
                <a16:creationId xmlns:a16="http://schemas.microsoft.com/office/drawing/2014/main" id="{35E14663-8764-4DCE-B9CB-7C9A4CEA9BB5}"/>
              </a:ext>
            </a:extLst>
          </p:cNvPr>
          <p:cNvSpPr/>
          <p:nvPr userDrawn="1"/>
        </p:nvSpPr>
        <p:spPr>
          <a:xfrm rot="6083929">
            <a:off x="1311375" y="1414011"/>
            <a:ext cx="10887270" cy="10887979"/>
          </a:xfrm>
          <a:prstGeom prst="ellipse">
            <a:avLst/>
          </a:prstGeom>
          <a:gradFill flip="none" rotWithShape="1">
            <a:gsLst>
              <a:gs pos="38000">
                <a:schemeClr val="tx1">
                  <a:lumMod val="0"/>
                  <a:lumOff val="100000"/>
                  <a:alpha val="0"/>
                </a:schemeClr>
              </a:gs>
              <a:gs pos="82000">
                <a:schemeClr val="accent3">
                  <a:alpha val="2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00" dirty="0">
              <a:latin typeface="Manrope" pitchFamily="2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89FF9E0-0F2A-4E7B-ADD7-33314E9E9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6275" y="1418313"/>
            <a:ext cx="8640763" cy="1299008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Titolo del divisorio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E134B4D-D1C6-403C-87F8-32776FD0E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AAABBF-07DF-42F8-A6A4-551AAE76E113}" type="datetime1">
              <a:rPr lang="it-IT" smtClean="0"/>
              <a:pPr/>
              <a:t>08/06/2025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7C40DD1-2473-433A-86AF-A19E5D1C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5E4E6DD-3673-45F3-B980-656947B06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419AA845-D4AF-40CE-B7F3-A1B95A20D2F3}"/>
              </a:ext>
            </a:extLst>
          </p:cNvPr>
          <p:cNvSpPr/>
          <p:nvPr userDrawn="1"/>
        </p:nvSpPr>
        <p:spPr>
          <a:xfrm>
            <a:off x="0" y="1418312"/>
            <a:ext cx="1284270" cy="1284270"/>
          </a:xfrm>
          <a:prstGeom prst="ellipse">
            <a:avLst/>
          </a:prstGeom>
          <a:noFill/>
          <a:ln w="9525"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BA29D2F2-5AC8-4927-AA1D-19630D333830}"/>
              </a:ext>
            </a:extLst>
          </p:cNvPr>
          <p:cNvCxnSpPr>
            <a:cxnSpLocks/>
          </p:cNvCxnSpPr>
          <p:nvPr userDrawn="1"/>
        </p:nvCxnSpPr>
        <p:spPr>
          <a:xfrm>
            <a:off x="0" y="1418312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53C00AF5-6CFB-4B05-922E-59446B4D5F1D}"/>
              </a:ext>
            </a:extLst>
          </p:cNvPr>
          <p:cNvCxnSpPr>
            <a:cxnSpLocks/>
          </p:cNvCxnSpPr>
          <p:nvPr userDrawn="1"/>
        </p:nvCxnSpPr>
        <p:spPr>
          <a:xfrm>
            <a:off x="0" y="2717320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28D8426E-B0F3-4A04-99ED-0D9D1A7A694E}"/>
              </a:ext>
            </a:extLst>
          </p:cNvPr>
          <p:cNvCxnSpPr>
            <a:cxnSpLocks/>
          </p:cNvCxnSpPr>
          <p:nvPr userDrawn="1"/>
        </p:nvCxnSpPr>
        <p:spPr>
          <a:xfrm flipV="1">
            <a:off x="1284270" y="1"/>
            <a:ext cx="0" cy="7099442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4D2183DA-6999-4DF4-AE0B-EDCD204668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5931" y="3961597"/>
            <a:ext cx="3091107" cy="2359025"/>
          </a:xfrm>
        </p:spPr>
        <p:txBody>
          <a:bodyPr anchor="b">
            <a:normAutofit/>
          </a:bodyPr>
          <a:lstStyle>
            <a:lvl1pPr algn="r">
              <a:defRPr sz="960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384675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o_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9FF9E0-0F2A-4E7B-ADD7-33314E9E9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6275" y="1418313"/>
            <a:ext cx="8640763" cy="1299008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Titolo del divisorio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E134B4D-D1C6-403C-87F8-32776FD0E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52C95C-45A5-457A-A7AD-B87A83D86046}" type="datetime1">
              <a:rPr lang="it-IT" smtClean="0"/>
              <a:pPr/>
              <a:t>08/06/2025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7C40DD1-2473-433A-86AF-A19E5D1C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5E4E6DD-3673-45F3-B980-656947B06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419AA845-D4AF-40CE-B7F3-A1B95A20D2F3}"/>
              </a:ext>
            </a:extLst>
          </p:cNvPr>
          <p:cNvSpPr/>
          <p:nvPr userDrawn="1"/>
        </p:nvSpPr>
        <p:spPr>
          <a:xfrm>
            <a:off x="0" y="1418312"/>
            <a:ext cx="1284270" cy="1284270"/>
          </a:xfrm>
          <a:prstGeom prst="ellipse">
            <a:avLst/>
          </a:prstGeom>
          <a:noFill/>
          <a:ln w="9525"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BA29D2F2-5AC8-4927-AA1D-19630D333830}"/>
              </a:ext>
            </a:extLst>
          </p:cNvPr>
          <p:cNvCxnSpPr>
            <a:cxnSpLocks/>
          </p:cNvCxnSpPr>
          <p:nvPr userDrawn="1"/>
        </p:nvCxnSpPr>
        <p:spPr>
          <a:xfrm>
            <a:off x="0" y="1418312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53C00AF5-6CFB-4B05-922E-59446B4D5F1D}"/>
              </a:ext>
            </a:extLst>
          </p:cNvPr>
          <p:cNvCxnSpPr>
            <a:cxnSpLocks/>
          </p:cNvCxnSpPr>
          <p:nvPr userDrawn="1"/>
        </p:nvCxnSpPr>
        <p:spPr>
          <a:xfrm>
            <a:off x="0" y="2717320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28D8426E-B0F3-4A04-99ED-0D9D1A7A694E}"/>
              </a:ext>
            </a:extLst>
          </p:cNvPr>
          <p:cNvCxnSpPr>
            <a:cxnSpLocks/>
          </p:cNvCxnSpPr>
          <p:nvPr userDrawn="1"/>
        </p:nvCxnSpPr>
        <p:spPr>
          <a:xfrm flipV="1">
            <a:off x="1284270" y="1"/>
            <a:ext cx="0" cy="7099442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4D2183DA-6999-4DF4-AE0B-EDCD204668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32985" y="3961597"/>
            <a:ext cx="2924053" cy="2359025"/>
          </a:xfrm>
        </p:spPr>
        <p:txBody>
          <a:bodyPr anchor="b">
            <a:normAutofit/>
          </a:bodyPr>
          <a:lstStyle>
            <a:lvl1pPr algn="r">
              <a:defRPr sz="960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8563550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o_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9FF9E0-0F2A-4E7B-ADD7-33314E9E9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6275" y="1418313"/>
            <a:ext cx="8640763" cy="1284268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Titolo del divisorio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E134B4D-D1C6-403C-87F8-32776FD0E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7C53B2-1D4D-4136-ABB1-B76F0377233F}" type="datetime1">
              <a:rPr lang="it-IT" smtClean="0"/>
              <a:pPr/>
              <a:t>08/06/2025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7C40DD1-2473-433A-86AF-A19E5D1C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5E4E6DD-3673-45F3-B980-656947B06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419AA845-D4AF-40CE-B7F3-A1B95A20D2F3}"/>
              </a:ext>
            </a:extLst>
          </p:cNvPr>
          <p:cNvSpPr/>
          <p:nvPr userDrawn="1"/>
        </p:nvSpPr>
        <p:spPr>
          <a:xfrm>
            <a:off x="0" y="1418312"/>
            <a:ext cx="1284270" cy="1284270"/>
          </a:xfrm>
          <a:prstGeom prst="ellipse">
            <a:avLst/>
          </a:prstGeom>
          <a:noFill/>
          <a:ln w="9525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BA29D2F2-5AC8-4927-AA1D-19630D333830}"/>
              </a:ext>
            </a:extLst>
          </p:cNvPr>
          <p:cNvCxnSpPr>
            <a:cxnSpLocks/>
          </p:cNvCxnSpPr>
          <p:nvPr userDrawn="1"/>
        </p:nvCxnSpPr>
        <p:spPr>
          <a:xfrm>
            <a:off x="0" y="1418312"/>
            <a:ext cx="12192000" cy="0"/>
          </a:xfrm>
          <a:prstGeom prst="line">
            <a:avLst/>
          </a:prstGeom>
          <a:ln w="9525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53C00AF5-6CFB-4B05-922E-59446B4D5F1D}"/>
              </a:ext>
            </a:extLst>
          </p:cNvPr>
          <p:cNvCxnSpPr>
            <a:cxnSpLocks/>
          </p:cNvCxnSpPr>
          <p:nvPr userDrawn="1"/>
        </p:nvCxnSpPr>
        <p:spPr>
          <a:xfrm>
            <a:off x="0" y="2717320"/>
            <a:ext cx="12192000" cy="0"/>
          </a:xfrm>
          <a:prstGeom prst="line">
            <a:avLst/>
          </a:prstGeom>
          <a:ln w="9525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28D8426E-B0F3-4A04-99ED-0D9D1A7A694E}"/>
              </a:ext>
            </a:extLst>
          </p:cNvPr>
          <p:cNvCxnSpPr>
            <a:cxnSpLocks/>
          </p:cNvCxnSpPr>
          <p:nvPr userDrawn="1"/>
        </p:nvCxnSpPr>
        <p:spPr>
          <a:xfrm flipV="1">
            <a:off x="1284270" y="1"/>
            <a:ext cx="0" cy="7099442"/>
          </a:xfrm>
          <a:prstGeom prst="line">
            <a:avLst/>
          </a:prstGeom>
          <a:ln w="9525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4D2183DA-6999-4DF4-AE0B-EDCD204668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0808" y="3961597"/>
            <a:ext cx="3636230" cy="2359025"/>
          </a:xfrm>
        </p:spPr>
        <p:txBody>
          <a:bodyPr anchor="b">
            <a:normAutofit/>
          </a:bodyPr>
          <a:lstStyle>
            <a:lvl1pPr algn="r">
              <a:defRPr sz="960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41312256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finale_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>
            <a:extLst>
              <a:ext uri="{FF2B5EF4-FFF2-40B4-BE49-F238E27FC236}">
                <a16:creationId xmlns:a16="http://schemas.microsoft.com/office/drawing/2014/main" id="{29206C3E-8262-4BAC-A209-F4327335E1F0}"/>
              </a:ext>
            </a:extLst>
          </p:cNvPr>
          <p:cNvSpPr/>
          <p:nvPr userDrawn="1"/>
        </p:nvSpPr>
        <p:spPr>
          <a:xfrm rot="11483929">
            <a:off x="1293786" y="-5274490"/>
            <a:ext cx="10887270" cy="10887979"/>
          </a:xfrm>
          <a:prstGeom prst="ellipse">
            <a:avLst/>
          </a:prstGeom>
          <a:gradFill flip="none" rotWithShape="1">
            <a:gsLst>
              <a:gs pos="38000">
                <a:schemeClr val="tx1">
                  <a:lumMod val="0"/>
                  <a:lumOff val="100000"/>
                  <a:alpha val="0"/>
                </a:schemeClr>
              </a:gs>
              <a:gs pos="82000">
                <a:schemeClr val="accent3">
                  <a:alpha val="2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00" dirty="0">
              <a:latin typeface="Manrope" pitchFamily="2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89FF9E0-0F2A-4E7B-ADD7-33314E9E9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6275" y="4295077"/>
            <a:ext cx="8640763" cy="1299008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Chiusura / Ringraziamenti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419AA845-D4AF-40CE-B7F3-A1B95A20D2F3}"/>
              </a:ext>
            </a:extLst>
          </p:cNvPr>
          <p:cNvSpPr/>
          <p:nvPr userDrawn="1"/>
        </p:nvSpPr>
        <p:spPr>
          <a:xfrm>
            <a:off x="0" y="4295076"/>
            <a:ext cx="1284270" cy="1284270"/>
          </a:xfrm>
          <a:prstGeom prst="ellipse">
            <a:avLst/>
          </a:prstGeom>
          <a:noFill/>
          <a:ln w="9525"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BA29D2F2-5AC8-4927-AA1D-19630D333830}"/>
              </a:ext>
            </a:extLst>
          </p:cNvPr>
          <p:cNvCxnSpPr>
            <a:cxnSpLocks/>
          </p:cNvCxnSpPr>
          <p:nvPr userDrawn="1"/>
        </p:nvCxnSpPr>
        <p:spPr>
          <a:xfrm>
            <a:off x="0" y="4295076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53C00AF5-6CFB-4B05-922E-59446B4D5F1D}"/>
              </a:ext>
            </a:extLst>
          </p:cNvPr>
          <p:cNvCxnSpPr>
            <a:cxnSpLocks/>
          </p:cNvCxnSpPr>
          <p:nvPr userDrawn="1"/>
        </p:nvCxnSpPr>
        <p:spPr>
          <a:xfrm>
            <a:off x="0" y="5594084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28D8426E-B0F3-4A04-99ED-0D9D1A7A694E}"/>
              </a:ext>
            </a:extLst>
          </p:cNvPr>
          <p:cNvCxnSpPr>
            <a:cxnSpLocks/>
          </p:cNvCxnSpPr>
          <p:nvPr userDrawn="1"/>
        </p:nvCxnSpPr>
        <p:spPr>
          <a:xfrm flipV="1">
            <a:off x="1284270" y="1"/>
            <a:ext cx="0" cy="7099442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e 10">
            <a:extLst>
              <a:ext uri="{FF2B5EF4-FFF2-40B4-BE49-F238E27FC236}">
                <a16:creationId xmlns:a16="http://schemas.microsoft.com/office/drawing/2014/main" id="{E4786A85-B23B-420C-9463-CF262A126A21}"/>
              </a:ext>
            </a:extLst>
          </p:cNvPr>
          <p:cNvSpPr/>
          <p:nvPr userDrawn="1"/>
        </p:nvSpPr>
        <p:spPr>
          <a:xfrm rot="11483929">
            <a:off x="652366" y="5545716"/>
            <a:ext cx="10887270" cy="10887979"/>
          </a:xfrm>
          <a:prstGeom prst="ellipse">
            <a:avLst/>
          </a:prstGeom>
          <a:gradFill flip="none" rotWithShape="1">
            <a:gsLst>
              <a:gs pos="38000">
                <a:schemeClr val="tx1">
                  <a:lumMod val="0"/>
                  <a:lumOff val="100000"/>
                  <a:alpha val="0"/>
                </a:schemeClr>
              </a:gs>
              <a:gs pos="82000">
                <a:schemeClr val="accent3">
                  <a:alpha val="2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00" dirty="0">
              <a:latin typeface="Manro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7806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finale_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9FF9E0-0F2A-4E7B-ADD7-33314E9E9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6275" y="4295077"/>
            <a:ext cx="8640763" cy="1299008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Chiusura / Ringraziamenti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419AA845-D4AF-40CE-B7F3-A1B95A20D2F3}"/>
              </a:ext>
            </a:extLst>
          </p:cNvPr>
          <p:cNvSpPr/>
          <p:nvPr userDrawn="1"/>
        </p:nvSpPr>
        <p:spPr>
          <a:xfrm>
            <a:off x="0" y="4295076"/>
            <a:ext cx="1284270" cy="1284270"/>
          </a:xfrm>
          <a:prstGeom prst="ellipse">
            <a:avLst/>
          </a:prstGeom>
          <a:noFill/>
          <a:ln w="9525"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BA29D2F2-5AC8-4927-AA1D-19630D333830}"/>
              </a:ext>
            </a:extLst>
          </p:cNvPr>
          <p:cNvCxnSpPr>
            <a:cxnSpLocks/>
          </p:cNvCxnSpPr>
          <p:nvPr userDrawn="1"/>
        </p:nvCxnSpPr>
        <p:spPr>
          <a:xfrm>
            <a:off x="0" y="4295076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53C00AF5-6CFB-4B05-922E-59446B4D5F1D}"/>
              </a:ext>
            </a:extLst>
          </p:cNvPr>
          <p:cNvCxnSpPr>
            <a:cxnSpLocks/>
          </p:cNvCxnSpPr>
          <p:nvPr userDrawn="1"/>
        </p:nvCxnSpPr>
        <p:spPr>
          <a:xfrm>
            <a:off x="0" y="5594084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28D8426E-B0F3-4A04-99ED-0D9D1A7A694E}"/>
              </a:ext>
            </a:extLst>
          </p:cNvPr>
          <p:cNvCxnSpPr>
            <a:cxnSpLocks/>
          </p:cNvCxnSpPr>
          <p:nvPr userDrawn="1"/>
        </p:nvCxnSpPr>
        <p:spPr>
          <a:xfrm flipV="1">
            <a:off x="1284270" y="1"/>
            <a:ext cx="0" cy="7099442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18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o_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216275" y="1418313"/>
            <a:ext cx="8640763" cy="1299008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Titolo del divisorio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52C95C-45A5-457A-A7AD-B87A83D86046}" type="datetime1">
              <a:rPr lang="it-IT" smtClean="0"/>
              <a:t>08/06/2025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  <p:sp>
        <p:nvSpPr>
          <p:cNvPr id="6" name="Ovale 5"/>
          <p:cNvSpPr/>
          <p:nvPr userDrawn="1"/>
        </p:nvSpPr>
        <p:spPr>
          <a:xfrm>
            <a:off x="0" y="1418312"/>
            <a:ext cx="1284270" cy="1284270"/>
          </a:xfrm>
          <a:prstGeom prst="ellipse">
            <a:avLst/>
          </a:prstGeom>
          <a:noFill/>
          <a:ln w="9525"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diritto 6"/>
          <p:cNvCxnSpPr/>
          <p:nvPr userDrawn="1"/>
        </p:nvCxnSpPr>
        <p:spPr>
          <a:xfrm>
            <a:off x="0" y="1418312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/>
          <p:cNvCxnSpPr/>
          <p:nvPr userDrawn="1"/>
        </p:nvCxnSpPr>
        <p:spPr>
          <a:xfrm>
            <a:off x="0" y="2717320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 userDrawn="1"/>
        </p:nvCxnSpPr>
        <p:spPr>
          <a:xfrm flipV="1">
            <a:off x="1284270" y="1"/>
            <a:ext cx="0" cy="7099442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testo 16"/>
          <p:cNvSpPr>
            <a:spLocks noGrp="1"/>
          </p:cNvSpPr>
          <p:nvPr>
            <p:ph type="body" sz="quarter" idx="13" hasCustomPrompt="1"/>
          </p:nvPr>
        </p:nvSpPr>
        <p:spPr>
          <a:xfrm>
            <a:off x="8932985" y="3961597"/>
            <a:ext cx="2924053" cy="2359025"/>
          </a:xfrm>
        </p:spPr>
        <p:txBody>
          <a:bodyPr anchor="b">
            <a:normAutofit/>
          </a:bodyPr>
          <a:lstStyle>
            <a:lvl1pPr algn="r">
              <a:defRPr sz="960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00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base_ test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3F10C0-5DFE-4F2B-84B3-498D1D28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808073"/>
            <a:ext cx="8640000" cy="840083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E31426-2C15-4249-84C9-7FF9F8F2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7975-FB07-417F-9C09-53150D85BA7B}" type="datetime1">
              <a:rPr lang="it-IT" smtClean="0"/>
              <a:t>08/06/2025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023663-EBF6-4678-A4B6-3D84BCA8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37DEFB-BB2F-4195-B6BA-04AAE853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9AF24DE-B4DF-4CF0-A1D8-A9C3833DB7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2060575"/>
            <a:ext cx="8640000" cy="4429125"/>
          </a:xfrm>
        </p:spPr>
        <p:txBody>
          <a:bodyPr/>
          <a:lstStyle/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64759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base_ testo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3F10C0-5DFE-4F2B-84B3-498D1D28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08073"/>
            <a:ext cx="11522075" cy="840083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E31426-2C15-4249-84C9-7FF9F8F2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0AE38-1C14-44C8-AC2F-1FBA568A967B}" type="datetime1">
              <a:rPr lang="it-IT" smtClean="0"/>
              <a:t>08/06/2025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023663-EBF6-4678-A4B6-3D84BCA8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37DEFB-BB2F-4195-B6BA-04AAE853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9AF24DE-B4DF-4CF0-A1D8-A9C3833DB7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2060575"/>
            <a:ext cx="5330113" cy="4429125"/>
          </a:xfrm>
        </p:spPr>
        <p:txBody>
          <a:bodyPr/>
          <a:lstStyle/>
          <a:p>
            <a:pPr lvl="0"/>
            <a:endParaRPr lang="it-IT" dirty="0"/>
          </a:p>
        </p:txBody>
      </p:sp>
      <p:sp>
        <p:nvSpPr>
          <p:cNvPr id="10" name="Segnaposto testo 6">
            <a:extLst>
              <a:ext uri="{FF2B5EF4-FFF2-40B4-BE49-F238E27FC236}">
                <a16:creationId xmlns:a16="http://schemas.microsoft.com/office/drawing/2014/main" id="{A91EDD17-1F39-46F2-A6AE-0DA93D9DE7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3549" y="2060575"/>
            <a:ext cx="5330113" cy="4429125"/>
          </a:xfrm>
        </p:spPr>
        <p:txBody>
          <a:bodyPr/>
          <a:lstStyle/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43030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base_ testo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3F10C0-5DFE-4F2B-84B3-498D1D28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08073"/>
            <a:ext cx="11522075" cy="840083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E31426-2C15-4249-84C9-7FF9F8F2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AEDD-3EAE-4E2A-9BF1-5113D28571E3}" type="datetime1">
              <a:rPr lang="it-IT" smtClean="0"/>
              <a:t>08/06/2025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023663-EBF6-4678-A4B6-3D84BCA8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37DEFB-BB2F-4195-B6BA-04AAE853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9AF24DE-B4DF-4CF0-A1D8-A9C3833DB7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16275" y="2060575"/>
            <a:ext cx="8640762" cy="4429125"/>
          </a:xfrm>
        </p:spPr>
        <p:txBody>
          <a:bodyPr/>
          <a:lstStyle/>
          <a:p>
            <a:pPr lvl="0"/>
            <a:endParaRPr lang="it-IT" dirty="0"/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E3A4E093-361F-4C37-B47B-B067A8415F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4" y="2060575"/>
            <a:ext cx="2601668" cy="4429125"/>
          </a:xfrm>
        </p:spPr>
        <p:txBody>
          <a:bodyPr/>
          <a:lstStyle>
            <a:lvl1pPr marL="342900" indent="-342900">
              <a:buAutoNum type="arabicPeriod"/>
              <a:defRPr b="1"/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/>
              <a:t>ipsum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68122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base_Ogge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F4CC49-BF64-4501-AD26-31299F38C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12652"/>
            <a:ext cx="11522075" cy="840083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5458E8-0508-42CF-A7E2-ABE84A714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2060576"/>
            <a:ext cx="11522075" cy="4146550"/>
          </a:xfrm>
          <a:noFill/>
        </p:spPr>
        <p:txBody>
          <a:bodyPr/>
          <a:lstStyle/>
          <a:p>
            <a:pPr lvl="0"/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6A4B48-3E59-4C49-8298-F9F8442D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C027-DF9C-4B11-A370-B5E6B7CA0F42}" type="datetime1">
              <a:rPr lang="it-IT" smtClean="0"/>
              <a:t>08/06/2025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4028AC-2CCC-4D8D-959A-F6ABF139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0D810A-BB19-46E5-95EF-8E0D57F0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  <p:sp>
        <p:nvSpPr>
          <p:cNvPr id="7" name="Segnaposto testo 11">
            <a:extLst>
              <a:ext uri="{FF2B5EF4-FFF2-40B4-BE49-F238E27FC236}">
                <a16:creationId xmlns:a16="http://schemas.microsoft.com/office/drawing/2014/main" id="{6924BD38-C241-45AE-9D16-9EE806C407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962" y="6207125"/>
            <a:ext cx="11522076" cy="282575"/>
          </a:xfrm>
        </p:spPr>
        <p:txBody>
          <a:bodyPr anchor="b">
            <a:normAutofit/>
          </a:bodyPr>
          <a:lstStyle>
            <a:lvl1pPr>
              <a:defRPr sz="900"/>
            </a:lvl1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46032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colonna _ testo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0933319C-8AC5-4764-9981-AEA331D30C57}"/>
              </a:ext>
            </a:extLst>
          </p:cNvPr>
          <p:cNvSpPr/>
          <p:nvPr userDrawn="1"/>
        </p:nvSpPr>
        <p:spPr>
          <a:xfrm>
            <a:off x="0" y="0"/>
            <a:ext cx="2855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847A823-6861-4ED7-916A-EB4BF5CE6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808073"/>
            <a:ext cx="2163688" cy="840083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Inserire titolo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86D3BA3-83F0-4C02-8636-ACA6EA9D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73CA-ED9B-4FE3-8B6D-0F82BCDEF4B3}" type="datetime1">
              <a:rPr lang="it-IT" smtClean="0"/>
              <a:t>08/06/2025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CB1FEA7-7590-4AD0-A0B1-480920690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95199BD-4F67-4AA1-A795-95C0BF541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67325048-9832-400A-BAC7-02B5977E3E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2060575"/>
            <a:ext cx="2163762" cy="44291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it-IT" dirty="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1C0D3E2E-2AFC-47C5-ADBC-3E40FCEC1C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16275" y="2060575"/>
            <a:ext cx="8640763" cy="44291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42687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colonna _ oggetto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0933319C-8AC5-4764-9981-AEA331D30C57}"/>
              </a:ext>
            </a:extLst>
          </p:cNvPr>
          <p:cNvSpPr/>
          <p:nvPr userDrawn="1"/>
        </p:nvSpPr>
        <p:spPr>
          <a:xfrm>
            <a:off x="0" y="0"/>
            <a:ext cx="2855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847A823-6861-4ED7-916A-EB4BF5CE6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808073"/>
            <a:ext cx="2163688" cy="840083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Inserire titolo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86D3BA3-83F0-4C02-8636-ACA6EA9D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4982-4BDA-4AFA-A0A9-17B72D936178}" type="datetime1">
              <a:rPr lang="it-IT" smtClean="0"/>
              <a:t>08/06/2025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CB1FEA7-7590-4AD0-A0B1-480920690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95199BD-4F67-4AA1-A795-95C0BF541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67325048-9832-400A-BAC7-02B5977E3E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2060575"/>
            <a:ext cx="2163762" cy="44291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it-IT" dirty="0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9B8341C8-2CFC-44BF-90C6-72E69DB8889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16275" y="2060575"/>
            <a:ext cx="8640762" cy="3997325"/>
          </a:xfrm>
          <a:noFill/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it-IT" dirty="0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1B32F2C4-840A-465D-B8D3-9DE2BF3FC6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16275" y="6207125"/>
            <a:ext cx="5232400" cy="282575"/>
          </a:xfrm>
        </p:spPr>
        <p:txBody>
          <a:bodyPr anchor="b">
            <a:normAutofit/>
          </a:bodyPr>
          <a:lstStyle>
            <a:lvl1pPr>
              <a:defRPr sz="900"/>
            </a:lvl1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78321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sfondo colore _ oggetto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F4CC49-BF64-4501-AD26-31299F38C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12652"/>
            <a:ext cx="11522075" cy="840083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5458E8-0508-42CF-A7E2-ABE84A714D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3" y="2060576"/>
            <a:ext cx="11522075" cy="4146550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dirty="0"/>
              <a:t>Inserire testo / oggetto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6A4B48-3E59-4C49-8298-F9F8442D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F8D21-BC82-483D-8473-77CF20CEB9B9}" type="datetime1">
              <a:rPr lang="it-IT" smtClean="0"/>
              <a:t>08/06/2025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4028AC-2CCC-4D8D-959A-F6ABF139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0D810A-BB19-46E5-95EF-8E0D57F0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  <p:sp>
        <p:nvSpPr>
          <p:cNvPr id="7" name="Segnaposto testo 11">
            <a:extLst>
              <a:ext uri="{FF2B5EF4-FFF2-40B4-BE49-F238E27FC236}">
                <a16:creationId xmlns:a16="http://schemas.microsoft.com/office/drawing/2014/main" id="{8E2D0317-6708-4FD8-83CC-23BC5CFD3B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962" y="6207125"/>
            <a:ext cx="5232400" cy="282575"/>
          </a:xfrm>
        </p:spPr>
        <p:txBody>
          <a:bodyPr anchor="b">
            <a:normAutofit/>
          </a:bodyPr>
          <a:lstStyle>
            <a:lvl1pPr>
              <a:defRPr sz="900"/>
            </a:lvl1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08385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mmagine _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858C886A-46B2-4CBC-A989-B9F302647C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20316" y="0"/>
            <a:ext cx="6471684" cy="6489700"/>
          </a:xfrm>
          <a:noFill/>
        </p:spPr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8F4CC49-BF64-4501-AD26-31299F38C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12652"/>
            <a:ext cx="5034479" cy="840083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6A4B48-3E59-4C49-8298-F9F8442D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9ED9-DE43-478D-BC78-764BDB1B7E86}" type="datetime1">
              <a:rPr lang="it-IT" smtClean="0"/>
              <a:t>08/06/2025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4028AC-2CCC-4D8D-959A-F6ABF139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0D810A-BB19-46E5-95EF-8E0D57F0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13E84B02-C61F-4F06-B7D2-53B3863108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963" y="2060575"/>
            <a:ext cx="5106987" cy="4429125"/>
          </a:xfrm>
        </p:spPr>
        <p:txBody>
          <a:bodyPr/>
          <a:lstStyle/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70786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mmagine _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BF578AB8-DC96-4BF4-9F97-D7DA508CF3E9}"/>
              </a:ext>
            </a:extLst>
          </p:cNvPr>
          <p:cNvSpPr/>
          <p:nvPr userDrawn="1"/>
        </p:nvSpPr>
        <p:spPr>
          <a:xfrm>
            <a:off x="0" y="0"/>
            <a:ext cx="2855913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858C886A-46B2-4CBC-A989-B9F302647C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6120" y="812652"/>
            <a:ext cx="4355183" cy="5677048"/>
          </a:xfrm>
          <a:noFill/>
        </p:spPr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8F4CC49-BF64-4501-AD26-31299F38C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192" y="812652"/>
            <a:ext cx="6021846" cy="840083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6A4B48-3E59-4C49-8298-F9F8442D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6688E-329B-4957-901B-5ACEB83E8E17}" type="datetime1">
              <a:rPr lang="it-IT" smtClean="0"/>
              <a:t>08/06/2025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4028AC-2CCC-4D8D-959A-F6ABF139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0D810A-BB19-46E5-95EF-8E0D57F0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4BEA68D2-13D7-4E83-8B67-3B7D4B3EBF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35192" y="2060575"/>
            <a:ext cx="6021846" cy="44291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6741943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didascalia 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F4CC49-BF64-4501-AD26-31299F38C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12652"/>
            <a:ext cx="6696458" cy="840083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6A4B48-3E59-4C49-8298-F9F8442D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2521-5CBC-49AE-89DF-CD0823EE4A53}" type="datetime1">
              <a:rPr lang="it-IT" smtClean="0"/>
              <a:t>08/06/2025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4028AC-2CCC-4D8D-959A-F6ABF139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0D810A-BB19-46E5-95EF-8E0D57F0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13E84B02-C61F-4F06-B7D2-53B3863108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963" y="2060575"/>
            <a:ext cx="6696458" cy="4429125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testo 11">
            <a:extLst>
              <a:ext uri="{FF2B5EF4-FFF2-40B4-BE49-F238E27FC236}">
                <a16:creationId xmlns:a16="http://schemas.microsoft.com/office/drawing/2014/main" id="{44C15745-FE91-4F85-912A-DE21BA99A8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31074" y="6207125"/>
            <a:ext cx="4525963" cy="282575"/>
          </a:xfrm>
        </p:spPr>
        <p:txBody>
          <a:bodyPr anchor="b">
            <a:normAutofit/>
          </a:bodyPr>
          <a:lstStyle>
            <a:lvl1pPr>
              <a:defRPr sz="900"/>
            </a:lvl1pPr>
          </a:lstStyle>
          <a:p>
            <a:pPr lvl="0"/>
            <a:endParaRPr lang="it-IT" dirty="0"/>
          </a:p>
        </p:txBody>
      </p:sp>
      <p:sp>
        <p:nvSpPr>
          <p:cNvPr id="13" name="Segnaposto contenuto 10">
            <a:extLst>
              <a:ext uri="{FF2B5EF4-FFF2-40B4-BE49-F238E27FC236}">
                <a16:creationId xmlns:a16="http://schemas.microsoft.com/office/drawing/2014/main" id="{981C075B-AD13-4CF1-8E6F-EFDE96C167B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331075" y="800100"/>
            <a:ext cx="4525963" cy="5407025"/>
          </a:xfrm>
          <a:noFill/>
        </p:spPr>
        <p:txBody>
          <a:bodyPr/>
          <a:lstStyle/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475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o_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216275" y="1418313"/>
            <a:ext cx="8640763" cy="1284268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Titolo del divisorio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7C53B2-1D4D-4136-ABB1-B76F0377233F}" type="datetime1">
              <a:rPr lang="it-IT" smtClean="0"/>
              <a:t>08/06/2025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  <p:sp>
        <p:nvSpPr>
          <p:cNvPr id="6" name="Ovale 5"/>
          <p:cNvSpPr/>
          <p:nvPr userDrawn="1"/>
        </p:nvSpPr>
        <p:spPr>
          <a:xfrm>
            <a:off x="0" y="1418312"/>
            <a:ext cx="1284270" cy="1284270"/>
          </a:xfrm>
          <a:prstGeom prst="ellipse">
            <a:avLst/>
          </a:prstGeom>
          <a:noFill/>
          <a:ln w="9525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diritto 6"/>
          <p:cNvCxnSpPr/>
          <p:nvPr userDrawn="1"/>
        </p:nvCxnSpPr>
        <p:spPr>
          <a:xfrm>
            <a:off x="0" y="1418312"/>
            <a:ext cx="12192000" cy="0"/>
          </a:xfrm>
          <a:prstGeom prst="line">
            <a:avLst/>
          </a:prstGeom>
          <a:ln w="9525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/>
          <p:cNvCxnSpPr/>
          <p:nvPr userDrawn="1"/>
        </p:nvCxnSpPr>
        <p:spPr>
          <a:xfrm>
            <a:off x="0" y="2717320"/>
            <a:ext cx="12192000" cy="0"/>
          </a:xfrm>
          <a:prstGeom prst="line">
            <a:avLst/>
          </a:prstGeom>
          <a:ln w="9525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 userDrawn="1"/>
        </p:nvCxnSpPr>
        <p:spPr>
          <a:xfrm flipV="1">
            <a:off x="1284270" y="1"/>
            <a:ext cx="0" cy="7099442"/>
          </a:xfrm>
          <a:prstGeom prst="line">
            <a:avLst/>
          </a:prstGeom>
          <a:ln w="9525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testo 16"/>
          <p:cNvSpPr>
            <a:spLocks noGrp="1"/>
          </p:cNvSpPr>
          <p:nvPr>
            <p:ph type="body" sz="quarter" idx="13" hasCustomPrompt="1"/>
          </p:nvPr>
        </p:nvSpPr>
        <p:spPr>
          <a:xfrm>
            <a:off x="8220808" y="3961597"/>
            <a:ext cx="3636230" cy="2359025"/>
          </a:xfrm>
        </p:spPr>
        <p:txBody>
          <a:bodyPr anchor="b">
            <a:normAutofit/>
          </a:bodyPr>
          <a:lstStyle>
            <a:lvl1pPr algn="r">
              <a:defRPr sz="960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00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didascalia 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F4CC49-BF64-4501-AD26-31299F38C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12652"/>
            <a:ext cx="6696458" cy="840083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6A4B48-3E59-4C49-8298-F9F8442D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C1E9-1B7E-4B9F-825D-C547FAB1CE90}" type="datetime1">
              <a:rPr lang="it-IT" smtClean="0"/>
              <a:t>08/06/2025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4028AC-2CCC-4D8D-959A-F6ABF139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0D810A-BB19-46E5-95EF-8E0D57F0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13E84B02-C61F-4F06-B7D2-53B3863108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962" y="2060575"/>
            <a:ext cx="6696457" cy="4429125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testo 11">
            <a:extLst>
              <a:ext uri="{FF2B5EF4-FFF2-40B4-BE49-F238E27FC236}">
                <a16:creationId xmlns:a16="http://schemas.microsoft.com/office/drawing/2014/main" id="{44C15745-FE91-4F85-912A-DE21BA99A8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31074" y="6207125"/>
            <a:ext cx="4525963" cy="282575"/>
          </a:xfrm>
        </p:spPr>
        <p:txBody>
          <a:bodyPr anchor="b">
            <a:normAutofit/>
          </a:bodyPr>
          <a:lstStyle>
            <a:lvl1pPr>
              <a:defRPr sz="900"/>
            </a:lvl1pPr>
          </a:lstStyle>
          <a:p>
            <a:pPr lvl="0"/>
            <a:endParaRPr lang="it-IT" dirty="0"/>
          </a:p>
        </p:txBody>
      </p:sp>
      <p:sp>
        <p:nvSpPr>
          <p:cNvPr id="14" name="Segnaposto testo 11">
            <a:extLst>
              <a:ext uri="{FF2B5EF4-FFF2-40B4-BE49-F238E27FC236}">
                <a16:creationId xmlns:a16="http://schemas.microsoft.com/office/drawing/2014/main" id="{347D0FBD-1472-468C-84DA-540ADCCDF1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31074" y="3138105"/>
            <a:ext cx="4525963" cy="282575"/>
          </a:xfrm>
        </p:spPr>
        <p:txBody>
          <a:bodyPr anchor="b">
            <a:normAutofit/>
          </a:bodyPr>
          <a:lstStyle>
            <a:lvl1pPr>
              <a:defRPr sz="900"/>
            </a:lvl1pPr>
          </a:lstStyle>
          <a:p>
            <a:pPr lvl="0"/>
            <a:endParaRPr lang="it-IT" dirty="0"/>
          </a:p>
        </p:txBody>
      </p:sp>
      <p:sp>
        <p:nvSpPr>
          <p:cNvPr id="18" name="Segnaposto contenuto 10">
            <a:extLst>
              <a:ext uri="{FF2B5EF4-FFF2-40B4-BE49-F238E27FC236}">
                <a16:creationId xmlns:a16="http://schemas.microsoft.com/office/drawing/2014/main" id="{AE654BE7-A245-475E-B2C5-2D5C0EA5B87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331075" y="3867807"/>
            <a:ext cx="4525963" cy="2339318"/>
          </a:xfrm>
          <a:noFill/>
        </p:spPr>
        <p:txBody>
          <a:bodyPr/>
          <a:lstStyle/>
          <a:p>
            <a:pPr lvl="0"/>
            <a:endParaRPr lang="it-IT" dirty="0"/>
          </a:p>
        </p:txBody>
      </p:sp>
      <p:sp>
        <p:nvSpPr>
          <p:cNvPr id="19" name="Segnaposto contenuto 10">
            <a:extLst>
              <a:ext uri="{FF2B5EF4-FFF2-40B4-BE49-F238E27FC236}">
                <a16:creationId xmlns:a16="http://schemas.microsoft.com/office/drawing/2014/main" id="{C7FD40C7-9A42-4239-BA55-CFB8D43C528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331075" y="799291"/>
            <a:ext cx="4525963" cy="2339318"/>
          </a:xfrm>
          <a:noFill/>
        </p:spPr>
        <p:txBody>
          <a:bodyPr/>
          <a:lstStyle/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91804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didascalia 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3F10C0-5DFE-4F2B-84B3-498D1D28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808073"/>
            <a:ext cx="8640000" cy="840083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E31426-2C15-4249-84C9-7FF9F8F2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637C-BA24-47E8-BA38-C7287B796156}" type="datetime1">
              <a:rPr lang="it-IT" smtClean="0"/>
              <a:t>08/06/2025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023663-EBF6-4678-A4B6-3D84BCA8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37DEFB-BB2F-4195-B6BA-04AAE853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9AF24DE-B4DF-4CF0-A1D8-A9C3833DB7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2060576"/>
            <a:ext cx="8640000" cy="761756"/>
          </a:xfrm>
        </p:spPr>
        <p:txBody>
          <a:bodyPr/>
          <a:lstStyle/>
          <a:p>
            <a:pPr lvl="0"/>
            <a:endParaRPr lang="it-IT" dirty="0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D48807E7-406F-46DA-A7FF-0C9752585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3234752"/>
            <a:ext cx="5423999" cy="2972374"/>
          </a:xfrm>
          <a:noFill/>
        </p:spPr>
        <p:txBody>
          <a:bodyPr/>
          <a:lstStyle/>
          <a:p>
            <a:pPr lvl="0"/>
            <a:endParaRPr lang="it-IT" dirty="0"/>
          </a:p>
        </p:txBody>
      </p:sp>
      <p:sp>
        <p:nvSpPr>
          <p:cNvPr id="9" name="Segnaposto testo 11">
            <a:extLst>
              <a:ext uri="{FF2B5EF4-FFF2-40B4-BE49-F238E27FC236}">
                <a16:creationId xmlns:a16="http://schemas.microsoft.com/office/drawing/2014/main" id="{833CAB92-1558-4E15-91D9-6F44CDF88B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962" y="6207125"/>
            <a:ext cx="5423999" cy="282575"/>
          </a:xfrm>
        </p:spPr>
        <p:txBody>
          <a:bodyPr anchor="b">
            <a:normAutofit/>
          </a:bodyPr>
          <a:lstStyle>
            <a:lvl1pPr>
              <a:defRPr sz="900"/>
            </a:lvl1pPr>
          </a:lstStyle>
          <a:p>
            <a:pPr lvl="0"/>
            <a:endParaRPr lang="it-IT" dirty="0"/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B0E56354-394B-4187-9F9C-3EC0AFE56EF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463201" y="3234752"/>
            <a:ext cx="5423999" cy="2972374"/>
          </a:xfrm>
          <a:noFill/>
        </p:spPr>
        <p:txBody>
          <a:bodyPr/>
          <a:lstStyle/>
          <a:p>
            <a:pPr lvl="0"/>
            <a:endParaRPr lang="it-IT" dirty="0"/>
          </a:p>
        </p:txBody>
      </p:sp>
      <p:sp>
        <p:nvSpPr>
          <p:cNvPr id="11" name="Segnaposto testo 11">
            <a:extLst>
              <a:ext uri="{FF2B5EF4-FFF2-40B4-BE49-F238E27FC236}">
                <a16:creationId xmlns:a16="http://schemas.microsoft.com/office/drawing/2014/main" id="{FA2B0198-8A91-4620-9797-8C5B2DBFE1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63200" y="6207125"/>
            <a:ext cx="5423999" cy="282575"/>
          </a:xfrm>
        </p:spPr>
        <p:txBody>
          <a:bodyPr anchor="b">
            <a:normAutofit/>
          </a:bodyPr>
          <a:lstStyle>
            <a:lvl1pPr>
              <a:defRPr sz="900"/>
            </a:lvl1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85866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grafica _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BAA8E8E9-CF16-408F-8D84-BC8F1DE0AE3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6858000"/>
          </a:xfrm>
          <a:prstGeom prst="line">
            <a:avLst/>
          </a:prstGeom>
          <a:ln w="6350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769E06E2-5F0D-4920-A3E9-64AE757EB613}"/>
              </a:ext>
            </a:extLst>
          </p:cNvPr>
          <p:cNvSpPr/>
          <p:nvPr userDrawn="1"/>
        </p:nvSpPr>
        <p:spPr>
          <a:xfrm>
            <a:off x="315427" y="709127"/>
            <a:ext cx="5780573" cy="5780573"/>
          </a:xfrm>
          <a:prstGeom prst="ellipse">
            <a:avLst/>
          </a:prstGeom>
          <a:noFill/>
          <a:ln w="6350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2313FBE5-F1C4-4411-B0A7-486C895AF990}"/>
              </a:ext>
            </a:extLst>
          </p:cNvPr>
          <p:cNvSpPr/>
          <p:nvPr userDrawn="1"/>
        </p:nvSpPr>
        <p:spPr>
          <a:xfrm>
            <a:off x="6096000" y="709127"/>
            <a:ext cx="5780573" cy="5780573"/>
          </a:xfrm>
          <a:prstGeom prst="ellipse">
            <a:avLst/>
          </a:prstGeom>
          <a:noFill/>
          <a:ln w="6350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C3F10C0-5DFE-4F2B-84B3-498D1D283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E31426-2C15-4249-84C9-7FF9F8F2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05FF6-7A1F-45D2-AF15-B6421030D6D6}" type="datetime1">
              <a:rPr lang="it-IT" smtClean="0"/>
              <a:t>08/06/2025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023663-EBF6-4678-A4B6-3D84BCA8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37DEFB-BB2F-4195-B6BA-04AAE853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9AF24DE-B4DF-4CF0-A1D8-A9C3833DB7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04950" y="2887039"/>
            <a:ext cx="3400570" cy="210620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it-IT" dirty="0"/>
          </a:p>
        </p:txBody>
      </p:sp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58D49EF2-5E35-412C-A5DD-2A6A604FC3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79792" y="2887039"/>
            <a:ext cx="3400570" cy="210620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it-IT" dirty="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2E32AEAB-53EF-4B9D-AE36-D26FBF01B4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4950" y="2239963"/>
            <a:ext cx="3400425" cy="441325"/>
          </a:xfrm>
        </p:spPr>
        <p:txBody>
          <a:bodyPr anchor="b">
            <a:normAutofit/>
          </a:bodyPr>
          <a:lstStyle>
            <a:lvl1pPr>
              <a:defRPr sz="1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16" name="Segnaposto testo 9">
            <a:extLst>
              <a:ext uri="{FF2B5EF4-FFF2-40B4-BE49-F238E27FC236}">
                <a16:creationId xmlns:a16="http://schemas.microsoft.com/office/drawing/2014/main" id="{8BDCC8A1-442C-4890-928F-754837D401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79792" y="2239963"/>
            <a:ext cx="3400425" cy="441325"/>
          </a:xfrm>
        </p:spPr>
        <p:txBody>
          <a:bodyPr anchor="b">
            <a:normAutofit/>
          </a:bodyPr>
          <a:lstStyle>
            <a:lvl1pPr>
              <a:defRPr sz="1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42745868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grafica _ 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3F10C0-5DFE-4F2B-84B3-498D1D283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E31426-2C15-4249-84C9-7FF9F8F2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6923D-0963-4D59-BDE5-B2408F96BB19}" type="datetime1">
              <a:rPr lang="it-IT" smtClean="0"/>
              <a:t>08/06/2025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023663-EBF6-4678-A4B6-3D84BCA8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37DEFB-BB2F-4195-B6BA-04AAE853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9AF24DE-B4DF-4CF0-A1D8-A9C3833DB7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8620" y="2887039"/>
            <a:ext cx="3100906" cy="360266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it-IT" dirty="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2E32AEAB-53EF-4B9D-AE36-D26FBF01B4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8643" y="2239963"/>
            <a:ext cx="3100906" cy="441325"/>
          </a:xfrm>
        </p:spPr>
        <p:txBody>
          <a:bodyPr anchor="b">
            <a:normAutofit/>
          </a:bodyPr>
          <a:lstStyle>
            <a:lvl1pPr>
              <a:defRPr sz="1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066F22CF-5ACC-4388-97EC-12C4EE01108C}"/>
              </a:ext>
            </a:extLst>
          </p:cNvPr>
          <p:cNvCxnSpPr>
            <a:cxnSpLocks/>
          </p:cNvCxnSpPr>
          <p:nvPr userDrawn="1"/>
        </p:nvCxnSpPr>
        <p:spPr>
          <a:xfrm>
            <a:off x="4176734" y="0"/>
            <a:ext cx="0" cy="6858000"/>
          </a:xfrm>
          <a:prstGeom prst="line">
            <a:avLst/>
          </a:prstGeom>
          <a:ln w="6350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769E06E2-5F0D-4920-A3E9-64AE757EB613}"/>
              </a:ext>
            </a:extLst>
          </p:cNvPr>
          <p:cNvSpPr/>
          <p:nvPr userDrawn="1"/>
        </p:nvSpPr>
        <p:spPr>
          <a:xfrm>
            <a:off x="315425" y="2637317"/>
            <a:ext cx="3846583" cy="3846583"/>
          </a:xfrm>
          <a:prstGeom prst="ellipse">
            <a:avLst/>
          </a:prstGeom>
          <a:noFill/>
          <a:ln w="6350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D84D0C32-E3D9-4D1A-A1D4-7F677E11FBAC}"/>
              </a:ext>
            </a:extLst>
          </p:cNvPr>
          <p:cNvSpPr/>
          <p:nvPr userDrawn="1"/>
        </p:nvSpPr>
        <p:spPr>
          <a:xfrm>
            <a:off x="8017486" y="2637317"/>
            <a:ext cx="3846583" cy="3846583"/>
          </a:xfrm>
          <a:prstGeom prst="ellipse">
            <a:avLst/>
          </a:prstGeom>
          <a:noFill/>
          <a:ln w="6350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20D1A14F-932F-4BEF-AF0D-4A0850EA5900}"/>
              </a:ext>
            </a:extLst>
          </p:cNvPr>
          <p:cNvSpPr/>
          <p:nvPr userDrawn="1"/>
        </p:nvSpPr>
        <p:spPr>
          <a:xfrm>
            <a:off x="4175247" y="2637317"/>
            <a:ext cx="3846583" cy="3846583"/>
          </a:xfrm>
          <a:prstGeom prst="ellipse">
            <a:avLst/>
          </a:prstGeom>
          <a:noFill/>
          <a:ln w="6350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175274AF-A160-4234-871A-D8C5B0DF011E}"/>
              </a:ext>
            </a:extLst>
          </p:cNvPr>
          <p:cNvCxnSpPr>
            <a:cxnSpLocks/>
          </p:cNvCxnSpPr>
          <p:nvPr userDrawn="1"/>
        </p:nvCxnSpPr>
        <p:spPr>
          <a:xfrm>
            <a:off x="8027765" y="0"/>
            <a:ext cx="0" cy="6858000"/>
          </a:xfrm>
          <a:prstGeom prst="line">
            <a:avLst/>
          </a:prstGeom>
          <a:ln w="6350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egnaposto testo 6">
            <a:extLst>
              <a:ext uri="{FF2B5EF4-FFF2-40B4-BE49-F238E27FC236}">
                <a16:creationId xmlns:a16="http://schemas.microsoft.com/office/drawing/2014/main" id="{0C5DB749-C07B-4557-8B31-C5C44DDA99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51535" y="2887039"/>
            <a:ext cx="3100906" cy="360266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it-IT" dirty="0"/>
          </a:p>
        </p:txBody>
      </p:sp>
      <p:sp>
        <p:nvSpPr>
          <p:cNvPr id="31" name="Segnaposto testo 9">
            <a:extLst>
              <a:ext uri="{FF2B5EF4-FFF2-40B4-BE49-F238E27FC236}">
                <a16:creationId xmlns:a16="http://schemas.microsoft.com/office/drawing/2014/main" id="{642D4EEC-FAC4-4C46-BB9F-3BA54588E4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51558" y="2239963"/>
            <a:ext cx="3100906" cy="441325"/>
          </a:xfrm>
        </p:spPr>
        <p:txBody>
          <a:bodyPr anchor="b">
            <a:normAutofit/>
          </a:bodyPr>
          <a:lstStyle>
            <a:lvl1pPr>
              <a:defRPr sz="1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32" name="Segnaposto testo 6">
            <a:extLst>
              <a:ext uri="{FF2B5EF4-FFF2-40B4-BE49-F238E27FC236}">
                <a16:creationId xmlns:a16="http://schemas.microsoft.com/office/drawing/2014/main" id="{8310C023-87FF-43B4-9428-3E2652BDB8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76189" y="2887039"/>
            <a:ext cx="3100906" cy="360266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it-IT" dirty="0"/>
          </a:p>
        </p:txBody>
      </p:sp>
      <p:sp>
        <p:nvSpPr>
          <p:cNvPr id="33" name="Segnaposto testo 9">
            <a:extLst>
              <a:ext uri="{FF2B5EF4-FFF2-40B4-BE49-F238E27FC236}">
                <a16:creationId xmlns:a16="http://schemas.microsoft.com/office/drawing/2014/main" id="{0FB8C8B8-D4F7-4669-8F3B-F456A7ECFC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76212" y="2239963"/>
            <a:ext cx="3100906" cy="441325"/>
          </a:xfrm>
        </p:spPr>
        <p:txBody>
          <a:bodyPr anchor="b">
            <a:normAutofit/>
          </a:bodyPr>
          <a:lstStyle>
            <a:lvl1pPr>
              <a:defRPr sz="1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14256883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grafica _ 4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3F10C0-5DFE-4F2B-84B3-498D1D283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E31426-2C15-4249-84C9-7FF9F8F2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12AA-1E59-4325-A275-7DB71C29CFDB}" type="datetime1">
              <a:rPr lang="it-IT" smtClean="0"/>
              <a:t>08/06/2025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023663-EBF6-4678-A4B6-3D84BCA8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37DEFB-BB2F-4195-B6BA-04AAE853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9AF24DE-B4DF-4CF0-A1D8-A9C3833DB7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8620" y="2887039"/>
            <a:ext cx="2503621" cy="36026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it-IT" dirty="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2E32AEAB-53EF-4B9D-AE36-D26FBF01B4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8643" y="2239963"/>
            <a:ext cx="2503514" cy="441325"/>
          </a:xfrm>
        </p:spPr>
        <p:txBody>
          <a:bodyPr anchor="b">
            <a:normAutofit/>
          </a:bodyPr>
          <a:lstStyle>
            <a:lvl1pPr>
              <a:defRPr sz="14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BAA8E8E9-CF16-408F-8D84-BC8F1DE0AE3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-24549"/>
            <a:ext cx="0" cy="6882549"/>
          </a:xfrm>
          <a:prstGeom prst="line">
            <a:avLst/>
          </a:prstGeom>
          <a:ln w="6350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769E06E2-5F0D-4920-A3E9-64AE757EB613}"/>
              </a:ext>
            </a:extLst>
          </p:cNvPr>
          <p:cNvSpPr/>
          <p:nvPr userDrawn="1"/>
        </p:nvSpPr>
        <p:spPr>
          <a:xfrm>
            <a:off x="339511" y="3544304"/>
            <a:ext cx="2869255" cy="2945397"/>
          </a:xfrm>
          <a:prstGeom prst="ellipse">
            <a:avLst/>
          </a:prstGeom>
          <a:noFill/>
          <a:ln w="6350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066F22CF-5ACC-4388-97EC-12C4EE01108C}"/>
              </a:ext>
            </a:extLst>
          </p:cNvPr>
          <p:cNvCxnSpPr>
            <a:cxnSpLocks/>
          </p:cNvCxnSpPr>
          <p:nvPr userDrawn="1"/>
        </p:nvCxnSpPr>
        <p:spPr>
          <a:xfrm>
            <a:off x="3216275" y="-24549"/>
            <a:ext cx="0" cy="6882549"/>
          </a:xfrm>
          <a:prstGeom prst="line">
            <a:avLst/>
          </a:prstGeom>
          <a:ln w="6350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9EF945E3-FEE2-40A3-82CD-7811BFD88746}"/>
              </a:ext>
            </a:extLst>
          </p:cNvPr>
          <p:cNvCxnSpPr>
            <a:cxnSpLocks/>
          </p:cNvCxnSpPr>
          <p:nvPr userDrawn="1"/>
        </p:nvCxnSpPr>
        <p:spPr>
          <a:xfrm>
            <a:off x="8969803" y="-24549"/>
            <a:ext cx="0" cy="6882549"/>
          </a:xfrm>
          <a:prstGeom prst="line">
            <a:avLst/>
          </a:prstGeom>
          <a:ln w="6350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egnaposto testo 6">
            <a:extLst>
              <a:ext uri="{FF2B5EF4-FFF2-40B4-BE49-F238E27FC236}">
                <a16:creationId xmlns:a16="http://schemas.microsoft.com/office/drawing/2014/main" id="{4DA14660-E3DE-4786-8628-2BDB623B542F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3414561" y="2887039"/>
            <a:ext cx="2503621" cy="36026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it-IT" dirty="0"/>
          </a:p>
        </p:txBody>
      </p:sp>
      <p:sp>
        <p:nvSpPr>
          <p:cNvPr id="22" name="Segnaposto testo 9">
            <a:extLst>
              <a:ext uri="{FF2B5EF4-FFF2-40B4-BE49-F238E27FC236}">
                <a16:creationId xmlns:a16="http://schemas.microsoft.com/office/drawing/2014/main" id="{38062A0A-3D00-4F2E-A78C-520C7A8814B0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414584" y="2239963"/>
            <a:ext cx="2503514" cy="441325"/>
          </a:xfrm>
        </p:spPr>
        <p:txBody>
          <a:bodyPr anchor="b">
            <a:normAutofit/>
          </a:bodyPr>
          <a:lstStyle>
            <a:lvl1pPr>
              <a:defRPr sz="14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3" name="Segnaposto testo 6">
            <a:extLst>
              <a:ext uri="{FF2B5EF4-FFF2-40B4-BE49-F238E27FC236}">
                <a16:creationId xmlns:a16="http://schemas.microsoft.com/office/drawing/2014/main" id="{3FA3924C-C133-43D4-9617-6E7333D996FB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6250229" y="2887039"/>
            <a:ext cx="2503621" cy="36026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it-IT" dirty="0"/>
          </a:p>
        </p:txBody>
      </p:sp>
      <p:sp>
        <p:nvSpPr>
          <p:cNvPr id="24" name="Segnaposto testo 9">
            <a:extLst>
              <a:ext uri="{FF2B5EF4-FFF2-40B4-BE49-F238E27FC236}">
                <a16:creationId xmlns:a16="http://schemas.microsoft.com/office/drawing/2014/main" id="{4F293ED1-7D64-49B8-81A0-5F5FB11E3592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6250252" y="2239963"/>
            <a:ext cx="2503514" cy="441325"/>
          </a:xfrm>
        </p:spPr>
        <p:txBody>
          <a:bodyPr anchor="b">
            <a:normAutofit/>
          </a:bodyPr>
          <a:lstStyle>
            <a:lvl1pPr>
              <a:defRPr sz="14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5" name="Segnaposto testo 6">
            <a:extLst>
              <a:ext uri="{FF2B5EF4-FFF2-40B4-BE49-F238E27FC236}">
                <a16:creationId xmlns:a16="http://schemas.microsoft.com/office/drawing/2014/main" id="{34980872-E501-48A5-8B13-B7016BEEE029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9157816" y="2887039"/>
            <a:ext cx="2503621" cy="36026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it-IT" dirty="0"/>
          </a:p>
        </p:txBody>
      </p:sp>
      <p:sp>
        <p:nvSpPr>
          <p:cNvPr id="26" name="Segnaposto testo 9">
            <a:extLst>
              <a:ext uri="{FF2B5EF4-FFF2-40B4-BE49-F238E27FC236}">
                <a16:creationId xmlns:a16="http://schemas.microsoft.com/office/drawing/2014/main" id="{7359F283-E0AA-4871-A428-A58C8F3F0AAC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157839" y="2239963"/>
            <a:ext cx="2503514" cy="441325"/>
          </a:xfrm>
        </p:spPr>
        <p:txBody>
          <a:bodyPr anchor="b">
            <a:normAutofit/>
          </a:bodyPr>
          <a:lstStyle>
            <a:lvl1pPr>
              <a:defRPr sz="14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101D1BE9-9067-430D-A318-4BC1405F006A}"/>
              </a:ext>
            </a:extLst>
          </p:cNvPr>
          <p:cNvSpPr/>
          <p:nvPr userDrawn="1"/>
        </p:nvSpPr>
        <p:spPr>
          <a:xfrm>
            <a:off x="3223388" y="3544304"/>
            <a:ext cx="2869255" cy="2945397"/>
          </a:xfrm>
          <a:prstGeom prst="ellipse">
            <a:avLst/>
          </a:prstGeom>
          <a:noFill/>
          <a:ln w="6350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F88114C5-1930-4807-8B76-4565A5FFB9B5}"/>
              </a:ext>
            </a:extLst>
          </p:cNvPr>
          <p:cNvSpPr/>
          <p:nvPr userDrawn="1"/>
        </p:nvSpPr>
        <p:spPr>
          <a:xfrm>
            <a:off x="6089680" y="3544304"/>
            <a:ext cx="2869255" cy="2945397"/>
          </a:xfrm>
          <a:prstGeom prst="ellipse">
            <a:avLst/>
          </a:prstGeom>
          <a:noFill/>
          <a:ln w="6350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E2D6333A-9B81-4325-A926-22F5E403D75F}"/>
              </a:ext>
            </a:extLst>
          </p:cNvPr>
          <p:cNvSpPr/>
          <p:nvPr userDrawn="1"/>
        </p:nvSpPr>
        <p:spPr>
          <a:xfrm>
            <a:off x="8964764" y="3544304"/>
            <a:ext cx="2869255" cy="2945397"/>
          </a:xfrm>
          <a:prstGeom prst="ellipse">
            <a:avLst/>
          </a:prstGeom>
          <a:noFill/>
          <a:ln w="6350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08344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Evidenza _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3F10C0-5DFE-4F2B-84B3-498D1D283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1325365"/>
            <a:ext cx="11522075" cy="4222679"/>
          </a:xfrm>
        </p:spPr>
        <p:txBody>
          <a:bodyPr anchor="ctr"/>
          <a:lstStyle>
            <a:lvl1pPr>
              <a:defRPr sz="4000" b="0"/>
            </a:lvl1pPr>
          </a:lstStyle>
          <a:p>
            <a:r>
              <a:rPr lang="it-IT" dirty="0"/>
              <a:t>Inserire testo in evidenza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E31426-2C15-4249-84C9-7FF9F8F2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4C53-8377-48FC-BE86-D95163EC1529}" type="datetime1">
              <a:rPr lang="it-IT" smtClean="0"/>
              <a:t>08/06/2025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023663-EBF6-4678-A4B6-3D84BCA8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37DEFB-BB2F-4195-B6BA-04AAE853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6FCB4558-5B0B-4E68-99C0-73044CD4F7EE}"/>
              </a:ext>
            </a:extLst>
          </p:cNvPr>
          <p:cNvSpPr/>
          <p:nvPr userDrawn="1"/>
        </p:nvSpPr>
        <p:spPr>
          <a:xfrm>
            <a:off x="-1366766" y="1325366"/>
            <a:ext cx="4222679" cy="4222679"/>
          </a:xfrm>
          <a:prstGeom prst="ellipse">
            <a:avLst/>
          </a:prstGeom>
          <a:noFill/>
          <a:ln w="9525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5CD3E5C6-1FD7-4A9E-A65F-282056577FB3}"/>
              </a:ext>
            </a:extLst>
          </p:cNvPr>
          <p:cNvCxnSpPr>
            <a:cxnSpLocks/>
          </p:cNvCxnSpPr>
          <p:nvPr userDrawn="1"/>
        </p:nvCxnSpPr>
        <p:spPr>
          <a:xfrm>
            <a:off x="0" y="1325366"/>
            <a:ext cx="12192000" cy="0"/>
          </a:xfrm>
          <a:prstGeom prst="line">
            <a:avLst/>
          </a:prstGeom>
          <a:ln w="9525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D9DB920E-F5AB-4AF8-BFFC-D380A2D7FEAE}"/>
              </a:ext>
            </a:extLst>
          </p:cNvPr>
          <p:cNvCxnSpPr>
            <a:cxnSpLocks/>
          </p:cNvCxnSpPr>
          <p:nvPr userDrawn="1"/>
        </p:nvCxnSpPr>
        <p:spPr>
          <a:xfrm>
            <a:off x="0" y="5548045"/>
            <a:ext cx="12192000" cy="0"/>
          </a:xfrm>
          <a:prstGeom prst="line">
            <a:avLst/>
          </a:prstGeom>
          <a:ln w="9525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3625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Evidenza _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3F10C0-5DFE-4F2B-84B3-498D1D283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771" y="1775639"/>
            <a:ext cx="10664455" cy="2317896"/>
          </a:xfrm>
          <a:ln>
            <a:noFill/>
          </a:ln>
        </p:spPr>
        <p:txBody>
          <a:bodyPr anchor="b"/>
          <a:lstStyle>
            <a:lvl1pPr algn="ctr"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Inserire testo in evidenza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E31426-2C15-4249-84C9-7FF9F8F2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6CA4DD-889D-4656-8CC7-0948554D4610}" type="datetime1">
              <a:rPr lang="it-IT" smtClean="0"/>
              <a:pPr/>
              <a:t>08/06/2025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023663-EBF6-4678-A4B6-3D84BCA8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37DEFB-BB2F-4195-B6BA-04AAE853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6FCB4558-5B0B-4E68-99C0-73044CD4F7EE}"/>
              </a:ext>
            </a:extLst>
          </p:cNvPr>
          <p:cNvSpPr/>
          <p:nvPr userDrawn="1"/>
        </p:nvSpPr>
        <p:spPr>
          <a:xfrm>
            <a:off x="3233122" y="757946"/>
            <a:ext cx="5725755" cy="5725755"/>
          </a:xfrm>
          <a:prstGeom prst="ellipse">
            <a:avLst/>
          </a:prstGeom>
          <a:noFill/>
          <a:ln w="9525">
            <a:solidFill>
              <a:schemeClr val="tx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2"/>
              </a:solidFill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5CD3E5C6-1FD7-4A9E-A65F-282056577FB3}"/>
              </a:ext>
            </a:extLst>
          </p:cNvPr>
          <p:cNvCxnSpPr>
            <a:cxnSpLocks/>
          </p:cNvCxnSpPr>
          <p:nvPr userDrawn="1"/>
        </p:nvCxnSpPr>
        <p:spPr>
          <a:xfrm>
            <a:off x="0" y="729943"/>
            <a:ext cx="12192000" cy="0"/>
          </a:xfrm>
          <a:prstGeom prst="line">
            <a:avLst/>
          </a:prstGeom>
          <a:ln w="9525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D9DB920E-F5AB-4AF8-BFFC-D380A2D7FEAE}"/>
              </a:ext>
            </a:extLst>
          </p:cNvPr>
          <p:cNvCxnSpPr>
            <a:cxnSpLocks/>
          </p:cNvCxnSpPr>
          <p:nvPr userDrawn="1"/>
        </p:nvCxnSpPr>
        <p:spPr>
          <a:xfrm>
            <a:off x="0" y="6483710"/>
            <a:ext cx="12192000" cy="0"/>
          </a:xfrm>
          <a:prstGeom prst="line">
            <a:avLst/>
          </a:prstGeom>
          <a:ln w="9525">
            <a:solidFill>
              <a:schemeClr val="tx2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5FA801A9-B23D-4656-8AFA-3E413EDFA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3588" y="4536830"/>
            <a:ext cx="10664825" cy="601907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831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finale_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/>
          <p:cNvSpPr/>
          <p:nvPr userDrawn="1"/>
        </p:nvSpPr>
        <p:spPr>
          <a:xfrm rot="11483929">
            <a:off x="1293786" y="-5274490"/>
            <a:ext cx="10887270" cy="10887979"/>
          </a:xfrm>
          <a:prstGeom prst="ellipse">
            <a:avLst/>
          </a:prstGeom>
          <a:gradFill flip="none" rotWithShape="1">
            <a:gsLst>
              <a:gs pos="38000">
                <a:schemeClr val="tx1">
                  <a:lumMod val="0"/>
                  <a:lumOff val="100000"/>
                  <a:alpha val="0"/>
                </a:schemeClr>
              </a:gs>
              <a:gs pos="82000">
                <a:schemeClr val="accent3">
                  <a:alpha val="2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00" dirty="0">
              <a:latin typeface="Manrope" pitchFamily="2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216275" y="4295077"/>
            <a:ext cx="8640763" cy="1299008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Chiusura / Ringraziamenti</a:t>
            </a:r>
          </a:p>
        </p:txBody>
      </p:sp>
      <p:sp>
        <p:nvSpPr>
          <p:cNvPr id="6" name="Ovale 5"/>
          <p:cNvSpPr/>
          <p:nvPr userDrawn="1"/>
        </p:nvSpPr>
        <p:spPr>
          <a:xfrm>
            <a:off x="0" y="4295076"/>
            <a:ext cx="1284270" cy="1284270"/>
          </a:xfrm>
          <a:prstGeom prst="ellipse">
            <a:avLst/>
          </a:prstGeom>
          <a:noFill/>
          <a:ln w="9525"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diritto 6"/>
          <p:cNvCxnSpPr/>
          <p:nvPr userDrawn="1"/>
        </p:nvCxnSpPr>
        <p:spPr>
          <a:xfrm>
            <a:off x="0" y="4295076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/>
          <p:cNvCxnSpPr/>
          <p:nvPr userDrawn="1"/>
        </p:nvCxnSpPr>
        <p:spPr>
          <a:xfrm>
            <a:off x="0" y="5594084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 userDrawn="1"/>
        </p:nvCxnSpPr>
        <p:spPr>
          <a:xfrm flipV="1">
            <a:off x="1284270" y="1"/>
            <a:ext cx="0" cy="7099442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e 10"/>
          <p:cNvSpPr/>
          <p:nvPr userDrawn="1"/>
        </p:nvSpPr>
        <p:spPr>
          <a:xfrm rot="11483929">
            <a:off x="652366" y="5545716"/>
            <a:ext cx="10887270" cy="10887979"/>
          </a:xfrm>
          <a:prstGeom prst="ellipse">
            <a:avLst/>
          </a:prstGeom>
          <a:gradFill flip="none" rotWithShape="1">
            <a:gsLst>
              <a:gs pos="38000">
                <a:schemeClr val="tx1">
                  <a:lumMod val="0"/>
                  <a:lumOff val="100000"/>
                  <a:alpha val="0"/>
                </a:schemeClr>
              </a:gs>
              <a:gs pos="82000">
                <a:schemeClr val="accent3">
                  <a:alpha val="2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00" dirty="0">
              <a:latin typeface="Manrope" pitchFamily="2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finale_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216275" y="4295077"/>
            <a:ext cx="8640763" cy="1299008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Chiusura / Ringraziamenti</a:t>
            </a:r>
          </a:p>
        </p:txBody>
      </p:sp>
      <p:sp>
        <p:nvSpPr>
          <p:cNvPr id="6" name="Ovale 5"/>
          <p:cNvSpPr/>
          <p:nvPr userDrawn="1"/>
        </p:nvSpPr>
        <p:spPr>
          <a:xfrm>
            <a:off x="0" y="4295076"/>
            <a:ext cx="1284270" cy="1284270"/>
          </a:xfrm>
          <a:prstGeom prst="ellipse">
            <a:avLst/>
          </a:prstGeom>
          <a:noFill/>
          <a:ln w="9525"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diritto 6"/>
          <p:cNvCxnSpPr/>
          <p:nvPr userDrawn="1"/>
        </p:nvCxnSpPr>
        <p:spPr>
          <a:xfrm>
            <a:off x="0" y="4295076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/>
          <p:cNvCxnSpPr/>
          <p:nvPr userDrawn="1"/>
        </p:nvCxnSpPr>
        <p:spPr>
          <a:xfrm>
            <a:off x="0" y="5594084"/>
            <a:ext cx="12192000" cy="0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 userDrawn="1"/>
        </p:nvCxnSpPr>
        <p:spPr>
          <a:xfrm flipV="1">
            <a:off x="1284270" y="1"/>
            <a:ext cx="0" cy="7099442"/>
          </a:xfrm>
          <a:prstGeom prst="line">
            <a:avLst/>
          </a:prstGeom>
          <a:ln w="952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base_ test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4964" y="808073"/>
            <a:ext cx="8640000" cy="840083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7975-FB07-417F-9C09-53150D85BA7B}" type="datetime1">
              <a:rPr lang="it-IT" smtClean="0"/>
              <a:t>08/06/2025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3"/>
          </p:nvPr>
        </p:nvSpPr>
        <p:spPr>
          <a:xfrm>
            <a:off x="334963" y="2060575"/>
            <a:ext cx="8640000" cy="4429125"/>
          </a:xfrm>
        </p:spPr>
        <p:txBody>
          <a:bodyPr/>
          <a:lstStyle/>
          <a:p>
            <a:pPr lvl="0"/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base_ testo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4963" y="808073"/>
            <a:ext cx="11522075" cy="840083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0AE38-1C14-44C8-AC2F-1FBA568A967B}" type="datetime1">
              <a:rPr lang="it-IT" smtClean="0"/>
              <a:t>08/06/2025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3"/>
          </p:nvPr>
        </p:nvSpPr>
        <p:spPr>
          <a:xfrm>
            <a:off x="334963" y="2060575"/>
            <a:ext cx="5330113" cy="4429125"/>
          </a:xfrm>
        </p:spPr>
        <p:txBody>
          <a:bodyPr/>
          <a:lstStyle/>
          <a:p>
            <a:pPr lvl="0"/>
            <a:endParaRPr lang="it-IT" dirty="0"/>
          </a:p>
        </p:txBody>
      </p:sp>
      <p:sp>
        <p:nvSpPr>
          <p:cNvPr id="10" name="Segnaposto testo 6"/>
          <p:cNvSpPr>
            <a:spLocks noGrp="1"/>
          </p:cNvSpPr>
          <p:nvPr>
            <p:ph type="body" sz="quarter" idx="14"/>
          </p:nvPr>
        </p:nvSpPr>
        <p:spPr>
          <a:xfrm>
            <a:off x="6253549" y="2060575"/>
            <a:ext cx="5330113" cy="4429125"/>
          </a:xfrm>
        </p:spPr>
        <p:txBody>
          <a:bodyPr/>
          <a:lstStyle/>
          <a:p>
            <a:pPr lvl="0"/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34963" y="808073"/>
            <a:ext cx="11522075" cy="8400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34963" y="2060575"/>
            <a:ext cx="11522075" cy="4429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0"/>
            <a:r>
              <a:rPr lang="it-IT" dirty="0"/>
              <a:t>Secondo livello</a:t>
            </a:r>
          </a:p>
          <a:p>
            <a:pPr lvl="0"/>
            <a:r>
              <a:rPr lang="it-IT" dirty="0"/>
              <a:t>Terzo livello</a:t>
            </a:r>
          </a:p>
          <a:p>
            <a:pPr lvl="0"/>
            <a:r>
              <a:rPr lang="it-IT" dirty="0"/>
              <a:t>Quarto livello</a:t>
            </a:r>
          </a:p>
          <a:p>
            <a:pPr lvl="0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34964" y="39688"/>
            <a:ext cx="2383298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00D2692-4D03-42F5-A685-582C3BF9476A}" type="datetime1">
              <a:rPr lang="it-IT" smtClean="0"/>
              <a:t>08/06/2025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216275" y="39688"/>
            <a:ext cx="411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814538" y="39688"/>
            <a:ext cx="10425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35EEA2-8D42-4D46-95A6-66E65FDC5EB1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lang="it-IT" sz="16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lang="it-IT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lang="it-IT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lang="it-IT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lang="it-IT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34963" y="808073"/>
            <a:ext cx="11522075" cy="84008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34963" y="2060575"/>
            <a:ext cx="11522075" cy="44291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lang="it-IT" sz="1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lang="it-IT" sz="1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lang="it-IT" sz="14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lang="it-IT" sz="14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lang="it-IT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93F0EDA-05BE-4DD7-962F-394BE0791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08073"/>
            <a:ext cx="11522075" cy="8400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F0C82C2-529C-45CC-B0FD-8E1A68BA4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2060575"/>
            <a:ext cx="11522075" cy="4429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0"/>
            <a:r>
              <a:rPr lang="it-IT" dirty="0"/>
              <a:t>Secondo livello</a:t>
            </a:r>
          </a:p>
          <a:p>
            <a:pPr lvl="0"/>
            <a:r>
              <a:rPr lang="it-IT" dirty="0"/>
              <a:t>Terzo livello</a:t>
            </a:r>
          </a:p>
          <a:p>
            <a:pPr lvl="0"/>
            <a:r>
              <a:rPr lang="it-IT" dirty="0"/>
              <a:t>Quarto livello</a:t>
            </a:r>
          </a:p>
          <a:p>
            <a:pPr lvl="0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0DE2DC-DBA6-437E-BB4E-13D6007AE7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4964" y="39688"/>
            <a:ext cx="2383298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00D2692-4D03-42F5-A685-582C3BF9476A}" type="datetime1">
              <a:rPr lang="it-IT" smtClean="0"/>
              <a:t>08/06/2025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393C94-ABEE-455B-B13B-0EB6402D37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6275" y="39688"/>
            <a:ext cx="411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/>
              <a:t>Titolo (inserire dal Tab Inserisci &gt; intestazione &gt; applica a tutte)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960919-4893-43E8-BAF3-C8C59F419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4538" y="39688"/>
            <a:ext cx="10425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35EEA2-8D42-4D46-95A6-66E65FDC5EB1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621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lang="it-IT" sz="16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lang="it-IT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lang="it-IT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lang="it-IT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lang="it-IT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69">
          <p15:clr>
            <a:srgbClr val="F26B43"/>
          </p15:clr>
        </p15:guide>
        <p15:guide id="2" pos="211">
          <p15:clr>
            <a:srgbClr val="F26B43"/>
          </p15:clr>
        </p15:guide>
        <p15:guide id="3" pos="2026">
          <p15:clr>
            <a:srgbClr val="F26B43"/>
          </p15:clr>
        </p15:guide>
        <p15:guide id="4" pos="1799">
          <p15:clr>
            <a:srgbClr val="F26B43"/>
          </p15:clr>
        </p15:guide>
        <p15:guide id="5" orient="horz" pos="1298">
          <p15:clr>
            <a:srgbClr val="F26B43"/>
          </p15:clr>
        </p15:guide>
        <p15:guide id="6" orient="horz" pos="4088">
          <p15:clr>
            <a:srgbClr val="F26B43"/>
          </p15:clr>
        </p15:guide>
        <p15:guide id="7" orient="horz" pos="255">
          <p15:clr>
            <a:srgbClr val="F26B43"/>
          </p15:clr>
        </p15:guide>
        <p15:guide id="8" orient="horz" pos="981">
          <p15:clr>
            <a:srgbClr val="F26B43"/>
          </p15:clr>
        </p15:guide>
        <p15:guide id="9" orient="horz" pos="504">
          <p15:clr>
            <a:srgbClr val="F26B43"/>
          </p15:clr>
        </p15:guide>
        <p15:guide id="10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5" Type="http://schemas.openxmlformats.org/officeDocument/2006/relationships/image" Target="../media/image8.emf"/><Relationship Id="rId4" Type="http://schemas.openxmlformats.org/officeDocument/2006/relationships/package" Target="../embeddings/Microsoft_Visio___.vsd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10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AA645-9FF5-5BFB-A423-E47B93FC7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建筑的设计&#10;&#10;AI 生成的内容可能不正确。">
            <a:extLst>
              <a:ext uri="{FF2B5EF4-FFF2-40B4-BE49-F238E27FC236}">
                <a16:creationId xmlns:a16="http://schemas.microsoft.com/office/drawing/2014/main" id="{ACD7B168-6E53-D426-0279-3CA8EAE86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" y="0"/>
            <a:ext cx="12198778" cy="6858000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4905FDE-6FFF-EFE3-306E-EDF743A81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4538" y="39688"/>
            <a:ext cx="10425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5EEA2-8D42-4D46-95A6-66E65FDC5EB1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Manrop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Manrope"/>
              <a:ea typeface="+mn-ea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5D4FD88-1546-18CF-58F1-8313C5BB5772}"/>
              </a:ext>
            </a:extLst>
          </p:cNvPr>
          <p:cNvSpPr/>
          <p:nvPr/>
        </p:nvSpPr>
        <p:spPr>
          <a:xfrm>
            <a:off x="0" y="0"/>
            <a:ext cx="12191671" cy="6858000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69000">
                <a:srgbClr val="FFFFFF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itolo 2">
            <a:extLst>
              <a:ext uri="{FF2B5EF4-FFF2-40B4-BE49-F238E27FC236}">
                <a16:creationId xmlns:a16="http://schemas.microsoft.com/office/drawing/2014/main" id="{FEAB3882-D04F-8FF4-2BE6-AE074E5B2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56" y="1744828"/>
            <a:ext cx="11762356" cy="1194315"/>
          </a:xfrm>
        </p:spPr>
        <p:txBody>
          <a:bodyPr/>
          <a:lstStyle/>
          <a:p>
            <a:pPr algn="l"/>
            <a:r>
              <a:rPr lang="en-US" sz="4000" b="1" i="0" dirty="0">
                <a:solidFill>
                  <a:schemeClr val="accent5">
                    <a:lumMod val="50000"/>
                  </a:schemeClr>
                </a:solidFill>
                <a:effectLst/>
                <a:latin typeface="Encode Sans"/>
              </a:rPr>
              <a:t>Satellite-Based Damage Identification by Distributed Displacement </a:t>
            </a:r>
            <a:r>
              <a:rPr lang="en-US" sz="4000" b="1" i="0">
                <a:solidFill>
                  <a:schemeClr val="accent5">
                    <a:lumMod val="50000"/>
                  </a:schemeClr>
                </a:solidFill>
                <a:effectLst/>
                <a:latin typeface="Encode Sans"/>
              </a:rPr>
              <a:t>Responses from SAR </a:t>
            </a:r>
            <a:r>
              <a:rPr lang="en-US" sz="4000" b="1" i="0" dirty="0">
                <a:solidFill>
                  <a:schemeClr val="accent5">
                    <a:lumMod val="50000"/>
                  </a:schemeClr>
                </a:solidFill>
                <a:effectLst/>
                <a:latin typeface="Encode Sans"/>
              </a:rPr>
              <a:t>Images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920E4CE-8CF5-5640-BA11-6906B41A1B40}"/>
              </a:ext>
            </a:extLst>
          </p:cNvPr>
          <p:cNvSpPr txBox="1"/>
          <p:nvPr/>
        </p:nvSpPr>
        <p:spPr>
          <a:xfrm>
            <a:off x="311457" y="3597255"/>
            <a:ext cx="11118544" cy="1704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altLang="it-IT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</a:t>
            </a:r>
            <a:r>
              <a:rPr lang="en-US" altLang="zh-CN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it-IT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Wen Gao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altLang="it-IT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Supervisor: </a:t>
            </a:r>
            <a:r>
              <a:rPr lang="en-US" altLang="it-IT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Prof. Alireza Entezami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altLang="it-IT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Affiliation: </a:t>
            </a:r>
            <a:r>
              <a:rPr lang="en-US" altLang="zh-CN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and Environmental Engineering, Politecnico di Milano, Milan, Italy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altLang="it-IT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Date: 1</a:t>
            </a:r>
            <a:r>
              <a:rPr lang="en-US" altLang="zh-CN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it-IT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/06/2025 </a:t>
            </a:r>
            <a:endParaRPr lang="en-US" altLang="it-IT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2714BA0-DB5C-BBBB-339A-722D1E3E9B49}"/>
              </a:ext>
            </a:extLst>
          </p:cNvPr>
          <p:cNvSpPr txBox="1"/>
          <p:nvPr/>
        </p:nvSpPr>
        <p:spPr>
          <a:xfrm>
            <a:off x="311456" y="610100"/>
            <a:ext cx="10149432" cy="35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i="0" dirty="0">
                <a:solidFill>
                  <a:srgbClr val="32333C"/>
                </a:solidFill>
                <a:effectLst/>
                <a:latin typeface="Encode Sans"/>
              </a:rPr>
              <a:t>2nd Olympiad in Engineering Science – </a:t>
            </a:r>
            <a:r>
              <a:rPr lang="en-US" sz="2000" b="1" dirty="0"/>
              <a:t>OES 2025</a:t>
            </a:r>
          </a:p>
        </p:txBody>
      </p:sp>
      <p:pic>
        <p:nvPicPr>
          <p:cNvPr id="13" name="图片 12" descr="图形用户界面, 应用程序&#10;&#10;AI 生成的内容可能不正确。">
            <a:extLst>
              <a:ext uri="{FF2B5EF4-FFF2-40B4-BE49-F238E27FC236}">
                <a16:creationId xmlns:a16="http://schemas.microsoft.com/office/drawing/2014/main" id="{F53480C2-7548-912A-B18D-A763A488F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56" y="5609677"/>
            <a:ext cx="2381582" cy="10764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6D7707C-3E53-9659-45AE-CDFCDAEE2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165" y="5609677"/>
            <a:ext cx="2942630" cy="107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68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5188E2-6BAE-4664-BB29-8EF9380EB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12652"/>
            <a:ext cx="11522075" cy="840083"/>
          </a:xfrm>
        </p:spPr>
        <p:txBody>
          <a:bodyPr/>
          <a:lstStyle/>
          <a:p>
            <a:r>
              <a:rPr lang="en-US" noProof="0" dirty="0"/>
              <a:t>Contents 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C7DCA3C-1619-4B86-9806-D597393EB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6274" y="39688"/>
            <a:ext cx="6336537" cy="365125"/>
          </a:xfrm>
        </p:spPr>
        <p:txBody>
          <a:bodyPr/>
          <a:lstStyle/>
          <a:p>
            <a:pPr algn="ctr"/>
            <a:r>
              <a:rPr lang="en-US" dirty="0"/>
              <a:t>Satellite-Based Damage Identification by Distributed Displacement Responses from SAR Images </a:t>
            </a:r>
            <a:r>
              <a:rPr lang="it-IT" dirty="0"/>
              <a:t>– Wen Gao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2A2D0FD-B051-48A0-93B5-6A57326A2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4538" y="39688"/>
            <a:ext cx="10425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5EEA2-8D42-4D46-95A6-66E65FDC5EB1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Manrop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Manrope"/>
              <a:ea typeface="+mn-ea"/>
              <a:cs typeface="+mn-cs"/>
            </a:endParaRP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C329410B-3C90-4D6B-86BA-F8ACF74951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0725" y="3054988"/>
            <a:ext cx="2739545" cy="332803"/>
          </a:xfrm>
        </p:spPr>
        <p:txBody>
          <a:bodyPr>
            <a:noAutofit/>
          </a:bodyPr>
          <a:lstStyle/>
          <a:p>
            <a:r>
              <a:rPr lang="en-US" noProof="0" dirty="0"/>
              <a:t>Research Background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6D9870DE-C812-4555-80E4-7AE44C70A6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00127" y="3054988"/>
            <a:ext cx="1890653" cy="332803"/>
          </a:xfrm>
        </p:spPr>
        <p:txBody>
          <a:bodyPr>
            <a:normAutofit/>
          </a:bodyPr>
          <a:lstStyle/>
          <a:p>
            <a:r>
              <a:rPr lang="en-US" noProof="0" dirty="0"/>
              <a:t>Methodology</a:t>
            </a:r>
          </a:p>
          <a:p>
            <a:endParaRPr lang="en-US" noProof="0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14567687-E1FB-461E-AA74-E2EDE8678E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71528" y="3054988"/>
            <a:ext cx="2639608" cy="332803"/>
          </a:xfrm>
        </p:spPr>
        <p:txBody>
          <a:bodyPr>
            <a:noAutofit/>
          </a:bodyPr>
          <a:lstStyle/>
          <a:p>
            <a:r>
              <a:rPr lang="en-US" noProof="0" dirty="0"/>
              <a:t>Research Results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26B13018-96DA-49B6-82A3-51D4F73673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0725" y="3736780"/>
            <a:ext cx="2919061" cy="1876932"/>
          </a:xfrm>
        </p:spPr>
        <p:txBody>
          <a:bodyPr vert="horz" lIns="0" tIns="0" rIns="0" bIns="0" rtlCol="0">
            <a:normAutofit/>
          </a:bodyPr>
          <a:lstStyle/>
          <a:p>
            <a:pPr marL="285750" indent="-285750" defTabSz="720000">
              <a:buChar char="•"/>
            </a:pPr>
            <a:r>
              <a:rPr lang="en-US" altLang="zh-CN" dirty="0"/>
              <a:t>Traditional SHM pain points</a:t>
            </a:r>
          </a:p>
          <a:p>
            <a:pPr marL="285750" indent="-285750" defTabSz="720000">
              <a:buChar char="•"/>
            </a:pPr>
            <a:r>
              <a:rPr lang="en-US" dirty="0"/>
              <a:t>Advantages of SAR technology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24B6477F-52E4-4CB6-9615-6B6C2313DF5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 rot="16200000">
            <a:off x="527469" y="2115912"/>
            <a:ext cx="776376" cy="665702"/>
          </a:xfrm>
        </p:spPr>
        <p:txBody>
          <a:bodyPr/>
          <a:lstStyle/>
          <a:p>
            <a:r>
              <a:rPr lang="en-US" noProof="0" dirty="0"/>
              <a:t>01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F1C60E62-88AE-4D98-BC7C-06BA71DE38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 rot="16200000">
            <a:off x="4525508" y="2115912"/>
            <a:ext cx="776376" cy="665702"/>
          </a:xfrm>
        </p:spPr>
        <p:txBody>
          <a:bodyPr/>
          <a:lstStyle/>
          <a:p>
            <a:r>
              <a:rPr lang="en-US" noProof="0" dirty="0"/>
              <a:t>02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C50E0F8E-19D4-4157-9C83-43DEC2DCDF1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 rot="16200000">
            <a:off x="8524213" y="2115912"/>
            <a:ext cx="776376" cy="665702"/>
          </a:xfrm>
        </p:spPr>
        <p:txBody>
          <a:bodyPr/>
          <a:lstStyle/>
          <a:p>
            <a:r>
              <a:rPr lang="en-US" noProof="0" dirty="0"/>
              <a:t>03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ED534C6-CBE1-423A-B921-31834D4393B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700126" y="3736780"/>
            <a:ext cx="3436168" cy="1876932"/>
          </a:xfrm>
        </p:spPr>
        <p:txBody>
          <a:bodyPr/>
          <a:lstStyle/>
          <a:p>
            <a:pPr marL="285750" indent="-285750" defTabSz="720000">
              <a:buFont typeface="Arial" panose="020B0604020202020204" pitchFamily="34" charset="0"/>
              <a:buChar char="•"/>
            </a:pPr>
            <a:r>
              <a:rPr lang="en-US" noProof="0" dirty="0"/>
              <a:t>Displacement </a:t>
            </a:r>
            <a:r>
              <a:rPr lang="en-US" altLang="zh-CN" noProof="0" dirty="0"/>
              <a:t>d</a:t>
            </a:r>
            <a:r>
              <a:rPr lang="en-US" noProof="0" dirty="0"/>
              <a:t>ata </a:t>
            </a:r>
            <a:r>
              <a:rPr lang="en-US" altLang="zh-CN" noProof="0" dirty="0"/>
              <a:t>a</a:t>
            </a:r>
            <a:r>
              <a:rPr lang="en-US" noProof="0" dirty="0"/>
              <a:t>cquisition</a:t>
            </a:r>
          </a:p>
          <a:p>
            <a:pPr marL="285750" indent="-285750" defTabSz="720000">
              <a:buFont typeface="Arial" panose="020B0604020202020204" pitchFamily="34" charset="0"/>
              <a:buChar char="•"/>
            </a:pPr>
            <a:r>
              <a:rPr lang="en-US" noProof="0" dirty="0"/>
              <a:t>Anomaly detection model</a:t>
            </a:r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19F4B322-B8F5-465E-B0CE-CD1D7F4B56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671528" y="3736780"/>
            <a:ext cx="3092200" cy="1876932"/>
          </a:xfrm>
        </p:spPr>
        <p:txBody>
          <a:bodyPr vert="horz" lIns="0" tIns="0" rIns="0" bIns="0" rtlCol="0">
            <a:normAutofit/>
          </a:bodyPr>
          <a:lstStyle/>
          <a:p>
            <a:pPr marL="285750" indent="-285750" defTabSz="720000">
              <a:buChar char="•"/>
            </a:pPr>
            <a:r>
              <a:rPr lang="en-US" dirty="0"/>
              <a:t>Temporal displacement analysis</a:t>
            </a:r>
          </a:p>
          <a:p>
            <a:pPr marL="285750" indent="-285750" defTabSz="720000">
              <a:buChar char="•"/>
            </a:pPr>
            <a:r>
              <a:rPr lang="en-US" dirty="0"/>
              <a:t>Damage localization results</a:t>
            </a:r>
          </a:p>
          <a:p>
            <a:pPr defTabSz="7200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080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4964" y="531849"/>
            <a:ext cx="8640000" cy="365126"/>
          </a:xfrm>
        </p:spPr>
        <p:txBody>
          <a:bodyPr/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Research Background</a:t>
            </a:r>
            <a:br>
              <a:rPr lang="en-US" altLang="zh-CN" dirty="0"/>
            </a:b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37F19-DAD1-4151-8E5E-136AE907C18E}" type="datetime1">
              <a:rPr lang="it-IT" smtClean="0"/>
              <a:t>08/06/2025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3</a:t>
            </a:fld>
            <a:endParaRPr lang="it-IT" dirty="0"/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8A6B3375-FF3C-5089-9286-B85C659F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6274" y="11695"/>
            <a:ext cx="6336537" cy="365125"/>
          </a:xfrm>
        </p:spPr>
        <p:txBody>
          <a:bodyPr/>
          <a:lstStyle/>
          <a:p>
            <a:pPr algn="ctr"/>
            <a:r>
              <a:rPr lang="en-US" dirty="0"/>
              <a:t>Satellite-Based Damage Identification by Distributed Displacement Responses from SAR Images </a:t>
            </a:r>
            <a:r>
              <a:rPr lang="it-IT" dirty="0"/>
              <a:t>– Wen Gao</a:t>
            </a: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6C483559-4D34-A95A-0F4C-171C4BF2BDBD}"/>
              </a:ext>
            </a:extLst>
          </p:cNvPr>
          <p:cNvGrpSpPr/>
          <p:nvPr/>
        </p:nvGrpSpPr>
        <p:grpSpPr>
          <a:xfrm>
            <a:off x="77693" y="943297"/>
            <a:ext cx="5001209" cy="2020957"/>
            <a:chOff x="77693" y="943297"/>
            <a:chExt cx="5001209" cy="2020957"/>
          </a:xfrm>
        </p:grpSpPr>
        <p:sp>
          <p:nvSpPr>
            <p:cNvPr id="20" name="文本框 19"/>
            <p:cNvSpPr txBox="1"/>
            <p:nvPr/>
          </p:nvSpPr>
          <p:spPr>
            <a:xfrm>
              <a:off x="598869" y="1870839"/>
              <a:ext cx="3742515" cy="369332"/>
            </a:xfrm>
            <a:prstGeom prst="rect">
              <a:avLst/>
            </a:prstGeom>
            <a:solidFill>
              <a:srgbClr val="DCD2F2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285750" indent="-285750">
                <a:buFont typeface="Wingdings" panose="05000000000000000000" pitchFamily="2" charset="2"/>
                <a:buChar char="l"/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indent="0" algn="ctr">
                <a:buNone/>
              </a:pPr>
              <a:r>
                <a:rPr lang="en-US" altLang="zh-CN" dirty="0">
                  <a:latin typeface="+mn-lt"/>
                </a:rPr>
                <a:t>Rely on precise numerical models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4FE45413-2671-074E-01A9-1FC95EC1BEDF}"/>
                </a:ext>
              </a:extLst>
            </p:cNvPr>
            <p:cNvSpPr txBox="1"/>
            <p:nvPr/>
          </p:nvSpPr>
          <p:spPr>
            <a:xfrm>
              <a:off x="183380" y="1480883"/>
              <a:ext cx="33692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en-US" altLang="zh-CN" sz="2000" b="1" dirty="0">
                  <a:solidFill>
                    <a:schemeClr val="accent5">
                      <a:lumMod val="75000"/>
                    </a:schemeClr>
                  </a:solidFill>
                </a:rPr>
                <a:t>Model-driven method:</a:t>
              </a:r>
              <a:endParaRPr lang="zh-CN" alt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3A2BFA69-B058-B624-ED20-8BA6CDBC3A31}"/>
                </a:ext>
              </a:extLst>
            </p:cNvPr>
            <p:cNvSpPr txBox="1"/>
            <p:nvPr/>
          </p:nvSpPr>
          <p:spPr>
            <a:xfrm>
              <a:off x="77693" y="2594922"/>
              <a:ext cx="5001209" cy="369332"/>
            </a:xfrm>
            <a:prstGeom prst="rect">
              <a:avLst/>
            </a:prstGeom>
            <a:solidFill>
              <a:srgbClr val="DCD2F2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285750" indent="-285750">
                <a:buFont typeface="Wingdings" panose="05000000000000000000" pitchFamily="2" charset="2"/>
                <a:buChar char="l"/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indent="0" algn="ctr">
                <a:buNone/>
              </a:pPr>
              <a:r>
                <a:rPr lang="en-US" altLang="zh-CN" dirty="0">
                  <a:latin typeface="+mn-lt"/>
                </a:rPr>
                <a:t>High computational cost and difficult to scale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B5B20C83-1BB3-7979-DEDD-7B5B1758C8A2}"/>
                </a:ext>
              </a:extLst>
            </p:cNvPr>
            <p:cNvSpPr txBox="1"/>
            <p:nvPr/>
          </p:nvSpPr>
          <p:spPr>
            <a:xfrm>
              <a:off x="441585" y="943297"/>
              <a:ext cx="3642166" cy="44267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/>
                <a:t>Traditional SHM pain points</a:t>
              </a:r>
              <a:endParaRPr lang="zh-CN" altLang="en-US" sz="2000" b="1" dirty="0"/>
            </a:p>
          </p:txBody>
        </p:sp>
        <p:sp>
          <p:nvSpPr>
            <p:cNvPr id="39" name="箭头: 下 38">
              <a:extLst>
                <a:ext uri="{FF2B5EF4-FFF2-40B4-BE49-F238E27FC236}">
                  <a16:creationId xmlns:a16="http://schemas.microsoft.com/office/drawing/2014/main" id="{5DDDEF45-124D-0010-DB02-72B5A9D262AB}"/>
                </a:ext>
              </a:extLst>
            </p:cNvPr>
            <p:cNvSpPr/>
            <p:nvPr/>
          </p:nvSpPr>
          <p:spPr>
            <a:xfrm>
              <a:off x="2285995" y="2239317"/>
              <a:ext cx="214604" cy="348119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CD444B93-0EB2-2758-A8ED-A90D2D8796AC}"/>
              </a:ext>
            </a:extLst>
          </p:cNvPr>
          <p:cNvGrpSpPr/>
          <p:nvPr/>
        </p:nvGrpSpPr>
        <p:grpSpPr>
          <a:xfrm>
            <a:off x="77691" y="3106400"/>
            <a:ext cx="4784869" cy="3757044"/>
            <a:chOff x="77691" y="3106400"/>
            <a:chExt cx="4784869" cy="3757044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F10288FA-4805-DF8F-3A07-3F147FD33070}"/>
                </a:ext>
              </a:extLst>
            </p:cNvPr>
            <p:cNvSpPr txBox="1"/>
            <p:nvPr/>
          </p:nvSpPr>
          <p:spPr>
            <a:xfrm>
              <a:off x="183379" y="3106400"/>
              <a:ext cx="33692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en-US" altLang="zh-CN" sz="2000" b="1" dirty="0">
                  <a:solidFill>
                    <a:schemeClr val="accent5">
                      <a:lumMod val="75000"/>
                    </a:schemeClr>
                  </a:solidFill>
                </a:rPr>
                <a:t>data-driven method:</a:t>
              </a:r>
              <a:endParaRPr lang="zh-CN" alt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A4C5A559-CD28-F310-DFDB-83BB1C1EBA61}"/>
                </a:ext>
              </a:extLst>
            </p:cNvPr>
            <p:cNvSpPr txBox="1"/>
            <p:nvPr/>
          </p:nvSpPr>
          <p:spPr>
            <a:xfrm>
              <a:off x="522039" y="3494972"/>
              <a:ext cx="3742515" cy="369332"/>
            </a:xfrm>
            <a:prstGeom prst="rect">
              <a:avLst/>
            </a:prstGeom>
            <a:solidFill>
              <a:srgbClr val="DCD2F2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285750" indent="-285750">
                <a:buFont typeface="Wingdings" panose="05000000000000000000" pitchFamily="2" charset="2"/>
                <a:buChar char="l"/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indent="0" algn="ctr">
                <a:buNone/>
              </a:pPr>
              <a:r>
                <a:rPr lang="en-US" altLang="zh-CN" dirty="0">
                  <a:latin typeface="+mn-lt"/>
                </a:rPr>
                <a:t>Need for dense sensor networks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985029CB-48A2-0DE2-E0BC-1613287CCBAA}"/>
                </a:ext>
              </a:extLst>
            </p:cNvPr>
            <p:cNvSpPr txBox="1"/>
            <p:nvPr/>
          </p:nvSpPr>
          <p:spPr>
            <a:xfrm>
              <a:off x="77691" y="4235650"/>
              <a:ext cx="4784869" cy="369332"/>
            </a:xfrm>
            <a:prstGeom prst="rect">
              <a:avLst/>
            </a:prstGeom>
            <a:solidFill>
              <a:srgbClr val="DCD2F2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285750" indent="-285750">
                <a:buFont typeface="Wingdings" panose="05000000000000000000" pitchFamily="2" charset="2"/>
                <a:buChar char="l"/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indent="0" algn="ctr">
                <a:buNone/>
              </a:pPr>
              <a:r>
                <a:rPr lang="en-US" altLang="zh-CN" dirty="0">
                  <a:latin typeface="+mn-lt"/>
                </a:rPr>
                <a:t>Expensive to deploy, monitoring blind spots </a:t>
              </a:r>
            </a:p>
          </p:txBody>
        </p:sp>
        <p:graphicFrame>
          <p:nvGraphicFramePr>
            <p:cNvPr id="37" name="对象 36">
              <a:extLst>
                <a:ext uri="{FF2B5EF4-FFF2-40B4-BE49-F238E27FC236}">
                  <a16:creationId xmlns:a16="http://schemas.microsoft.com/office/drawing/2014/main" id="{E90083DC-2467-6AE4-C486-BF629FF8253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0263300"/>
                </p:ext>
              </p:extLst>
            </p:nvPr>
          </p:nvGraphicFramePr>
          <p:xfrm>
            <a:off x="773290" y="4656031"/>
            <a:ext cx="3473287" cy="2207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4" imgW="2278345" imgH="1447816" progId="Visio.Drawing.15">
                    <p:embed/>
                  </p:oleObj>
                </mc:Choice>
                <mc:Fallback>
                  <p:oleObj name="Visio" r:id="rId4" imgW="2278345" imgH="1447816" progId="Visio.Drawing.15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73290" y="4656031"/>
                          <a:ext cx="3473287" cy="22074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箭头: 下 39">
              <a:extLst>
                <a:ext uri="{FF2B5EF4-FFF2-40B4-BE49-F238E27FC236}">
                  <a16:creationId xmlns:a16="http://schemas.microsoft.com/office/drawing/2014/main" id="{67FF5E5A-BC22-F1D2-0A12-2B8B4DA29955}"/>
                </a:ext>
              </a:extLst>
            </p:cNvPr>
            <p:cNvSpPr/>
            <p:nvPr/>
          </p:nvSpPr>
          <p:spPr>
            <a:xfrm>
              <a:off x="2262668" y="3871249"/>
              <a:ext cx="214604" cy="348119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CE186EAA-CE4D-0002-AB61-94969C4F7AAE}"/>
              </a:ext>
            </a:extLst>
          </p:cNvPr>
          <p:cNvGrpSpPr/>
          <p:nvPr/>
        </p:nvGrpSpPr>
        <p:grpSpPr>
          <a:xfrm>
            <a:off x="5123655" y="943297"/>
            <a:ext cx="6998969" cy="2390289"/>
            <a:chOff x="5123655" y="943297"/>
            <a:chExt cx="6998969" cy="2390289"/>
          </a:xfrm>
        </p:grpSpPr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318428C8-C6BD-E434-6656-2CABE02D633F}"/>
                </a:ext>
              </a:extLst>
            </p:cNvPr>
            <p:cNvSpPr txBox="1"/>
            <p:nvPr/>
          </p:nvSpPr>
          <p:spPr>
            <a:xfrm>
              <a:off x="5123655" y="943297"/>
              <a:ext cx="6998969" cy="44267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/>
                <a:t>Advantages and challenges of satellite remote sensing</a:t>
              </a:r>
              <a:endParaRPr lang="zh-CN" altLang="en-US" sz="2000" b="1" dirty="0"/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04093050-C203-8474-6088-10D07E304BCE}"/>
                </a:ext>
              </a:extLst>
            </p:cNvPr>
            <p:cNvSpPr txBox="1"/>
            <p:nvPr/>
          </p:nvSpPr>
          <p:spPr>
            <a:xfrm>
              <a:off x="5605675" y="1494862"/>
              <a:ext cx="33692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p"/>
              </a:pPr>
              <a:r>
                <a:rPr lang="en-US" altLang="zh-CN" sz="2000" b="1" dirty="0">
                  <a:solidFill>
                    <a:schemeClr val="accent5">
                      <a:lumMod val="75000"/>
                    </a:schemeClr>
                  </a:solidFill>
                </a:rPr>
                <a:t>SAR technology:</a:t>
              </a:r>
              <a:endParaRPr lang="zh-CN" alt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DB03B99C-3207-A043-433D-2873A2BED3FC}"/>
                </a:ext>
              </a:extLst>
            </p:cNvPr>
            <p:cNvSpPr txBox="1"/>
            <p:nvPr/>
          </p:nvSpPr>
          <p:spPr>
            <a:xfrm>
              <a:off x="6601903" y="1966257"/>
              <a:ext cx="3679717" cy="646331"/>
            </a:xfrm>
            <a:prstGeom prst="rect">
              <a:avLst/>
            </a:prstGeom>
            <a:solidFill>
              <a:srgbClr val="DCD2F2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285750" indent="-285750">
                <a:buFont typeface="Wingdings" panose="05000000000000000000" pitchFamily="2" charset="2"/>
                <a:buChar char="l"/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indent="0" algn="ctr">
                <a:buNone/>
              </a:pPr>
              <a:r>
                <a:rPr lang="en-US" altLang="zh-CN" dirty="0">
                  <a:latin typeface="+mn-lt"/>
                </a:rPr>
                <a:t> Penetrate clouds, allowing for imaging in all weather conditions</a:t>
              </a: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AFAEC564-0BBC-3980-6FF6-B43768996DC3}"/>
                </a:ext>
              </a:extLst>
            </p:cNvPr>
            <p:cNvSpPr txBox="1"/>
            <p:nvPr/>
          </p:nvSpPr>
          <p:spPr>
            <a:xfrm>
              <a:off x="6619852" y="2964254"/>
              <a:ext cx="3643821" cy="369332"/>
            </a:xfrm>
            <a:prstGeom prst="rect">
              <a:avLst/>
            </a:prstGeom>
            <a:solidFill>
              <a:srgbClr val="DCD2F2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285750" indent="-285750">
                <a:buFont typeface="Wingdings" panose="05000000000000000000" pitchFamily="2" charset="2"/>
                <a:buChar char="l"/>
                <a:defRPr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indent="0" algn="ctr">
                <a:buNone/>
              </a:pPr>
              <a:r>
                <a:rPr lang="en-US" altLang="zh-CN" dirty="0">
                  <a:latin typeface="+mn-lt"/>
                </a:rPr>
                <a:t>Continuous monitoring capacity</a:t>
              </a:r>
            </a:p>
          </p:txBody>
        </p:sp>
        <p:sp>
          <p:nvSpPr>
            <p:cNvPr id="45" name="箭头: 下 44">
              <a:extLst>
                <a:ext uri="{FF2B5EF4-FFF2-40B4-BE49-F238E27FC236}">
                  <a16:creationId xmlns:a16="http://schemas.microsoft.com/office/drawing/2014/main" id="{7AB7597C-E4F5-938A-D41E-FDD755A20F0C}"/>
                </a:ext>
              </a:extLst>
            </p:cNvPr>
            <p:cNvSpPr/>
            <p:nvPr/>
          </p:nvSpPr>
          <p:spPr>
            <a:xfrm>
              <a:off x="8410188" y="2624531"/>
              <a:ext cx="214604" cy="348119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0CD8E9F4-705A-9559-B175-901C9858C124}"/>
              </a:ext>
            </a:extLst>
          </p:cNvPr>
          <p:cNvGrpSpPr/>
          <p:nvPr/>
        </p:nvGrpSpPr>
        <p:grpSpPr>
          <a:xfrm>
            <a:off x="5605675" y="3645198"/>
            <a:ext cx="6508634" cy="969547"/>
            <a:chOff x="5605675" y="3645198"/>
            <a:chExt cx="6508634" cy="969547"/>
          </a:xfrm>
        </p:grpSpPr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30C777FF-CE69-AF57-C34E-5602B088F704}"/>
                </a:ext>
              </a:extLst>
            </p:cNvPr>
            <p:cNvSpPr txBox="1"/>
            <p:nvPr/>
          </p:nvSpPr>
          <p:spPr>
            <a:xfrm>
              <a:off x="5605675" y="3645198"/>
              <a:ext cx="27358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285750" indent="-285750">
                <a:buFont typeface="Wingdings" panose="05000000000000000000" pitchFamily="2" charset="2"/>
                <a:buChar char="p"/>
                <a:defRPr sz="2000" b="1">
                  <a:solidFill>
                    <a:schemeClr val="accent5">
                      <a:lumMod val="75000"/>
                    </a:schemeClr>
                  </a:solidFill>
                </a:defRPr>
              </a:lvl1pPr>
            </a:lstStyle>
            <a:p>
              <a:r>
                <a:rPr lang="en-US" altLang="zh-CN" dirty="0"/>
                <a:t>C</a:t>
              </a:r>
              <a:r>
                <a:rPr lang="zh-CN" altLang="en-US" dirty="0"/>
                <a:t>ore problem</a:t>
              </a:r>
              <a:r>
                <a:rPr lang="en-US" altLang="zh-CN" dirty="0"/>
                <a:t>:</a:t>
              </a:r>
              <a:endParaRPr lang="zh-CN" altLang="en-US" dirty="0"/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01B2D560-80F5-7B01-1490-50D4A0AECD53}"/>
                </a:ext>
              </a:extLst>
            </p:cNvPr>
            <p:cNvSpPr txBox="1"/>
            <p:nvPr/>
          </p:nvSpPr>
          <p:spPr>
            <a:xfrm>
              <a:off x="5605675" y="4245413"/>
              <a:ext cx="650863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dirty="0"/>
                <a:t>How to identify damage from sparse displacement data?</a:t>
              </a:r>
              <a:endParaRPr lang="zh-CN" altLang="en-US" b="1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B3918-4E1E-419C-D02C-1D875AFEA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F39B76-EE23-A4A2-0A0A-F3C8517C7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664" y="522324"/>
            <a:ext cx="11522075" cy="44448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altLang="zh-CN" dirty="0"/>
              <a:t>Methodology —— Technology Overview</a:t>
            </a:r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A3987C7-FA42-E261-5777-2619E3F94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4" y="39688"/>
            <a:ext cx="2383298" cy="365125"/>
          </a:xfrm>
        </p:spPr>
        <p:txBody>
          <a:bodyPr/>
          <a:lstStyle/>
          <a:p>
            <a:fld id="{60CF479F-A275-4A39-9076-56D82646D199}" type="datetime1">
              <a:rPr lang="it-IT" smtClean="0"/>
              <a:t>08/06/2025</a:t>
            </a:fld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5B36CED-67E1-0E67-0B16-A4E66A76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4538" y="39688"/>
            <a:ext cx="1042500" cy="365125"/>
          </a:xfrm>
        </p:spPr>
        <p:txBody>
          <a:bodyPr/>
          <a:lstStyle/>
          <a:p>
            <a:fld id="{3135EEA2-8D42-4D46-95A6-66E65FDC5EB1}" type="slidenum">
              <a:rPr lang="it-IT" smtClean="0"/>
              <a:t>4</a:t>
            </a:fld>
            <a:endParaRPr lang="it-IT" dirty="0"/>
          </a:p>
        </p:txBody>
      </p:sp>
      <p:sp>
        <p:nvSpPr>
          <p:cNvPr id="6" name="Segnaposto piè di pagina 3">
            <a:extLst>
              <a:ext uri="{FF2B5EF4-FFF2-40B4-BE49-F238E27FC236}">
                <a16:creationId xmlns:a16="http://schemas.microsoft.com/office/drawing/2014/main" id="{59FEDBDF-40DD-AEDE-C917-063EADC0F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6274" y="11695"/>
            <a:ext cx="6336537" cy="365125"/>
          </a:xfrm>
        </p:spPr>
        <p:txBody>
          <a:bodyPr/>
          <a:lstStyle/>
          <a:p>
            <a:pPr algn="ctr"/>
            <a:r>
              <a:rPr lang="en-US" dirty="0"/>
              <a:t>Satellite-Based Damage Identification by Distributed Displacement Responses from SAR Images </a:t>
            </a:r>
            <a:r>
              <a:rPr lang="it-IT" dirty="0"/>
              <a:t>– Wen Gao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18567EB2-6B72-1F7C-4C8C-871A2B610629}"/>
              </a:ext>
            </a:extLst>
          </p:cNvPr>
          <p:cNvGrpSpPr/>
          <p:nvPr/>
        </p:nvGrpSpPr>
        <p:grpSpPr>
          <a:xfrm>
            <a:off x="332664" y="5625086"/>
            <a:ext cx="11201964" cy="810616"/>
            <a:chOff x="332664" y="5625086"/>
            <a:chExt cx="11201964" cy="810616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9CBA3632-3CCC-7D6A-0736-F13B961C27BE}"/>
                </a:ext>
              </a:extLst>
            </p:cNvPr>
            <p:cNvSpPr txBox="1"/>
            <p:nvPr/>
          </p:nvSpPr>
          <p:spPr>
            <a:xfrm>
              <a:off x="332664" y="6060037"/>
              <a:ext cx="1694719" cy="374571"/>
            </a:xfrm>
            <a:prstGeom prst="roundRect">
              <a:avLst/>
            </a:prstGeom>
            <a:solidFill>
              <a:srgbClr val="A8E2E6"/>
            </a:solidFill>
            <a:ln w="19050">
              <a:solidFill>
                <a:schemeClr val="tx1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 marL="342900" indent="-342900" algn="ctr">
                <a:buFont typeface="+mj-ea"/>
                <a:buAutoNum type="circleNumDbPlain"/>
              </a:pPr>
              <a:r>
                <a:rPr lang="en-US" sz="1600" b="1" dirty="0"/>
                <a:t>SAR image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18C1A2B0-9D6D-AD57-F537-84584B34241C}"/>
                </a:ext>
              </a:extLst>
            </p:cNvPr>
            <p:cNvSpPr txBox="1"/>
            <p:nvPr/>
          </p:nvSpPr>
          <p:spPr>
            <a:xfrm>
              <a:off x="3639415" y="6060036"/>
              <a:ext cx="3298827" cy="374571"/>
            </a:xfrm>
            <a:prstGeom prst="roundRect">
              <a:avLst/>
            </a:prstGeom>
            <a:solidFill>
              <a:srgbClr val="A8E2E6"/>
            </a:solidFill>
            <a:ln w="19050">
              <a:solidFill>
                <a:schemeClr val="tx1"/>
              </a:solidFill>
              <a:prstDash val="dashDot"/>
            </a:ln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342900" indent="-342900" algn="ctr">
                <a:buFont typeface="+mj-ea"/>
                <a:buAutoNum type="circleNumDbPlain"/>
                <a:defRPr sz="1600" b="1"/>
              </a:lvl1pPr>
            </a:lstStyle>
            <a:p>
              <a:pPr>
                <a:buFont typeface="+mj-ea"/>
                <a:buAutoNum type="circleNumDbPlain" startAt="2"/>
              </a:pPr>
              <a:r>
                <a:rPr lang="en-US" dirty="0"/>
                <a:t>Displacement extraction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81D7725-FC36-CE33-25BF-EEF11E5C8BF1}"/>
                </a:ext>
              </a:extLst>
            </p:cNvPr>
            <p:cNvSpPr txBox="1"/>
            <p:nvPr/>
          </p:nvSpPr>
          <p:spPr>
            <a:xfrm>
              <a:off x="8550274" y="6061131"/>
              <a:ext cx="2984354" cy="374571"/>
            </a:xfrm>
            <a:prstGeom prst="roundRect">
              <a:avLst/>
            </a:prstGeom>
            <a:solidFill>
              <a:srgbClr val="A8E2E6"/>
            </a:solidFill>
            <a:ln w="19050">
              <a:solidFill>
                <a:schemeClr val="tx1"/>
              </a:solidFill>
              <a:prstDash val="dashDot"/>
            </a:ln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342900" indent="-342900" algn="ctr">
                <a:buFont typeface="+mj-ea"/>
                <a:buAutoNum type="circleNumDbPlain"/>
                <a:defRPr sz="1600" b="1"/>
              </a:lvl1pPr>
            </a:lstStyle>
            <a:p>
              <a:pPr>
                <a:buFont typeface="+mj-ea"/>
                <a:buAutoNum type="circleNumDbPlain" startAt="3"/>
              </a:pPr>
              <a:r>
                <a:rPr lang="en-US" dirty="0"/>
                <a:t>Damage detection</a:t>
              </a:r>
            </a:p>
          </p:txBody>
        </p:sp>
        <p:sp>
          <p:nvSpPr>
            <p:cNvPr id="15" name="箭头: 右 14">
              <a:extLst>
                <a:ext uri="{FF2B5EF4-FFF2-40B4-BE49-F238E27FC236}">
                  <a16:creationId xmlns:a16="http://schemas.microsoft.com/office/drawing/2014/main" id="{ADC08B4F-DA82-38D1-9D25-F2A76737076C}"/>
                </a:ext>
              </a:extLst>
            </p:cNvPr>
            <p:cNvSpPr/>
            <p:nvPr/>
          </p:nvSpPr>
          <p:spPr>
            <a:xfrm>
              <a:off x="2532236" y="6119320"/>
              <a:ext cx="590550" cy="304798"/>
            </a:xfrm>
            <a:prstGeom prst="rightArrow">
              <a:avLst/>
            </a:prstGeom>
            <a:ln>
              <a:solidFill>
                <a:srgbClr val="DCD2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箭头: 右 15">
              <a:extLst>
                <a:ext uri="{FF2B5EF4-FFF2-40B4-BE49-F238E27FC236}">
                  <a16:creationId xmlns:a16="http://schemas.microsoft.com/office/drawing/2014/main" id="{A77C3E45-351E-15F6-DA5B-C2CAE5A23149}"/>
                </a:ext>
              </a:extLst>
            </p:cNvPr>
            <p:cNvSpPr/>
            <p:nvPr/>
          </p:nvSpPr>
          <p:spPr>
            <a:xfrm>
              <a:off x="7448983" y="6119320"/>
              <a:ext cx="590550" cy="304798"/>
            </a:xfrm>
            <a:prstGeom prst="rightArrow">
              <a:avLst/>
            </a:prstGeom>
            <a:ln>
              <a:solidFill>
                <a:srgbClr val="DCD2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4C2AACE-DB75-1E9D-B750-2B0C4D22C06E}"/>
                </a:ext>
              </a:extLst>
            </p:cNvPr>
            <p:cNvSpPr txBox="1"/>
            <p:nvPr/>
          </p:nvSpPr>
          <p:spPr>
            <a:xfrm>
              <a:off x="332664" y="5625086"/>
              <a:ext cx="197238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b="1" dirty="0"/>
                <a:t>core process</a:t>
              </a:r>
              <a:r>
                <a:rPr lang="en-US" altLang="zh-CN" sz="2000" b="1" dirty="0"/>
                <a:t>:</a:t>
              </a:r>
              <a:endParaRPr lang="zh-CN" altLang="en-US" sz="2000" b="1" dirty="0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F5B787BC-FEF7-0D3D-EAF2-8C0DFF8E1D48}"/>
              </a:ext>
            </a:extLst>
          </p:cNvPr>
          <p:cNvGrpSpPr/>
          <p:nvPr/>
        </p:nvGrpSpPr>
        <p:grpSpPr>
          <a:xfrm>
            <a:off x="47839" y="1126115"/>
            <a:ext cx="11883491" cy="4305252"/>
            <a:chOff x="47839" y="1126115"/>
            <a:chExt cx="11883491" cy="4305252"/>
          </a:xfrm>
        </p:grpSpPr>
        <p:pic>
          <p:nvPicPr>
            <p:cNvPr id="13" name="Picture 9">
              <a:extLst>
                <a:ext uri="{FF2B5EF4-FFF2-40B4-BE49-F238E27FC236}">
                  <a16:creationId xmlns:a16="http://schemas.microsoft.com/office/drawing/2014/main" id="{6E3FB673-553D-14F7-4F4A-F2508C255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39" y="1766905"/>
              <a:ext cx="11883491" cy="36644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353CEA28-E1F0-87AB-87AE-249A334B7C2C}"/>
                </a:ext>
              </a:extLst>
            </p:cNvPr>
            <p:cNvSpPr txBox="1"/>
            <p:nvPr/>
          </p:nvSpPr>
          <p:spPr>
            <a:xfrm>
              <a:off x="1790425" y="1126115"/>
              <a:ext cx="8398318" cy="369332"/>
            </a:xfrm>
            <a:prstGeom prst="rect">
              <a:avLst/>
            </a:prstGeom>
            <a:solidFill>
              <a:srgbClr val="ECE1F3"/>
            </a:solidFill>
          </p:spPr>
          <p:txBody>
            <a:bodyPr wrap="square">
              <a:spAutoFit/>
            </a:bodyPr>
            <a:lstStyle>
              <a:defPPr>
                <a:defRPr lang="it-IT"/>
              </a:defPPr>
              <a:lvl1pPr>
                <a:defRPr b="1"/>
              </a:lvl1pPr>
            </a:lstStyle>
            <a:p>
              <a:pPr algn="ctr"/>
              <a:r>
                <a:rPr lang="en-US" altLang="zh-CN" dirty="0"/>
                <a:t>Graphical representation of distributed SAR-extracted displacement data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7202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2664" y="522324"/>
            <a:ext cx="11522075" cy="444481"/>
          </a:xfrm>
        </p:spPr>
        <p:txBody>
          <a:bodyPr/>
          <a:lstStyle/>
          <a:p>
            <a:r>
              <a:rPr lang="en-US" altLang="zh-CN" dirty="0"/>
              <a:t>Methodology —— Displacement Data Acquisition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334964" y="39688"/>
            <a:ext cx="2383298" cy="365125"/>
          </a:xfrm>
        </p:spPr>
        <p:txBody>
          <a:bodyPr/>
          <a:lstStyle/>
          <a:p>
            <a:fld id="{60CF479F-A275-4A39-9076-56D82646D199}" type="datetime1">
              <a:rPr lang="it-IT" smtClean="0"/>
              <a:t>08/06/2025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814538" y="39688"/>
            <a:ext cx="1042500" cy="365125"/>
          </a:xfrm>
        </p:spPr>
        <p:txBody>
          <a:bodyPr/>
          <a:lstStyle/>
          <a:p>
            <a:fld id="{3135EEA2-8D42-4D46-95A6-66E65FDC5EB1}" type="slidenum">
              <a:rPr lang="it-IT" smtClean="0"/>
              <a:t>5</a:t>
            </a:fld>
            <a:endParaRPr lang="it-IT" dirty="0"/>
          </a:p>
        </p:txBody>
      </p:sp>
      <p:sp>
        <p:nvSpPr>
          <p:cNvPr id="6" name="Segnaposto piè di pagina 3">
            <a:extLst>
              <a:ext uri="{FF2B5EF4-FFF2-40B4-BE49-F238E27FC236}">
                <a16:creationId xmlns:a16="http://schemas.microsoft.com/office/drawing/2014/main" id="{08F7E66C-BA5B-ED08-A63A-D10E5CB98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6274" y="11695"/>
            <a:ext cx="6336537" cy="365125"/>
          </a:xfrm>
        </p:spPr>
        <p:txBody>
          <a:bodyPr/>
          <a:lstStyle/>
          <a:p>
            <a:pPr algn="ctr"/>
            <a:r>
              <a:rPr lang="en-US" dirty="0"/>
              <a:t>Satellite-Based Damage Identification by Distributed Displacement Responses from SAR Images </a:t>
            </a:r>
            <a:r>
              <a:rPr lang="it-IT" dirty="0"/>
              <a:t>– Wen Gao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13086247-DF52-124B-3CE0-1F5EE56C8E67}"/>
              </a:ext>
            </a:extLst>
          </p:cNvPr>
          <p:cNvGrpSpPr/>
          <p:nvPr/>
        </p:nvGrpSpPr>
        <p:grpSpPr>
          <a:xfrm>
            <a:off x="5903530" y="4998318"/>
            <a:ext cx="6222464" cy="1799921"/>
            <a:chOff x="5903530" y="4998318"/>
            <a:chExt cx="6222464" cy="1799921"/>
          </a:xfrm>
        </p:grpSpPr>
        <p:sp>
          <p:nvSpPr>
            <p:cNvPr id="26" name="文本框 25"/>
            <p:cNvSpPr txBox="1"/>
            <p:nvPr/>
          </p:nvSpPr>
          <p:spPr>
            <a:xfrm>
              <a:off x="6084176" y="5059209"/>
              <a:ext cx="1493805" cy="400110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 sz="20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en-US" altLang="zh-CN" b="1" dirty="0">
                  <a:solidFill>
                    <a:srgbClr val="FF0000"/>
                  </a:solidFill>
                </a:rPr>
                <a:t>Key Steps: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64270" y="5224971"/>
              <a:ext cx="6161724" cy="1573268"/>
            </a:xfrm>
            <a:prstGeom prst="round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Scattering point selection: prioritizing </a:t>
              </a:r>
              <a:r>
                <a:rPr lang="en-US" altLang="zh-CN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stability</a:t>
              </a: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fr-FR" altLang="zh-CN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DInSAR+SBAS technique</a:t>
              </a:r>
              <a:r>
                <a:rPr lang="fr-FR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to extract displacement</a:t>
              </a: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zh-CN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Phase disentanglement 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→ actual displacement value</a:t>
              </a:r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468BF7BD-CE2E-E793-E05C-420BF96A6531}"/>
                </a:ext>
              </a:extLst>
            </p:cNvPr>
            <p:cNvSpPr/>
            <p:nvPr/>
          </p:nvSpPr>
          <p:spPr>
            <a:xfrm>
              <a:off x="5903530" y="4998318"/>
              <a:ext cx="5983669" cy="1771651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4C5EDAB0-5624-BE83-FE89-BF5649986F53}"/>
              </a:ext>
            </a:extLst>
          </p:cNvPr>
          <p:cNvGrpSpPr/>
          <p:nvPr/>
        </p:nvGrpSpPr>
        <p:grpSpPr>
          <a:xfrm>
            <a:off x="5929171" y="1027696"/>
            <a:ext cx="5907469" cy="3725135"/>
            <a:chOff x="16414" y="1094515"/>
            <a:chExt cx="5907469" cy="3725135"/>
          </a:xfrm>
        </p:grpSpPr>
        <p:pic>
          <p:nvPicPr>
            <p:cNvPr id="8" name="Picture 1">
              <a:extLst>
                <a:ext uri="{FF2B5EF4-FFF2-40B4-BE49-F238E27FC236}">
                  <a16:creationId xmlns:a16="http://schemas.microsoft.com/office/drawing/2014/main" id="{C5C7B6A7-0F3E-CFAA-D0B3-A02100214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14" y="1742180"/>
              <a:ext cx="5907469" cy="30774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B3D4D0AA-26DA-F3B3-A76B-8CD130BAA7AC}"/>
                </a:ext>
              </a:extLst>
            </p:cNvPr>
            <p:cNvSpPr txBox="1"/>
            <p:nvPr/>
          </p:nvSpPr>
          <p:spPr>
            <a:xfrm>
              <a:off x="1458458" y="1094515"/>
              <a:ext cx="3023379" cy="369332"/>
            </a:xfrm>
            <a:prstGeom prst="rect">
              <a:avLst/>
            </a:prstGeom>
            <a:solidFill>
              <a:srgbClr val="ECE1F3"/>
            </a:solidFill>
          </p:spPr>
          <p:txBody>
            <a:bodyPr wrap="square">
              <a:spAutoFit/>
            </a:bodyPr>
            <a:lstStyle/>
            <a:p>
              <a:r>
                <a:rPr lang="zh-CN" altLang="en-US" b="1" dirty="0"/>
                <a:t>Scattering point location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F450175-376A-7E0B-E2B1-5A0B1C8E1436}"/>
              </a:ext>
            </a:extLst>
          </p:cNvPr>
          <p:cNvGrpSpPr/>
          <p:nvPr/>
        </p:nvGrpSpPr>
        <p:grpSpPr>
          <a:xfrm>
            <a:off x="304801" y="1041700"/>
            <a:ext cx="5231586" cy="5699694"/>
            <a:chOff x="6522264" y="1094515"/>
            <a:chExt cx="5231586" cy="5699694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DE7F64D9-992A-B090-C0C4-73003F62986F}"/>
                </a:ext>
              </a:extLst>
            </p:cNvPr>
            <p:cNvSpPr txBox="1"/>
            <p:nvPr/>
          </p:nvSpPr>
          <p:spPr>
            <a:xfrm>
              <a:off x="6522264" y="1094515"/>
              <a:ext cx="5231586" cy="369332"/>
            </a:xfrm>
            <a:prstGeom prst="rect">
              <a:avLst/>
            </a:prstGeom>
            <a:solidFill>
              <a:srgbClr val="ECE1F3"/>
            </a:solidFill>
          </p:spPr>
          <p:txBody>
            <a:bodyPr wrap="square">
              <a:spAutoFit/>
            </a:bodyPr>
            <a:lstStyle/>
            <a:p>
              <a:r>
                <a:rPr lang="en-US" altLang="zh-CN" b="1"/>
                <a:t>A picture of the bridge and the damaged area</a:t>
              </a:r>
              <a:endParaRPr lang="zh-CN" altLang="en-US" b="1" dirty="0"/>
            </a:p>
          </p:txBody>
        </p:sp>
        <p:pic>
          <p:nvPicPr>
            <p:cNvPr id="23" name="Picture 8">
              <a:extLst>
                <a:ext uri="{FF2B5EF4-FFF2-40B4-BE49-F238E27FC236}">
                  <a16:creationId xmlns:a16="http://schemas.microsoft.com/office/drawing/2014/main" id="{F26F47A4-992D-86BA-58E5-41CF7C785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7097" y="1742180"/>
              <a:ext cx="3821903" cy="505202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2664" y="522324"/>
            <a:ext cx="11522075" cy="439701"/>
          </a:xfrm>
        </p:spPr>
        <p:txBody>
          <a:bodyPr/>
          <a:lstStyle/>
          <a:p>
            <a:r>
              <a:rPr lang="en-US" altLang="zh-CN" dirty="0"/>
              <a:t>Methodology —— Anomaly Detection Model</a:t>
            </a:r>
            <a:br>
              <a:rPr lang="en-US" altLang="zh-CN" dirty="0"/>
            </a:b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334964" y="39688"/>
            <a:ext cx="2383298" cy="365125"/>
          </a:xfrm>
        </p:spPr>
        <p:txBody>
          <a:bodyPr/>
          <a:lstStyle/>
          <a:p>
            <a:fld id="{60CF479F-A275-4A39-9076-56D82646D199}" type="datetime1">
              <a:rPr lang="it-IT" smtClean="0"/>
              <a:t>08/06/2025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814538" y="39688"/>
            <a:ext cx="1042500" cy="365125"/>
          </a:xfrm>
        </p:spPr>
        <p:txBody>
          <a:bodyPr/>
          <a:lstStyle/>
          <a:p>
            <a:fld id="{3135EEA2-8D42-4D46-95A6-66E65FDC5EB1}" type="slidenum">
              <a:rPr lang="it-IT" smtClean="0"/>
              <a:t>6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EF07578-B751-4CB4-7E24-95FEDBA42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6274" y="11695"/>
            <a:ext cx="6336537" cy="365125"/>
          </a:xfrm>
        </p:spPr>
        <p:txBody>
          <a:bodyPr/>
          <a:lstStyle/>
          <a:p>
            <a:pPr algn="ctr"/>
            <a:r>
              <a:rPr lang="en-US" dirty="0"/>
              <a:t>Satellite-Based Damage Identification by Distributed Displacement Responses from SAR Images </a:t>
            </a:r>
            <a:r>
              <a:rPr lang="it-IT" dirty="0"/>
              <a:t>– Wen Gao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D63F9D07-1C5E-2509-CE87-BFE5BF2FEA88}"/>
              </a:ext>
            </a:extLst>
          </p:cNvPr>
          <p:cNvGrpSpPr/>
          <p:nvPr/>
        </p:nvGrpSpPr>
        <p:grpSpPr>
          <a:xfrm>
            <a:off x="366895" y="1104408"/>
            <a:ext cx="9886325" cy="1969742"/>
            <a:chOff x="366895" y="1104408"/>
            <a:chExt cx="9886325" cy="1969742"/>
          </a:xfrm>
        </p:grpSpPr>
        <p:sp>
          <p:nvSpPr>
            <p:cNvPr id="7" name="文本框 6"/>
            <p:cNvSpPr txBox="1"/>
            <p:nvPr/>
          </p:nvSpPr>
          <p:spPr>
            <a:xfrm>
              <a:off x="442093" y="1104408"/>
              <a:ext cx="3985424" cy="40011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anose="02020603050405020304" pitchFamily="18" charset="0"/>
                </a:rPr>
                <a:t>Step 1: Calculate MSD and ESD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7432A8A5-720C-3F35-73F2-CCEE9AC95074}"/>
                </a:ext>
              </a:extLst>
            </p:cNvPr>
            <p:cNvGrpSpPr/>
            <p:nvPr/>
          </p:nvGrpSpPr>
          <p:grpSpPr>
            <a:xfrm>
              <a:off x="366895" y="1746996"/>
              <a:ext cx="9886325" cy="1327154"/>
              <a:chOff x="332662" y="1193436"/>
              <a:chExt cx="9886325" cy="1327154"/>
            </a:xfrm>
          </p:grpSpPr>
          <p:sp>
            <p:nvSpPr>
              <p:cNvPr id="36" name="文本框 35"/>
              <p:cNvSpPr txBox="1"/>
              <p:nvPr/>
            </p:nvSpPr>
            <p:spPr>
              <a:xfrm>
                <a:off x="332663" y="1193436"/>
                <a:ext cx="46393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zh-CN" sz="2000" b="1" dirty="0" err="1">
                    <a:solidFill>
                      <a:schemeClr val="accent5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Mahalanobis</a:t>
                </a:r>
                <a:r>
                  <a:rPr lang="en-US" altLang="zh-CN" sz="2000" b="1" dirty="0">
                    <a:solidFill>
                      <a:schemeClr val="accent5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 distance (MSD): </a:t>
                </a:r>
                <a:endParaRPr lang="zh-CN" altLang="en-US" sz="2000" b="1" dirty="0">
                  <a:solidFill>
                    <a:schemeClr val="accent5">
                      <a:lumMod val="75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5449557" y="1193436"/>
                <a:ext cx="41849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t-IT"/>
                </a:defPPr>
                <a:lvl1pPr marL="342900" indent="-342900">
                  <a:buFont typeface="Wingdings" panose="05000000000000000000" pitchFamily="2" charset="2"/>
                  <a:buChar char="p"/>
                  <a:defRPr sz="2000" b="1">
                    <a:solidFill>
                      <a:schemeClr val="accent5">
                        <a:lumMod val="75000"/>
                      </a:schemeClr>
                    </a:solidFill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altLang="zh-CN" dirty="0"/>
                  <a:t>Euclidean distance (ESD):</a:t>
                </a:r>
                <a:endParaRPr lang="zh-CN" alt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文本框 15">
                    <a:extLst>
                      <a:ext uri="{FF2B5EF4-FFF2-40B4-BE49-F238E27FC236}">
                        <a16:creationId xmlns:a16="http://schemas.microsoft.com/office/drawing/2014/main" id="{853D4B2D-B954-B709-0BA9-352DED258355}"/>
                      </a:ext>
                    </a:extLst>
                  </p:cNvPr>
                  <p:cNvSpPr txBox="1"/>
                  <p:nvPr/>
                </p:nvSpPr>
                <p:spPr>
                  <a:xfrm>
                    <a:off x="332662" y="1804369"/>
                    <a:ext cx="4707849" cy="4982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⁡( (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16" name="文本框 15">
                    <a:extLst>
                      <a:ext uri="{FF2B5EF4-FFF2-40B4-BE49-F238E27FC236}">
                        <a16:creationId xmlns:a16="http://schemas.microsoft.com/office/drawing/2014/main" id="{853D4B2D-B954-B709-0BA9-352DED2583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2662" y="1804369"/>
                    <a:ext cx="4707849" cy="49827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731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文本框 16">
                    <a:extLst>
                      <a:ext uri="{FF2B5EF4-FFF2-40B4-BE49-F238E27FC236}">
                        <a16:creationId xmlns:a16="http://schemas.microsoft.com/office/drawing/2014/main" id="{C7A6E718-B253-419E-DA3A-62931383A38D}"/>
                      </a:ext>
                    </a:extLst>
                  </p:cNvPr>
                  <p:cNvSpPr txBox="1"/>
                  <p:nvPr/>
                </p:nvSpPr>
                <p:spPr>
                  <a:xfrm>
                    <a:off x="5511138" y="1582641"/>
                    <a:ext cx="4707849" cy="9379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nary>
                            <m:naryPr>
                              <m:chr m:val="∑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17" name="文本框 16">
                    <a:extLst>
                      <a:ext uri="{FF2B5EF4-FFF2-40B4-BE49-F238E27FC236}">
                        <a16:creationId xmlns:a16="http://schemas.microsoft.com/office/drawing/2014/main" id="{C7A6E718-B253-419E-DA3A-62931383A38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1138" y="1582641"/>
                    <a:ext cx="4707849" cy="93794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0394D28-A7D9-E99A-064E-E4A929624CA0}"/>
              </a:ext>
            </a:extLst>
          </p:cNvPr>
          <p:cNvGrpSpPr/>
          <p:nvPr/>
        </p:nvGrpSpPr>
        <p:grpSpPr>
          <a:xfrm>
            <a:off x="332664" y="3295716"/>
            <a:ext cx="7785615" cy="2127577"/>
            <a:chOff x="332664" y="3295716"/>
            <a:chExt cx="7785615" cy="2127577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56EFD74B-E37E-77B3-52FE-308CEE148EFE}"/>
                </a:ext>
              </a:extLst>
            </p:cNvPr>
            <p:cNvSpPr txBox="1"/>
            <p:nvPr/>
          </p:nvSpPr>
          <p:spPr>
            <a:xfrm>
              <a:off x="442093" y="3295716"/>
              <a:ext cx="3985424" cy="40011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anose="02020603050405020304" pitchFamily="18" charset="0"/>
                </a:rPr>
                <a:t>Step 2: Threshold estimation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8D736779-BC07-7646-DC4F-B537D7560228}"/>
                </a:ext>
              </a:extLst>
            </p:cNvPr>
            <p:cNvSpPr txBox="1"/>
            <p:nvPr/>
          </p:nvSpPr>
          <p:spPr>
            <a:xfrm>
              <a:off x="332664" y="3935280"/>
              <a:ext cx="77856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342900" indent="-342900">
                <a:buFont typeface="Wingdings" panose="05000000000000000000" pitchFamily="2" charset="2"/>
                <a:buChar char="p"/>
                <a:defRPr sz="2000" b="1">
                  <a:solidFill>
                    <a:schemeClr val="accent5">
                      <a:lumMod val="75000"/>
                    </a:schemeClr>
                  </a:solidFill>
                  <a:cs typeface="Times New Roman" panose="02020603050405020304" pitchFamily="18" charset="0"/>
                </a:defRPr>
              </a:lvl1pPr>
            </a:lstStyle>
            <a:p>
              <a:r>
                <a:rPr lang="zh-CN" altLang="en-US" dirty="0"/>
                <a:t>Threshold estimation </a:t>
              </a:r>
              <a:r>
                <a:rPr lang="en-US" altLang="zh-CN" dirty="0"/>
                <a:t>by  Hamiltonian Monte Carlo sampler: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D5512498-48CF-1CCB-579C-26556B052E02}"/>
                    </a:ext>
                  </a:extLst>
                </p:cNvPr>
                <p:cNvSpPr txBox="1"/>
                <p:nvPr/>
              </p:nvSpPr>
              <p:spPr>
                <a:xfrm>
                  <a:off x="442093" y="4433086"/>
                  <a:ext cx="4707849" cy="9902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den>
                        </m:f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⁡</m:t>
                        </m:r>
                        <m:nary>
                          <m:naryPr>
                            <m:chr m:val="∑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zh-CN" altLang="en-US" sz="20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</m:e>
                        </m:nary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D5512498-48CF-1CCB-579C-26556B052E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093" y="4433086"/>
                  <a:ext cx="4707849" cy="99020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D82C9589-5B23-531C-326B-4B70CB125802}"/>
              </a:ext>
            </a:extLst>
          </p:cNvPr>
          <p:cNvGrpSpPr/>
          <p:nvPr/>
        </p:nvGrpSpPr>
        <p:grpSpPr>
          <a:xfrm>
            <a:off x="366895" y="5520989"/>
            <a:ext cx="4697118" cy="1087903"/>
            <a:chOff x="366895" y="5520989"/>
            <a:chExt cx="4697118" cy="1087903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59155417-39BE-0960-B259-FFAD712DBCDC}"/>
                </a:ext>
              </a:extLst>
            </p:cNvPr>
            <p:cNvSpPr txBox="1"/>
            <p:nvPr/>
          </p:nvSpPr>
          <p:spPr>
            <a:xfrm>
              <a:off x="366895" y="5520989"/>
              <a:ext cx="4060622" cy="40011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anose="02020603050405020304" pitchFamily="18" charset="0"/>
                </a:rPr>
                <a:t>Step 3: </a:t>
              </a:r>
              <a:r>
                <a:rPr lang="en-US" altLang="zh-CN" sz="2000" b="1" dirty="0"/>
                <a:t>Determination</a:t>
              </a:r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0A22B8A0-B23F-DDB6-DCD0-7CD5DD84E561}"/>
                </a:ext>
              </a:extLst>
            </p:cNvPr>
            <p:cNvSpPr txBox="1"/>
            <p:nvPr/>
          </p:nvSpPr>
          <p:spPr>
            <a:xfrm>
              <a:off x="366895" y="6208782"/>
              <a:ext cx="2942415" cy="40011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F0000"/>
                  </a:solidFill>
                </a:rPr>
                <a:t>MSD/ESD</a:t>
              </a:r>
              <a:r>
                <a:rPr lang="zh-CN" altLang="en-US" sz="2000" b="1" dirty="0">
                  <a:solidFill>
                    <a:srgbClr val="FF0000"/>
                  </a:solidFill>
                </a:rPr>
                <a:t>＞ </a:t>
              </a:r>
              <a:r>
                <a:rPr lang="en-US" altLang="zh-CN" sz="2000" b="1" dirty="0">
                  <a:solidFill>
                    <a:srgbClr val="FF0000"/>
                  </a:solidFill>
                </a:rPr>
                <a:t>threshold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EC37EF42-1F17-8758-30CE-EF4B0BADED1B}"/>
                </a:ext>
              </a:extLst>
            </p:cNvPr>
            <p:cNvSpPr txBox="1"/>
            <p:nvPr/>
          </p:nvSpPr>
          <p:spPr>
            <a:xfrm>
              <a:off x="3832656" y="6208782"/>
              <a:ext cx="1231357" cy="40011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 sz="2000" b="1">
                  <a:solidFill>
                    <a:srgbClr val="FF0000"/>
                  </a:solidFill>
                </a:defRPr>
              </a:lvl1pPr>
            </a:lstStyle>
            <a:p>
              <a:r>
                <a:rPr lang="en-US" altLang="zh-CN" dirty="0"/>
                <a:t>damage</a:t>
              </a:r>
              <a:endParaRPr lang="zh-CN" altLang="en-US" dirty="0"/>
            </a:p>
          </p:txBody>
        </p:sp>
        <p:sp>
          <p:nvSpPr>
            <p:cNvPr id="42" name="箭头: 右 41">
              <a:extLst>
                <a:ext uri="{FF2B5EF4-FFF2-40B4-BE49-F238E27FC236}">
                  <a16:creationId xmlns:a16="http://schemas.microsoft.com/office/drawing/2014/main" id="{2E771673-C586-04C4-C5AA-28B22FB0533C}"/>
                </a:ext>
              </a:extLst>
            </p:cNvPr>
            <p:cNvSpPr/>
            <p:nvPr/>
          </p:nvSpPr>
          <p:spPr>
            <a:xfrm>
              <a:off x="3353467" y="6250343"/>
              <a:ext cx="444557" cy="317241"/>
            </a:xfrm>
            <a:prstGeom prst="rightArrow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2665" y="522324"/>
            <a:ext cx="11021136" cy="715926"/>
          </a:xfrm>
        </p:spPr>
        <p:txBody>
          <a:bodyPr/>
          <a:lstStyle/>
          <a:p>
            <a:r>
              <a:rPr lang="en-US" altLang="zh-CN" dirty="0"/>
              <a:t>Research Results —— Temporal Displacement Analysis</a:t>
            </a:r>
            <a:br>
              <a:rPr lang="en-US" altLang="zh-CN" dirty="0"/>
            </a:br>
            <a:endParaRPr lang="it-IT" sz="22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334964" y="39688"/>
            <a:ext cx="2383298" cy="365125"/>
          </a:xfrm>
        </p:spPr>
        <p:txBody>
          <a:bodyPr/>
          <a:lstStyle/>
          <a:p>
            <a:fld id="{60CF479F-A275-4A39-9076-56D82646D199}" type="datetime1">
              <a:rPr lang="it-IT" smtClean="0"/>
              <a:t>08/06/2025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814538" y="39688"/>
            <a:ext cx="1042500" cy="365125"/>
          </a:xfrm>
        </p:spPr>
        <p:txBody>
          <a:bodyPr/>
          <a:lstStyle/>
          <a:p>
            <a:fld id="{3135EEA2-8D42-4D46-95A6-66E65FDC5EB1}" type="slidenum">
              <a:rPr lang="it-IT" smtClean="0"/>
              <a:t>7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F83839F-ED17-5D0E-D73F-ECEB55A8C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6274" y="11695"/>
            <a:ext cx="6336537" cy="365125"/>
          </a:xfrm>
        </p:spPr>
        <p:txBody>
          <a:bodyPr/>
          <a:lstStyle/>
          <a:p>
            <a:pPr algn="ctr"/>
            <a:r>
              <a:rPr lang="en-US" dirty="0"/>
              <a:t>Satellite-Based Damage Identification by Distributed Displacement Responses from SAR Images </a:t>
            </a:r>
            <a:r>
              <a:rPr lang="it-IT" dirty="0"/>
              <a:t>– Wen Gao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4F6BC7AA-D2F2-18AA-D765-C57B86DC8183}"/>
              </a:ext>
            </a:extLst>
          </p:cNvPr>
          <p:cNvGrpSpPr/>
          <p:nvPr/>
        </p:nvGrpSpPr>
        <p:grpSpPr>
          <a:xfrm>
            <a:off x="-23928" y="961794"/>
            <a:ext cx="6929554" cy="5892499"/>
            <a:chOff x="-23928" y="961794"/>
            <a:chExt cx="6929554" cy="5892499"/>
          </a:xfrm>
        </p:grpSpPr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24EA4CAB-7002-B7FD-5C19-2F17858DAA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5" r="8129"/>
            <a:stretch/>
          </p:blipFill>
          <p:spPr bwMode="auto">
            <a:xfrm>
              <a:off x="-23928" y="1306538"/>
              <a:ext cx="6929554" cy="5547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5DC3B65-6116-97FA-6305-432C7B5F989E}"/>
                </a:ext>
              </a:extLst>
            </p:cNvPr>
            <p:cNvSpPr txBox="1"/>
            <p:nvPr/>
          </p:nvSpPr>
          <p:spPr>
            <a:xfrm>
              <a:off x="947320" y="961794"/>
              <a:ext cx="4987058" cy="369332"/>
            </a:xfrm>
            <a:prstGeom prst="rect">
              <a:avLst/>
            </a:prstGeom>
            <a:solidFill>
              <a:srgbClr val="ECE1F3"/>
            </a:solidFill>
          </p:spPr>
          <p:txBody>
            <a:bodyPr wrap="square">
              <a:spAutoFit/>
            </a:bodyPr>
            <a:lstStyle/>
            <a:p>
              <a:r>
                <a:rPr lang="en-US" altLang="zh-CN" b="1" dirty="0"/>
                <a:t>SAR-extracted displacement responses (D)</a:t>
              </a:r>
              <a:endParaRPr lang="zh-CN" altLang="en-US" b="1" dirty="0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40F64D5-7DF9-C9C1-CB95-8637556FB87D}"/>
              </a:ext>
            </a:extLst>
          </p:cNvPr>
          <p:cNvGrpSpPr/>
          <p:nvPr/>
        </p:nvGrpSpPr>
        <p:grpSpPr>
          <a:xfrm>
            <a:off x="6431029" y="1366852"/>
            <a:ext cx="5346632" cy="2138349"/>
            <a:chOff x="6431029" y="1366852"/>
            <a:chExt cx="5346632" cy="2138349"/>
          </a:xfrm>
        </p:grpSpPr>
        <p:sp>
          <p:nvSpPr>
            <p:cNvPr id="9" name="对话气泡: 圆角矩形 8">
              <a:extLst>
                <a:ext uri="{FF2B5EF4-FFF2-40B4-BE49-F238E27FC236}">
                  <a16:creationId xmlns:a16="http://schemas.microsoft.com/office/drawing/2014/main" id="{FA502FEB-AA07-AA94-9F23-DAC172E4BFAB}"/>
                </a:ext>
              </a:extLst>
            </p:cNvPr>
            <p:cNvSpPr/>
            <p:nvPr/>
          </p:nvSpPr>
          <p:spPr>
            <a:xfrm rot="5400000">
              <a:off x="8466936" y="324650"/>
              <a:ext cx="2138349" cy="4222753"/>
            </a:xfrm>
            <a:prstGeom prst="wedgeRoundRectCallout">
              <a:avLst/>
            </a:prstGeom>
            <a:solidFill>
              <a:srgbClr val="C5D3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6DB61CAA-2DF5-6A82-D29B-E5089E501F99}"/>
                </a:ext>
              </a:extLst>
            </p:cNvPr>
            <p:cNvSpPr txBox="1"/>
            <p:nvPr/>
          </p:nvSpPr>
          <p:spPr>
            <a:xfrm>
              <a:off x="7443785" y="1459954"/>
              <a:ext cx="4333876" cy="1988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Key Findings: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en-US" altLang="zh-CN" b="1" dirty="0"/>
                <a:t>Anomalous </a:t>
              </a:r>
              <a:r>
                <a:rPr lang="en-US" altLang="zh-CN" b="1" dirty="0">
                  <a:solidFill>
                    <a:srgbClr val="FF0000"/>
                  </a:solidFill>
                </a:rPr>
                <a:t>sudden increase in displacement</a:t>
              </a:r>
              <a:r>
                <a:rPr lang="en-US" altLang="zh-CN" b="1" dirty="0"/>
                <a:t> at </a:t>
              </a:r>
              <a:r>
                <a:rPr lang="en-US" altLang="zh-CN" b="1" dirty="0">
                  <a:solidFill>
                    <a:srgbClr val="FF0000"/>
                  </a:solidFill>
                </a:rPr>
                <a:t>Point 2 </a:t>
              </a:r>
              <a:r>
                <a:rPr lang="en-US" altLang="zh-CN" b="1" dirty="0"/>
                <a:t>(2015.11) 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en-US" altLang="zh-CN" b="1" dirty="0">
                  <a:solidFill>
                    <a:srgbClr val="FF0000"/>
                  </a:solidFill>
                </a:rPr>
                <a:t>Significant deviation </a:t>
              </a:r>
              <a:r>
                <a:rPr lang="en-US" altLang="zh-CN" b="1" dirty="0"/>
                <a:t>detected 11 days prior to collapse</a:t>
              </a:r>
              <a:endParaRPr lang="zh-CN" altLang="en-US" b="1" dirty="0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C8461DD2-A457-96D8-36D3-C176149C81C2}"/>
                </a:ext>
              </a:extLst>
            </p:cNvPr>
            <p:cNvSpPr/>
            <p:nvPr/>
          </p:nvSpPr>
          <p:spPr>
            <a:xfrm>
              <a:off x="6431029" y="1643900"/>
              <a:ext cx="386639" cy="7159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2664" y="522324"/>
            <a:ext cx="11524373" cy="715926"/>
          </a:xfrm>
        </p:spPr>
        <p:txBody>
          <a:bodyPr/>
          <a:lstStyle/>
          <a:p>
            <a:r>
              <a:rPr lang="en-US" altLang="zh-CN" dirty="0"/>
              <a:t>Research Results —— Damage Localization Results</a:t>
            </a:r>
            <a:br>
              <a:rPr lang="en-US" altLang="zh-CN" dirty="0"/>
            </a:br>
            <a:endParaRPr lang="it-IT" sz="22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334964" y="39688"/>
            <a:ext cx="2383298" cy="365125"/>
          </a:xfrm>
        </p:spPr>
        <p:txBody>
          <a:bodyPr/>
          <a:lstStyle/>
          <a:p>
            <a:fld id="{60CF479F-A275-4A39-9076-56D82646D199}" type="datetime1">
              <a:rPr lang="it-IT" smtClean="0"/>
              <a:t>08/06/2025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814538" y="39688"/>
            <a:ext cx="1042500" cy="365125"/>
          </a:xfrm>
        </p:spPr>
        <p:txBody>
          <a:bodyPr/>
          <a:lstStyle/>
          <a:p>
            <a:fld id="{3135EEA2-8D42-4D46-95A6-66E65FDC5EB1}" type="slidenum">
              <a:rPr lang="it-IT" smtClean="0"/>
              <a:t>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88570A0-2557-259F-34C0-B9543ACD6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6274" y="11695"/>
            <a:ext cx="6336537" cy="365125"/>
          </a:xfrm>
        </p:spPr>
        <p:txBody>
          <a:bodyPr/>
          <a:lstStyle/>
          <a:p>
            <a:pPr algn="ctr"/>
            <a:r>
              <a:rPr lang="en-US" dirty="0"/>
              <a:t>Satellite-Based Damage Identification by Distributed Displacement Responses from SAR Images </a:t>
            </a:r>
            <a:r>
              <a:rPr lang="it-IT" dirty="0"/>
              <a:t>– Wen Gao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E783259-B15C-A021-9819-5AB2EE10496C}"/>
              </a:ext>
            </a:extLst>
          </p:cNvPr>
          <p:cNvGrpSpPr/>
          <p:nvPr/>
        </p:nvGrpSpPr>
        <p:grpSpPr>
          <a:xfrm>
            <a:off x="1400175" y="1143031"/>
            <a:ext cx="9346671" cy="5362544"/>
            <a:chOff x="0" y="1143031"/>
            <a:chExt cx="9346671" cy="5362544"/>
          </a:xfrm>
        </p:grpSpPr>
        <p:sp>
          <p:nvSpPr>
            <p:cNvPr id="32" name="文本框 31"/>
            <p:cNvSpPr txBox="1"/>
            <p:nvPr/>
          </p:nvSpPr>
          <p:spPr>
            <a:xfrm>
              <a:off x="2108679" y="1143031"/>
              <a:ext cx="5129312" cy="646331"/>
            </a:xfrm>
            <a:prstGeom prst="rect">
              <a:avLst/>
            </a:prstGeom>
            <a:solidFill>
              <a:srgbClr val="ECE1F3"/>
            </a:solidFill>
          </p:spPr>
          <p:txBody>
            <a:bodyPr wrap="square">
              <a:spAutoFit/>
            </a:bodyPr>
            <a:lstStyle>
              <a:defPPr>
                <a:defRPr lang="it-IT"/>
              </a:defPPr>
              <a:lvl1pPr>
                <a:defRPr b="1"/>
              </a:lvl1pPr>
            </a:lstStyle>
            <a:p>
              <a:pPr algn="ctr"/>
              <a:r>
                <a:rPr lang="en-US" altLang="zh-CN" dirty="0"/>
                <a:t>Damage identification by </a:t>
              </a:r>
              <a:r>
                <a:rPr lang="en-US" altLang="zh-CN" dirty="0">
                  <a:solidFill>
                    <a:srgbClr val="FF0000"/>
                  </a:solidFill>
                </a:rPr>
                <a:t>MSD</a:t>
              </a:r>
              <a:r>
                <a:rPr lang="en-US" altLang="zh-CN" dirty="0"/>
                <a:t>: (a) the training phase, (b) the testing phase</a:t>
              </a:r>
              <a:endParaRPr lang="zh-CN" altLang="en-US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B82ED40-318D-DA01-E906-9E13D8B3AF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8" r="7915"/>
            <a:stretch/>
          </p:blipFill>
          <p:spPr bwMode="auto">
            <a:xfrm>
              <a:off x="0" y="2117239"/>
              <a:ext cx="9346671" cy="438833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9F096F9-E4A9-8914-381E-B8DDAB7E8B97}"/>
              </a:ext>
            </a:extLst>
          </p:cNvPr>
          <p:cNvGrpSpPr/>
          <p:nvPr/>
        </p:nvGrpSpPr>
        <p:grpSpPr>
          <a:xfrm>
            <a:off x="1469549" y="1124012"/>
            <a:ext cx="9220147" cy="5339467"/>
            <a:chOff x="69374" y="1124012"/>
            <a:chExt cx="9220147" cy="5339467"/>
          </a:xfrm>
        </p:grpSpPr>
        <p:pic>
          <p:nvPicPr>
            <p:cNvPr id="16" name="Picture 5">
              <a:extLst>
                <a:ext uri="{FF2B5EF4-FFF2-40B4-BE49-F238E27FC236}">
                  <a16:creationId xmlns:a16="http://schemas.microsoft.com/office/drawing/2014/main" id="{26B1C780-5799-11B0-C6D0-65853324F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7" r="7739"/>
            <a:stretch/>
          </p:blipFill>
          <p:spPr bwMode="auto">
            <a:xfrm>
              <a:off x="69374" y="2117239"/>
              <a:ext cx="9220147" cy="43462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90ED9D3D-3DDB-89CD-0E86-89897B2655DF}"/>
                </a:ext>
              </a:extLst>
            </p:cNvPr>
            <p:cNvSpPr txBox="1"/>
            <p:nvPr/>
          </p:nvSpPr>
          <p:spPr>
            <a:xfrm>
              <a:off x="2108679" y="1124012"/>
              <a:ext cx="5129312" cy="646331"/>
            </a:xfrm>
            <a:prstGeom prst="rect">
              <a:avLst/>
            </a:prstGeom>
            <a:solidFill>
              <a:srgbClr val="ECE1F3"/>
            </a:solidFill>
          </p:spPr>
          <p:txBody>
            <a:bodyPr wrap="square">
              <a:spAutoFit/>
            </a:bodyPr>
            <a:lstStyle>
              <a:defPPr>
                <a:defRPr lang="it-IT"/>
              </a:defPPr>
              <a:lvl1pPr>
                <a:defRPr b="1"/>
              </a:lvl1pPr>
            </a:lstStyle>
            <a:p>
              <a:pPr algn="ctr"/>
              <a:r>
                <a:rPr lang="en-US" altLang="zh-CN" dirty="0"/>
                <a:t>Damage identification by </a:t>
              </a:r>
              <a:r>
                <a:rPr lang="en-US" altLang="zh-CN" dirty="0">
                  <a:solidFill>
                    <a:srgbClr val="FF0000"/>
                  </a:solidFill>
                </a:rPr>
                <a:t>ESD</a:t>
              </a:r>
              <a:r>
                <a:rPr lang="en-US" altLang="zh-CN" dirty="0"/>
                <a:t>: (a) training phase, (b) testing phase</a:t>
              </a:r>
              <a:endParaRPr lang="zh-CN" altLang="en-US" dirty="0"/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ED4A66F1-8808-3AC6-DFE1-B1E5A074A4BE}"/>
              </a:ext>
            </a:extLst>
          </p:cNvPr>
          <p:cNvSpPr txBox="1"/>
          <p:nvPr/>
        </p:nvSpPr>
        <p:spPr>
          <a:xfrm>
            <a:off x="2180329" y="3429000"/>
            <a:ext cx="8220207" cy="1295804"/>
          </a:xfrm>
          <a:prstGeom prst="rect">
            <a:avLst/>
          </a:prstGeom>
          <a:solidFill>
            <a:srgbClr val="D1EAEB"/>
          </a:solidFill>
          <a:ln w="1905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Conclusion: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b="1" dirty="0"/>
              <a:t>Both models identify point 2 as exceeding the threshold.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b="1" dirty="0"/>
              <a:t>The localization results are consistent with the actual collapsed area</a:t>
            </a:r>
            <a:endParaRPr lang="zh-CN" altLang="en-US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507" b="1450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763772" y="2848166"/>
            <a:ext cx="10664455" cy="664535"/>
          </a:xfrm>
        </p:spPr>
        <p:txBody>
          <a:bodyPr/>
          <a:lstStyle/>
          <a:p>
            <a:r>
              <a:rPr lang="en-US" altLang="zh-CN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r>
              <a:rPr lang="zh-CN" alt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zh-CN" alt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zh-CN" alt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attention!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EA2-8D42-4D46-95A6-66E65FDC5EB1}" type="slidenum">
              <a:rPr lang="it-IT" smtClean="0"/>
              <a:t>9</a:t>
            </a:fld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3"/>
          </p:nvPr>
        </p:nvSpPr>
        <p:spPr>
          <a:xfrm>
            <a:off x="763958" y="5956055"/>
            <a:ext cx="10664825" cy="901945"/>
          </a:xfrm>
        </p:spPr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Wen Gao</a:t>
            </a: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Supervisor: </a:t>
            </a:r>
            <a:r>
              <a:rPr lang="en-US" altLang="it-IT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Prof. Alireza Entezami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wen.gao@polimi.it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jU3ZDIwZThmZWJiMDE0MGJhYjBhZDhjMDFhN2JhMTc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2.4|4.3|5.3|9.8|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|15.1|4.2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|15.1|4.2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13.5|7.1|8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3.5|15.2"/>
</p:tagLst>
</file>

<file path=ppt/theme/theme1.xml><?xml version="1.0" encoding="utf-8"?>
<a:theme xmlns:a="http://schemas.openxmlformats.org/drawingml/2006/main" name="Interni">
  <a:themeElements>
    <a:clrScheme name="Personalizzato 4">
      <a:dk1>
        <a:srgbClr val="000000"/>
      </a:dk1>
      <a:lt1>
        <a:srgbClr val="FFFFFF"/>
      </a:lt1>
      <a:dk2>
        <a:srgbClr val="102C53"/>
      </a:dk2>
      <a:lt2>
        <a:srgbClr val="FFFFFF"/>
      </a:lt2>
      <a:accent1>
        <a:srgbClr val="8292CB"/>
      </a:accent1>
      <a:accent2>
        <a:srgbClr val="B4BDDF"/>
      </a:accent2>
      <a:accent3>
        <a:srgbClr val="CDD3EA"/>
      </a:accent3>
      <a:accent4>
        <a:srgbClr val="E5E9F4"/>
      </a:accent4>
      <a:accent5>
        <a:srgbClr val="495FB0"/>
      </a:accent5>
      <a:accent6>
        <a:srgbClr val="F3F3F3"/>
      </a:accent6>
      <a:hlink>
        <a:srgbClr val="0000FF"/>
      </a:hlink>
      <a:folHlink>
        <a:srgbClr val="28C8F0"/>
      </a:folHlink>
    </a:clrScheme>
    <a:fontScheme name="caratteri tema manrope">
      <a:majorFont>
        <a:latin typeface="Manrope"/>
        <a:ea typeface=""/>
        <a:cs typeface=""/>
      </a:majorFont>
      <a:minorFont>
        <a:latin typeface="Manro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">
  <a:themeElements>
    <a:clrScheme name="Personalizzato 4">
      <a:dk1>
        <a:srgbClr val="000000"/>
      </a:dk1>
      <a:lt1>
        <a:srgbClr val="FFFFFF"/>
      </a:lt1>
      <a:dk2>
        <a:srgbClr val="102C53"/>
      </a:dk2>
      <a:lt2>
        <a:srgbClr val="FFFFFF"/>
      </a:lt2>
      <a:accent1>
        <a:srgbClr val="8292CB"/>
      </a:accent1>
      <a:accent2>
        <a:srgbClr val="B4BDDF"/>
      </a:accent2>
      <a:accent3>
        <a:srgbClr val="CDD3EA"/>
      </a:accent3>
      <a:accent4>
        <a:srgbClr val="E5E9F4"/>
      </a:accent4>
      <a:accent5>
        <a:srgbClr val="495FB0"/>
      </a:accent5>
      <a:accent6>
        <a:srgbClr val="F3F3F3"/>
      </a:accent6>
      <a:hlink>
        <a:srgbClr val="0000FF"/>
      </a:hlink>
      <a:folHlink>
        <a:srgbClr val="28C8F0"/>
      </a:folHlink>
    </a:clrScheme>
    <a:fontScheme name="caratteri tema manrope">
      <a:majorFont>
        <a:latin typeface="Manrope"/>
        <a:ea typeface=""/>
        <a:cs typeface=""/>
      </a:majorFont>
      <a:minorFont>
        <a:latin typeface="Manro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Interni">
  <a:themeElements>
    <a:clrScheme name="Personalizzato 4">
      <a:dk1>
        <a:srgbClr val="000000"/>
      </a:dk1>
      <a:lt1>
        <a:srgbClr val="FFFFFF"/>
      </a:lt1>
      <a:dk2>
        <a:srgbClr val="102C53"/>
      </a:dk2>
      <a:lt2>
        <a:srgbClr val="FFFFFF"/>
      </a:lt2>
      <a:accent1>
        <a:srgbClr val="8292CB"/>
      </a:accent1>
      <a:accent2>
        <a:srgbClr val="B4BDDF"/>
      </a:accent2>
      <a:accent3>
        <a:srgbClr val="CDD3EA"/>
      </a:accent3>
      <a:accent4>
        <a:srgbClr val="E5E9F4"/>
      </a:accent4>
      <a:accent5>
        <a:srgbClr val="495FB0"/>
      </a:accent5>
      <a:accent6>
        <a:srgbClr val="F3F3F3"/>
      </a:accent6>
      <a:hlink>
        <a:srgbClr val="0000FF"/>
      </a:hlink>
      <a:folHlink>
        <a:srgbClr val="28C8F0"/>
      </a:folHlink>
    </a:clrScheme>
    <a:fontScheme name="caratteri tema manrope">
      <a:majorFont>
        <a:latin typeface="Manrope"/>
        <a:ea typeface=""/>
        <a:cs typeface=""/>
      </a:majorFont>
      <a:minorFont>
        <a:latin typeface="Manro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anrope_2024_regular" id="{AF503DD6-45CC-4FD9-A316-7E3073ACAABC}" vid="{376A186E-ACA5-4725-B103-CB5852E20BB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ppt_manrope_2024_regular</Template>
  <TotalTime>314</TotalTime>
  <Words>672</Words>
  <Application>Microsoft Office PowerPoint</Application>
  <PresentationFormat>宽屏</PresentationFormat>
  <Paragraphs>111</Paragraphs>
  <Slides>9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Wingdings</vt:lpstr>
      <vt:lpstr>Cambria Math</vt:lpstr>
      <vt:lpstr>Times New Roman</vt:lpstr>
      <vt:lpstr>Arial</vt:lpstr>
      <vt:lpstr>Calibri</vt:lpstr>
      <vt:lpstr>Manrope</vt:lpstr>
      <vt:lpstr>Encode Sans</vt:lpstr>
      <vt:lpstr>Interni</vt:lpstr>
      <vt:lpstr>Cover</vt:lpstr>
      <vt:lpstr>1_Interni</vt:lpstr>
      <vt:lpstr>Visio</vt:lpstr>
      <vt:lpstr>Satellite-Based Damage Identification by Distributed Displacement Responses from SAR Images</vt:lpstr>
      <vt:lpstr>Contents </vt:lpstr>
      <vt:lpstr>Research Background </vt:lpstr>
      <vt:lpstr>Methodology —— Technology Overview</vt:lpstr>
      <vt:lpstr>Methodology —— Displacement Data Acquisition</vt:lpstr>
      <vt:lpstr>Methodology —— Anomaly Detection Model </vt:lpstr>
      <vt:lpstr>Research Results —— Temporal Displacement Analysis </vt:lpstr>
      <vt:lpstr>Research Results —— Damage Localization Results </vt:lpstr>
      <vt:lpstr>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Camilla Ghironi</dc:creator>
  <cp:lastModifiedBy>Wen Gao</cp:lastModifiedBy>
  <cp:revision>283</cp:revision>
  <dcterms:created xsi:type="dcterms:W3CDTF">2024-06-28T15:03:00Z</dcterms:created>
  <dcterms:modified xsi:type="dcterms:W3CDTF">2025-06-08T11:05:55Z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111DCB3693FB4986851F486184565C84_12</vt:lpwstr>
  </property>
  <property fmtid="{D5CDD505-2E9C-101B-9397-08002B2CF9AE}" pid="3" name="KSOProductBuildVer">
    <vt:lpwstr>2052-12.1.0.18608</vt:lpwstr>
  </property>
</Properties>
</file>