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6" r:id="rId2"/>
  </p:sldMasterIdLst>
  <p:notesMasterIdLst>
    <p:notesMasterId r:id="rId19"/>
  </p:notesMasterIdLst>
  <p:sldIdLst>
    <p:sldId id="266" r:id="rId3"/>
    <p:sldId id="291" r:id="rId4"/>
    <p:sldId id="271" r:id="rId5"/>
    <p:sldId id="259" r:id="rId6"/>
    <p:sldId id="295" r:id="rId7"/>
    <p:sldId id="296" r:id="rId8"/>
    <p:sldId id="297" r:id="rId9"/>
    <p:sldId id="299" r:id="rId10"/>
    <p:sldId id="316" r:id="rId11"/>
    <p:sldId id="317" r:id="rId12"/>
    <p:sldId id="309" r:id="rId13"/>
    <p:sldId id="318" r:id="rId14"/>
    <p:sldId id="319" r:id="rId15"/>
    <p:sldId id="310" r:id="rId16"/>
    <p:sldId id="307" r:id="rId17"/>
    <p:sldId id="280" r:id="rId18"/>
  </p:sldIdLst>
  <p:sldSz cx="12192000" cy="6858000"/>
  <p:notesSz cx="6858000" cy="9144000"/>
  <p:embeddedFontLst>
    <p:embeddedFont>
      <p:font typeface="Manrope" panose="02010600030101010101" charset="0"/>
      <p:regular r:id="rId20"/>
      <p:bold r:id="rId21"/>
      <p:italic r:id="rId22"/>
      <p:boldItalic r:id="rId23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正翰" initials="" lastIdx="1" clrIdx="0">
    <p:extLst>
      <p:ext uri="{19B8F6BF-5375-455C-9EA6-DF929625EA0E}">
        <p15:presenceInfo xmlns:p15="http://schemas.microsoft.com/office/powerpoint/2012/main" userId="S::230189493@seu.edu.cn::a6970efd-6ef8-4a74-8b8d-8c7a7a0566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6600"/>
    <a:srgbClr val="FF9933"/>
    <a:srgbClr val="FF33CC"/>
    <a:srgbClr val="8292CB"/>
    <a:srgbClr val="4960B0"/>
    <a:srgbClr val="E9ECF4"/>
    <a:srgbClr val="FFFFFF"/>
    <a:srgbClr val="FF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8" y="4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8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陈正翰" userId="a6970efd-6ef8-4a74-8b8d-8c7a7a05661f" providerId="ADAL" clId="{76DE2AA0-CFB5-49A1-A1D3-A834963393AB}"/>
    <pc:docChg chg="undo redo custSel addSld delSld modSld sldOrd">
      <pc:chgData name="陈正翰" userId="a6970efd-6ef8-4a74-8b8d-8c7a7a05661f" providerId="ADAL" clId="{76DE2AA0-CFB5-49A1-A1D3-A834963393AB}" dt="2025-06-07T05:16:27.747" v="2059" actId="27636"/>
      <pc:docMkLst>
        <pc:docMk/>
      </pc:docMkLst>
      <pc:sldChg chg="addSp delSp modSp mod">
        <pc:chgData name="陈正翰" userId="a6970efd-6ef8-4a74-8b8d-8c7a7a05661f" providerId="ADAL" clId="{76DE2AA0-CFB5-49A1-A1D3-A834963393AB}" dt="2025-06-06T06:30:56.251" v="164" actId="692"/>
        <pc:sldMkLst>
          <pc:docMk/>
          <pc:sldMk cId="554448353" sldId="259"/>
        </pc:sldMkLst>
        <pc:spChg chg="mod">
          <ac:chgData name="陈正翰" userId="a6970efd-6ef8-4a74-8b8d-8c7a7a05661f" providerId="ADAL" clId="{76DE2AA0-CFB5-49A1-A1D3-A834963393AB}" dt="2025-06-06T03:31:10.299" v="12"/>
          <ac:spMkLst>
            <pc:docMk/>
            <pc:sldMk cId="554448353" sldId="259"/>
            <ac:spMk id="6" creationId="{BE817689-1AB8-F259-4458-B869510B6DB7}"/>
          </ac:spMkLst>
        </pc:spChg>
        <pc:spChg chg="mod">
          <ac:chgData name="陈正翰" userId="a6970efd-6ef8-4a74-8b8d-8c7a7a05661f" providerId="ADAL" clId="{76DE2AA0-CFB5-49A1-A1D3-A834963393AB}" dt="2025-06-06T06:29:18.469" v="146" actId="1037"/>
          <ac:spMkLst>
            <pc:docMk/>
            <pc:sldMk cId="554448353" sldId="259"/>
            <ac:spMk id="102" creationId="{5D3470D8-E879-CAC5-0C64-DB8B18D1E1F0}"/>
          </ac:spMkLst>
        </pc:spChg>
        <pc:spChg chg="mod">
          <ac:chgData name="陈正翰" userId="a6970efd-6ef8-4a74-8b8d-8c7a7a05661f" providerId="ADAL" clId="{76DE2AA0-CFB5-49A1-A1D3-A834963393AB}" dt="2025-06-06T06:29:18.469" v="146" actId="1037"/>
          <ac:spMkLst>
            <pc:docMk/>
            <pc:sldMk cId="554448353" sldId="259"/>
            <ac:spMk id="104" creationId="{468A552D-054F-7F10-F11A-1DDBE73A872C}"/>
          </ac:spMkLst>
        </pc:spChg>
        <pc:spChg chg="add del mod">
          <ac:chgData name="陈正翰" userId="a6970efd-6ef8-4a74-8b8d-8c7a7a05661f" providerId="ADAL" clId="{76DE2AA0-CFB5-49A1-A1D3-A834963393AB}" dt="2025-06-06T06:28:40.220" v="119" actId="164"/>
          <ac:spMkLst>
            <pc:docMk/>
            <pc:sldMk cId="554448353" sldId="259"/>
            <ac:spMk id="108" creationId="{4A217AA6-EBAF-4BC2-CD47-380CFD018B82}"/>
          </ac:spMkLst>
        </pc:spChg>
        <pc:spChg chg="add del mod">
          <ac:chgData name="陈正翰" userId="a6970efd-6ef8-4a74-8b8d-8c7a7a05661f" providerId="ADAL" clId="{76DE2AA0-CFB5-49A1-A1D3-A834963393AB}" dt="2025-06-06T06:28:40.220" v="119" actId="164"/>
          <ac:spMkLst>
            <pc:docMk/>
            <pc:sldMk cId="554448353" sldId="259"/>
            <ac:spMk id="109" creationId="{32265E8D-44E7-6EEE-C3DD-43278E786571}"/>
          </ac:spMkLst>
        </pc:spChg>
        <pc:spChg chg="del mod">
          <ac:chgData name="陈正翰" userId="a6970efd-6ef8-4a74-8b8d-8c7a7a05661f" providerId="ADAL" clId="{76DE2AA0-CFB5-49A1-A1D3-A834963393AB}" dt="2025-06-06T06:28:17.780" v="108" actId="478"/>
          <ac:spMkLst>
            <pc:docMk/>
            <pc:sldMk cId="554448353" sldId="259"/>
            <ac:spMk id="110" creationId="{601BAC08-80F2-276A-FBA9-FC341876CA24}"/>
          </ac:spMkLst>
        </pc:spChg>
        <pc:spChg chg="del mod">
          <ac:chgData name="陈正翰" userId="a6970efd-6ef8-4a74-8b8d-8c7a7a05661f" providerId="ADAL" clId="{76DE2AA0-CFB5-49A1-A1D3-A834963393AB}" dt="2025-06-06T06:28:17.780" v="108" actId="478"/>
          <ac:spMkLst>
            <pc:docMk/>
            <pc:sldMk cId="554448353" sldId="259"/>
            <ac:spMk id="111" creationId="{986FBFF1-F00A-1C90-A46D-E7968DBCF230}"/>
          </ac:spMkLst>
        </pc:spChg>
        <pc:spChg chg="mod">
          <ac:chgData name="陈正翰" userId="a6970efd-6ef8-4a74-8b8d-8c7a7a05661f" providerId="ADAL" clId="{76DE2AA0-CFB5-49A1-A1D3-A834963393AB}" dt="2025-06-06T06:28:36.143" v="117" actId="164"/>
          <ac:spMkLst>
            <pc:docMk/>
            <pc:sldMk cId="554448353" sldId="259"/>
            <ac:spMk id="112" creationId="{D4988D30-7EC8-CDD7-317F-997483019B89}"/>
          </ac:spMkLst>
        </pc:spChg>
        <pc:spChg chg="mod">
          <ac:chgData name="陈正翰" userId="a6970efd-6ef8-4a74-8b8d-8c7a7a05661f" providerId="ADAL" clId="{76DE2AA0-CFB5-49A1-A1D3-A834963393AB}" dt="2025-06-06T06:28:36.143" v="117" actId="164"/>
          <ac:spMkLst>
            <pc:docMk/>
            <pc:sldMk cId="554448353" sldId="259"/>
            <ac:spMk id="113" creationId="{37BAF46F-4738-557B-5112-C190828AFED9}"/>
          </ac:spMkLst>
        </pc:spChg>
        <pc:spChg chg="mod">
          <ac:chgData name="陈正翰" userId="a6970efd-6ef8-4a74-8b8d-8c7a7a05661f" providerId="ADAL" clId="{76DE2AA0-CFB5-49A1-A1D3-A834963393AB}" dt="2025-06-06T06:28:38.380" v="118" actId="164"/>
          <ac:spMkLst>
            <pc:docMk/>
            <pc:sldMk cId="554448353" sldId="259"/>
            <ac:spMk id="115" creationId="{A5C135A4-7CF5-EF55-74B9-9CDB812A9AA0}"/>
          </ac:spMkLst>
        </pc:spChg>
        <pc:spChg chg="mod">
          <ac:chgData name="陈正翰" userId="a6970efd-6ef8-4a74-8b8d-8c7a7a05661f" providerId="ADAL" clId="{76DE2AA0-CFB5-49A1-A1D3-A834963393AB}" dt="2025-06-06T06:29:02.288" v="120" actId="14100"/>
          <ac:spMkLst>
            <pc:docMk/>
            <pc:sldMk cId="554448353" sldId="259"/>
            <ac:spMk id="116" creationId="{DF1317A6-0E9B-E591-1E55-373C11C5243B}"/>
          </ac:spMkLst>
        </pc:spChg>
        <pc:grpChg chg="add mod">
          <ac:chgData name="陈正翰" userId="a6970efd-6ef8-4a74-8b8d-8c7a7a05661f" providerId="ADAL" clId="{76DE2AA0-CFB5-49A1-A1D3-A834963393AB}" dt="2025-06-06T06:29:18.469" v="146" actId="1037"/>
          <ac:grpSpMkLst>
            <pc:docMk/>
            <pc:sldMk cId="554448353" sldId="259"/>
            <ac:grpSpMk id="2" creationId="{7D4EAEA0-864E-827B-EFBC-D8DCD87202BA}"/>
          </ac:grpSpMkLst>
        </pc:grpChg>
        <pc:grpChg chg="add mod">
          <ac:chgData name="陈正翰" userId="a6970efd-6ef8-4a74-8b8d-8c7a7a05661f" providerId="ADAL" clId="{76DE2AA0-CFB5-49A1-A1D3-A834963393AB}" dt="2025-06-06T06:29:18.469" v="146" actId="1037"/>
          <ac:grpSpMkLst>
            <pc:docMk/>
            <pc:sldMk cId="554448353" sldId="259"/>
            <ac:grpSpMk id="3" creationId="{21CE68CA-3F54-DFDF-C970-7F345AC0082C}"/>
          </ac:grpSpMkLst>
        </pc:grpChg>
        <pc:grpChg chg="add mod">
          <ac:chgData name="陈正翰" userId="a6970efd-6ef8-4a74-8b8d-8c7a7a05661f" providerId="ADAL" clId="{76DE2AA0-CFB5-49A1-A1D3-A834963393AB}" dt="2025-06-06T06:29:18.469" v="146" actId="1037"/>
          <ac:grpSpMkLst>
            <pc:docMk/>
            <pc:sldMk cId="554448353" sldId="259"/>
            <ac:grpSpMk id="4" creationId="{FB8BFD4A-B39A-AB1E-7AA7-7130061D338F}"/>
          </ac:grpSpMkLst>
        </pc:grpChg>
        <pc:cxnChg chg="add del mod">
          <ac:chgData name="陈正翰" userId="a6970efd-6ef8-4a74-8b8d-8c7a7a05661f" providerId="ADAL" clId="{76DE2AA0-CFB5-49A1-A1D3-A834963393AB}" dt="2025-06-06T06:29:38.055" v="148" actId="11529"/>
          <ac:cxnSpMkLst>
            <pc:docMk/>
            <pc:sldMk cId="554448353" sldId="259"/>
            <ac:cxnSpMk id="9" creationId="{E1A2987D-3CBE-53AE-80C2-E1C63F01182D}"/>
          </ac:cxnSpMkLst>
        </pc:cxnChg>
        <pc:cxnChg chg="add mod ord">
          <ac:chgData name="陈正翰" userId="a6970efd-6ef8-4a74-8b8d-8c7a7a05661f" providerId="ADAL" clId="{76DE2AA0-CFB5-49A1-A1D3-A834963393AB}" dt="2025-06-06T06:30:56.251" v="164" actId="692"/>
          <ac:cxnSpMkLst>
            <pc:docMk/>
            <pc:sldMk cId="554448353" sldId="259"/>
            <ac:cxnSpMk id="10" creationId="{20096672-4C0E-ADFC-DACD-8135434B84CA}"/>
          </ac:cxnSpMkLst>
        </pc:cxnChg>
      </pc:sldChg>
      <pc:sldChg chg="modSp mod">
        <pc:chgData name="陈正翰" userId="a6970efd-6ef8-4a74-8b8d-8c7a7a05661f" providerId="ADAL" clId="{76DE2AA0-CFB5-49A1-A1D3-A834963393AB}" dt="2025-06-06T03:30:26.947" v="4" actId="20577"/>
        <pc:sldMkLst>
          <pc:docMk/>
          <pc:sldMk cId="3921913644" sldId="266"/>
        </pc:sldMkLst>
        <pc:spChg chg="mod">
          <ac:chgData name="陈正翰" userId="a6970efd-6ef8-4a74-8b8d-8c7a7a05661f" providerId="ADAL" clId="{76DE2AA0-CFB5-49A1-A1D3-A834963393AB}" dt="2025-06-06T03:30:26.947" v="4" actId="20577"/>
          <ac:spMkLst>
            <pc:docMk/>
            <pc:sldMk cId="3921913644" sldId="266"/>
            <ac:spMk id="3" creationId="{139C8332-124C-4AAA-8F96-961CED6E62F0}"/>
          </ac:spMkLst>
        </pc:spChg>
      </pc:sldChg>
      <pc:sldChg chg="addSp delSp modSp mod">
        <pc:chgData name="陈正翰" userId="a6970efd-6ef8-4a74-8b8d-8c7a7a05661f" providerId="ADAL" clId="{76DE2AA0-CFB5-49A1-A1D3-A834963393AB}" dt="2025-06-06T03:30:56.403" v="11"/>
        <pc:sldMkLst>
          <pc:docMk/>
          <pc:sldMk cId="1270366130" sldId="271"/>
        </pc:sldMkLst>
        <pc:spChg chg="add mod">
          <ac:chgData name="陈正翰" userId="a6970efd-6ef8-4a74-8b8d-8c7a7a05661f" providerId="ADAL" clId="{76DE2AA0-CFB5-49A1-A1D3-A834963393AB}" dt="2025-06-06T03:30:56.403" v="11"/>
          <ac:spMkLst>
            <pc:docMk/>
            <pc:sldMk cId="1270366130" sldId="271"/>
            <ac:spMk id="3" creationId="{33CEBE82-05E1-F9FC-2974-2E0E9B890727}"/>
          </ac:spMkLst>
        </pc:spChg>
        <pc:spChg chg="del mod">
          <ac:chgData name="陈正翰" userId="a6970efd-6ef8-4a74-8b8d-8c7a7a05661f" providerId="ADAL" clId="{76DE2AA0-CFB5-49A1-A1D3-A834963393AB}" dt="2025-06-06T03:30:52.133" v="10" actId="478"/>
          <ac:spMkLst>
            <pc:docMk/>
            <pc:sldMk cId="1270366130" sldId="271"/>
            <ac:spMk id="10" creationId="{95236C78-1368-53CD-C68C-65AABE6D485B}"/>
          </ac:spMkLst>
        </pc:spChg>
      </pc:sldChg>
      <pc:sldChg chg="ord">
        <pc:chgData name="陈正翰" userId="a6970efd-6ef8-4a74-8b8d-8c7a7a05661f" providerId="ADAL" clId="{76DE2AA0-CFB5-49A1-A1D3-A834963393AB}" dt="2025-06-06T06:52:11.744" v="341"/>
        <pc:sldMkLst>
          <pc:docMk/>
          <pc:sldMk cId="1189298929" sldId="280"/>
        </pc:sldMkLst>
      </pc:sldChg>
      <pc:sldChg chg="modSp mod">
        <pc:chgData name="陈正翰" userId="a6970efd-6ef8-4a74-8b8d-8c7a7a05661f" providerId="ADAL" clId="{76DE2AA0-CFB5-49A1-A1D3-A834963393AB}" dt="2025-06-06T06:09:00.104" v="44" actId="948"/>
        <pc:sldMkLst>
          <pc:docMk/>
          <pc:sldMk cId="3094115102" sldId="291"/>
        </pc:sldMkLst>
        <pc:spChg chg="mod">
          <ac:chgData name="陈正翰" userId="a6970efd-6ef8-4a74-8b8d-8c7a7a05661f" providerId="ADAL" clId="{76DE2AA0-CFB5-49A1-A1D3-A834963393AB}" dt="2025-06-06T03:30:31.380" v="5" actId="20577"/>
          <ac:spMkLst>
            <pc:docMk/>
            <pc:sldMk cId="3094115102" sldId="291"/>
            <ac:spMk id="4" creationId="{F8DC9F33-03DC-4D30-A406-50658BE1EB10}"/>
          </ac:spMkLst>
        </pc:spChg>
        <pc:spChg chg="mod">
          <ac:chgData name="陈正翰" userId="a6970efd-6ef8-4a74-8b8d-8c7a7a05661f" providerId="ADAL" clId="{76DE2AA0-CFB5-49A1-A1D3-A834963393AB}" dt="2025-06-06T06:09:00.104" v="44" actId="948"/>
          <ac:spMkLst>
            <pc:docMk/>
            <pc:sldMk cId="3094115102" sldId="291"/>
            <ac:spMk id="7" creationId="{F488055C-646A-47A6-A79D-3A116886ECBB}"/>
          </ac:spMkLst>
        </pc:spChg>
      </pc:sldChg>
      <pc:sldChg chg="addSp delSp modSp mod">
        <pc:chgData name="陈正翰" userId="a6970efd-6ef8-4a74-8b8d-8c7a7a05661f" providerId="ADAL" clId="{76DE2AA0-CFB5-49A1-A1D3-A834963393AB}" dt="2025-06-06T06:50:16.977" v="294" actId="465"/>
        <pc:sldMkLst>
          <pc:docMk/>
          <pc:sldMk cId="533656087" sldId="295"/>
        </pc:sldMkLst>
        <pc:spChg chg="mod">
          <ac:chgData name="陈正翰" userId="a6970efd-6ef8-4a74-8b8d-8c7a7a05661f" providerId="ADAL" clId="{76DE2AA0-CFB5-49A1-A1D3-A834963393AB}" dt="2025-06-06T03:31:13.891" v="13"/>
          <ac:spMkLst>
            <pc:docMk/>
            <pc:sldMk cId="533656087" sldId="295"/>
            <ac:spMk id="3" creationId="{03CA6FAF-9224-5A3A-8D7B-D874BFA7CC62}"/>
          </ac:spMkLst>
        </pc:spChg>
        <pc:spChg chg="mod">
          <ac:chgData name="陈正翰" userId="a6970efd-6ef8-4a74-8b8d-8c7a7a05661f" providerId="ADAL" clId="{76DE2AA0-CFB5-49A1-A1D3-A834963393AB}" dt="2025-06-06T06:32:26.417" v="182" actId="1076"/>
          <ac:spMkLst>
            <pc:docMk/>
            <pc:sldMk cId="533656087" sldId="295"/>
            <ac:spMk id="6" creationId="{E3BBA612-6199-8335-4F9E-D4D869BF3E65}"/>
          </ac:spMkLst>
        </pc:spChg>
        <pc:spChg chg="mod">
          <ac:chgData name="陈正翰" userId="a6970efd-6ef8-4a74-8b8d-8c7a7a05661f" providerId="ADAL" clId="{76DE2AA0-CFB5-49A1-A1D3-A834963393AB}" dt="2025-06-06T06:32:33.695" v="183"/>
          <ac:spMkLst>
            <pc:docMk/>
            <pc:sldMk cId="533656087" sldId="295"/>
            <ac:spMk id="7" creationId="{36B5D382-BDED-BA81-EE03-E43F6F440C58}"/>
          </ac:spMkLst>
        </pc:spChg>
        <pc:spChg chg="mod">
          <ac:chgData name="陈正翰" userId="a6970efd-6ef8-4a74-8b8d-8c7a7a05661f" providerId="ADAL" clId="{76DE2AA0-CFB5-49A1-A1D3-A834963393AB}" dt="2025-06-06T06:32:26.417" v="182" actId="1076"/>
          <ac:spMkLst>
            <pc:docMk/>
            <pc:sldMk cId="533656087" sldId="295"/>
            <ac:spMk id="9" creationId="{9B66C0DE-520E-3785-BCFE-18D1F746DACF}"/>
          </ac:spMkLst>
        </pc:spChg>
        <pc:spChg chg="mod">
          <ac:chgData name="陈正翰" userId="a6970efd-6ef8-4a74-8b8d-8c7a7a05661f" providerId="ADAL" clId="{76DE2AA0-CFB5-49A1-A1D3-A834963393AB}" dt="2025-06-06T06:32:40.049" v="185" actId="1076"/>
          <ac:spMkLst>
            <pc:docMk/>
            <pc:sldMk cId="533656087" sldId="295"/>
            <ac:spMk id="11" creationId="{A2723EE5-4071-B834-05E5-C7D2AE65CE8F}"/>
          </ac:spMkLst>
        </pc:spChg>
        <pc:spChg chg="mod">
          <ac:chgData name="陈正翰" userId="a6970efd-6ef8-4a74-8b8d-8c7a7a05661f" providerId="ADAL" clId="{76DE2AA0-CFB5-49A1-A1D3-A834963393AB}" dt="2025-06-06T06:32:49.425" v="186"/>
          <ac:spMkLst>
            <pc:docMk/>
            <pc:sldMk cId="533656087" sldId="295"/>
            <ac:spMk id="12" creationId="{69D02D0F-F5E3-FCEA-81A0-8AEDA3DA76B9}"/>
          </ac:spMkLst>
        </pc:spChg>
        <pc:spChg chg="mod">
          <ac:chgData name="陈正翰" userId="a6970efd-6ef8-4a74-8b8d-8c7a7a05661f" providerId="ADAL" clId="{76DE2AA0-CFB5-49A1-A1D3-A834963393AB}" dt="2025-06-06T06:32:40.049" v="185" actId="1076"/>
          <ac:spMkLst>
            <pc:docMk/>
            <pc:sldMk cId="533656087" sldId="295"/>
            <ac:spMk id="14" creationId="{844B1CAE-8F90-3609-70E3-E5F89F7C0A65}"/>
          </ac:spMkLst>
        </pc:spChg>
        <pc:spChg chg="mod">
          <ac:chgData name="陈正翰" userId="a6970efd-6ef8-4a74-8b8d-8c7a7a05661f" providerId="ADAL" clId="{76DE2AA0-CFB5-49A1-A1D3-A834963393AB}" dt="2025-06-06T06:32:53.970" v="188" actId="1076"/>
          <ac:spMkLst>
            <pc:docMk/>
            <pc:sldMk cId="533656087" sldId="295"/>
            <ac:spMk id="17" creationId="{360D983A-F642-9F52-7258-879567590EFD}"/>
          </ac:spMkLst>
        </pc:spChg>
        <pc:spChg chg="mod">
          <ac:chgData name="陈正翰" userId="a6970efd-6ef8-4a74-8b8d-8c7a7a05661f" providerId="ADAL" clId="{76DE2AA0-CFB5-49A1-A1D3-A834963393AB}" dt="2025-06-06T06:33:00.176" v="189"/>
          <ac:spMkLst>
            <pc:docMk/>
            <pc:sldMk cId="533656087" sldId="295"/>
            <ac:spMk id="18" creationId="{D34BC674-BFAE-DB7C-2BDD-904ADD5E1AAF}"/>
          </ac:spMkLst>
        </pc:spChg>
        <pc:spChg chg="mod">
          <ac:chgData name="陈正翰" userId="a6970efd-6ef8-4a74-8b8d-8c7a7a05661f" providerId="ADAL" clId="{76DE2AA0-CFB5-49A1-A1D3-A834963393AB}" dt="2025-06-06T06:32:53.970" v="188" actId="1076"/>
          <ac:spMkLst>
            <pc:docMk/>
            <pc:sldMk cId="533656087" sldId="295"/>
            <ac:spMk id="20" creationId="{8F418B6F-5AA2-79A4-A4A4-C261FE6EB7AD}"/>
          </ac:spMkLst>
        </pc:spChg>
        <pc:spChg chg="mod">
          <ac:chgData name="陈正翰" userId="a6970efd-6ef8-4a74-8b8d-8c7a7a05661f" providerId="ADAL" clId="{76DE2AA0-CFB5-49A1-A1D3-A834963393AB}" dt="2025-06-06T06:50:16.977" v="294" actId="465"/>
          <ac:spMkLst>
            <pc:docMk/>
            <pc:sldMk cId="533656087" sldId="295"/>
            <ac:spMk id="24" creationId="{6FAA0DCB-1BAB-9341-E4E5-BA72054E1A20}"/>
          </ac:spMkLst>
        </pc:spChg>
        <pc:spChg chg="mod">
          <ac:chgData name="陈正翰" userId="a6970efd-6ef8-4a74-8b8d-8c7a7a05661f" providerId="ADAL" clId="{76DE2AA0-CFB5-49A1-A1D3-A834963393AB}" dt="2025-06-06T06:50:16.977" v="294" actId="465"/>
          <ac:spMkLst>
            <pc:docMk/>
            <pc:sldMk cId="533656087" sldId="295"/>
            <ac:spMk id="25" creationId="{F05CE1F6-C2F8-7A15-9C99-C97D0B7DC4C6}"/>
          </ac:spMkLst>
        </pc:spChg>
        <pc:spChg chg="mod">
          <ac:chgData name="陈正翰" userId="a6970efd-6ef8-4a74-8b8d-8c7a7a05661f" providerId="ADAL" clId="{76DE2AA0-CFB5-49A1-A1D3-A834963393AB}" dt="2025-06-06T06:50:16.977" v="294" actId="465"/>
          <ac:spMkLst>
            <pc:docMk/>
            <pc:sldMk cId="533656087" sldId="295"/>
            <ac:spMk id="27" creationId="{F0B48B2A-DF76-A848-6967-7BC5A54027F9}"/>
          </ac:spMkLst>
        </pc:spChg>
        <pc:spChg chg="mod">
          <ac:chgData name="陈正翰" userId="a6970efd-6ef8-4a74-8b8d-8c7a7a05661f" providerId="ADAL" clId="{76DE2AA0-CFB5-49A1-A1D3-A834963393AB}" dt="2025-06-06T06:50:16.977" v="294" actId="465"/>
          <ac:spMkLst>
            <pc:docMk/>
            <pc:sldMk cId="533656087" sldId="295"/>
            <ac:spMk id="29" creationId="{BDD32337-9411-639F-32EE-3D46261BABD5}"/>
          </ac:spMkLst>
        </pc:spChg>
        <pc:spChg chg="mod">
          <ac:chgData name="陈正翰" userId="a6970efd-6ef8-4a74-8b8d-8c7a7a05661f" providerId="ADAL" clId="{76DE2AA0-CFB5-49A1-A1D3-A834963393AB}" dt="2025-06-06T06:50:16.977" v="294" actId="465"/>
          <ac:spMkLst>
            <pc:docMk/>
            <pc:sldMk cId="533656087" sldId="295"/>
            <ac:spMk id="30" creationId="{7B668FCE-2DE4-9B75-9DE5-23740B989EE6}"/>
          </ac:spMkLst>
        </pc:spChg>
        <pc:spChg chg="mod topLvl">
          <ac:chgData name="陈正翰" userId="a6970efd-6ef8-4a74-8b8d-8c7a7a05661f" providerId="ADAL" clId="{76DE2AA0-CFB5-49A1-A1D3-A834963393AB}" dt="2025-06-06T06:49:57.666" v="291" actId="14100"/>
          <ac:spMkLst>
            <pc:docMk/>
            <pc:sldMk cId="533656087" sldId="295"/>
            <ac:spMk id="31" creationId="{C1519B64-C653-FFC4-B1F3-5CCDBD460A86}"/>
          </ac:spMkLst>
        </pc:spChg>
        <pc:spChg chg="mod topLvl">
          <ac:chgData name="陈正翰" userId="a6970efd-6ef8-4a74-8b8d-8c7a7a05661f" providerId="ADAL" clId="{76DE2AA0-CFB5-49A1-A1D3-A834963393AB}" dt="2025-06-06T06:49:57.666" v="291" actId="14100"/>
          <ac:spMkLst>
            <pc:docMk/>
            <pc:sldMk cId="533656087" sldId="295"/>
            <ac:spMk id="33" creationId="{5FB576AA-232F-1E88-8D2A-D2F1EF33DEC6}"/>
          </ac:spMkLst>
        </pc:spChg>
        <pc:spChg chg="mod">
          <ac:chgData name="陈正翰" userId="a6970efd-6ef8-4a74-8b8d-8c7a7a05661f" providerId="ADAL" clId="{76DE2AA0-CFB5-49A1-A1D3-A834963393AB}" dt="2025-06-06T06:50:16.977" v="294" actId="465"/>
          <ac:spMkLst>
            <pc:docMk/>
            <pc:sldMk cId="533656087" sldId="295"/>
            <ac:spMk id="35" creationId="{3D181904-E803-8198-34EC-17597C833949}"/>
          </ac:spMkLst>
        </pc:spChg>
        <pc:spChg chg="mod">
          <ac:chgData name="陈正翰" userId="a6970efd-6ef8-4a74-8b8d-8c7a7a05661f" providerId="ADAL" clId="{76DE2AA0-CFB5-49A1-A1D3-A834963393AB}" dt="2025-06-06T06:48:41.007" v="240" actId="12788"/>
          <ac:spMkLst>
            <pc:docMk/>
            <pc:sldMk cId="533656087" sldId="295"/>
            <ac:spMk id="37" creationId="{12D345DB-9792-18A4-0908-8FEE7D651276}"/>
          </ac:spMkLst>
        </pc:spChg>
        <pc:spChg chg="mod">
          <ac:chgData name="陈正翰" userId="a6970efd-6ef8-4a74-8b8d-8c7a7a05661f" providerId="ADAL" clId="{76DE2AA0-CFB5-49A1-A1D3-A834963393AB}" dt="2025-06-06T06:50:05.659" v="292"/>
          <ac:spMkLst>
            <pc:docMk/>
            <pc:sldMk cId="533656087" sldId="295"/>
            <ac:spMk id="38" creationId="{7BB002F2-A390-B1FA-F581-86B56C6C3889}"/>
          </ac:spMkLst>
        </pc:spChg>
        <pc:spChg chg="mod">
          <ac:chgData name="陈正翰" userId="a6970efd-6ef8-4a74-8b8d-8c7a7a05661f" providerId="ADAL" clId="{76DE2AA0-CFB5-49A1-A1D3-A834963393AB}" dt="2025-06-06T06:50:10.585" v="293"/>
          <ac:spMkLst>
            <pc:docMk/>
            <pc:sldMk cId="533656087" sldId="295"/>
            <ac:spMk id="40" creationId="{104F94DB-7EA2-566E-A97F-2BE37792C13F}"/>
          </ac:spMkLst>
        </pc:spChg>
        <pc:spChg chg="mod topLvl">
          <ac:chgData name="陈正翰" userId="a6970efd-6ef8-4a74-8b8d-8c7a7a05661f" providerId="ADAL" clId="{76DE2AA0-CFB5-49A1-A1D3-A834963393AB}" dt="2025-06-06T06:49:57.666" v="291" actId="14100"/>
          <ac:spMkLst>
            <pc:docMk/>
            <pc:sldMk cId="533656087" sldId="295"/>
            <ac:spMk id="48" creationId="{76233224-F322-1F76-588A-3EE8512966F2}"/>
          </ac:spMkLst>
        </pc:spChg>
        <pc:spChg chg="mod">
          <ac:chgData name="陈正翰" userId="a6970efd-6ef8-4a74-8b8d-8c7a7a05661f" providerId="ADAL" clId="{76DE2AA0-CFB5-49A1-A1D3-A834963393AB}" dt="2025-06-06T06:31:49.331" v="177" actId="27636"/>
          <ac:spMkLst>
            <pc:docMk/>
            <pc:sldMk cId="533656087" sldId="295"/>
            <ac:spMk id="74" creationId="{F98B6F84-05A2-D6A8-360C-F3101C63F070}"/>
          </ac:spMkLst>
        </pc:spChg>
        <pc:grpChg chg="add del mod">
          <ac:chgData name="陈正翰" userId="a6970efd-6ef8-4a74-8b8d-8c7a7a05661f" providerId="ADAL" clId="{76DE2AA0-CFB5-49A1-A1D3-A834963393AB}" dt="2025-06-06T06:47:39.108" v="225" actId="478"/>
          <ac:grpSpMkLst>
            <pc:docMk/>
            <pc:sldMk cId="533656087" sldId="295"/>
            <ac:grpSpMk id="4" creationId="{291F2F54-3E5E-5219-42E7-E7349D35FC3C}"/>
          </ac:grpSpMkLst>
        </pc:grpChg>
        <pc:grpChg chg="add del mod">
          <ac:chgData name="陈正翰" userId="a6970efd-6ef8-4a74-8b8d-8c7a7a05661f" providerId="ADAL" clId="{76DE2AA0-CFB5-49A1-A1D3-A834963393AB}" dt="2025-06-06T06:47:42.940" v="226" actId="478"/>
          <ac:grpSpMkLst>
            <pc:docMk/>
            <pc:sldMk cId="533656087" sldId="295"/>
            <ac:grpSpMk id="10" creationId="{22B330AA-B66C-8F57-7970-9D44AFF92CDB}"/>
          </ac:grpSpMkLst>
        </pc:grpChg>
        <pc:grpChg chg="add del mod">
          <ac:chgData name="陈正翰" userId="a6970efd-6ef8-4a74-8b8d-8c7a7a05661f" providerId="ADAL" clId="{76DE2AA0-CFB5-49A1-A1D3-A834963393AB}" dt="2025-06-06T06:47:42.940" v="226" actId="478"/>
          <ac:grpSpMkLst>
            <pc:docMk/>
            <pc:sldMk cId="533656087" sldId="295"/>
            <ac:grpSpMk id="16" creationId="{CC96FC40-0E71-5F58-F005-64D3CA0E0BCD}"/>
          </ac:grpSpMkLst>
        </pc:grpChg>
        <pc:grpChg chg="add mod">
          <ac:chgData name="陈正翰" userId="a6970efd-6ef8-4a74-8b8d-8c7a7a05661f" providerId="ADAL" clId="{76DE2AA0-CFB5-49A1-A1D3-A834963393AB}" dt="2025-06-06T06:50:16.977" v="294" actId="465"/>
          <ac:grpSpMkLst>
            <pc:docMk/>
            <pc:sldMk cId="533656087" sldId="295"/>
            <ac:grpSpMk id="22" creationId="{C2254411-A55A-7D0B-0388-A7216AC61F39}"/>
          </ac:grpSpMkLst>
        </pc:grpChg>
        <pc:grpChg chg="add mod">
          <ac:chgData name="陈正翰" userId="a6970efd-6ef8-4a74-8b8d-8c7a7a05661f" providerId="ADAL" clId="{76DE2AA0-CFB5-49A1-A1D3-A834963393AB}" dt="2025-06-06T06:50:16.977" v="294" actId="465"/>
          <ac:grpSpMkLst>
            <pc:docMk/>
            <pc:sldMk cId="533656087" sldId="295"/>
            <ac:grpSpMk id="23" creationId="{DAAE3208-5E62-C063-CBFC-5E36D17A2898}"/>
          </ac:grpSpMkLst>
        </pc:grpChg>
        <pc:grpChg chg="add mod">
          <ac:chgData name="陈正翰" userId="a6970efd-6ef8-4a74-8b8d-8c7a7a05661f" providerId="ADAL" clId="{76DE2AA0-CFB5-49A1-A1D3-A834963393AB}" dt="2025-06-06T06:50:16.977" v="294" actId="465"/>
          <ac:grpSpMkLst>
            <pc:docMk/>
            <pc:sldMk cId="533656087" sldId="295"/>
            <ac:grpSpMk id="28" creationId="{CC202E84-4FAD-2604-8CE0-E661CB16FA6F}"/>
          </ac:grpSpMkLst>
        </pc:grpChg>
        <pc:grpChg chg="add mod">
          <ac:chgData name="陈正翰" userId="a6970efd-6ef8-4a74-8b8d-8c7a7a05661f" providerId="ADAL" clId="{76DE2AA0-CFB5-49A1-A1D3-A834963393AB}" dt="2025-06-06T06:50:16.977" v="294" actId="465"/>
          <ac:grpSpMkLst>
            <pc:docMk/>
            <pc:sldMk cId="533656087" sldId="295"/>
            <ac:grpSpMk id="36" creationId="{30E0C8FF-B93C-844B-6C98-36BCF3913EE3}"/>
          </ac:grpSpMkLst>
        </pc:grpChg>
        <pc:grpChg chg="del mod">
          <ac:chgData name="陈正翰" userId="a6970efd-6ef8-4a74-8b8d-8c7a7a05661f" providerId="ADAL" clId="{76DE2AA0-CFB5-49A1-A1D3-A834963393AB}" dt="2025-06-06T06:47:10.880" v="222" actId="165"/>
          <ac:grpSpMkLst>
            <pc:docMk/>
            <pc:sldMk cId="533656087" sldId="295"/>
            <ac:grpSpMk id="66" creationId="{7DDE775D-486B-532F-96F9-B7AAB446170E}"/>
          </ac:grpSpMkLst>
        </pc:grpChg>
        <pc:grpChg chg="del">
          <ac:chgData name="陈正翰" userId="a6970efd-6ef8-4a74-8b8d-8c7a7a05661f" providerId="ADAL" clId="{76DE2AA0-CFB5-49A1-A1D3-A834963393AB}" dt="2025-06-06T06:32:19.439" v="180" actId="478"/>
          <ac:grpSpMkLst>
            <pc:docMk/>
            <pc:sldMk cId="533656087" sldId="295"/>
            <ac:grpSpMk id="67" creationId="{A1ACB918-8FE7-A621-EB0A-F501FE64926A}"/>
          </ac:grpSpMkLst>
        </pc:grpChg>
        <pc:grpChg chg="del">
          <ac:chgData name="陈正翰" userId="a6970efd-6ef8-4a74-8b8d-8c7a7a05661f" providerId="ADAL" clId="{76DE2AA0-CFB5-49A1-A1D3-A834963393AB}" dt="2025-06-06T06:32:19.439" v="180" actId="478"/>
          <ac:grpSpMkLst>
            <pc:docMk/>
            <pc:sldMk cId="533656087" sldId="295"/>
            <ac:grpSpMk id="77" creationId="{79F9A1BF-DEAC-C5C4-4BC8-A4BA5B551CB3}"/>
          </ac:grpSpMkLst>
        </pc:grpChg>
        <pc:grpChg chg="del">
          <ac:chgData name="陈正翰" userId="a6970efd-6ef8-4a74-8b8d-8c7a7a05661f" providerId="ADAL" clId="{76DE2AA0-CFB5-49A1-A1D3-A834963393AB}" dt="2025-06-06T06:32:11.110" v="178" actId="478"/>
          <ac:grpSpMkLst>
            <pc:docMk/>
            <pc:sldMk cId="533656087" sldId="295"/>
            <ac:grpSpMk id="82" creationId="{41A5B71A-126E-53B6-CA3A-A1BF5F13045D}"/>
          </ac:grpSpMkLst>
        </pc:grpChg>
        <pc:cxnChg chg="mod">
          <ac:chgData name="陈正翰" userId="a6970efd-6ef8-4a74-8b8d-8c7a7a05661f" providerId="ADAL" clId="{76DE2AA0-CFB5-49A1-A1D3-A834963393AB}" dt="2025-06-06T06:32:26.417" v="182" actId="1076"/>
          <ac:cxnSpMkLst>
            <pc:docMk/>
            <pc:sldMk cId="533656087" sldId="295"/>
            <ac:cxnSpMk id="8" creationId="{E3C8D911-C6DA-890C-B325-B567844006A6}"/>
          </ac:cxnSpMkLst>
        </pc:cxnChg>
        <pc:cxnChg chg="mod">
          <ac:chgData name="陈正翰" userId="a6970efd-6ef8-4a74-8b8d-8c7a7a05661f" providerId="ADAL" clId="{76DE2AA0-CFB5-49A1-A1D3-A834963393AB}" dt="2025-06-06T06:32:40.049" v="185" actId="1076"/>
          <ac:cxnSpMkLst>
            <pc:docMk/>
            <pc:sldMk cId="533656087" sldId="295"/>
            <ac:cxnSpMk id="13" creationId="{8D2C47DE-4732-22F7-AEEB-269C1A2CAAD7}"/>
          </ac:cxnSpMkLst>
        </pc:cxnChg>
        <pc:cxnChg chg="mod">
          <ac:chgData name="陈正翰" userId="a6970efd-6ef8-4a74-8b8d-8c7a7a05661f" providerId="ADAL" clId="{76DE2AA0-CFB5-49A1-A1D3-A834963393AB}" dt="2025-06-06T06:32:53.970" v="188" actId="1076"/>
          <ac:cxnSpMkLst>
            <pc:docMk/>
            <pc:sldMk cId="533656087" sldId="295"/>
            <ac:cxnSpMk id="19" creationId="{4E7FA7C0-C820-FBF0-CDD7-FD670D51EDA8}"/>
          </ac:cxnSpMkLst>
        </pc:cxnChg>
        <pc:cxnChg chg="mod">
          <ac:chgData name="陈正翰" userId="a6970efd-6ef8-4a74-8b8d-8c7a7a05661f" providerId="ADAL" clId="{76DE2AA0-CFB5-49A1-A1D3-A834963393AB}" dt="2025-06-06T06:50:16.977" v="294" actId="465"/>
          <ac:cxnSpMkLst>
            <pc:docMk/>
            <pc:sldMk cId="533656087" sldId="295"/>
            <ac:cxnSpMk id="26" creationId="{AB0D5301-7531-592E-8F0A-84E0F59DD95B}"/>
          </ac:cxnSpMkLst>
        </pc:cxnChg>
        <pc:cxnChg chg="mod topLvl">
          <ac:chgData name="陈正翰" userId="a6970efd-6ef8-4a74-8b8d-8c7a7a05661f" providerId="ADAL" clId="{76DE2AA0-CFB5-49A1-A1D3-A834963393AB}" dt="2025-06-06T06:49:57.666" v="291" actId="14100"/>
          <ac:cxnSpMkLst>
            <pc:docMk/>
            <pc:sldMk cId="533656087" sldId="295"/>
            <ac:cxnSpMk id="32" creationId="{B531AB31-2410-2833-7CDE-7EFEBA94BE72}"/>
          </ac:cxnSpMkLst>
        </pc:cxnChg>
        <pc:cxnChg chg="mod">
          <ac:chgData name="陈正翰" userId="a6970efd-6ef8-4a74-8b8d-8c7a7a05661f" providerId="ADAL" clId="{76DE2AA0-CFB5-49A1-A1D3-A834963393AB}" dt="2025-06-06T06:50:16.977" v="294" actId="465"/>
          <ac:cxnSpMkLst>
            <pc:docMk/>
            <pc:sldMk cId="533656087" sldId="295"/>
            <ac:cxnSpMk id="34" creationId="{E7C856D8-957C-ED2A-3D23-E4A88812073B}"/>
          </ac:cxnSpMkLst>
        </pc:cxnChg>
        <pc:cxnChg chg="mod">
          <ac:chgData name="陈正翰" userId="a6970efd-6ef8-4a74-8b8d-8c7a7a05661f" providerId="ADAL" clId="{76DE2AA0-CFB5-49A1-A1D3-A834963393AB}" dt="2025-06-06T06:48:41.007" v="240" actId="12788"/>
          <ac:cxnSpMkLst>
            <pc:docMk/>
            <pc:sldMk cId="533656087" sldId="295"/>
            <ac:cxnSpMk id="39" creationId="{1302391C-963B-CDC5-5861-57A092F65010}"/>
          </ac:cxnSpMkLst>
        </pc:cxnChg>
      </pc:sldChg>
      <pc:sldChg chg="addSp delSp modSp add del mod">
        <pc:chgData name="陈正翰" userId="a6970efd-6ef8-4a74-8b8d-8c7a7a05661f" providerId="ADAL" clId="{76DE2AA0-CFB5-49A1-A1D3-A834963393AB}" dt="2025-06-06T07:08:04.994" v="343" actId="2696"/>
        <pc:sldMkLst>
          <pc:docMk/>
          <pc:sldMk cId="4022589474" sldId="296"/>
        </pc:sldMkLst>
        <pc:spChg chg="mod">
          <ac:chgData name="陈正翰" userId="a6970efd-6ef8-4a74-8b8d-8c7a7a05661f" providerId="ADAL" clId="{76DE2AA0-CFB5-49A1-A1D3-A834963393AB}" dt="2025-06-06T06:51:01.047" v="297"/>
          <ac:spMkLst>
            <pc:docMk/>
            <pc:sldMk cId="4022589474" sldId="296"/>
            <ac:spMk id="2" creationId="{AC83B53C-8C78-A33B-61FD-970E347A3844}"/>
          </ac:spMkLst>
        </pc:spChg>
        <pc:spChg chg="del mod">
          <ac:chgData name="陈正翰" userId="a6970efd-6ef8-4a74-8b8d-8c7a7a05661f" providerId="ADAL" clId="{76DE2AA0-CFB5-49A1-A1D3-A834963393AB}" dt="2025-06-06T03:31:19.224" v="15" actId="478"/>
          <ac:spMkLst>
            <pc:docMk/>
            <pc:sldMk cId="4022589474" sldId="296"/>
            <ac:spMk id="3" creationId="{5EEA884A-9BEF-6015-FB2F-4A2C7990D0FF}"/>
          </ac:spMkLst>
        </pc:spChg>
        <pc:spChg chg="add mod">
          <ac:chgData name="陈正翰" userId="a6970efd-6ef8-4a74-8b8d-8c7a7a05661f" providerId="ADAL" clId="{76DE2AA0-CFB5-49A1-A1D3-A834963393AB}" dt="2025-06-06T03:32:00.592" v="25"/>
          <ac:spMkLst>
            <pc:docMk/>
            <pc:sldMk cId="4022589474" sldId="296"/>
            <ac:spMk id="4" creationId="{D97CDFFF-E5E4-4AB5-916F-F2B4956A011A}"/>
          </ac:spMkLst>
        </pc:spChg>
      </pc:sldChg>
      <pc:sldChg chg="modSp del mod">
        <pc:chgData name="陈正翰" userId="a6970efd-6ef8-4a74-8b8d-8c7a7a05661f" providerId="ADAL" clId="{76DE2AA0-CFB5-49A1-A1D3-A834963393AB}" dt="2025-06-06T07:08:09.965" v="346" actId="2696"/>
        <pc:sldMkLst>
          <pc:docMk/>
          <pc:sldMk cId="215801905" sldId="297"/>
        </pc:sldMkLst>
        <pc:spChg chg="mod">
          <ac:chgData name="陈正翰" userId="a6970efd-6ef8-4a74-8b8d-8c7a7a05661f" providerId="ADAL" clId="{76DE2AA0-CFB5-49A1-A1D3-A834963393AB}" dt="2025-06-06T03:31:23.390" v="16"/>
          <ac:spMkLst>
            <pc:docMk/>
            <pc:sldMk cId="215801905" sldId="297"/>
            <ac:spMk id="4" creationId="{4B259F5B-FF94-A200-BB1C-366FC54C4F9A}"/>
          </ac:spMkLst>
        </pc:spChg>
      </pc:sldChg>
      <pc:sldChg chg="addSp delSp modSp add mod">
        <pc:chgData name="陈正翰" userId="a6970efd-6ef8-4a74-8b8d-8c7a7a05661f" providerId="ADAL" clId="{76DE2AA0-CFB5-49A1-A1D3-A834963393AB}" dt="2025-06-06T08:04:10.938" v="642" actId="403"/>
        <pc:sldMkLst>
          <pc:docMk/>
          <pc:sldMk cId="1648374607" sldId="297"/>
        </pc:sldMkLst>
        <pc:spChg chg="add mod">
          <ac:chgData name="陈正翰" userId="a6970efd-6ef8-4a74-8b8d-8c7a7a05661f" providerId="ADAL" clId="{76DE2AA0-CFB5-49A1-A1D3-A834963393AB}" dt="2025-06-06T07:12:55.300" v="413" actId="1035"/>
          <ac:spMkLst>
            <pc:docMk/>
            <pc:sldMk cId="1648374607" sldId="297"/>
            <ac:spMk id="2" creationId="{CEC9D6C7-90AB-FE70-CCBF-23EE3DE9F371}"/>
          </ac:spMkLst>
        </pc:spChg>
        <pc:spChg chg="mod">
          <ac:chgData name="陈正翰" userId="a6970efd-6ef8-4a74-8b8d-8c7a7a05661f" providerId="ADAL" clId="{76DE2AA0-CFB5-49A1-A1D3-A834963393AB}" dt="2025-06-06T07:21:06.813" v="419"/>
          <ac:spMkLst>
            <pc:docMk/>
            <pc:sldMk cId="1648374607" sldId="297"/>
            <ac:spMk id="8" creationId="{F5448292-4BC2-4830-AAE0-82F2D3DD4A74}"/>
          </ac:spMkLst>
        </pc:spChg>
        <pc:spChg chg="mod">
          <ac:chgData name="陈正翰" userId="a6970efd-6ef8-4a74-8b8d-8c7a7a05661f" providerId="ADAL" clId="{76DE2AA0-CFB5-49A1-A1D3-A834963393AB}" dt="2025-06-06T07:21:06.813" v="419"/>
          <ac:spMkLst>
            <pc:docMk/>
            <pc:sldMk cId="1648374607" sldId="297"/>
            <ac:spMk id="9" creationId="{490F6311-EC29-2333-763A-899C2795E2DF}"/>
          </ac:spMkLst>
        </pc:spChg>
        <pc:spChg chg="mod">
          <ac:chgData name="陈正翰" userId="a6970efd-6ef8-4a74-8b8d-8c7a7a05661f" providerId="ADAL" clId="{76DE2AA0-CFB5-49A1-A1D3-A834963393AB}" dt="2025-06-06T07:21:06.813" v="419"/>
          <ac:spMkLst>
            <pc:docMk/>
            <pc:sldMk cId="1648374607" sldId="297"/>
            <ac:spMk id="10" creationId="{2DFEB9ED-C61B-50F7-3B25-6CBB4B6B701D}"/>
          </ac:spMkLst>
        </pc:spChg>
        <pc:spChg chg="mod">
          <ac:chgData name="陈正翰" userId="a6970efd-6ef8-4a74-8b8d-8c7a7a05661f" providerId="ADAL" clId="{76DE2AA0-CFB5-49A1-A1D3-A834963393AB}" dt="2025-06-06T07:21:06.813" v="419"/>
          <ac:spMkLst>
            <pc:docMk/>
            <pc:sldMk cId="1648374607" sldId="297"/>
            <ac:spMk id="11" creationId="{097C00CF-E39A-CD9D-8103-29EB5C1DE335}"/>
          </ac:spMkLst>
        </pc:spChg>
        <pc:spChg chg="mod">
          <ac:chgData name="陈正翰" userId="a6970efd-6ef8-4a74-8b8d-8c7a7a05661f" providerId="ADAL" clId="{76DE2AA0-CFB5-49A1-A1D3-A834963393AB}" dt="2025-06-06T07:21:06.813" v="419"/>
          <ac:spMkLst>
            <pc:docMk/>
            <pc:sldMk cId="1648374607" sldId="297"/>
            <ac:spMk id="18" creationId="{00D4959D-C4E2-62EE-0120-D288FE27A629}"/>
          </ac:spMkLst>
        </pc:spChg>
        <pc:spChg chg="mod">
          <ac:chgData name="陈正翰" userId="a6970efd-6ef8-4a74-8b8d-8c7a7a05661f" providerId="ADAL" clId="{76DE2AA0-CFB5-49A1-A1D3-A834963393AB}" dt="2025-06-06T07:21:06.813" v="419"/>
          <ac:spMkLst>
            <pc:docMk/>
            <pc:sldMk cId="1648374607" sldId="297"/>
            <ac:spMk id="19" creationId="{01D7D580-1249-C64C-8E33-05181068858B}"/>
          </ac:spMkLst>
        </pc:spChg>
        <pc:spChg chg="mod">
          <ac:chgData name="陈正翰" userId="a6970efd-6ef8-4a74-8b8d-8c7a7a05661f" providerId="ADAL" clId="{76DE2AA0-CFB5-49A1-A1D3-A834963393AB}" dt="2025-06-06T08:04:10.938" v="642" actId="403"/>
          <ac:spMkLst>
            <pc:docMk/>
            <pc:sldMk cId="1648374607" sldId="297"/>
            <ac:spMk id="21" creationId="{6B1CEA8D-8212-3483-D651-F6004A571C2A}"/>
          </ac:spMkLst>
        </pc:spChg>
        <pc:spChg chg="mod">
          <ac:chgData name="陈正翰" userId="a6970efd-6ef8-4a74-8b8d-8c7a7a05661f" providerId="ADAL" clId="{76DE2AA0-CFB5-49A1-A1D3-A834963393AB}" dt="2025-06-06T07:26:05.329" v="436" actId="27636"/>
          <ac:spMkLst>
            <pc:docMk/>
            <pc:sldMk cId="1648374607" sldId="297"/>
            <ac:spMk id="22" creationId="{7BF3FC8D-48AD-868E-DDD9-D419CF8F97C2}"/>
          </ac:spMkLst>
        </pc:spChg>
        <pc:spChg chg="mod">
          <ac:chgData name="陈正翰" userId="a6970efd-6ef8-4a74-8b8d-8c7a7a05661f" providerId="ADAL" clId="{76DE2AA0-CFB5-49A1-A1D3-A834963393AB}" dt="2025-06-06T07:26:52.730" v="441" actId="1076"/>
          <ac:spMkLst>
            <pc:docMk/>
            <pc:sldMk cId="1648374607" sldId="297"/>
            <ac:spMk id="23" creationId="{950E246E-6D2C-4097-1F9F-62D112C8EAC3}"/>
          </ac:spMkLst>
        </pc:spChg>
        <pc:spChg chg="mod">
          <ac:chgData name="陈正翰" userId="a6970efd-6ef8-4a74-8b8d-8c7a7a05661f" providerId="ADAL" clId="{76DE2AA0-CFB5-49A1-A1D3-A834963393AB}" dt="2025-06-06T07:26:20.175" v="439" actId="6549"/>
          <ac:spMkLst>
            <pc:docMk/>
            <pc:sldMk cId="1648374607" sldId="297"/>
            <ac:spMk id="24" creationId="{9C409A41-26DF-3EC6-DE36-185DF35EDF1B}"/>
          </ac:spMkLst>
        </pc:spChg>
        <pc:spChg chg="add mod">
          <ac:chgData name="陈正翰" userId="a6970efd-6ef8-4a74-8b8d-8c7a7a05661f" providerId="ADAL" clId="{76DE2AA0-CFB5-49A1-A1D3-A834963393AB}" dt="2025-06-06T07:31:50.315" v="474" actId="164"/>
          <ac:spMkLst>
            <pc:docMk/>
            <pc:sldMk cId="1648374607" sldId="297"/>
            <ac:spMk id="26" creationId="{ADCABD75-EEEC-5E23-2BA3-4FD5455601E4}"/>
          </ac:spMkLst>
        </pc:spChg>
        <pc:spChg chg="mod">
          <ac:chgData name="陈正翰" userId="a6970efd-6ef8-4a74-8b8d-8c7a7a05661f" providerId="ADAL" clId="{76DE2AA0-CFB5-49A1-A1D3-A834963393AB}" dt="2025-06-06T07:31:33.784" v="470" actId="14100"/>
          <ac:spMkLst>
            <pc:docMk/>
            <pc:sldMk cId="1648374607" sldId="297"/>
            <ac:spMk id="28" creationId="{AE66C0F1-49A1-75ED-4C41-0FD5BEA3B996}"/>
          </ac:spMkLst>
        </pc:spChg>
        <pc:spChg chg="mod">
          <ac:chgData name="陈正翰" userId="a6970efd-6ef8-4a74-8b8d-8c7a7a05661f" providerId="ADAL" clId="{76DE2AA0-CFB5-49A1-A1D3-A834963393AB}" dt="2025-06-06T07:36:24.534" v="550" actId="20577"/>
          <ac:spMkLst>
            <pc:docMk/>
            <pc:sldMk cId="1648374607" sldId="297"/>
            <ac:spMk id="29" creationId="{8FAF4790-F0B5-B2FF-A872-4624C8F263C4}"/>
          </ac:spMkLst>
        </pc:spChg>
        <pc:spChg chg="mod">
          <ac:chgData name="陈正翰" userId="a6970efd-6ef8-4a74-8b8d-8c7a7a05661f" providerId="ADAL" clId="{76DE2AA0-CFB5-49A1-A1D3-A834963393AB}" dt="2025-06-06T07:33:13.969" v="501" actId="1076"/>
          <ac:spMkLst>
            <pc:docMk/>
            <pc:sldMk cId="1648374607" sldId="297"/>
            <ac:spMk id="30" creationId="{1B29BEEC-DD98-3199-02DD-8727211F0763}"/>
          </ac:spMkLst>
        </pc:spChg>
        <pc:spChg chg="mod">
          <ac:chgData name="陈正翰" userId="a6970efd-6ef8-4a74-8b8d-8c7a7a05661f" providerId="ADAL" clId="{76DE2AA0-CFB5-49A1-A1D3-A834963393AB}" dt="2025-06-06T07:31:12.120" v="461"/>
          <ac:spMkLst>
            <pc:docMk/>
            <pc:sldMk cId="1648374607" sldId="297"/>
            <ac:spMk id="31" creationId="{3F70F5FD-3DBC-30D0-F2F9-426B2C9A5F98}"/>
          </ac:spMkLst>
        </pc:spChg>
        <pc:spChg chg="mod">
          <ac:chgData name="陈正翰" userId="a6970efd-6ef8-4a74-8b8d-8c7a7a05661f" providerId="ADAL" clId="{76DE2AA0-CFB5-49A1-A1D3-A834963393AB}" dt="2025-06-06T08:03:32.664" v="583" actId="113"/>
          <ac:spMkLst>
            <pc:docMk/>
            <pc:sldMk cId="1648374607" sldId="297"/>
            <ac:spMk id="32" creationId="{75D8171F-7DA5-4CB6-8A54-04092D5072CA}"/>
          </ac:spMkLst>
        </pc:spChg>
        <pc:spChg chg="mod">
          <ac:chgData name="陈正翰" userId="a6970efd-6ef8-4a74-8b8d-8c7a7a05661f" providerId="ADAL" clId="{76DE2AA0-CFB5-49A1-A1D3-A834963393AB}" dt="2025-06-06T07:31:12.120" v="461"/>
          <ac:spMkLst>
            <pc:docMk/>
            <pc:sldMk cId="1648374607" sldId="297"/>
            <ac:spMk id="33" creationId="{8826977A-FB71-BE1E-5469-75B2274F589C}"/>
          </ac:spMkLst>
        </pc:spChg>
        <pc:spChg chg="mod">
          <ac:chgData name="陈正翰" userId="a6970efd-6ef8-4a74-8b8d-8c7a7a05661f" providerId="ADAL" clId="{76DE2AA0-CFB5-49A1-A1D3-A834963393AB}" dt="2025-06-06T07:31:38.981" v="471" actId="571"/>
          <ac:spMkLst>
            <pc:docMk/>
            <pc:sldMk cId="1648374607" sldId="297"/>
            <ac:spMk id="35" creationId="{153BD046-1773-89EB-92E0-8CDCE2112725}"/>
          </ac:spMkLst>
        </pc:spChg>
        <pc:spChg chg="mod">
          <ac:chgData name="陈正翰" userId="a6970efd-6ef8-4a74-8b8d-8c7a7a05661f" providerId="ADAL" clId="{76DE2AA0-CFB5-49A1-A1D3-A834963393AB}" dt="2025-06-06T07:31:38.981" v="471" actId="571"/>
          <ac:spMkLst>
            <pc:docMk/>
            <pc:sldMk cId="1648374607" sldId="297"/>
            <ac:spMk id="36" creationId="{77DE653A-4816-06D2-4AFA-91C630B9DAD3}"/>
          </ac:spMkLst>
        </pc:spChg>
        <pc:spChg chg="mod">
          <ac:chgData name="陈正翰" userId="a6970efd-6ef8-4a74-8b8d-8c7a7a05661f" providerId="ADAL" clId="{76DE2AA0-CFB5-49A1-A1D3-A834963393AB}" dt="2025-06-06T07:31:38.981" v="471" actId="571"/>
          <ac:spMkLst>
            <pc:docMk/>
            <pc:sldMk cId="1648374607" sldId="297"/>
            <ac:spMk id="37" creationId="{F9862B6A-38DA-0214-3E47-BC039E8CCF6E}"/>
          </ac:spMkLst>
        </pc:spChg>
        <pc:spChg chg="mod">
          <ac:chgData name="陈正翰" userId="a6970efd-6ef8-4a74-8b8d-8c7a7a05661f" providerId="ADAL" clId="{76DE2AA0-CFB5-49A1-A1D3-A834963393AB}" dt="2025-06-06T07:31:38.981" v="471" actId="571"/>
          <ac:spMkLst>
            <pc:docMk/>
            <pc:sldMk cId="1648374607" sldId="297"/>
            <ac:spMk id="38" creationId="{3C005204-C905-9F86-7BDE-0AF8D4D6D82B}"/>
          </ac:spMkLst>
        </pc:spChg>
        <pc:spChg chg="mod">
          <ac:chgData name="陈正翰" userId="a6970efd-6ef8-4a74-8b8d-8c7a7a05661f" providerId="ADAL" clId="{76DE2AA0-CFB5-49A1-A1D3-A834963393AB}" dt="2025-06-06T07:31:42.745" v="473" actId="20577"/>
          <ac:spMkLst>
            <pc:docMk/>
            <pc:sldMk cId="1648374607" sldId="297"/>
            <ac:spMk id="39" creationId="{8C5D0D23-1BBB-7C20-CBA1-739451EDCDAF}"/>
          </ac:spMkLst>
        </pc:spChg>
        <pc:spChg chg="mod">
          <ac:chgData name="陈正翰" userId="a6970efd-6ef8-4a74-8b8d-8c7a7a05661f" providerId="ADAL" clId="{76DE2AA0-CFB5-49A1-A1D3-A834963393AB}" dt="2025-06-06T07:31:38.981" v="471" actId="571"/>
          <ac:spMkLst>
            <pc:docMk/>
            <pc:sldMk cId="1648374607" sldId="297"/>
            <ac:spMk id="40" creationId="{34034488-C2A5-4505-E8EB-0D77164ED613}"/>
          </ac:spMkLst>
        </pc:spChg>
        <pc:spChg chg="mod">
          <ac:chgData name="陈正翰" userId="a6970efd-6ef8-4a74-8b8d-8c7a7a05661f" providerId="ADAL" clId="{76DE2AA0-CFB5-49A1-A1D3-A834963393AB}" dt="2025-06-06T07:37:20.454" v="578" actId="1076"/>
          <ac:spMkLst>
            <pc:docMk/>
            <pc:sldMk cId="1648374607" sldId="297"/>
            <ac:spMk id="43" creationId="{9906418F-D6CC-157D-C251-A62F84B2601B}"/>
          </ac:spMkLst>
        </pc:spChg>
        <pc:spChg chg="mod">
          <ac:chgData name="陈正翰" userId="a6970efd-6ef8-4a74-8b8d-8c7a7a05661f" providerId="ADAL" clId="{76DE2AA0-CFB5-49A1-A1D3-A834963393AB}" dt="2025-06-06T07:37:26.833" v="579" actId="1076"/>
          <ac:spMkLst>
            <pc:docMk/>
            <pc:sldMk cId="1648374607" sldId="297"/>
            <ac:spMk id="44" creationId="{9D1D2214-37B7-D936-AEB8-B0B3D3090A6F}"/>
          </ac:spMkLst>
        </pc:spChg>
        <pc:spChg chg="mod">
          <ac:chgData name="陈正翰" userId="a6970efd-6ef8-4a74-8b8d-8c7a7a05661f" providerId="ADAL" clId="{76DE2AA0-CFB5-49A1-A1D3-A834963393AB}" dt="2025-06-06T07:35:06.652" v="532" actId="1076"/>
          <ac:spMkLst>
            <pc:docMk/>
            <pc:sldMk cId="1648374607" sldId="297"/>
            <ac:spMk id="45" creationId="{6754A2D5-857F-3FB1-75A6-DBF5843DE9B5}"/>
          </ac:spMkLst>
        </pc:spChg>
        <pc:spChg chg="mod">
          <ac:chgData name="陈正翰" userId="a6970efd-6ef8-4a74-8b8d-8c7a7a05661f" providerId="ADAL" clId="{76DE2AA0-CFB5-49A1-A1D3-A834963393AB}" dt="2025-06-06T07:35:02.726" v="531" actId="571"/>
          <ac:spMkLst>
            <pc:docMk/>
            <pc:sldMk cId="1648374607" sldId="297"/>
            <ac:spMk id="46" creationId="{68CD2C9D-7787-659D-6867-EA7E76E77623}"/>
          </ac:spMkLst>
        </pc:spChg>
        <pc:spChg chg="mod">
          <ac:chgData name="陈正翰" userId="a6970efd-6ef8-4a74-8b8d-8c7a7a05661f" providerId="ADAL" clId="{76DE2AA0-CFB5-49A1-A1D3-A834963393AB}" dt="2025-06-06T07:35:02.726" v="531" actId="571"/>
          <ac:spMkLst>
            <pc:docMk/>
            <pc:sldMk cId="1648374607" sldId="297"/>
            <ac:spMk id="47" creationId="{85DAA981-F236-0313-7945-E85FE9B42AC1}"/>
          </ac:spMkLst>
        </pc:spChg>
        <pc:spChg chg="mod">
          <ac:chgData name="陈正翰" userId="a6970efd-6ef8-4a74-8b8d-8c7a7a05661f" providerId="ADAL" clId="{76DE2AA0-CFB5-49A1-A1D3-A834963393AB}" dt="2025-06-06T07:35:02.726" v="531" actId="571"/>
          <ac:spMkLst>
            <pc:docMk/>
            <pc:sldMk cId="1648374607" sldId="297"/>
            <ac:spMk id="48" creationId="{FD13D7B5-4DB1-98D3-8F2E-BA65D8991503}"/>
          </ac:spMkLst>
        </pc:spChg>
        <pc:spChg chg="add mod">
          <ac:chgData name="陈正翰" userId="a6970efd-6ef8-4a74-8b8d-8c7a7a05661f" providerId="ADAL" clId="{76DE2AA0-CFB5-49A1-A1D3-A834963393AB}" dt="2025-06-06T07:35:02.726" v="531" actId="571"/>
          <ac:spMkLst>
            <pc:docMk/>
            <pc:sldMk cId="1648374607" sldId="297"/>
            <ac:spMk id="49" creationId="{C00C6FE3-EC91-0322-CFCF-EF20BAECAC2C}"/>
          </ac:spMkLst>
        </pc:spChg>
        <pc:spChg chg="del">
          <ac:chgData name="陈正翰" userId="a6970efd-6ef8-4a74-8b8d-8c7a7a05661f" providerId="ADAL" clId="{76DE2AA0-CFB5-49A1-A1D3-A834963393AB}" dt="2025-06-06T07:08:17.231" v="349" actId="478"/>
          <ac:spMkLst>
            <pc:docMk/>
            <pc:sldMk cId="1648374607" sldId="297"/>
            <ac:spMk id="66" creationId="{8F336AC5-F1F4-42CE-78FF-0899F6652A36}"/>
          </ac:spMkLst>
        </pc:spChg>
        <pc:grpChg chg="add del mod">
          <ac:chgData name="陈正翰" userId="a6970efd-6ef8-4a74-8b8d-8c7a7a05661f" providerId="ADAL" clId="{76DE2AA0-CFB5-49A1-A1D3-A834963393AB}" dt="2025-06-06T07:21:12.623" v="421" actId="478"/>
          <ac:grpSpMkLst>
            <pc:docMk/>
            <pc:sldMk cId="1648374607" sldId="297"/>
            <ac:grpSpMk id="6" creationId="{9F47DD85-EFD0-40F2-61F7-EA7E5E8A06A2}"/>
          </ac:grpSpMkLst>
        </pc:grpChg>
        <pc:grpChg chg="mod">
          <ac:chgData name="陈正翰" userId="a6970efd-6ef8-4a74-8b8d-8c7a7a05661f" providerId="ADAL" clId="{76DE2AA0-CFB5-49A1-A1D3-A834963393AB}" dt="2025-06-06T07:21:06.813" v="419"/>
          <ac:grpSpMkLst>
            <pc:docMk/>
            <pc:sldMk cId="1648374607" sldId="297"/>
            <ac:grpSpMk id="7" creationId="{504AB842-259A-B3AE-82E1-221152E4232D}"/>
          </ac:grpSpMkLst>
        </pc:grpChg>
        <pc:grpChg chg="mod">
          <ac:chgData name="陈正翰" userId="a6970efd-6ef8-4a74-8b8d-8c7a7a05661f" providerId="ADAL" clId="{76DE2AA0-CFB5-49A1-A1D3-A834963393AB}" dt="2025-06-06T07:21:06.813" v="419"/>
          <ac:grpSpMkLst>
            <pc:docMk/>
            <pc:sldMk cId="1648374607" sldId="297"/>
            <ac:grpSpMk id="12" creationId="{93CFAEBD-F068-8B09-7D3A-17549C396B23}"/>
          </ac:grpSpMkLst>
        </pc:grpChg>
        <pc:grpChg chg="add mod">
          <ac:chgData name="陈正翰" userId="a6970efd-6ef8-4a74-8b8d-8c7a7a05661f" providerId="ADAL" clId="{76DE2AA0-CFB5-49A1-A1D3-A834963393AB}" dt="2025-06-06T07:31:50.315" v="474" actId="164"/>
          <ac:grpSpMkLst>
            <pc:docMk/>
            <pc:sldMk cId="1648374607" sldId="297"/>
            <ac:grpSpMk id="20" creationId="{7BFA80A1-6D99-E65F-D9EA-5798FFBC42B3}"/>
          </ac:grpSpMkLst>
        </pc:grpChg>
        <pc:grpChg chg="add mod">
          <ac:chgData name="陈正翰" userId="a6970efd-6ef8-4a74-8b8d-8c7a7a05661f" providerId="ADAL" clId="{76DE2AA0-CFB5-49A1-A1D3-A834963393AB}" dt="2025-06-06T07:32:43.677" v="489" actId="1036"/>
          <ac:grpSpMkLst>
            <pc:docMk/>
            <pc:sldMk cId="1648374607" sldId="297"/>
            <ac:grpSpMk id="27" creationId="{25A605EC-6B3E-A85D-F65B-B89341CD3FBC}"/>
          </ac:grpSpMkLst>
        </pc:grpChg>
        <pc:grpChg chg="add del mod">
          <ac:chgData name="陈正翰" userId="a6970efd-6ef8-4a74-8b8d-8c7a7a05661f" providerId="ADAL" clId="{76DE2AA0-CFB5-49A1-A1D3-A834963393AB}" dt="2025-06-06T07:32:21.279" v="479" actId="478"/>
          <ac:grpSpMkLst>
            <pc:docMk/>
            <pc:sldMk cId="1648374607" sldId="297"/>
            <ac:grpSpMk id="34" creationId="{483EF2E4-EA7F-29C6-8044-D12CA262A184}"/>
          </ac:grpSpMkLst>
        </pc:grpChg>
        <pc:grpChg chg="add mod">
          <ac:chgData name="陈正翰" userId="a6970efd-6ef8-4a74-8b8d-8c7a7a05661f" providerId="ADAL" clId="{76DE2AA0-CFB5-49A1-A1D3-A834963393AB}" dt="2025-06-06T07:31:50.315" v="474" actId="164"/>
          <ac:grpSpMkLst>
            <pc:docMk/>
            <pc:sldMk cId="1648374607" sldId="297"/>
            <ac:grpSpMk id="41" creationId="{AB649106-67DF-223C-D9DA-A9F1B3E74A51}"/>
          </ac:grpSpMkLst>
        </pc:grpChg>
        <pc:grpChg chg="add mod">
          <ac:chgData name="陈正翰" userId="a6970efd-6ef8-4a74-8b8d-8c7a7a05661f" providerId="ADAL" clId="{76DE2AA0-CFB5-49A1-A1D3-A834963393AB}" dt="2025-06-06T07:35:02.726" v="531" actId="571"/>
          <ac:grpSpMkLst>
            <pc:docMk/>
            <pc:sldMk cId="1648374607" sldId="297"/>
            <ac:grpSpMk id="42" creationId="{F9F9FFC9-04DA-DDD3-B3C1-EA4A91912FE7}"/>
          </ac:grpSpMkLst>
        </pc:grpChg>
        <pc:grpChg chg="del">
          <ac:chgData name="陈正翰" userId="a6970efd-6ef8-4a74-8b8d-8c7a7a05661f" providerId="ADAL" clId="{76DE2AA0-CFB5-49A1-A1D3-A834963393AB}" dt="2025-06-06T07:08:19.207" v="350" actId="478"/>
          <ac:grpSpMkLst>
            <pc:docMk/>
            <pc:sldMk cId="1648374607" sldId="297"/>
            <ac:grpSpMk id="73" creationId="{F7F85D44-3288-A18B-174D-A85D3CB1E20C}"/>
          </ac:grpSpMkLst>
        </pc:grpChg>
        <pc:grpChg chg="del">
          <ac:chgData name="陈正翰" userId="a6970efd-6ef8-4a74-8b8d-8c7a7a05661f" providerId="ADAL" clId="{76DE2AA0-CFB5-49A1-A1D3-A834963393AB}" dt="2025-06-06T07:08:19.207" v="350" actId="478"/>
          <ac:grpSpMkLst>
            <pc:docMk/>
            <pc:sldMk cId="1648374607" sldId="297"/>
            <ac:grpSpMk id="77" creationId="{BA0B17D3-BFB1-9EA5-A358-AAB9C829C097}"/>
          </ac:grpSpMkLst>
        </pc:grpChg>
        <pc:grpChg chg="del">
          <ac:chgData name="陈正翰" userId="a6970efd-6ef8-4a74-8b8d-8c7a7a05661f" providerId="ADAL" clId="{76DE2AA0-CFB5-49A1-A1D3-A834963393AB}" dt="2025-06-06T07:08:19.207" v="350" actId="478"/>
          <ac:grpSpMkLst>
            <pc:docMk/>
            <pc:sldMk cId="1648374607" sldId="297"/>
            <ac:grpSpMk id="80" creationId="{9A4E6878-2458-C6B0-2F1C-7F94107DA093}"/>
          </ac:grpSpMkLst>
        </pc:grpChg>
        <pc:grpChg chg="del">
          <ac:chgData name="陈正翰" userId="a6970efd-6ef8-4a74-8b8d-8c7a7a05661f" providerId="ADAL" clId="{76DE2AA0-CFB5-49A1-A1D3-A834963393AB}" dt="2025-06-06T07:08:21.657" v="351" actId="478"/>
          <ac:grpSpMkLst>
            <pc:docMk/>
            <pc:sldMk cId="1648374607" sldId="297"/>
            <ac:grpSpMk id="84" creationId="{A114F4BC-DC9C-3A15-2E9C-90BAA5700FAE}"/>
          </ac:grpSpMkLst>
        </pc:grpChg>
        <pc:picChg chg="del">
          <ac:chgData name="陈正翰" userId="a6970efd-6ef8-4a74-8b8d-8c7a7a05661f" providerId="ADAL" clId="{76DE2AA0-CFB5-49A1-A1D3-A834963393AB}" dt="2025-06-06T07:08:15.871" v="348" actId="478"/>
          <ac:picMkLst>
            <pc:docMk/>
            <pc:sldMk cId="1648374607" sldId="297"/>
            <ac:picMk id="65" creationId="{0DF1DDC0-D2F1-A8B3-2C94-0201F70DDFE3}"/>
          </ac:picMkLst>
        </pc:picChg>
        <pc:picChg chg="add mod">
          <ac:chgData name="陈正翰" userId="a6970efd-6ef8-4a74-8b8d-8c7a7a05661f" providerId="ADAL" clId="{76DE2AA0-CFB5-49A1-A1D3-A834963393AB}" dt="2025-06-06T07:17:44.986" v="414" actId="14100"/>
          <ac:picMkLst>
            <pc:docMk/>
            <pc:sldMk cId="1648374607" sldId="297"/>
            <ac:picMk id="1026" creationId="{38B56ECB-CDE5-48A7-33C1-1A7C6D816693}"/>
          </ac:picMkLst>
        </pc:picChg>
        <pc:cxnChg chg="mod">
          <ac:chgData name="陈正翰" userId="a6970efd-6ef8-4a74-8b8d-8c7a7a05661f" providerId="ADAL" clId="{76DE2AA0-CFB5-49A1-A1D3-A834963393AB}" dt="2025-06-06T07:21:06.813" v="419"/>
          <ac:cxnSpMkLst>
            <pc:docMk/>
            <pc:sldMk cId="1648374607" sldId="297"/>
            <ac:cxnSpMk id="13" creationId="{E978B7F6-5902-23C2-B569-03CBCA4BDE00}"/>
          </ac:cxnSpMkLst>
        </pc:cxnChg>
        <pc:cxnChg chg="mod">
          <ac:chgData name="陈正翰" userId="a6970efd-6ef8-4a74-8b8d-8c7a7a05661f" providerId="ADAL" clId="{76DE2AA0-CFB5-49A1-A1D3-A834963393AB}" dt="2025-06-06T07:21:06.813" v="419"/>
          <ac:cxnSpMkLst>
            <pc:docMk/>
            <pc:sldMk cId="1648374607" sldId="297"/>
            <ac:cxnSpMk id="14" creationId="{18AE1B7C-E28C-B3D6-1AAD-A40A10CBA134}"/>
          </ac:cxnSpMkLst>
        </pc:cxnChg>
        <pc:cxnChg chg="mod">
          <ac:chgData name="陈正翰" userId="a6970efd-6ef8-4a74-8b8d-8c7a7a05661f" providerId="ADAL" clId="{76DE2AA0-CFB5-49A1-A1D3-A834963393AB}" dt="2025-06-06T07:21:06.813" v="419"/>
          <ac:cxnSpMkLst>
            <pc:docMk/>
            <pc:sldMk cId="1648374607" sldId="297"/>
            <ac:cxnSpMk id="16" creationId="{5B863130-53C2-C9D9-2D9A-8A3A2A115C94}"/>
          </ac:cxnSpMkLst>
        </pc:cxnChg>
        <pc:cxnChg chg="mod">
          <ac:chgData name="陈正翰" userId="a6970efd-6ef8-4a74-8b8d-8c7a7a05661f" providerId="ADAL" clId="{76DE2AA0-CFB5-49A1-A1D3-A834963393AB}" dt="2025-06-06T07:21:06.813" v="419"/>
          <ac:cxnSpMkLst>
            <pc:docMk/>
            <pc:sldMk cId="1648374607" sldId="297"/>
            <ac:cxnSpMk id="17" creationId="{553A4458-37D2-E0D1-78DA-8B5C920CEB47}"/>
          </ac:cxnSpMkLst>
        </pc:cxnChg>
      </pc:sldChg>
      <pc:sldChg chg="addSp delSp modSp mod ord">
        <pc:chgData name="陈正翰" userId="a6970efd-6ef8-4a74-8b8d-8c7a7a05661f" providerId="ADAL" clId="{76DE2AA0-CFB5-49A1-A1D3-A834963393AB}" dt="2025-06-06T06:52:02.576" v="339"/>
        <pc:sldMkLst>
          <pc:docMk/>
          <pc:sldMk cId="3928080591" sldId="299"/>
        </pc:sldMkLst>
        <pc:spChg chg="mod">
          <ac:chgData name="陈正翰" userId="a6970efd-6ef8-4a74-8b8d-8c7a7a05661f" providerId="ADAL" clId="{76DE2AA0-CFB5-49A1-A1D3-A834963393AB}" dt="2025-06-06T06:51:28.648" v="317"/>
          <ac:spMkLst>
            <pc:docMk/>
            <pc:sldMk cId="3928080591" sldId="299"/>
            <ac:spMk id="2" creationId="{E729DF21-F983-7EAC-F981-B062D8509BFF}"/>
          </ac:spMkLst>
        </pc:spChg>
        <pc:spChg chg="del">
          <ac:chgData name="陈正翰" userId="a6970efd-6ef8-4a74-8b8d-8c7a7a05661f" providerId="ADAL" clId="{76DE2AA0-CFB5-49A1-A1D3-A834963393AB}" dt="2025-06-06T03:32:10.334" v="26" actId="478"/>
          <ac:spMkLst>
            <pc:docMk/>
            <pc:sldMk cId="3928080591" sldId="299"/>
            <ac:spMk id="3" creationId="{32F43B65-CAB4-B372-89FC-591365FE8858}"/>
          </ac:spMkLst>
        </pc:spChg>
        <pc:spChg chg="add mod">
          <ac:chgData name="陈正翰" userId="a6970efd-6ef8-4a74-8b8d-8c7a7a05661f" providerId="ADAL" clId="{76DE2AA0-CFB5-49A1-A1D3-A834963393AB}" dt="2025-06-06T03:32:10.729" v="27"/>
          <ac:spMkLst>
            <pc:docMk/>
            <pc:sldMk cId="3928080591" sldId="299"/>
            <ac:spMk id="4" creationId="{EFF0A9F4-851C-1376-744F-5861DA089804}"/>
          </ac:spMkLst>
        </pc:spChg>
      </pc:sldChg>
      <pc:sldChg chg="modSp del mod">
        <pc:chgData name="陈正翰" userId="a6970efd-6ef8-4a74-8b8d-8c7a7a05661f" providerId="ADAL" clId="{76DE2AA0-CFB5-49A1-A1D3-A834963393AB}" dt="2025-06-07T05:11:49.266" v="1961" actId="47"/>
        <pc:sldMkLst>
          <pc:docMk/>
          <pc:sldMk cId="1762839412" sldId="301"/>
        </pc:sldMkLst>
        <pc:spChg chg="mod">
          <ac:chgData name="陈正翰" userId="a6970efd-6ef8-4a74-8b8d-8c7a7a05661f" providerId="ADAL" clId="{76DE2AA0-CFB5-49A1-A1D3-A834963393AB}" dt="2025-06-06T03:31:38.092" v="20"/>
          <ac:spMkLst>
            <pc:docMk/>
            <pc:sldMk cId="1762839412" sldId="301"/>
            <ac:spMk id="4" creationId="{E6110220-3800-7FEA-DC1A-9FAB958E8C63}"/>
          </ac:spMkLst>
        </pc:spChg>
      </pc:sldChg>
      <pc:sldChg chg="modSp del mod">
        <pc:chgData name="陈正翰" userId="a6970efd-6ef8-4a74-8b8d-8c7a7a05661f" providerId="ADAL" clId="{76DE2AA0-CFB5-49A1-A1D3-A834963393AB}" dt="2025-06-07T05:11:49.266" v="1961" actId="47"/>
        <pc:sldMkLst>
          <pc:docMk/>
          <pc:sldMk cId="3677316185" sldId="302"/>
        </pc:sldMkLst>
        <pc:spChg chg="mod">
          <ac:chgData name="陈正翰" userId="a6970efd-6ef8-4a74-8b8d-8c7a7a05661f" providerId="ADAL" clId="{76DE2AA0-CFB5-49A1-A1D3-A834963393AB}" dt="2025-06-06T03:31:41.169" v="21"/>
          <ac:spMkLst>
            <pc:docMk/>
            <pc:sldMk cId="3677316185" sldId="302"/>
            <ac:spMk id="4" creationId="{05F8F0EA-A0D7-68BE-3C11-184247349BC4}"/>
          </ac:spMkLst>
        </pc:spChg>
      </pc:sldChg>
      <pc:sldChg chg="modSp mod ord">
        <pc:chgData name="陈正翰" userId="a6970efd-6ef8-4a74-8b8d-8c7a7a05661f" providerId="ADAL" clId="{76DE2AA0-CFB5-49A1-A1D3-A834963393AB}" dt="2025-06-07T05:16:27.747" v="2059" actId="27636"/>
        <pc:sldMkLst>
          <pc:docMk/>
          <pc:sldMk cId="2720936146" sldId="307"/>
        </pc:sldMkLst>
        <pc:spChg chg="mod">
          <ac:chgData name="陈正翰" userId="a6970efd-6ef8-4a74-8b8d-8c7a7a05661f" providerId="ADAL" clId="{76DE2AA0-CFB5-49A1-A1D3-A834963393AB}" dt="2025-06-06T03:31:50.410" v="24"/>
          <ac:spMkLst>
            <pc:docMk/>
            <pc:sldMk cId="2720936146" sldId="307"/>
            <ac:spMk id="3" creationId="{5F1327C1-7D1C-E729-B169-62474ED27FD6}"/>
          </ac:spMkLst>
        </pc:spChg>
        <pc:spChg chg="mod">
          <ac:chgData name="陈正翰" userId="a6970efd-6ef8-4a74-8b8d-8c7a7a05661f" providerId="ADAL" clId="{76DE2AA0-CFB5-49A1-A1D3-A834963393AB}" dt="2025-06-07T05:15:20.743" v="2051" actId="948"/>
          <ac:spMkLst>
            <pc:docMk/>
            <pc:sldMk cId="2720936146" sldId="307"/>
            <ac:spMk id="13" creationId="{7128271F-02C2-0FD4-3247-3B9CA0CACCFF}"/>
          </ac:spMkLst>
        </pc:spChg>
        <pc:spChg chg="mod">
          <ac:chgData name="陈正翰" userId="a6970efd-6ef8-4a74-8b8d-8c7a7a05661f" providerId="ADAL" clId="{76DE2AA0-CFB5-49A1-A1D3-A834963393AB}" dt="2025-06-07T05:12:32.872" v="1975"/>
          <ac:spMkLst>
            <pc:docMk/>
            <pc:sldMk cId="2720936146" sldId="307"/>
            <ac:spMk id="14" creationId="{6C0485EE-AC90-52C6-655D-86A6982519F5}"/>
          </ac:spMkLst>
        </pc:spChg>
        <pc:spChg chg="mod">
          <ac:chgData name="陈正翰" userId="a6970efd-6ef8-4a74-8b8d-8c7a7a05661f" providerId="ADAL" clId="{76DE2AA0-CFB5-49A1-A1D3-A834963393AB}" dt="2025-06-07T05:15:43.612" v="2052"/>
          <ac:spMkLst>
            <pc:docMk/>
            <pc:sldMk cId="2720936146" sldId="307"/>
            <ac:spMk id="103" creationId="{0444B628-EDB5-2BEC-D98D-790097BFF248}"/>
          </ac:spMkLst>
        </pc:spChg>
        <pc:spChg chg="mod">
          <ac:chgData name="陈正翰" userId="a6970efd-6ef8-4a74-8b8d-8c7a7a05661f" providerId="ADAL" clId="{76DE2AA0-CFB5-49A1-A1D3-A834963393AB}" dt="2025-06-07T05:16:03.598" v="2057"/>
          <ac:spMkLst>
            <pc:docMk/>
            <pc:sldMk cId="2720936146" sldId="307"/>
            <ac:spMk id="104" creationId="{B801F715-CDD0-AC88-0135-902D208D1F7F}"/>
          </ac:spMkLst>
        </pc:spChg>
        <pc:spChg chg="mod">
          <ac:chgData name="陈正翰" userId="a6970efd-6ef8-4a74-8b8d-8c7a7a05661f" providerId="ADAL" clId="{76DE2AA0-CFB5-49A1-A1D3-A834963393AB}" dt="2025-06-07T05:16:27.747" v="2059" actId="27636"/>
          <ac:spMkLst>
            <pc:docMk/>
            <pc:sldMk cId="2720936146" sldId="307"/>
            <ac:spMk id="109" creationId="{C2E392C0-900D-B564-1EDB-69698C153AD7}"/>
          </ac:spMkLst>
        </pc:spChg>
      </pc:sldChg>
      <pc:sldChg chg="addSp delSp modSp del mod">
        <pc:chgData name="陈正翰" userId="a6970efd-6ef8-4a74-8b8d-8c7a7a05661f" providerId="ADAL" clId="{76DE2AA0-CFB5-49A1-A1D3-A834963393AB}" dt="2025-06-07T05:11:54.479" v="1962" actId="47"/>
        <pc:sldMkLst>
          <pc:docMk/>
          <pc:sldMk cId="2653005908" sldId="308"/>
        </pc:sldMkLst>
        <pc:spChg chg="del">
          <ac:chgData name="陈正翰" userId="a6970efd-6ef8-4a74-8b8d-8c7a7a05661f" providerId="ADAL" clId="{76DE2AA0-CFB5-49A1-A1D3-A834963393AB}" dt="2025-06-06T03:32:24.341" v="32" actId="478"/>
          <ac:spMkLst>
            <pc:docMk/>
            <pc:sldMk cId="2653005908" sldId="308"/>
            <ac:spMk id="3" creationId="{374E9825-9233-DF82-FD16-DE48FFA635BC}"/>
          </ac:spMkLst>
        </pc:spChg>
        <pc:spChg chg="add mod">
          <ac:chgData name="陈正翰" userId="a6970efd-6ef8-4a74-8b8d-8c7a7a05661f" providerId="ADAL" clId="{76DE2AA0-CFB5-49A1-A1D3-A834963393AB}" dt="2025-06-06T03:32:24.574" v="33"/>
          <ac:spMkLst>
            <pc:docMk/>
            <pc:sldMk cId="2653005908" sldId="308"/>
            <ac:spMk id="4" creationId="{50787163-93D1-D5C6-40CB-C6A9677A8220}"/>
          </ac:spMkLst>
        </pc:spChg>
      </pc:sldChg>
      <pc:sldChg chg="addSp delSp modSp mod ord">
        <pc:chgData name="陈正翰" userId="a6970efd-6ef8-4a74-8b8d-8c7a7a05661f" providerId="ADAL" clId="{76DE2AA0-CFB5-49A1-A1D3-A834963393AB}" dt="2025-06-06T06:52:02.576" v="339"/>
        <pc:sldMkLst>
          <pc:docMk/>
          <pc:sldMk cId="3517866848" sldId="309"/>
        </pc:sldMkLst>
        <pc:spChg chg="mod">
          <ac:chgData name="陈正翰" userId="a6970efd-6ef8-4a74-8b8d-8c7a7a05661f" providerId="ADAL" clId="{76DE2AA0-CFB5-49A1-A1D3-A834963393AB}" dt="2025-06-06T06:51:42.467" v="330"/>
          <ac:spMkLst>
            <pc:docMk/>
            <pc:sldMk cId="3517866848" sldId="309"/>
            <ac:spMk id="2" creationId="{B5D71A48-DC42-4AFD-4B82-CBA0219BAA70}"/>
          </ac:spMkLst>
        </pc:spChg>
        <pc:spChg chg="del">
          <ac:chgData name="陈正翰" userId="a6970efd-6ef8-4a74-8b8d-8c7a7a05661f" providerId="ADAL" clId="{76DE2AA0-CFB5-49A1-A1D3-A834963393AB}" dt="2025-06-06T03:32:15.397" v="28" actId="478"/>
          <ac:spMkLst>
            <pc:docMk/>
            <pc:sldMk cId="3517866848" sldId="309"/>
            <ac:spMk id="3" creationId="{3FEDE9EB-B6BF-CD15-405C-642A1B7D90C6}"/>
          </ac:spMkLst>
        </pc:spChg>
        <pc:spChg chg="add mod">
          <ac:chgData name="陈正翰" userId="a6970efd-6ef8-4a74-8b8d-8c7a7a05661f" providerId="ADAL" clId="{76DE2AA0-CFB5-49A1-A1D3-A834963393AB}" dt="2025-06-06T03:32:15.649" v="29"/>
          <ac:spMkLst>
            <pc:docMk/>
            <pc:sldMk cId="3517866848" sldId="309"/>
            <ac:spMk id="4" creationId="{4F33567F-47C0-1956-6EEB-6A72F3B23989}"/>
          </ac:spMkLst>
        </pc:spChg>
      </pc:sldChg>
      <pc:sldChg chg="addSp delSp modSp mod ord">
        <pc:chgData name="陈正翰" userId="a6970efd-6ef8-4a74-8b8d-8c7a7a05661f" providerId="ADAL" clId="{76DE2AA0-CFB5-49A1-A1D3-A834963393AB}" dt="2025-06-06T06:52:02.576" v="339"/>
        <pc:sldMkLst>
          <pc:docMk/>
          <pc:sldMk cId="1600122168" sldId="310"/>
        </pc:sldMkLst>
        <pc:spChg chg="mod">
          <ac:chgData name="陈正翰" userId="a6970efd-6ef8-4a74-8b8d-8c7a7a05661f" providerId="ADAL" clId="{76DE2AA0-CFB5-49A1-A1D3-A834963393AB}" dt="2025-06-06T06:51:50.026" v="333"/>
          <ac:spMkLst>
            <pc:docMk/>
            <pc:sldMk cId="1600122168" sldId="310"/>
            <ac:spMk id="2" creationId="{B2BF99C3-4B2B-3474-4C06-C0C89B7B2C5C}"/>
          </ac:spMkLst>
        </pc:spChg>
        <pc:spChg chg="del">
          <ac:chgData name="陈正翰" userId="a6970efd-6ef8-4a74-8b8d-8c7a7a05661f" providerId="ADAL" clId="{76DE2AA0-CFB5-49A1-A1D3-A834963393AB}" dt="2025-06-06T03:32:20.011" v="30" actId="478"/>
          <ac:spMkLst>
            <pc:docMk/>
            <pc:sldMk cId="1600122168" sldId="310"/>
            <ac:spMk id="3" creationId="{EBFD747C-7236-73B2-2FDD-C334FAB9DD39}"/>
          </ac:spMkLst>
        </pc:spChg>
        <pc:spChg chg="add mod">
          <ac:chgData name="陈正翰" userId="a6970efd-6ef8-4a74-8b8d-8c7a7a05661f" providerId="ADAL" clId="{76DE2AA0-CFB5-49A1-A1D3-A834963393AB}" dt="2025-06-06T03:32:20.246" v="31"/>
          <ac:spMkLst>
            <pc:docMk/>
            <pc:sldMk cId="1600122168" sldId="310"/>
            <ac:spMk id="4" creationId="{D2DE4607-C5E7-54D6-2821-89CCB1B867C8}"/>
          </ac:spMkLst>
        </pc:spChg>
      </pc:sldChg>
      <pc:sldChg chg="modSp del mod">
        <pc:chgData name="陈正翰" userId="a6970efd-6ef8-4a74-8b8d-8c7a7a05661f" providerId="ADAL" clId="{76DE2AA0-CFB5-49A1-A1D3-A834963393AB}" dt="2025-06-07T05:11:49.266" v="1961" actId="47"/>
        <pc:sldMkLst>
          <pc:docMk/>
          <pc:sldMk cId="2218879064" sldId="311"/>
        </pc:sldMkLst>
        <pc:spChg chg="mod">
          <ac:chgData name="陈正翰" userId="a6970efd-6ef8-4a74-8b8d-8c7a7a05661f" providerId="ADAL" clId="{76DE2AA0-CFB5-49A1-A1D3-A834963393AB}" dt="2025-06-06T03:31:27.335" v="17"/>
          <ac:spMkLst>
            <pc:docMk/>
            <pc:sldMk cId="2218879064" sldId="311"/>
            <ac:spMk id="3" creationId="{24562BB4-C8CC-B912-1B0F-A752BA5ADEE1}"/>
          </ac:spMkLst>
        </pc:spChg>
      </pc:sldChg>
      <pc:sldChg chg="modSp del mod">
        <pc:chgData name="陈正翰" userId="a6970efd-6ef8-4a74-8b8d-8c7a7a05661f" providerId="ADAL" clId="{76DE2AA0-CFB5-49A1-A1D3-A834963393AB}" dt="2025-06-07T05:11:49.266" v="1961" actId="47"/>
        <pc:sldMkLst>
          <pc:docMk/>
          <pc:sldMk cId="4178928813" sldId="312"/>
        </pc:sldMkLst>
        <pc:spChg chg="mod">
          <ac:chgData name="陈正翰" userId="a6970efd-6ef8-4a74-8b8d-8c7a7a05661f" providerId="ADAL" clId="{76DE2AA0-CFB5-49A1-A1D3-A834963393AB}" dt="2025-06-06T03:31:30.806" v="18"/>
          <ac:spMkLst>
            <pc:docMk/>
            <pc:sldMk cId="4178928813" sldId="312"/>
            <ac:spMk id="6" creationId="{3A8EB432-C1A9-0317-0E48-43C3A899FE13}"/>
          </ac:spMkLst>
        </pc:spChg>
      </pc:sldChg>
      <pc:sldChg chg="modSp del mod">
        <pc:chgData name="陈正翰" userId="a6970efd-6ef8-4a74-8b8d-8c7a7a05661f" providerId="ADAL" clId="{76DE2AA0-CFB5-49A1-A1D3-A834963393AB}" dt="2025-06-07T05:11:49.266" v="1961" actId="47"/>
        <pc:sldMkLst>
          <pc:docMk/>
          <pc:sldMk cId="1414799637" sldId="313"/>
        </pc:sldMkLst>
        <pc:spChg chg="mod">
          <ac:chgData name="陈正翰" userId="a6970efd-6ef8-4a74-8b8d-8c7a7a05661f" providerId="ADAL" clId="{76DE2AA0-CFB5-49A1-A1D3-A834963393AB}" dt="2025-06-06T03:31:34.357" v="19"/>
          <ac:spMkLst>
            <pc:docMk/>
            <pc:sldMk cId="1414799637" sldId="313"/>
            <ac:spMk id="6" creationId="{29666319-5C67-691D-FB7C-15D6AEF457CF}"/>
          </ac:spMkLst>
        </pc:spChg>
      </pc:sldChg>
      <pc:sldChg chg="modSp del mod">
        <pc:chgData name="陈正翰" userId="a6970efd-6ef8-4a74-8b8d-8c7a7a05661f" providerId="ADAL" clId="{76DE2AA0-CFB5-49A1-A1D3-A834963393AB}" dt="2025-06-07T05:11:49.266" v="1961" actId="47"/>
        <pc:sldMkLst>
          <pc:docMk/>
          <pc:sldMk cId="1995380258" sldId="314"/>
        </pc:sldMkLst>
        <pc:spChg chg="mod">
          <ac:chgData name="陈正翰" userId="a6970efd-6ef8-4a74-8b8d-8c7a7a05661f" providerId="ADAL" clId="{76DE2AA0-CFB5-49A1-A1D3-A834963393AB}" dt="2025-06-06T03:31:44.584" v="22"/>
          <ac:spMkLst>
            <pc:docMk/>
            <pc:sldMk cId="1995380258" sldId="314"/>
            <ac:spMk id="4" creationId="{FF1EFF9D-B021-AB4C-584F-25171F9A900A}"/>
          </ac:spMkLst>
        </pc:spChg>
      </pc:sldChg>
      <pc:sldChg chg="modSp del mod">
        <pc:chgData name="陈正翰" userId="a6970efd-6ef8-4a74-8b8d-8c7a7a05661f" providerId="ADAL" clId="{76DE2AA0-CFB5-49A1-A1D3-A834963393AB}" dt="2025-06-07T05:11:49.266" v="1961" actId="47"/>
        <pc:sldMkLst>
          <pc:docMk/>
          <pc:sldMk cId="3644741771" sldId="315"/>
        </pc:sldMkLst>
        <pc:spChg chg="mod">
          <ac:chgData name="陈正翰" userId="a6970efd-6ef8-4a74-8b8d-8c7a7a05661f" providerId="ADAL" clId="{76DE2AA0-CFB5-49A1-A1D3-A834963393AB}" dt="2025-06-06T03:31:47.824" v="23"/>
          <ac:spMkLst>
            <pc:docMk/>
            <pc:sldMk cId="3644741771" sldId="315"/>
            <ac:spMk id="4" creationId="{050CD2A2-690B-EF16-7007-B9F4A47CC2A4}"/>
          </ac:spMkLst>
        </pc:spChg>
      </pc:sldChg>
      <pc:sldChg chg="add del">
        <pc:chgData name="陈正翰" userId="a6970efd-6ef8-4a74-8b8d-8c7a7a05661f" providerId="ADAL" clId="{76DE2AA0-CFB5-49A1-A1D3-A834963393AB}" dt="2025-06-06T09:08:50.212" v="1176"/>
        <pc:sldMkLst>
          <pc:docMk/>
          <pc:sldMk cId="662178593" sldId="316"/>
        </pc:sldMkLst>
      </pc:sldChg>
      <pc:sldChg chg="delSp add del">
        <pc:chgData name="陈正翰" userId="a6970efd-6ef8-4a74-8b8d-8c7a7a05661f" providerId="ADAL" clId="{76DE2AA0-CFB5-49A1-A1D3-A834963393AB}" dt="2025-06-06T08:04:21.959" v="644" actId="47"/>
        <pc:sldMkLst>
          <pc:docMk/>
          <pc:sldMk cId="1206456985" sldId="316"/>
        </pc:sldMkLst>
        <pc:spChg chg="del">
          <ac:chgData name="陈正翰" userId="a6970efd-6ef8-4a74-8b8d-8c7a7a05661f" providerId="ADAL" clId="{76DE2AA0-CFB5-49A1-A1D3-A834963393AB}" dt="2025-06-06T07:57:16.188" v="581" actId="478"/>
          <ac:spMkLst>
            <pc:docMk/>
            <pc:sldMk cId="1206456985" sldId="316"/>
            <ac:spMk id="2" creationId="{55087DBF-B803-B1C7-B40F-31B40D1AFE70}"/>
          </ac:spMkLst>
        </pc:spChg>
        <pc:grpChg chg="del">
          <ac:chgData name="陈正翰" userId="a6970efd-6ef8-4a74-8b8d-8c7a7a05661f" providerId="ADAL" clId="{76DE2AA0-CFB5-49A1-A1D3-A834963393AB}" dt="2025-06-06T07:57:16.188" v="581" actId="478"/>
          <ac:grpSpMkLst>
            <pc:docMk/>
            <pc:sldMk cId="1206456985" sldId="316"/>
            <ac:grpSpMk id="27" creationId="{7791142F-E60E-98F3-97B1-BA2A188FCF92}"/>
          </ac:grpSpMkLst>
        </pc:grpChg>
        <pc:grpChg chg="del">
          <ac:chgData name="陈正翰" userId="a6970efd-6ef8-4a74-8b8d-8c7a7a05661f" providerId="ADAL" clId="{76DE2AA0-CFB5-49A1-A1D3-A834963393AB}" dt="2025-06-06T07:57:16.188" v="581" actId="478"/>
          <ac:grpSpMkLst>
            <pc:docMk/>
            <pc:sldMk cId="1206456985" sldId="316"/>
            <ac:grpSpMk id="41" creationId="{0DC230B4-B9F7-6B50-A217-A2425C27CD17}"/>
          </ac:grpSpMkLst>
        </pc:grpChg>
        <pc:grpChg chg="del">
          <ac:chgData name="陈正翰" userId="a6970efd-6ef8-4a74-8b8d-8c7a7a05661f" providerId="ADAL" clId="{76DE2AA0-CFB5-49A1-A1D3-A834963393AB}" dt="2025-06-06T07:57:16.188" v="581" actId="478"/>
          <ac:grpSpMkLst>
            <pc:docMk/>
            <pc:sldMk cId="1206456985" sldId="316"/>
            <ac:grpSpMk id="42" creationId="{CBAC290D-D5DF-E92F-D784-0AB3E50DB03C}"/>
          </ac:grpSpMkLst>
        </pc:grpChg>
        <pc:picChg chg="del">
          <ac:chgData name="陈正翰" userId="a6970efd-6ef8-4a74-8b8d-8c7a7a05661f" providerId="ADAL" clId="{76DE2AA0-CFB5-49A1-A1D3-A834963393AB}" dt="2025-06-06T07:57:16.188" v="581" actId="478"/>
          <ac:picMkLst>
            <pc:docMk/>
            <pc:sldMk cId="1206456985" sldId="316"/>
            <ac:picMk id="1026" creationId="{746FFE93-34A0-0525-3705-694E0D859B17}"/>
          </ac:picMkLst>
        </pc:picChg>
      </pc:sldChg>
      <pc:sldChg chg="addSp delSp modSp add mod">
        <pc:chgData name="陈正翰" userId="a6970efd-6ef8-4a74-8b8d-8c7a7a05661f" providerId="ADAL" clId="{76DE2AA0-CFB5-49A1-A1D3-A834963393AB}" dt="2025-06-06T09:26:27.660" v="1311" actId="478"/>
        <pc:sldMkLst>
          <pc:docMk/>
          <pc:sldMk cId="1248840135" sldId="316"/>
        </pc:sldMkLst>
        <pc:spChg chg="add del">
          <ac:chgData name="陈正翰" userId="a6970efd-6ef8-4a74-8b8d-8c7a7a05661f" providerId="ADAL" clId="{76DE2AA0-CFB5-49A1-A1D3-A834963393AB}" dt="2025-06-06T09:26:27.660" v="1311" actId="478"/>
          <ac:spMkLst>
            <pc:docMk/>
            <pc:sldMk cId="1248840135" sldId="316"/>
            <ac:spMk id="4" creationId="{543E949B-0426-15E5-B104-19514EF55EDD}"/>
          </ac:spMkLst>
        </pc:spChg>
        <pc:spChg chg="mod">
          <ac:chgData name="陈正翰" userId="a6970efd-6ef8-4a74-8b8d-8c7a7a05661f" providerId="ADAL" clId="{76DE2AA0-CFB5-49A1-A1D3-A834963393AB}" dt="2025-06-06T09:23:22.471" v="1258" actId="6549"/>
          <ac:spMkLst>
            <pc:docMk/>
            <pc:sldMk cId="1248840135" sldId="316"/>
            <ac:spMk id="7" creationId="{0B31104A-3D05-C885-27F8-9C452F89B52E}"/>
          </ac:spMkLst>
        </pc:spChg>
        <pc:spChg chg="mod">
          <ac:chgData name="陈正翰" userId="a6970efd-6ef8-4a74-8b8d-8c7a7a05661f" providerId="ADAL" clId="{76DE2AA0-CFB5-49A1-A1D3-A834963393AB}" dt="2025-06-06T09:26:22.453" v="1309" actId="6549"/>
          <ac:spMkLst>
            <pc:docMk/>
            <pc:sldMk cId="1248840135" sldId="316"/>
            <ac:spMk id="21" creationId="{AEA51ADA-62DA-B5D7-17F1-7E9ACD2BBB40}"/>
          </ac:spMkLst>
        </pc:spChg>
        <pc:spChg chg="mod">
          <ac:chgData name="陈正翰" userId="a6970efd-6ef8-4a74-8b8d-8c7a7a05661f" providerId="ADAL" clId="{76DE2AA0-CFB5-49A1-A1D3-A834963393AB}" dt="2025-06-06T09:25:49.078" v="1279" actId="20577"/>
          <ac:spMkLst>
            <pc:docMk/>
            <pc:sldMk cId="1248840135" sldId="316"/>
            <ac:spMk id="28" creationId="{BEF73706-C624-DED6-A9C7-B5EAE09EC022}"/>
          </ac:spMkLst>
        </pc:spChg>
        <pc:spChg chg="mod">
          <ac:chgData name="陈正翰" userId="a6970efd-6ef8-4a74-8b8d-8c7a7a05661f" providerId="ADAL" clId="{76DE2AA0-CFB5-49A1-A1D3-A834963393AB}" dt="2025-06-06T09:25:20.735" v="1273"/>
          <ac:spMkLst>
            <pc:docMk/>
            <pc:sldMk cId="1248840135" sldId="316"/>
            <ac:spMk id="29" creationId="{A3FA2A8F-4E26-A701-5A13-085BEADD00B9}"/>
          </ac:spMkLst>
        </pc:spChg>
        <pc:spChg chg="mod">
          <ac:chgData name="陈正翰" userId="a6970efd-6ef8-4a74-8b8d-8c7a7a05661f" providerId="ADAL" clId="{76DE2AA0-CFB5-49A1-A1D3-A834963393AB}" dt="2025-06-06T09:25:11.124" v="1272" actId="14100"/>
          <ac:spMkLst>
            <pc:docMk/>
            <pc:sldMk cId="1248840135" sldId="316"/>
            <ac:spMk id="33" creationId="{17F5C043-7968-EC87-0F1F-10E51A301D8C}"/>
          </ac:spMkLst>
        </pc:spChg>
        <pc:spChg chg="mod">
          <ac:chgData name="陈正翰" userId="a6970efd-6ef8-4a74-8b8d-8c7a7a05661f" providerId="ADAL" clId="{76DE2AA0-CFB5-49A1-A1D3-A834963393AB}" dt="2025-06-06T09:24:38.408" v="1261"/>
          <ac:spMkLst>
            <pc:docMk/>
            <pc:sldMk cId="1248840135" sldId="316"/>
            <ac:spMk id="34" creationId="{282E5EFD-2285-8696-A39C-5A94F6CC5D30}"/>
          </ac:spMkLst>
        </pc:spChg>
        <pc:spChg chg="mod">
          <ac:chgData name="陈正翰" userId="a6970efd-6ef8-4a74-8b8d-8c7a7a05661f" providerId="ADAL" clId="{76DE2AA0-CFB5-49A1-A1D3-A834963393AB}" dt="2025-06-06T09:24:28.781" v="1260"/>
          <ac:spMkLst>
            <pc:docMk/>
            <pc:sldMk cId="1248840135" sldId="316"/>
            <ac:spMk id="42" creationId="{669BE0FA-3C60-7CC8-0904-E24403AF3860}"/>
          </ac:spMkLst>
        </pc:spChg>
        <pc:spChg chg="mod">
          <ac:chgData name="陈正翰" userId="a6970efd-6ef8-4a74-8b8d-8c7a7a05661f" providerId="ADAL" clId="{76DE2AA0-CFB5-49A1-A1D3-A834963393AB}" dt="2025-06-06T09:24:21.405" v="1259"/>
          <ac:spMkLst>
            <pc:docMk/>
            <pc:sldMk cId="1248840135" sldId="316"/>
            <ac:spMk id="44" creationId="{0046083A-EE30-5073-E429-1A63A4AEE154}"/>
          </ac:spMkLst>
        </pc:spChg>
        <pc:picChg chg="del">
          <ac:chgData name="陈正翰" userId="a6970efd-6ef8-4a74-8b8d-8c7a7a05661f" providerId="ADAL" clId="{76DE2AA0-CFB5-49A1-A1D3-A834963393AB}" dt="2025-06-06T09:09:20.078" v="1228" actId="478"/>
          <ac:picMkLst>
            <pc:docMk/>
            <pc:sldMk cId="1248840135" sldId="316"/>
            <ac:picMk id="8" creationId="{FF60BBC9-B9A8-E157-3DF4-12B8682D8FA2}"/>
          </ac:picMkLst>
        </pc:picChg>
        <pc:picChg chg="add mod">
          <ac:chgData name="陈正翰" userId="a6970efd-6ef8-4a74-8b8d-8c7a7a05661f" providerId="ADAL" clId="{76DE2AA0-CFB5-49A1-A1D3-A834963393AB}" dt="2025-06-06T09:09:45.386" v="1237" actId="1076"/>
          <ac:picMkLst>
            <pc:docMk/>
            <pc:sldMk cId="1248840135" sldId="316"/>
            <ac:picMk id="2050" creationId="{019A5B24-6630-3156-502C-E9BFC748EEB0}"/>
          </ac:picMkLst>
        </pc:picChg>
      </pc:sldChg>
      <pc:sldChg chg="add del">
        <pc:chgData name="陈正翰" userId="a6970efd-6ef8-4a74-8b8d-8c7a7a05661f" providerId="ADAL" clId="{76DE2AA0-CFB5-49A1-A1D3-A834963393AB}" dt="2025-06-06T07:08:24.279" v="353"/>
        <pc:sldMkLst>
          <pc:docMk/>
          <pc:sldMk cId="2592831014" sldId="316"/>
        </pc:sldMkLst>
      </pc:sldChg>
      <pc:sldChg chg="add del">
        <pc:chgData name="陈正翰" userId="a6970efd-6ef8-4a74-8b8d-8c7a7a05661f" providerId="ADAL" clId="{76DE2AA0-CFB5-49A1-A1D3-A834963393AB}" dt="2025-06-06T07:08:08.346" v="345"/>
        <pc:sldMkLst>
          <pc:docMk/>
          <pc:sldMk cId="2772432290" sldId="316"/>
        </pc:sldMkLst>
      </pc:sldChg>
      <pc:sldChg chg="addSp delSp modSp add del mod setBg">
        <pc:chgData name="陈正翰" userId="a6970efd-6ef8-4a74-8b8d-8c7a7a05661f" providerId="ADAL" clId="{76DE2AA0-CFB5-49A1-A1D3-A834963393AB}" dt="2025-06-06T09:07:53.291" v="1173" actId="47"/>
        <pc:sldMkLst>
          <pc:docMk/>
          <pc:sldMk cId="1770146149" sldId="317"/>
        </pc:sldMkLst>
        <pc:spChg chg="del">
          <ac:chgData name="陈正翰" userId="a6970efd-6ef8-4a74-8b8d-8c7a7a05661f" providerId="ADAL" clId="{76DE2AA0-CFB5-49A1-A1D3-A834963393AB}" dt="2025-06-06T08:05:06.322" v="645" actId="478"/>
          <ac:spMkLst>
            <pc:docMk/>
            <pc:sldMk cId="1770146149" sldId="317"/>
            <ac:spMk id="2" creationId="{606F9D77-1998-3841-5F9B-38A69A130337}"/>
          </ac:spMkLst>
        </pc:spChg>
        <pc:spChg chg="del mod ord topLvl">
          <ac:chgData name="陈正翰" userId="a6970efd-6ef8-4a74-8b8d-8c7a7a05661f" providerId="ADAL" clId="{76DE2AA0-CFB5-49A1-A1D3-A834963393AB}" dt="2025-06-06T08:17:27.718" v="909" actId="478"/>
          <ac:spMkLst>
            <pc:docMk/>
            <pc:sldMk cId="1770146149" sldId="317"/>
            <ac:spMk id="7" creationId="{8BBF7DB0-29FA-335B-0B4E-675B3315E777}"/>
          </ac:spMkLst>
        </pc:spChg>
        <pc:spChg chg="del mod topLvl">
          <ac:chgData name="陈正翰" userId="a6970efd-6ef8-4a74-8b8d-8c7a7a05661f" providerId="ADAL" clId="{76DE2AA0-CFB5-49A1-A1D3-A834963393AB}" dt="2025-06-06T08:07:58.552" v="669" actId="478"/>
          <ac:spMkLst>
            <pc:docMk/>
            <pc:sldMk cId="1770146149" sldId="317"/>
            <ac:spMk id="16" creationId="{7462C940-C8E4-94E7-B1E0-51E24C74FF0B}"/>
          </ac:spMkLst>
        </pc:spChg>
        <pc:spChg chg="mod">
          <ac:chgData name="陈正翰" userId="a6970efd-6ef8-4a74-8b8d-8c7a7a05661f" providerId="ADAL" clId="{76DE2AA0-CFB5-49A1-A1D3-A834963393AB}" dt="2025-06-06T08:07:06.074" v="653" actId="165"/>
          <ac:spMkLst>
            <pc:docMk/>
            <pc:sldMk cId="1770146149" sldId="317"/>
            <ac:spMk id="17" creationId="{38020B8A-810C-71DE-C226-1390D0ED60BD}"/>
          </ac:spMkLst>
        </pc:spChg>
        <pc:spChg chg="mod">
          <ac:chgData name="陈正翰" userId="a6970efd-6ef8-4a74-8b8d-8c7a7a05661f" providerId="ADAL" clId="{76DE2AA0-CFB5-49A1-A1D3-A834963393AB}" dt="2025-06-06T08:07:06.074" v="653" actId="165"/>
          <ac:spMkLst>
            <pc:docMk/>
            <pc:sldMk cId="1770146149" sldId="317"/>
            <ac:spMk id="18" creationId="{0B53E698-AA70-AFD7-B188-C0977ACFC903}"/>
          </ac:spMkLst>
        </pc:spChg>
        <pc:spChg chg="mod">
          <ac:chgData name="陈正翰" userId="a6970efd-6ef8-4a74-8b8d-8c7a7a05661f" providerId="ADAL" clId="{76DE2AA0-CFB5-49A1-A1D3-A834963393AB}" dt="2025-06-06T09:07:50.463" v="1172" actId="6549"/>
          <ac:spMkLst>
            <pc:docMk/>
            <pc:sldMk cId="1770146149" sldId="317"/>
            <ac:spMk id="21" creationId="{6C6D1E76-7E03-0ADE-EF88-60A88AA9337C}"/>
          </ac:spMkLst>
        </pc:spChg>
        <pc:spChg chg="del mod topLvl">
          <ac:chgData name="陈正翰" userId="a6970efd-6ef8-4a74-8b8d-8c7a7a05661f" providerId="ADAL" clId="{76DE2AA0-CFB5-49A1-A1D3-A834963393AB}" dt="2025-06-06T08:08:29.014" v="677" actId="478"/>
          <ac:spMkLst>
            <pc:docMk/>
            <pc:sldMk cId="1770146149" sldId="317"/>
            <ac:spMk id="25" creationId="{EE3736F1-C576-FB89-9C55-CFCE7B4FD69C}"/>
          </ac:spMkLst>
        </pc:spChg>
        <pc:spChg chg="mod">
          <ac:chgData name="陈正翰" userId="a6970efd-6ef8-4a74-8b8d-8c7a7a05661f" providerId="ADAL" clId="{76DE2AA0-CFB5-49A1-A1D3-A834963393AB}" dt="2025-06-06T08:08:03.302" v="670" actId="165"/>
          <ac:spMkLst>
            <pc:docMk/>
            <pc:sldMk cId="1770146149" sldId="317"/>
            <ac:spMk id="34" creationId="{BC46C8EA-EFCB-2687-E31A-6D0BE72BEE83}"/>
          </ac:spMkLst>
        </pc:spChg>
        <pc:spChg chg="mod">
          <ac:chgData name="陈正翰" userId="a6970efd-6ef8-4a74-8b8d-8c7a7a05661f" providerId="ADAL" clId="{76DE2AA0-CFB5-49A1-A1D3-A834963393AB}" dt="2025-06-06T08:08:03.302" v="670" actId="165"/>
          <ac:spMkLst>
            <pc:docMk/>
            <pc:sldMk cId="1770146149" sldId="317"/>
            <ac:spMk id="35" creationId="{7B3F04FB-4792-B3EA-0521-AFF31749384A}"/>
          </ac:spMkLst>
        </pc:spChg>
        <pc:spChg chg="del mod topLvl">
          <ac:chgData name="陈正翰" userId="a6970efd-6ef8-4a74-8b8d-8c7a7a05661f" providerId="ADAL" clId="{76DE2AA0-CFB5-49A1-A1D3-A834963393AB}" dt="2025-06-06T08:07:55.593" v="667" actId="478"/>
          <ac:spMkLst>
            <pc:docMk/>
            <pc:sldMk cId="1770146149" sldId="317"/>
            <ac:spMk id="37" creationId="{5CE1C132-F260-A172-1F1B-1F82AB60C71B}"/>
          </ac:spMkLst>
        </pc:spChg>
        <pc:spChg chg="mod">
          <ac:chgData name="陈正翰" userId="a6970efd-6ef8-4a74-8b8d-8c7a7a05661f" providerId="ADAL" clId="{76DE2AA0-CFB5-49A1-A1D3-A834963393AB}" dt="2025-06-06T08:07:06.074" v="653" actId="165"/>
          <ac:spMkLst>
            <pc:docMk/>
            <pc:sldMk cId="1770146149" sldId="317"/>
            <ac:spMk id="38" creationId="{990EA83A-BE37-2FD4-FBDF-BEDE8FEC73D6}"/>
          </ac:spMkLst>
        </pc:spChg>
        <pc:spChg chg="mod">
          <ac:chgData name="陈正翰" userId="a6970efd-6ef8-4a74-8b8d-8c7a7a05661f" providerId="ADAL" clId="{76DE2AA0-CFB5-49A1-A1D3-A834963393AB}" dt="2025-06-06T08:07:06.074" v="653" actId="165"/>
          <ac:spMkLst>
            <pc:docMk/>
            <pc:sldMk cId="1770146149" sldId="317"/>
            <ac:spMk id="39" creationId="{F483CBFC-2C0B-3804-347B-9E83EAF793F0}"/>
          </ac:spMkLst>
        </pc:spChg>
        <pc:spChg chg="del mod topLvl">
          <ac:chgData name="陈正翰" userId="a6970efd-6ef8-4a74-8b8d-8c7a7a05661f" providerId="ADAL" clId="{76DE2AA0-CFB5-49A1-A1D3-A834963393AB}" dt="2025-06-06T08:07:28.754" v="661" actId="478"/>
          <ac:spMkLst>
            <pc:docMk/>
            <pc:sldMk cId="1770146149" sldId="317"/>
            <ac:spMk id="49" creationId="{12E77A29-A0BD-69C9-AC0E-AA4E6726D6D6}"/>
          </ac:spMkLst>
        </pc:spChg>
        <pc:spChg chg="mod">
          <ac:chgData name="陈正翰" userId="a6970efd-6ef8-4a74-8b8d-8c7a7a05661f" providerId="ADAL" clId="{76DE2AA0-CFB5-49A1-A1D3-A834963393AB}" dt="2025-06-06T08:07:06.074" v="653" actId="165"/>
          <ac:spMkLst>
            <pc:docMk/>
            <pc:sldMk cId="1770146149" sldId="317"/>
            <ac:spMk id="50" creationId="{BD089BAE-1845-3EC6-6F39-EA41FEA9994B}"/>
          </ac:spMkLst>
        </pc:spChg>
        <pc:spChg chg="mod">
          <ac:chgData name="陈正翰" userId="a6970efd-6ef8-4a74-8b8d-8c7a7a05661f" providerId="ADAL" clId="{76DE2AA0-CFB5-49A1-A1D3-A834963393AB}" dt="2025-06-06T08:07:06.074" v="653" actId="165"/>
          <ac:spMkLst>
            <pc:docMk/>
            <pc:sldMk cId="1770146149" sldId="317"/>
            <ac:spMk id="51" creationId="{CBACC56B-70A9-1C1C-849B-37B0D086AADC}"/>
          </ac:spMkLst>
        </pc:spChg>
        <pc:spChg chg="mod">
          <ac:chgData name="陈正翰" userId="a6970efd-6ef8-4a74-8b8d-8c7a7a05661f" providerId="ADAL" clId="{76DE2AA0-CFB5-49A1-A1D3-A834963393AB}" dt="2025-06-06T08:07:50.095" v="665" actId="14100"/>
          <ac:spMkLst>
            <pc:docMk/>
            <pc:sldMk cId="1770146149" sldId="317"/>
            <ac:spMk id="53" creationId="{98726729-956A-0CAA-644C-0FB42E142D0A}"/>
          </ac:spMkLst>
        </pc:spChg>
        <pc:spChg chg="del mod">
          <ac:chgData name="陈正翰" userId="a6970efd-6ef8-4a74-8b8d-8c7a7a05661f" providerId="ADAL" clId="{76DE2AA0-CFB5-49A1-A1D3-A834963393AB}" dt="2025-06-06T08:11:12.918" v="827" actId="478"/>
          <ac:spMkLst>
            <pc:docMk/>
            <pc:sldMk cId="1770146149" sldId="317"/>
            <ac:spMk id="54" creationId="{4E59AF98-2C94-E8F8-6702-A10919A666A9}"/>
          </ac:spMkLst>
        </pc:spChg>
        <pc:spChg chg="mod">
          <ac:chgData name="陈正翰" userId="a6970efd-6ef8-4a74-8b8d-8c7a7a05661f" providerId="ADAL" clId="{76DE2AA0-CFB5-49A1-A1D3-A834963393AB}" dt="2025-06-06T08:07:06.074" v="653" actId="165"/>
          <ac:spMkLst>
            <pc:docMk/>
            <pc:sldMk cId="1770146149" sldId="317"/>
            <ac:spMk id="55" creationId="{9D4B7B46-1578-6CA4-9743-251BE89844FC}"/>
          </ac:spMkLst>
        </pc:spChg>
        <pc:spChg chg="del mod topLvl">
          <ac:chgData name="陈正翰" userId="a6970efd-6ef8-4a74-8b8d-8c7a7a05661f" providerId="ADAL" clId="{76DE2AA0-CFB5-49A1-A1D3-A834963393AB}" dt="2025-06-06T08:07:57.073" v="668" actId="478"/>
          <ac:spMkLst>
            <pc:docMk/>
            <pc:sldMk cId="1770146149" sldId="317"/>
            <ac:spMk id="57" creationId="{5D8F8789-E057-CC17-88D8-1C94DB73EF5C}"/>
          </ac:spMkLst>
        </pc:spChg>
        <pc:spChg chg="mod">
          <ac:chgData name="陈正翰" userId="a6970efd-6ef8-4a74-8b8d-8c7a7a05661f" providerId="ADAL" clId="{76DE2AA0-CFB5-49A1-A1D3-A834963393AB}" dt="2025-06-06T08:11:07.154" v="825" actId="113"/>
          <ac:spMkLst>
            <pc:docMk/>
            <pc:sldMk cId="1770146149" sldId="317"/>
            <ac:spMk id="58" creationId="{5361E031-A563-4F5E-B693-FDB9107B47A8}"/>
          </ac:spMkLst>
        </pc:spChg>
        <pc:spChg chg="mod">
          <ac:chgData name="陈正翰" userId="a6970efd-6ef8-4a74-8b8d-8c7a7a05661f" providerId="ADAL" clId="{76DE2AA0-CFB5-49A1-A1D3-A834963393AB}" dt="2025-06-06T08:11:07.154" v="825" actId="113"/>
          <ac:spMkLst>
            <pc:docMk/>
            <pc:sldMk cId="1770146149" sldId="317"/>
            <ac:spMk id="59" creationId="{E117EF8A-CBD6-0355-0D12-72734AB33E12}"/>
          </ac:spMkLst>
        </pc:spChg>
        <pc:spChg chg="add del mod">
          <ac:chgData name="陈正翰" userId="a6970efd-6ef8-4a74-8b8d-8c7a7a05661f" providerId="ADAL" clId="{76DE2AA0-CFB5-49A1-A1D3-A834963393AB}" dt="2025-06-06T08:17:27.718" v="909" actId="478"/>
          <ac:spMkLst>
            <pc:docMk/>
            <pc:sldMk cId="1770146149" sldId="317"/>
            <ac:spMk id="60" creationId="{D6321157-F6A7-31AD-E289-2C014EFDE87B}"/>
          </ac:spMkLst>
        </pc:spChg>
        <pc:spChg chg="mod">
          <ac:chgData name="陈正翰" userId="a6970efd-6ef8-4a74-8b8d-8c7a7a05661f" providerId="ADAL" clId="{76DE2AA0-CFB5-49A1-A1D3-A834963393AB}" dt="2025-06-06T08:18:05.424" v="919"/>
          <ac:spMkLst>
            <pc:docMk/>
            <pc:sldMk cId="1770146149" sldId="317"/>
            <ac:spMk id="1032" creationId="{9F14394E-EF50-9228-E484-1C843330A130}"/>
          </ac:spMkLst>
        </pc:spChg>
        <pc:spChg chg="mod">
          <ac:chgData name="陈正翰" userId="a6970efd-6ef8-4a74-8b8d-8c7a7a05661f" providerId="ADAL" clId="{76DE2AA0-CFB5-49A1-A1D3-A834963393AB}" dt="2025-06-06T08:18:05.424" v="919"/>
          <ac:spMkLst>
            <pc:docMk/>
            <pc:sldMk cId="1770146149" sldId="317"/>
            <ac:spMk id="1034" creationId="{00BC405B-F08A-1B07-6918-2A30EA41A8AF}"/>
          </ac:spMkLst>
        </pc:spChg>
        <pc:spChg chg="mod">
          <ac:chgData name="陈正翰" userId="a6970efd-6ef8-4a74-8b8d-8c7a7a05661f" providerId="ADAL" clId="{76DE2AA0-CFB5-49A1-A1D3-A834963393AB}" dt="2025-06-06T08:18:05.424" v="919"/>
          <ac:spMkLst>
            <pc:docMk/>
            <pc:sldMk cId="1770146149" sldId="317"/>
            <ac:spMk id="1035" creationId="{6709B855-B65D-C457-6736-E4A8E9D3718C}"/>
          </ac:spMkLst>
        </pc:spChg>
        <pc:spChg chg="mod">
          <ac:chgData name="陈正翰" userId="a6970efd-6ef8-4a74-8b8d-8c7a7a05661f" providerId="ADAL" clId="{76DE2AA0-CFB5-49A1-A1D3-A834963393AB}" dt="2025-06-06T08:19:49.517" v="935" actId="165"/>
          <ac:spMkLst>
            <pc:docMk/>
            <pc:sldMk cId="1770146149" sldId="317"/>
            <ac:spMk id="1045" creationId="{F0EB9C45-69B9-BBDB-7560-D9150018836C}"/>
          </ac:spMkLst>
        </pc:spChg>
        <pc:spChg chg="mod">
          <ac:chgData name="陈正翰" userId="a6970efd-6ef8-4a74-8b8d-8c7a7a05661f" providerId="ADAL" clId="{76DE2AA0-CFB5-49A1-A1D3-A834963393AB}" dt="2025-06-06T08:19:49.517" v="935" actId="165"/>
          <ac:spMkLst>
            <pc:docMk/>
            <pc:sldMk cId="1770146149" sldId="317"/>
            <ac:spMk id="1046" creationId="{BE60C852-5549-D681-C8B0-4283491BFBE3}"/>
          </ac:spMkLst>
        </pc:spChg>
        <pc:spChg chg="mod topLvl">
          <ac:chgData name="陈正翰" userId="a6970efd-6ef8-4a74-8b8d-8c7a7a05661f" providerId="ADAL" clId="{76DE2AA0-CFB5-49A1-A1D3-A834963393AB}" dt="2025-06-06T08:26:26.570" v="1080" actId="404"/>
          <ac:spMkLst>
            <pc:docMk/>
            <pc:sldMk cId="1770146149" sldId="317"/>
            <ac:spMk id="1047" creationId="{548D71E5-83D4-FB46-8621-6FD1427F2860}"/>
          </ac:spMkLst>
        </pc:spChg>
        <pc:spChg chg="mod ord">
          <ac:chgData name="陈正翰" userId="a6970efd-6ef8-4a74-8b8d-8c7a7a05661f" providerId="ADAL" clId="{76DE2AA0-CFB5-49A1-A1D3-A834963393AB}" dt="2025-06-06T08:25:50.248" v="1074" actId="166"/>
          <ac:spMkLst>
            <pc:docMk/>
            <pc:sldMk cId="1770146149" sldId="317"/>
            <ac:spMk id="1049" creationId="{D27FCB1B-8212-999A-09B9-1523639BF42A}"/>
          </ac:spMkLst>
        </pc:spChg>
        <pc:spChg chg="mod">
          <ac:chgData name="陈正翰" userId="a6970efd-6ef8-4a74-8b8d-8c7a7a05661f" providerId="ADAL" clId="{76DE2AA0-CFB5-49A1-A1D3-A834963393AB}" dt="2025-06-06T08:21:11.750" v="958" actId="165"/>
          <ac:spMkLst>
            <pc:docMk/>
            <pc:sldMk cId="1770146149" sldId="317"/>
            <ac:spMk id="1050" creationId="{49B2D6BD-D4BC-0949-C4BD-8DF35DBF820A}"/>
          </ac:spMkLst>
        </pc:spChg>
        <pc:spChg chg="mod">
          <ac:chgData name="陈正翰" userId="a6970efd-6ef8-4a74-8b8d-8c7a7a05661f" providerId="ADAL" clId="{76DE2AA0-CFB5-49A1-A1D3-A834963393AB}" dt="2025-06-06T08:27:55.179" v="1103" actId="21"/>
          <ac:spMkLst>
            <pc:docMk/>
            <pc:sldMk cId="1770146149" sldId="317"/>
            <ac:spMk id="1053" creationId="{AEFC1941-76DE-94C6-15BE-D3B1283DA877}"/>
          </ac:spMkLst>
        </pc:spChg>
        <pc:spChg chg="mod">
          <ac:chgData name="陈正翰" userId="a6970efd-6ef8-4a74-8b8d-8c7a7a05661f" providerId="ADAL" clId="{76DE2AA0-CFB5-49A1-A1D3-A834963393AB}" dt="2025-06-06T08:20:41.519" v="951"/>
          <ac:spMkLst>
            <pc:docMk/>
            <pc:sldMk cId="1770146149" sldId="317"/>
            <ac:spMk id="1055" creationId="{65C0ECA8-A63C-F813-FD2B-687E5D0447AF}"/>
          </ac:spMkLst>
        </pc:spChg>
        <pc:spChg chg="mod">
          <ac:chgData name="陈正翰" userId="a6970efd-6ef8-4a74-8b8d-8c7a7a05661f" providerId="ADAL" clId="{76DE2AA0-CFB5-49A1-A1D3-A834963393AB}" dt="2025-06-06T08:20:41.519" v="951"/>
          <ac:spMkLst>
            <pc:docMk/>
            <pc:sldMk cId="1770146149" sldId="317"/>
            <ac:spMk id="1056" creationId="{B5152C78-502C-1A4B-4F81-AE3DC5683A38}"/>
          </ac:spMkLst>
        </pc:spChg>
        <pc:spChg chg="mod">
          <ac:chgData name="陈正翰" userId="a6970efd-6ef8-4a74-8b8d-8c7a7a05661f" providerId="ADAL" clId="{76DE2AA0-CFB5-49A1-A1D3-A834963393AB}" dt="2025-06-06T08:26:35.155" v="1082" actId="404"/>
          <ac:spMkLst>
            <pc:docMk/>
            <pc:sldMk cId="1770146149" sldId="317"/>
            <ac:spMk id="1059" creationId="{9BCEEE78-08B9-9544-982B-BD1FF7CA1025}"/>
          </ac:spMkLst>
        </pc:spChg>
        <pc:spChg chg="mod">
          <ac:chgData name="陈正翰" userId="a6970efd-6ef8-4a74-8b8d-8c7a7a05661f" providerId="ADAL" clId="{76DE2AA0-CFB5-49A1-A1D3-A834963393AB}" dt="2025-06-06T08:20:51.824" v="953" actId="571"/>
          <ac:spMkLst>
            <pc:docMk/>
            <pc:sldMk cId="1770146149" sldId="317"/>
            <ac:spMk id="1061" creationId="{EE9C3181-D97B-CC66-C8FA-3383A51BFF56}"/>
          </ac:spMkLst>
        </pc:spChg>
        <pc:spChg chg="mod">
          <ac:chgData name="陈正翰" userId="a6970efd-6ef8-4a74-8b8d-8c7a7a05661f" providerId="ADAL" clId="{76DE2AA0-CFB5-49A1-A1D3-A834963393AB}" dt="2025-06-06T08:20:51.824" v="953" actId="571"/>
          <ac:spMkLst>
            <pc:docMk/>
            <pc:sldMk cId="1770146149" sldId="317"/>
            <ac:spMk id="1062" creationId="{B47ABD0E-8D3F-8898-9B7F-F2FE524726D0}"/>
          </ac:spMkLst>
        </pc:spChg>
        <pc:spChg chg="mod">
          <ac:chgData name="陈正翰" userId="a6970efd-6ef8-4a74-8b8d-8c7a7a05661f" providerId="ADAL" clId="{76DE2AA0-CFB5-49A1-A1D3-A834963393AB}" dt="2025-06-06T08:26:22.506" v="1078" actId="404"/>
          <ac:spMkLst>
            <pc:docMk/>
            <pc:sldMk cId="1770146149" sldId="317"/>
            <ac:spMk id="1065" creationId="{52D1CB1B-20B1-EA56-8840-C5F2F01BCED5}"/>
          </ac:spMkLst>
        </pc:spChg>
        <pc:spChg chg="mod">
          <ac:chgData name="陈正翰" userId="a6970efd-6ef8-4a74-8b8d-8c7a7a05661f" providerId="ADAL" clId="{76DE2AA0-CFB5-49A1-A1D3-A834963393AB}" dt="2025-06-06T08:20:53.485" v="954" actId="571"/>
          <ac:spMkLst>
            <pc:docMk/>
            <pc:sldMk cId="1770146149" sldId="317"/>
            <ac:spMk id="1067" creationId="{D63D4899-ED7C-BD9D-DE1B-72DCDCD1E6C4}"/>
          </ac:spMkLst>
        </pc:spChg>
        <pc:spChg chg="mod">
          <ac:chgData name="陈正翰" userId="a6970efd-6ef8-4a74-8b8d-8c7a7a05661f" providerId="ADAL" clId="{76DE2AA0-CFB5-49A1-A1D3-A834963393AB}" dt="2025-06-06T08:20:53.485" v="954" actId="571"/>
          <ac:spMkLst>
            <pc:docMk/>
            <pc:sldMk cId="1770146149" sldId="317"/>
            <ac:spMk id="1068" creationId="{337D5FAB-7581-D28B-E2B3-7B72DF02EEA9}"/>
          </ac:spMkLst>
        </pc:spChg>
        <pc:spChg chg="mod topLvl">
          <ac:chgData name="陈正翰" userId="a6970efd-6ef8-4a74-8b8d-8c7a7a05661f" providerId="ADAL" clId="{76DE2AA0-CFB5-49A1-A1D3-A834963393AB}" dt="2025-06-06T08:26:24.927" v="1079" actId="404"/>
          <ac:spMkLst>
            <pc:docMk/>
            <pc:sldMk cId="1770146149" sldId="317"/>
            <ac:spMk id="1071" creationId="{A8C6883E-2105-14C9-FD00-362E7609F903}"/>
          </ac:spMkLst>
        </pc:spChg>
        <pc:spChg chg="mod ord topLvl">
          <ac:chgData name="陈正翰" userId="a6970efd-6ef8-4a74-8b8d-8c7a7a05661f" providerId="ADAL" clId="{76DE2AA0-CFB5-49A1-A1D3-A834963393AB}" dt="2025-06-06T08:24:16.943" v="1046" actId="165"/>
          <ac:spMkLst>
            <pc:docMk/>
            <pc:sldMk cId="1770146149" sldId="317"/>
            <ac:spMk id="1073" creationId="{5FCD718D-2EED-F2F8-76DC-F8A50F9BFFEC}"/>
          </ac:spMkLst>
        </pc:spChg>
        <pc:spChg chg="mod topLvl">
          <ac:chgData name="陈正翰" userId="a6970efd-6ef8-4a74-8b8d-8c7a7a05661f" providerId="ADAL" clId="{76DE2AA0-CFB5-49A1-A1D3-A834963393AB}" dt="2025-06-06T08:24:16.943" v="1046" actId="165"/>
          <ac:spMkLst>
            <pc:docMk/>
            <pc:sldMk cId="1770146149" sldId="317"/>
            <ac:spMk id="1074" creationId="{B6337DDF-CBEA-6914-A3BC-3FB22ADC82C1}"/>
          </ac:spMkLst>
        </pc:spChg>
        <pc:spChg chg="add mod">
          <ac:chgData name="陈正翰" userId="a6970efd-6ef8-4a74-8b8d-8c7a7a05661f" providerId="ADAL" clId="{76DE2AA0-CFB5-49A1-A1D3-A834963393AB}" dt="2025-06-06T08:28:37.666" v="1114" actId="164"/>
          <ac:spMkLst>
            <pc:docMk/>
            <pc:sldMk cId="1770146149" sldId="317"/>
            <ac:spMk id="1086" creationId="{F0BDE17E-EFE3-6B02-76B5-111F49DE82E1}"/>
          </ac:spMkLst>
        </pc:spChg>
        <pc:spChg chg="add mod">
          <ac:chgData name="陈正翰" userId="a6970efd-6ef8-4a74-8b8d-8c7a7a05661f" providerId="ADAL" clId="{76DE2AA0-CFB5-49A1-A1D3-A834963393AB}" dt="2025-06-06T08:28:37.666" v="1114" actId="164"/>
          <ac:spMkLst>
            <pc:docMk/>
            <pc:sldMk cId="1770146149" sldId="317"/>
            <ac:spMk id="1087" creationId="{797506C8-05EA-6FB0-9619-92CE8FBF003B}"/>
          </ac:spMkLst>
        </pc:spChg>
        <pc:spChg chg="add mod">
          <ac:chgData name="陈正翰" userId="a6970efd-6ef8-4a74-8b8d-8c7a7a05661f" providerId="ADAL" clId="{76DE2AA0-CFB5-49A1-A1D3-A834963393AB}" dt="2025-06-06T09:04:43.499" v="1171" actId="1076"/>
          <ac:spMkLst>
            <pc:docMk/>
            <pc:sldMk cId="1770146149" sldId="317"/>
            <ac:spMk id="1089" creationId="{CAECE000-D4D3-3941-58E4-155B45F4C229}"/>
          </ac:spMkLst>
        </pc:spChg>
        <pc:grpChg chg="add del mod">
          <ac:chgData name="陈正翰" userId="a6970efd-6ef8-4a74-8b8d-8c7a7a05661f" providerId="ADAL" clId="{76DE2AA0-CFB5-49A1-A1D3-A834963393AB}" dt="2025-06-06T08:07:06.074" v="653" actId="165"/>
          <ac:grpSpMkLst>
            <pc:docMk/>
            <pc:sldMk cId="1770146149" sldId="317"/>
            <ac:grpSpMk id="6" creationId="{65EAEAC5-1581-4664-BFE2-05C551894590}"/>
          </ac:grpSpMkLst>
        </pc:grpChg>
        <pc:grpChg chg="del mod topLvl">
          <ac:chgData name="陈正翰" userId="a6970efd-6ef8-4a74-8b8d-8c7a7a05661f" providerId="ADAL" clId="{76DE2AA0-CFB5-49A1-A1D3-A834963393AB}" dt="2025-06-06T08:07:57.073" v="668" actId="478"/>
          <ac:grpSpMkLst>
            <pc:docMk/>
            <pc:sldMk cId="1770146149" sldId="317"/>
            <ac:grpSpMk id="8" creationId="{3008D1BA-A453-D900-003C-9CD2DA418382}"/>
          </ac:grpSpMkLst>
        </pc:grpChg>
        <pc:grpChg chg="del mod topLvl">
          <ac:chgData name="陈正翰" userId="a6970efd-6ef8-4a74-8b8d-8c7a7a05661f" providerId="ADAL" clId="{76DE2AA0-CFB5-49A1-A1D3-A834963393AB}" dt="2025-06-06T08:17:27.718" v="909" actId="478"/>
          <ac:grpSpMkLst>
            <pc:docMk/>
            <pc:sldMk cId="1770146149" sldId="317"/>
            <ac:grpSpMk id="9" creationId="{52BF92C8-237E-A784-0E18-7C229AC024C7}"/>
          </ac:grpSpMkLst>
        </pc:grpChg>
        <pc:grpChg chg="del mod topLvl">
          <ac:chgData name="陈正翰" userId="a6970efd-6ef8-4a74-8b8d-8c7a7a05661f" providerId="ADAL" clId="{76DE2AA0-CFB5-49A1-A1D3-A834963393AB}" dt="2025-06-06T08:07:28.754" v="661" actId="478"/>
          <ac:grpSpMkLst>
            <pc:docMk/>
            <pc:sldMk cId="1770146149" sldId="317"/>
            <ac:grpSpMk id="10" creationId="{D702D6C2-F59B-F2B6-66E4-4FEF214546C1}"/>
          </ac:grpSpMkLst>
        </pc:grpChg>
        <pc:grpChg chg="del mod topLvl">
          <ac:chgData name="陈正翰" userId="a6970efd-6ef8-4a74-8b8d-8c7a7a05661f" providerId="ADAL" clId="{76DE2AA0-CFB5-49A1-A1D3-A834963393AB}" dt="2025-06-06T08:07:55.593" v="667" actId="478"/>
          <ac:grpSpMkLst>
            <pc:docMk/>
            <pc:sldMk cId="1770146149" sldId="317"/>
            <ac:grpSpMk id="11" creationId="{D34AE1A8-DCB1-A3D1-11E0-A27001186DD3}"/>
          </ac:grpSpMkLst>
        </pc:grpChg>
        <pc:grpChg chg="del mod topLvl">
          <ac:chgData name="陈正翰" userId="a6970efd-6ef8-4a74-8b8d-8c7a7a05661f" providerId="ADAL" clId="{76DE2AA0-CFB5-49A1-A1D3-A834963393AB}" dt="2025-06-06T08:08:03.302" v="670" actId="165"/>
          <ac:grpSpMkLst>
            <pc:docMk/>
            <pc:sldMk cId="1770146149" sldId="317"/>
            <ac:grpSpMk id="12" creationId="{D0D6455F-8A79-515C-F0C0-3546340DFED3}"/>
          </ac:grpSpMkLst>
        </pc:grpChg>
        <pc:grpChg chg="del mod topLvl">
          <ac:chgData name="陈正翰" userId="a6970efd-6ef8-4a74-8b8d-8c7a7a05661f" providerId="ADAL" clId="{76DE2AA0-CFB5-49A1-A1D3-A834963393AB}" dt="2025-06-06T08:07:58.552" v="669" actId="478"/>
          <ac:grpSpMkLst>
            <pc:docMk/>
            <pc:sldMk cId="1770146149" sldId="317"/>
            <ac:grpSpMk id="13" creationId="{992216CB-6454-071A-C15E-011F1AC2DF88}"/>
          </ac:grpSpMkLst>
        </pc:grpChg>
        <pc:grpChg chg="del mod topLvl">
          <ac:chgData name="陈正翰" userId="a6970efd-6ef8-4a74-8b8d-8c7a7a05661f" providerId="ADAL" clId="{76DE2AA0-CFB5-49A1-A1D3-A834963393AB}" dt="2025-06-06T08:17:27.718" v="909" actId="478"/>
          <ac:grpSpMkLst>
            <pc:docMk/>
            <pc:sldMk cId="1770146149" sldId="317"/>
            <ac:grpSpMk id="14" creationId="{F1626418-01E6-FAE8-3710-8CDFAA674458}"/>
          </ac:grpSpMkLst>
        </pc:grpChg>
        <pc:grpChg chg="del mod topLvl">
          <ac:chgData name="陈正翰" userId="a6970efd-6ef8-4a74-8b8d-8c7a7a05661f" providerId="ADAL" clId="{76DE2AA0-CFB5-49A1-A1D3-A834963393AB}" dt="2025-06-06T08:17:27.718" v="909" actId="478"/>
          <ac:grpSpMkLst>
            <pc:docMk/>
            <pc:sldMk cId="1770146149" sldId="317"/>
            <ac:grpSpMk id="19" creationId="{A68AB792-A035-8554-A5DB-47BAECBE4E70}"/>
          </ac:grpSpMkLst>
        </pc:grpChg>
        <pc:grpChg chg="del">
          <ac:chgData name="陈正翰" userId="a6970efd-6ef8-4a74-8b8d-8c7a7a05661f" providerId="ADAL" clId="{76DE2AA0-CFB5-49A1-A1D3-A834963393AB}" dt="2025-06-06T08:05:06.322" v="645" actId="478"/>
          <ac:grpSpMkLst>
            <pc:docMk/>
            <pc:sldMk cId="1770146149" sldId="317"/>
            <ac:grpSpMk id="27" creationId="{862C25D4-3AE8-8A87-C663-A70B5BD280A6}"/>
          </ac:grpSpMkLst>
        </pc:grpChg>
        <pc:grpChg chg="del mod topLvl">
          <ac:chgData name="陈正翰" userId="a6970efd-6ef8-4a74-8b8d-8c7a7a05661f" providerId="ADAL" clId="{76DE2AA0-CFB5-49A1-A1D3-A834963393AB}" dt="2025-06-06T08:17:27.718" v="909" actId="478"/>
          <ac:grpSpMkLst>
            <pc:docMk/>
            <pc:sldMk cId="1770146149" sldId="317"/>
            <ac:grpSpMk id="36" creationId="{D2398357-00E9-2214-D95A-942E47D81C8C}"/>
          </ac:grpSpMkLst>
        </pc:grpChg>
        <pc:grpChg chg="del mod topLvl">
          <ac:chgData name="陈正翰" userId="a6970efd-6ef8-4a74-8b8d-8c7a7a05661f" providerId="ADAL" clId="{76DE2AA0-CFB5-49A1-A1D3-A834963393AB}" dt="2025-06-06T08:17:27.718" v="909" actId="478"/>
          <ac:grpSpMkLst>
            <pc:docMk/>
            <pc:sldMk cId="1770146149" sldId="317"/>
            <ac:grpSpMk id="40" creationId="{1CF9DEF8-52B3-0B90-206A-6FBE00D9F8D5}"/>
          </ac:grpSpMkLst>
        </pc:grpChg>
        <pc:grpChg chg="del">
          <ac:chgData name="陈正翰" userId="a6970efd-6ef8-4a74-8b8d-8c7a7a05661f" providerId="ADAL" clId="{76DE2AA0-CFB5-49A1-A1D3-A834963393AB}" dt="2025-06-06T08:05:06.322" v="645" actId="478"/>
          <ac:grpSpMkLst>
            <pc:docMk/>
            <pc:sldMk cId="1770146149" sldId="317"/>
            <ac:grpSpMk id="41" creationId="{E5539042-630B-6E95-366E-6C25CC16D298}"/>
          </ac:grpSpMkLst>
        </pc:grpChg>
        <pc:grpChg chg="del">
          <ac:chgData name="陈正翰" userId="a6970efd-6ef8-4a74-8b8d-8c7a7a05661f" providerId="ADAL" clId="{76DE2AA0-CFB5-49A1-A1D3-A834963393AB}" dt="2025-06-06T08:05:06.322" v="645" actId="478"/>
          <ac:grpSpMkLst>
            <pc:docMk/>
            <pc:sldMk cId="1770146149" sldId="317"/>
            <ac:grpSpMk id="42" creationId="{5D6B62A2-42E9-2A2B-C0ED-F802737CB036}"/>
          </ac:grpSpMkLst>
        </pc:grpChg>
        <pc:grpChg chg="del mod">
          <ac:chgData name="陈正翰" userId="a6970efd-6ef8-4a74-8b8d-8c7a7a05661f" providerId="ADAL" clId="{76DE2AA0-CFB5-49A1-A1D3-A834963393AB}" dt="2025-06-06T08:11:12.918" v="827" actId="478"/>
          <ac:grpSpMkLst>
            <pc:docMk/>
            <pc:sldMk cId="1770146149" sldId="317"/>
            <ac:grpSpMk id="52" creationId="{2B5BF1B4-0936-F16A-F803-4CD56B4577F1}"/>
          </ac:grpSpMkLst>
        </pc:grpChg>
        <pc:grpChg chg="del mod topLvl">
          <ac:chgData name="陈正翰" userId="a6970efd-6ef8-4a74-8b8d-8c7a7a05661f" providerId="ADAL" clId="{76DE2AA0-CFB5-49A1-A1D3-A834963393AB}" dt="2025-06-06T08:11:08.850" v="826" actId="478"/>
          <ac:grpSpMkLst>
            <pc:docMk/>
            <pc:sldMk cId="1770146149" sldId="317"/>
            <ac:grpSpMk id="56" creationId="{63E48D96-7870-35B4-CE01-691B5A06BBF4}"/>
          </ac:grpSpMkLst>
        </pc:grpChg>
        <pc:grpChg chg="add mod">
          <ac:chgData name="陈正翰" userId="a6970efd-6ef8-4a74-8b8d-8c7a7a05661f" providerId="ADAL" clId="{76DE2AA0-CFB5-49A1-A1D3-A834963393AB}" dt="2025-06-06T08:18:05.424" v="919"/>
          <ac:grpSpMkLst>
            <pc:docMk/>
            <pc:sldMk cId="1770146149" sldId="317"/>
            <ac:grpSpMk id="1028" creationId="{F08915D5-D7FE-78CB-E64B-CED46AA3880C}"/>
          </ac:grpSpMkLst>
        </pc:grpChg>
        <pc:grpChg chg="mod">
          <ac:chgData name="陈正翰" userId="a6970efd-6ef8-4a74-8b8d-8c7a7a05661f" providerId="ADAL" clId="{76DE2AA0-CFB5-49A1-A1D3-A834963393AB}" dt="2025-06-06T08:18:05.424" v="919"/>
          <ac:grpSpMkLst>
            <pc:docMk/>
            <pc:sldMk cId="1770146149" sldId="317"/>
            <ac:grpSpMk id="1030" creationId="{894DC146-C925-9AB2-044C-20177C064119}"/>
          </ac:grpSpMkLst>
        </pc:grpChg>
        <pc:grpChg chg="mod">
          <ac:chgData name="陈正翰" userId="a6970efd-6ef8-4a74-8b8d-8c7a7a05661f" providerId="ADAL" clId="{76DE2AA0-CFB5-49A1-A1D3-A834963393AB}" dt="2025-06-06T08:18:05.424" v="919"/>
          <ac:grpSpMkLst>
            <pc:docMk/>
            <pc:sldMk cId="1770146149" sldId="317"/>
            <ac:grpSpMk id="1031" creationId="{5DE304D4-F687-9CD1-C8D1-5D0DB0C82FEE}"/>
          </ac:grpSpMkLst>
        </pc:grpChg>
        <pc:grpChg chg="mod">
          <ac:chgData name="陈正翰" userId="a6970efd-6ef8-4a74-8b8d-8c7a7a05661f" providerId="ADAL" clId="{76DE2AA0-CFB5-49A1-A1D3-A834963393AB}" dt="2025-06-06T08:18:05.424" v="919"/>
          <ac:grpSpMkLst>
            <pc:docMk/>
            <pc:sldMk cId="1770146149" sldId="317"/>
            <ac:grpSpMk id="1033" creationId="{9D022D54-5D15-5F7D-D06C-9B295A3575B8}"/>
          </ac:grpSpMkLst>
        </pc:grpChg>
        <pc:grpChg chg="add del mod">
          <ac:chgData name="陈正翰" userId="a6970efd-6ef8-4a74-8b8d-8c7a7a05661f" providerId="ADAL" clId="{76DE2AA0-CFB5-49A1-A1D3-A834963393AB}" dt="2025-06-06T08:19:34.270" v="929" actId="165"/>
          <ac:grpSpMkLst>
            <pc:docMk/>
            <pc:sldMk cId="1770146149" sldId="317"/>
            <ac:grpSpMk id="1038" creationId="{0C94FB73-335F-AD46-D761-3DAAA8EECAE9}"/>
          </ac:grpSpMkLst>
        </pc:grpChg>
        <pc:grpChg chg="del mod topLvl">
          <ac:chgData name="陈正翰" userId="a6970efd-6ef8-4a74-8b8d-8c7a7a05661f" providerId="ADAL" clId="{76DE2AA0-CFB5-49A1-A1D3-A834963393AB}" dt="2025-06-06T08:19:44.892" v="934" actId="165"/>
          <ac:grpSpMkLst>
            <pc:docMk/>
            <pc:sldMk cId="1770146149" sldId="317"/>
            <ac:grpSpMk id="1040" creationId="{06FE4341-6C68-5543-28E2-8CEC6638E036}"/>
          </ac:grpSpMkLst>
        </pc:grpChg>
        <pc:grpChg chg="del mod topLvl">
          <ac:chgData name="陈正翰" userId="a6970efd-6ef8-4a74-8b8d-8c7a7a05661f" providerId="ADAL" clId="{76DE2AA0-CFB5-49A1-A1D3-A834963393AB}" dt="2025-06-06T08:19:49.517" v="935" actId="165"/>
          <ac:grpSpMkLst>
            <pc:docMk/>
            <pc:sldMk cId="1770146149" sldId="317"/>
            <ac:grpSpMk id="1041" creationId="{D8BCB3ED-61BA-A9DF-27E3-281B277262EB}"/>
          </ac:grpSpMkLst>
        </pc:grpChg>
        <pc:grpChg chg="del mod topLvl">
          <ac:chgData name="陈正翰" userId="a6970efd-6ef8-4a74-8b8d-8c7a7a05661f" providerId="ADAL" clId="{76DE2AA0-CFB5-49A1-A1D3-A834963393AB}" dt="2025-06-06T08:21:11.750" v="958" actId="165"/>
          <ac:grpSpMkLst>
            <pc:docMk/>
            <pc:sldMk cId="1770146149" sldId="317"/>
            <ac:grpSpMk id="1043" creationId="{BB70E97B-C6F7-AF93-9A6B-E2A80252BA94}"/>
          </ac:grpSpMkLst>
        </pc:grpChg>
        <pc:grpChg chg="del mod topLvl">
          <ac:chgData name="陈正翰" userId="a6970efd-6ef8-4a74-8b8d-8c7a7a05661f" providerId="ADAL" clId="{76DE2AA0-CFB5-49A1-A1D3-A834963393AB}" dt="2025-06-06T08:19:51.817" v="936" actId="478"/>
          <ac:grpSpMkLst>
            <pc:docMk/>
            <pc:sldMk cId="1770146149" sldId="317"/>
            <ac:grpSpMk id="1044" creationId="{6FE0E978-CBED-D536-85D1-3EB5624CF934}"/>
          </ac:grpSpMkLst>
        </pc:grpChg>
        <pc:grpChg chg="mod topLvl">
          <ac:chgData name="陈正翰" userId="a6970efd-6ef8-4a74-8b8d-8c7a7a05661f" providerId="ADAL" clId="{76DE2AA0-CFB5-49A1-A1D3-A834963393AB}" dt="2025-06-06T08:21:17.234" v="959" actId="164"/>
          <ac:grpSpMkLst>
            <pc:docMk/>
            <pc:sldMk cId="1770146149" sldId="317"/>
            <ac:grpSpMk id="1048" creationId="{6DC8A163-87AF-A5C6-8629-ECF4A2992E2E}"/>
          </ac:grpSpMkLst>
        </pc:grpChg>
        <pc:grpChg chg="add mod">
          <ac:chgData name="陈正翰" userId="a6970efd-6ef8-4a74-8b8d-8c7a7a05661f" providerId="ADAL" clId="{76DE2AA0-CFB5-49A1-A1D3-A834963393AB}" dt="2025-06-06T08:21:49.174" v="969" actId="164"/>
          <ac:grpSpMkLst>
            <pc:docMk/>
            <pc:sldMk cId="1770146149" sldId="317"/>
            <ac:grpSpMk id="1052" creationId="{02E9501A-BA18-6208-799D-80EA6ADB3154}"/>
          </ac:grpSpMkLst>
        </pc:grpChg>
        <pc:grpChg chg="mod">
          <ac:chgData name="陈正翰" userId="a6970efd-6ef8-4a74-8b8d-8c7a7a05661f" providerId="ADAL" clId="{76DE2AA0-CFB5-49A1-A1D3-A834963393AB}" dt="2025-06-06T08:20:41.519" v="951"/>
          <ac:grpSpMkLst>
            <pc:docMk/>
            <pc:sldMk cId="1770146149" sldId="317"/>
            <ac:grpSpMk id="1054" creationId="{0EADFED1-E788-C92D-230A-AC0D24F4E51D}"/>
          </ac:grpSpMkLst>
        </pc:grpChg>
        <pc:grpChg chg="add mod">
          <ac:chgData name="陈正翰" userId="a6970efd-6ef8-4a74-8b8d-8c7a7a05661f" providerId="ADAL" clId="{76DE2AA0-CFB5-49A1-A1D3-A834963393AB}" dt="2025-06-06T08:21:47.393" v="968" actId="164"/>
          <ac:grpSpMkLst>
            <pc:docMk/>
            <pc:sldMk cId="1770146149" sldId="317"/>
            <ac:grpSpMk id="1058" creationId="{B0AA5B75-8304-2B5F-E5D9-C4E9EF8EBF94}"/>
          </ac:grpSpMkLst>
        </pc:grpChg>
        <pc:grpChg chg="mod">
          <ac:chgData name="陈正翰" userId="a6970efd-6ef8-4a74-8b8d-8c7a7a05661f" providerId="ADAL" clId="{76DE2AA0-CFB5-49A1-A1D3-A834963393AB}" dt="2025-06-06T08:20:51.824" v="953" actId="571"/>
          <ac:grpSpMkLst>
            <pc:docMk/>
            <pc:sldMk cId="1770146149" sldId="317"/>
            <ac:grpSpMk id="1060" creationId="{4BD05B0C-2D2B-0766-390C-3E058085E141}"/>
          </ac:grpSpMkLst>
        </pc:grpChg>
        <pc:grpChg chg="add mod">
          <ac:chgData name="陈正翰" userId="a6970efd-6ef8-4a74-8b8d-8c7a7a05661f" providerId="ADAL" clId="{76DE2AA0-CFB5-49A1-A1D3-A834963393AB}" dt="2025-06-06T08:21:45.929" v="967" actId="164"/>
          <ac:grpSpMkLst>
            <pc:docMk/>
            <pc:sldMk cId="1770146149" sldId="317"/>
            <ac:grpSpMk id="1064" creationId="{01249A23-AEE9-C9D6-C2F6-B5FBBA1096BC}"/>
          </ac:grpSpMkLst>
        </pc:grpChg>
        <pc:grpChg chg="mod">
          <ac:chgData name="陈正翰" userId="a6970efd-6ef8-4a74-8b8d-8c7a7a05661f" providerId="ADAL" clId="{76DE2AA0-CFB5-49A1-A1D3-A834963393AB}" dt="2025-06-06T08:20:53.485" v="954" actId="571"/>
          <ac:grpSpMkLst>
            <pc:docMk/>
            <pc:sldMk cId="1770146149" sldId="317"/>
            <ac:grpSpMk id="1066" creationId="{0E8C791C-B684-29B7-5E0B-60C751D04C8D}"/>
          </ac:grpSpMkLst>
        </pc:grpChg>
        <pc:grpChg chg="add del mod topLvl">
          <ac:chgData name="陈正翰" userId="a6970efd-6ef8-4a74-8b8d-8c7a7a05661f" providerId="ADAL" clId="{76DE2AA0-CFB5-49A1-A1D3-A834963393AB}" dt="2025-06-06T08:24:16.943" v="1046" actId="165"/>
          <ac:grpSpMkLst>
            <pc:docMk/>
            <pc:sldMk cId="1770146149" sldId="317"/>
            <ac:grpSpMk id="1070" creationId="{9073A4F4-F736-5A9D-BD49-8CCB88831E3A}"/>
          </ac:grpSpMkLst>
        </pc:grpChg>
        <pc:grpChg chg="add del mod ord topLvl">
          <ac:chgData name="陈正翰" userId="a6970efd-6ef8-4a74-8b8d-8c7a7a05661f" providerId="ADAL" clId="{76DE2AA0-CFB5-49A1-A1D3-A834963393AB}" dt="2025-06-06T08:24:16.943" v="1046" actId="165"/>
          <ac:grpSpMkLst>
            <pc:docMk/>
            <pc:sldMk cId="1770146149" sldId="317"/>
            <ac:grpSpMk id="1072" creationId="{076FA57D-1DBE-5F7E-DDCC-F0FC59F29BAD}"/>
          </ac:grpSpMkLst>
        </pc:grpChg>
        <pc:grpChg chg="add mod">
          <ac:chgData name="陈正翰" userId="a6970efd-6ef8-4a74-8b8d-8c7a7a05661f" providerId="ADAL" clId="{76DE2AA0-CFB5-49A1-A1D3-A834963393AB}" dt="2025-06-06T08:28:37.666" v="1114" actId="164"/>
          <ac:grpSpMkLst>
            <pc:docMk/>
            <pc:sldMk cId="1770146149" sldId="317"/>
            <ac:grpSpMk id="1076" creationId="{71BF0B24-629B-A45A-3579-76B4AB9D64E4}"/>
          </ac:grpSpMkLst>
        </pc:grpChg>
        <pc:grpChg chg="add del mod ord">
          <ac:chgData name="陈正翰" userId="a6970efd-6ef8-4a74-8b8d-8c7a7a05661f" providerId="ADAL" clId="{76DE2AA0-CFB5-49A1-A1D3-A834963393AB}" dt="2025-06-06T08:28:37.666" v="1114" actId="164"/>
          <ac:grpSpMkLst>
            <pc:docMk/>
            <pc:sldMk cId="1770146149" sldId="317"/>
            <ac:grpSpMk id="1077" creationId="{D7C707F4-E7BC-6092-05A0-18531A8C0E81}"/>
          </ac:grpSpMkLst>
        </pc:grpChg>
        <pc:grpChg chg="add mod">
          <ac:chgData name="陈正翰" userId="a6970efd-6ef8-4a74-8b8d-8c7a7a05661f" providerId="ADAL" clId="{76DE2AA0-CFB5-49A1-A1D3-A834963393AB}" dt="2025-06-06T08:28:37.666" v="1114" actId="164"/>
          <ac:grpSpMkLst>
            <pc:docMk/>
            <pc:sldMk cId="1770146149" sldId="317"/>
            <ac:grpSpMk id="1078" creationId="{D8299CF6-9540-3064-B040-9B8B92499281}"/>
          </ac:grpSpMkLst>
        </pc:grpChg>
        <pc:grpChg chg="add mod">
          <ac:chgData name="陈正翰" userId="a6970efd-6ef8-4a74-8b8d-8c7a7a05661f" providerId="ADAL" clId="{76DE2AA0-CFB5-49A1-A1D3-A834963393AB}" dt="2025-06-06T08:28:37.666" v="1114" actId="164"/>
          <ac:grpSpMkLst>
            <pc:docMk/>
            <pc:sldMk cId="1770146149" sldId="317"/>
            <ac:grpSpMk id="1079" creationId="{B2E33F93-77E8-E8BA-9763-A9D4CC10C790}"/>
          </ac:grpSpMkLst>
        </pc:grpChg>
        <pc:grpChg chg="add mod">
          <ac:chgData name="陈正翰" userId="a6970efd-6ef8-4a74-8b8d-8c7a7a05661f" providerId="ADAL" clId="{76DE2AA0-CFB5-49A1-A1D3-A834963393AB}" dt="2025-06-06T08:28:37.666" v="1114" actId="164"/>
          <ac:grpSpMkLst>
            <pc:docMk/>
            <pc:sldMk cId="1770146149" sldId="317"/>
            <ac:grpSpMk id="1080" creationId="{B72C708E-F0C8-E48F-2605-177F5615266C}"/>
          </ac:grpSpMkLst>
        </pc:grpChg>
        <pc:grpChg chg="add mod">
          <ac:chgData name="陈正翰" userId="a6970efd-6ef8-4a74-8b8d-8c7a7a05661f" providerId="ADAL" clId="{76DE2AA0-CFB5-49A1-A1D3-A834963393AB}" dt="2025-06-06T09:04:43.499" v="1171" actId="1076"/>
          <ac:grpSpMkLst>
            <pc:docMk/>
            <pc:sldMk cId="1770146149" sldId="317"/>
            <ac:grpSpMk id="1088" creationId="{F5526B7A-6C42-85F6-ED36-64225E68B12C}"/>
          </ac:grpSpMkLst>
        </pc:grpChg>
        <pc:picChg chg="del">
          <ac:chgData name="陈正翰" userId="a6970efd-6ef8-4a74-8b8d-8c7a7a05661f" providerId="ADAL" clId="{76DE2AA0-CFB5-49A1-A1D3-A834963393AB}" dt="2025-06-06T08:05:06.322" v="645" actId="478"/>
          <ac:picMkLst>
            <pc:docMk/>
            <pc:sldMk cId="1770146149" sldId="317"/>
            <ac:picMk id="1026" creationId="{18ABEDC5-11ED-219D-B86B-A51089A6784F}"/>
          </ac:picMkLst>
        </pc:picChg>
        <pc:cxnChg chg="add del mod">
          <ac:chgData name="陈正翰" userId="a6970efd-6ef8-4a74-8b8d-8c7a7a05661f" providerId="ADAL" clId="{76DE2AA0-CFB5-49A1-A1D3-A834963393AB}" dt="2025-06-06T08:17:27.718" v="909" actId="478"/>
          <ac:cxnSpMkLst>
            <pc:docMk/>
            <pc:sldMk cId="1770146149" sldId="317"/>
            <ac:cxnSpMk id="62" creationId="{35434EEA-8EF7-8E07-A4D5-B1E429D79CCC}"/>
          </ac:cxnSpMkLst>
        </pc:cxnChg>
        <pc:cxnChg chg="add del mod">
          <ac:chgData name="陈正翰" userId="a6970efd-6ef8-4a74-8b8d-8c7a7a05661f" providerId="ADAL" clId="{76DE2AA0-CFB5-49A1-A1D3-A834963393AB}" dt="2025-06-06T08:17:27.718" v="909" actId="478"/>
          <ac:cxnSpMkLst>
            <pc:docMk/>
            <pc:sldMk cId="1770146149" sldId="317"/>
            <ac:cxnSpMk id="63" creationId="{BB23ABD7-FABD-FB9F-0DDE-1209E306524F}"/>
          </ac:cxnSpMkLst>
        </pc:cxnChg>
        <pc:cxnChg chg="mod">
          <ac:chgData name="陈正翰" userId="a6970efd-6ef8-4a74-8b8d-8c7a7a05661f" providerId="ADAL" clId="{76DE2AA0-CFB5-49A1-A1D3-A834963393AB}" dt="2025-06-06T08:18:05.424" v="919"/>
          <ac:cxnSpMkLst>
            <pc:docMk/>
            <pc:sldMk cId="1770146149" sldId="317"/>
            <ac:cxnSpMk id="1029" creationId="{8F5F42F7-6518-A81A-89F5-AA701A5A692C}"/>
          </ac:cxnSpMkLst>
        </pc:cxnChg>
        <pc:cxnChg chg="mod">
          <ac:chgData name="陈正翰" userId="a6970efd-6ef8-4a74-8b8d-8c7a7a05661f" providerId="ADAL" clId="{76DE2AA0-CFB5-49A1-A1D3-A834963393AB}" dt="2025-06-06T08:18:05.424" v="919"/>
          <ac:cxnSpMkLst>
            <pc:docMk/>
            <pc:sldMk cId="1770146149" sldId="317"/>
            <ac:cxnSpMk id="1036" creationId="{993E1A17-D1EB-D534-2CED-32AAB3CD86EB}"/>
          </ac:cxnSpMkLst>
        </pc:cxnChg>
        <pc:cxnChg chg="mod">
          <ac:chgData name="陈正翰" userId="a6970efd-6ef8-4a74-8b8d-8c7a7a05661f" providerId="ADAL" clId="{76DE2AA0-CFB5-49A1-A1D3-A834963393AB}" dt="2025-06-06T08:18:05.424" v="919"/>
          <ac:cxnSpMkLst>
            <pc:docMk/>
            <pc:sldMk cId="1770146149" sldId="317"/>
            <ac:cxnSpMk id="1037" creationId="{A01B3966-7C06-5659-9F59-8DBBCD33EEA0}"/>
          </ac:cxnSpMkLst>
        </pc:cxnChg>
        <pc:cxnChg chg="del mod ord topLvl">
          <ac:chgData name="陈正翰" userId="a6970efd-6ef8-4a74-8b8d-8c7a7a05661f" providerId="ADAL" clId="{76DE2AA0-CFB5-49A1-A1D3-A834963393AB}" dt="2025-06-06T08:24:19.799" v="1047" actId="478"/>
          <ac:cxnSpMkLst>
            <pc:docMk/>
            <pc:sldMk cId="1770146149" sldId="317"/>
            <ac:cxnSpMk id="1039" creationId="{D0F7DC40-D0F6-FCBB-7C87-61CCC77E7DCC}"/>
          </ac:cxnSpMkLst>
        </pc:cxnChg>
        <pc:cxnChg chg="mod topLvl">
          <ac:chgData name="陈正翰" userId="a6970efd-6ef8-4a74-8b8d-8c7a7a05661f" providerId="ADAL" clId="{76DE2AA0-CFB5-49A1-A1D3-A834963393AB}" dt="2025-06-06T08:21:17.234" v="959" actId="164"/>
          <ac:cxnSpMkLst>
            <pc:docMk/>
            <pc:sldMk cId="1770146149" sldId="317"/>
            <ac:cxnSpMk id="1042" creationId="{E17B3FB9-0E0B-6977-4961-4D8A9FD43031}"/>
          </ac:cxnSpMkLst>
        </pc:cxnChg>
        <pc:cxnChg chg="add mod">
          <ac:chgData name="陈正翰" userId="a6970efd-6ef8-4a74-8b8d-8c7a7a05661f" providerId="ADAL" clId="{76DE2AA0-CFB5-49A1-A1D3-A834963393AB}" dt="2025-06-06T08:21:49.174" v="969" actId="164"/>
          <ac:cxnSpMkLst>
            <pc:docMk/>
            <pc:sldMk cId="1770146149" sldId="317"/>
            <ac:cxnSpMk id="1057" creationId="{F78AD8B9-51F7-B3D9-19CA-F16BD63A25E9}"/>
          </ac:cxnSpMkLst>
        </pc:cxnChg>
        <pc:cxnChg chg="add mod">
          <ac:chgData name="陈正翰" userId="a6970efd-6ef8-4a74-8b8d-8c7a7a05661f" providerId="ADAL" clId="{76DE2AA0-CFB5-49A1-A1D3-A834963393AB}" dt="2025-06-06T08:21:47.393" v="968" actId="164"/>
          <ac:cxnSpMkLst>
            <pc:docMk/>
            <pc:sldMk cId="1770146149" sldId="317"/>
            <ac:cxnSpMk id="1063" creationId="{5915E20F-9E35-1C23-FD60-AC6F712DA0AC}"/>
          </ac:cxnSpMkLst>
        </pc:cxnChg>
        <pc:cxnChg chg="add mod">
          <ac:chgData name="陈正翰" userId="a6970efd-6ef8-4a74-8b8d-8c7a7a05661f" providerId="ADAL" clId="{76DE2AA0-CFB5-49A1-A1D3-A834963393AB}" dt="2025-06-06T08:21:45.929" v="967" actId="164"/>
          <ac:cxnSpMkLst>
            <pc:docMk/>
            <pc:sldMk cId="1770146149" sldId="317"/>
            <ac:cxnSpMk id="1069" creationId="{15A99417-A59B-D388-6F9E-C3BDB2C3AB5D}"/>
          </ac:cxnSpMkLst>
        </pc:cxnChg>
        <pc:cxnChg chg="add mod topLvl">
          <ac:chgData name="陈正翰" userId="a6970efd-6ef8-4a74-8b8d-8c7a7a05661f" providerId="ADAL" clId="{76DE2AA0-CFB5-49A1-A1D3-A834963393AB}" dt="2025-06-06T08:24:16.943" v="1046" actId="165"/>
          <ac:cxnSpMkLst>
            <pc:docMk/>
            <pc:sldMk cId="1770146149" sldId="317"/>
            <ac:cxnSpMk id="1075" creationId="{D10BC16C-31C6-49AA-C9DD-1991B9DB623F}"/>
          </ac:cxnSpMkLst>
        </pc:cxnChg>
        <pc:cxnChg chg="add del mod">
          <ac:chgData name="陈正翰" userId="a6970efd-6ef8-4a74-8b8d-8c7a7a05661f" providerId="ADAL" clId="{76DE2AA0-CFB5-49A1-A1D3-A834963393AB}" dt="2025-06-06T08:25:03.832" v="1057" actId="11529"/>
          <ac:cxnSpMkLst>
            <pc:docMk/>
            <pc:sldMk cId="1770146149" sldId="317"/>
            <ac:cxnSpMk id="1082" creationId="{06D2A37D-BFE3-E4AE-3EAC-5B9728F10D1F}"/>
          </ac:cxnSpMkLst>
        </pc:cxnChg>
        <pc:cxnChg chg="add mod ord">
          <ac:chgData name="陈正翰" userId="a6970efd-6ef8-4a74-8b8d-8c7a7a05661f" providerId="ADAL" clId="{76DE2AA0-CFB5-49A1-A1D3-A834963393AB}" dt="2025-06-06T08:28:37.666" v="1114" actId="164"/>
          <ac:cxnSpMkLst>
            <pc:docMk/>
            <pc:sldMk cId="1770146149" sldId="317"/>
            <ac:cxnSpMk id="1084" creationId="{6F329BCA-5B29-A5F3-3941-0F0E4B0EB15F}"/>
          </ac:cxnSpMkLst>
        </pc:cxnChg>
      </pc:sldChg>
      <pc:sldChg chg="addSp delSp modSp add mod">
        <pc:chgData name="陈正翰" userId="a6970efd-6ef8-4a74-8b8d-8c7a7a05661f" providerId="ADAL" clId="{76DE2AA0-CFB5-49A1-A1D3-A834963393AB}" dt="2025-06-06T09:48:31.181" v="1436" actId="27636"/>
        <pc:sldMkLst>
          <pc:docMk/>
          <pc:sldMk cId="2018184470" sldId="317"/>
        </pc:sldMkLst>
        <pc:spChg chg="mod">
          <ac:chgData name="陈正翰" userId="a6970efd-6ef8-4a74-8b8d-8c7a7a05661f" providerId="ADAL" clId="{76DE2AA0-CFB5-49A1-A1D3-A834963393AB}" dt="2025-06-06T09:28:52.025" v="1360" actId="12788"/>
          <ac:spMkLst>
            <pc:docMk/>
            <pc:sldMk cId="2018184470" sldId="317"/>
            <ac:spMk id="7" creationId="{C15AE0C7-3A96-2BBC-A4D3-DB2FCBAC749A}"/>
          </ac:spMkLst>
        </pc:spChg>
        <pc:spChg chg="mod">
          <ac:chgData name="陈正翰" userId="a6970efd-6ef8-4a74-8b8d-8c7a7a05661f" providerId="ADAL" clId="{76DE2AA0-CFB5-49A1-A1D3-A834963393AB}" dt="2025-06-06T09:47:39.577" v="1421" actId="20577"/>
          <ac:spMkLst>
            <pc:docMk/>
            <pc:sldMk cId="2018184470" sldId="317"/>
            <ac:spMk id="28" creationId="{C2B03123-1A9E-057F-0F0B-61CDE895B238}"/>
          </ac:spMkLst>
        </pc:spChg>
        <pc:spChg chg="mod">
          <ac:chgData name="陈正翰" userId="a6970efd-6ef8-4a74-8b8d-8c7a7a05661f" providerId="ADAL" clId="{76DE2AA0-CFB5-49A1-A1D3-A834963393AB}" dt="2025-06-06T09:48:31.181" v="1436" actId="27636"/>
          <ac:spMkLst>
            <pc:docMk/>
            <pc:sldMk cId="2018184470" sldId="317"/>
            <ac:spMk id="29" creationId="{D6DAD420-CABA-86FC-CD4B-659003FB992C}"/>
          </ac:spMkLst>
        </pc:spChg>
        <pc:spChg chg="mod">
          <ac:chgData name="陈正翰" userId="a6970efd-6ef8-4a74-8b8d-8c7a7a05661f" providerId="ADAL" clId="{76DE2AA0-CFB5-49A1-A1D3-A834963393AB}" dt="2025-06-06T09:46:39.807" v="1392" actId="207"/>
          <ac:spMkLst>
            <pc:docMk/>
            <pc:sldMk cId="2018184470" sldId="317"/>
            <ac:spMk id="33" creationId="{43F9151D-3AE3-5D6D-72CA-8FC486F39E0E}"/>
          </ac:spMkLst>
        </pc:spChg>
        <pc:spChg chg="mod">
          <ac:chgData name="陈正翰" userId="a6970efd-6ef8-4a74-8b8d-8c7a7a05661f" providerId="ADAL" clId="{76DE2AA0-CFB5-49A1-A1D3-A834963393AB}" dt="2025-06-06T09:45:45.884" v="1381" actId="20577"/>
          <ac:spMkLst>
            <pc:docMk/>
            <pc:sldMk cId="2018184470" sldId="317"/>
            <ac:spMk id="34" creationId="{F9FA22EB-CCF3-DEF2-66D2-B5C1806401E6}"/>
          </ac:spMkLst>
        </pc:spChg>
        <pc:spChg chg="mod">
          <ac:chgData name="陈正翰" userId="a6970efd-6ef8-4a74-8b8d-8c7a7a05661f" providerId="ADAL" clId="{76DE2AA0-CFB5-49A1-A1D3-A834963393AB}" dt="2025-06-06T09:45:32.358" v="1371" actId="20577"/>
          <ac:spMkLst>
            <pc:docMk/>
            <pc:sldMk cId="2018184470" sldId="317"/>
            <ac:spMk id="42" creationId="{A4A39CEA-65CA-9146-EF03-ABAB27BC7079}"/>
          </ac:spMkLst>
        </pc:spChg>
        <pc:spChg chg="mod">
          <ac:chgData name="陈正翰" userId="a6970efd-6ef8-4a74-8b8d-8c7a7a05661f" providerId="ADAL" clId="{76DE2AA0-CFB5-49A1-A1D3-A834963393AB}" dt="2025-06-06T09:44:27.220" v="1362" actId="20577"/>
          <ac:spMkLst>
            <pc:docMk/>
            <pc:sldMk cId="2018184470" sldId="317"/>
            <ac:spMk id="44" creationId="{F2583CE9-CC56-2AFF-FB3C-FF22DDE226D0}"/>
          </ac:spMkLst>
        </pc:spChg>
        <pc:picChg chg="add del mod">
          <ac:chgData name="陈正翰" userId="a6970efd-6ef8-4a74-8b8d-8c7a7a05661f" providerId="ADAL" clId="{76DE2AA0-CFB5-49A1-A1D3-A834963393AB}" dt="2025-06-06T09:27:25.233" v="1319" actId="478"/>
          <ac:picMkLst>
            <pc:docMk/>
            <pc:sldMk cId="2018184470" sldId="317"/>
            <ac:picMk id="3" creationId="{04E00649-3EF5-6677-7B31-0C0F26D33D1C}"/>
          </ac:picMkLst>
        </pc:picChg>
        <pc:picChg chg="del">
          <ac:chgData name="陈正翰" userId="a6970efd-6ef8-4a74-8b8d-8c7a7a05661f" providerId="ADAL" clId="{76DE2AA0-CFB5-49A1-A1D3-A834963393AB}" dt="2025-06-06T09:27:12.734" v="1313" actId="478"/>
          <ac:picMkLst>
            <pc:docMk/>
            <pc:sldMk cId="2018184470" sldId="317"/>
            <ac:picMk id="2050" creationId="{2EB3B094-00E4-F3DE-AEC5-E846825F4334}"/>
          </ac:picMkLst>
        </pc:picChg>
        <pc:picChg chg="add mod">
          <ac:chgData name="陈正翰" userId="a6970efd-6ef8-4a74-8b8d-8c7a7a05661f" providerId="ADAL" clId="{76DE2AA0-CFB5-49A1-A1D3-A834963393AB}" dt="2025-06-06T09:28:52.025" v="1360" actId="12788"/>
          <ac:picMkLst>
            <pc:docMk/>
            <pc:sldMk cId="2018184470" sldId="317"/>
            <ac:picMk id="3074" creationId="{810C866A-35A7-8E0B-F5B3-593262581395}"/>
          </ac:picMkLst>
        </pc:picChg>
      </pc:sldChg>
      <pc:sldChg chg="addSp delSp modSp add mod">
        <pc:chgData name="陈正翰" userId="a6970efd-6ef8-4a74-8b8d-8c7a7a05661f" providerId="ADAL" clId="{76DE2AA0-CFB5-49A1-A1D3-A834963393AB}" dt="2025-06-07T04:01:36.169" v="1956" actId="207"/>
        <pc:sldMkLst>
          <pc:docMk/>
          <pc:sldMk cId="1456758785" sldId="318"/>
        </pc:sldMkLst>
        <pc:spChg chg="add">
          <ac:chgData name="陈正翰" userId="a6970efd-6ef8-4a74-8b8d-8c7a7a05661f" providerId="ADAL" clId="{76DE2AA0-CFB5-49A1-A1D3-A834963393AB}" dt="2025-06-06T11:08:21.144" v="1593"/>
          <ac:spMkLst>
            <pc:docMk/>
            <pc:sldMk cId="1456758785" sldId="318"/>
            <ac:spMk id="4" creationId="{3B85E381-1FA8-ADD1-41EE-A9924AFF0711}"/>
          </ac:spMkLst>
        </pc:spChg>
        <pc:spChg chg="mod">
          <ac:chgData name="陈正翰" userId="a6970efd-6ef8-4a74-8b8d-8c7a7a05661f" providerId="ADAL" clId="{76DE2AA0-CFB5-49A1-A1D3-A834963393AB}" dt="2025-06-06T11:12:18.822" v="1594" actId="1076"/>
          <ac:spMkLst>
            <pc:docMk/>
            <pc:sldMk cId="1456758785" sldId="318"/>
            <ac:spMk id="7" creationId="{07BC1FC0-AA59-E9E7-B3FE-AF671A226FE2}"/>
          </ac:spMkLst>
        </pc:spChg>
        <pc:spChg chg="add mod">
          <ac:chgData name="陈正翰" userId="a6970efd-6ef8-4a74-8b8d-8c7a7a05661f" providerId="ADAL" clId="{76DE2AA0-CFB5-49A1-A1D3-A834963393AB}" dt="2025-06-07T03:51:31.645" v="1882" actId="12788"/>
          <ac:spMkLst>
            <pc:docMk/>
            <pc:sldMk cId="1456758785" sldId="318"/>
            <ac:spMk id="11" creationId="{E42180EB-047A-2998-0925-F0B93674F508}"/>
          </ac:spMkLst>
        </pc:spChg>
        <pc:spChg chg="mod">
          <ac:chgData name="陈正翰" userId="a6970efd-6ef8-4a74-8b8d-8c7a7a05661f" providerId="ADAL" clId="{76DE2AA0-CFB5-49A1-A1D3-A834963393AB}" dt="2025-06-07T03:39:15.124" v="1699" actId="20577"/>
          <ac:spMkLst>
            <pc:docMk/>
            <pc:sldMk cId="1456758785" sldId="318"/>
            <ac:spMk id="17" creationId="{32B3FE5D-23C8-7218-42AB-D47AB68083BA}"/>
          </ac:spMkLst>
        </pc:spChg>
        <pc:spChg chg="mod">
          <ac:chgData name="陈正翰" userId="a6970efd-6ef8-4a74-8b8d-8c7a7a05661f" providerId="ADAL" clId="{76DE2AA0-CFB5-49A1-A1D3-A834963393AB}" dt="2025-06-07T03:41:29.807" v="1741" actId="1076"/>
          <ac:spMkLst>
            <pc:docMk/>
            <pc:sldMk cId="1456758785" sldId="318"/>
            <ac:spMk id="19" creationId="{55050220-B17C-EE06-8EC9-55D60013D6E7}"/>
          </ac:spMkLst>
        </pc:spChg>
        <pc:spChg chg="mod">
          <ac:chgData name="陈正翰" userId="a6970efd-6ef8-4a74-8b8d-8c7a7a05661f" providerId="ADAL" clId="{76DE2AA0-CFB5-49A1-A1D3-A834963393AB}" dt="2025-06-07T03:56:44.306" v="1916" actId="2711"/>
          <ac:spMkLst>
            <pc:docMk/>
            <pc:sldMk cId="1456758785" sldId="318"/>
            <ac:spMk id="20" creationId="{5CAF4192-8129-5E91-AA8C-2D52FDF1D838}"/>
          </ac:spMkLst>
        </pc:spChg>
        <pc:spChg chg="mod">
          <ac:chgData name="陈正翰" userId="a6970efd-6ef8-4a74-8b8d-8c7a7a05661f" providerId="ADAL" clId="{76DE2AA0-CFB5-49A1-A1D3-A834963393AB}" dt="2025-06-06T09:53:43.486" v="1481" actId="20577"/>
          <ac:spMkLst>
            <pc:docMk/>
            <pc:sldMk cId="1456758785" sldId="318"/>
            <ac:spMk id="21" creationId="{6AC09C0E-E259-8CFE-630A-F2791AEDCEB6}"/>
          </ac:spMkLst>
        </pc:spChg>
        <pc:spChg chg="mod">
          <ac:chgData name="陈正翰" userId="a6970efd-6ef8-4a74-8b8d-8c7a7a05661f" providerId="ADAL" clId="{76DE2AA0-CFB5-49A1-A1D3-A834963393AB}" dt="2025-06-07T03:42:06.640" v="1746"/>
          <ac:spMkLst>
            <pc:docMk/>
            <pc:sldMk cId="1456758785" sldId="318"/>
            <ac:spMk id="26" creationId="{7AC9B31F-7126-72EC-4336-552E48D2FF8B}"/>
          </ac:spMkLst>
        </pc:spChg>
        <pc:spChg chg="mod">
          <ac:chgData name="陈正翰" userId="a6970efd-6ef8-4a74-8b8d-8c7a7a05661f" providerId="ADAL" clId="{76DE2AA0-CFB5-49A1-A1D3-A834963393AB}" dt="2025-06-07T03:42:17.791" v="1759" actId="6549"/>
          <ac:spMkLst>
            <pc:docMk/>
            <pc:sldMk cId="1456758785" sldId="318"/>
            <ac:spMk id="27" creationId="{437154F5-0BCA-BE1E-7053-B1DE74BAD8CC}"/>
          </ac:spMkLst>
        </pc:spChg>
        <pc:spChg chg="mod">
          <ac:chgData name="陈正翰" userId="a6970efd-6ef8-4a74-8b8d-8c7a7a05661f" providerId="ADAL" clId="{76DE2AA0-CFB5-49A1-A1D3-A834963393AB}" dt="2025-06-07T03:56:49.925" v="1917" actId="2711"/>
          <ac:spMkLst>
            <pc:docMk/>
            <pc:sldMk cId="1456758785" sldId="318"/>
            <ac:spMk id="30" creationId="{78F2DEA5-DA64-6BE8-A1E2-C5A6E1AB073D}"/>
          </ac:spMkLst>
        </pc:spChg>
        <pc:spChg chg="mod">
          <ac:chgData name="陈正翰" userId="a6970efd-6ef8-4a74-8b8d-8c7a7a05661f" providerId="ADAL" clId="{76DE2AA0-CFB5-49A1-A1D3-A834963393AB}" dt="2025-06-07T03:43:31.169" v="1768" actId="571"/>
          <ac:spMkLst>
            <pc:docMk/>
            <pc:sldMk cId="1456758785" sldId="318"/>
            <ac:spMk id="39" creationId="{88449566-AFA2-88F6-B2E7-6CB908486B33}"/>
          </ac:spMkLst>
        </pc:spChg>
        <pc:spChg chg="mod">
          <ac:chgData name="陈正翰" userId="a6970efd-6ef8-4a74-8b8d-8c7a7a05661f" providerId="ADAL" clId="{76DE2AA0-CFB5-49A1-A1D3-A834963393AB}" dt="2025-06-07T03:43:31.169" v="1768" actId="571"/>
          <ac:spMkLst>
            <pc:docMk/>
            <pc:sldMk cId="1456758785" sldId="318"/>
            <ac:spMk id="40" creationId="{91DAF290-3C76-38B9-F117-5C85FF0D71A6}"/>
          </ac:spMkLst>
        </pc:spChg>
        <pc:spChg chg="mod">
          <ac:chgData name="陈正翰" userId="a6970efd-6ef8-4a74-8b8d-8c7a7a05661f" providerId="ADAL" clId="{76DE2AA0-CFB5-49A1-A1D3-A834963393AB}" dt="2025-06-07T03:43:31.169" v="1768" actId="571"/>
          <ac:spMkLst>
            <pc:docMk/>
            <pc:sldMk cId="1456758785" sldId="318"/>
            <ac:spMk id="41" creationId="{DCCACFB9-BD4C-27BE-935D-35DF35A0C572}"/>
          </ac:spMkLst>
        </pc:spChg>
        <pc:spChg chg="mod">
          <ac:chgData name="陈正翰" userId="a6970efd-6ef8-4a74-8b8d-8c7a7a05661f" providerId="ADAL" clId="{76DE2AA0-CFB5-49A1-A1D3-A834963393AB}" dt="2025-06-07T03:44:14.746" v="1788" actId="6549"/>
          <ac:spMkLst>
            <pc:docMk/>
            <pc:sldMk cId="1456758785" sldId="318"/>
            <ac:spMk id="46" creationId="{601A21EF-E4A0-4416-56D4-96C451C848B2}"/>
          </ac:spMkLst>
        </pc:spChg>
        <pc:spChg chg="mod">
          <ac:chgData name="陈正翰" userId="a6970efd-6ef8-4a74-8b8d-8c7a7a05661f" providerId="ADAL" clId="{76DE2AA0-CFB5-49A1-A1D3-A834963393AB}" dt="2025-06-07T03:44:11.737" v="1785" actId="20577"/>
          <ac:spMkLst>
            <pc:docMk/>
            <pc:sldMk cId="1456758785" sldId="318"/>
            <ac:spMk id="47" creationId="{94B6EC36-5BC7-CD55-E6F2-8D73E8A86D67}"/>
          </ac:spMkLst>
        </pc:spChg>
        <pc:spChg chg="mod">
          <ac:chgData name="陈正翰" userId="a6970efd-6ef8-4a74-8b8d-8c7a7a05661f" providerId="ADAL" clId="{76DE2AA0-CFB5-49A1-A1D3-A834963393AB}" dt="2025-06-07T03:56:54.953" v="1918" actId="2711"/>
          <ac:spMkLst>
            <pc:docMk/>
            <pc:sldMk cId="1456758785" sldId="318"/>
            <ac:spMk id="48" creationId="{5EB717BF-7444-EA4D-1753-C785FBBD7CD3}"/>
          </ac:spMkLst>
        </pc:spChg>
        <pc:spChg chg="add del">
          <ac:chgData name="陈正翰" userId="a6970efd-6ef8-4a74-8b8d-8c7a7a05661f" providerId="ADAL" clId="{76DE2AA0-CFB5-49A1-A1D3-A834963393AB}" dt="2025-06-07T03:45:52.088" v="1829" actId="22"/>
          <ac:spMkLst>
            <pc:docMk/>
            <pc:sldMk cId="1456758785" sldId="318"/>
            <ac:spMk id="50" creationId="{07E03CF7-63F7-B3AD-78A6-5ED954C95F88}"/>
          </ac:spMkLst>
        </pc:spChg>
        <pc:grpChg chg="del">
          <ac:chgData name="陈正翰" userId="a6970efd-6ef8-4a74-8b8d-8c7a7a05661f" providerId="ADAL" clId="{76DE2AA0-CFB5-49A1-A1D3-A834963393AB}" dt="2025-06-06T09:56:33.508" v="1557" actId="478"/>
          <ac:grpSpMkLst>
            <pc:docMk/>
            <pc:sldMk cId="1456758785" sldId="318"/>
            <ac:grpSpMk id="9" creationId="{2AC2902D-B624-01B7-3A90-8FBC942B543C}"/>
          </ac:grpSpMkLst>
        </pc:grpChg>
        <pc:grpChg chg="add mod">
          <ac:chgData name="陈正翰" userId="a6970efd-6ef8-4a74-8b8d-8c7a7a05661f" providerId="ADAL" clId="{76DE2AA0-CFB5-49A1-A1D3-A834963393AB}" dt="2025-06-07T03:43:53.729" v="1783" actId="1035"/>
          <ac:grpSpMkLst>
            <pc:docMk/>
            <pc:sldMk cId="1456758785" sldId="318"/>
            <ac:grpSpMk id="12" creationId="{7E197DD0-8F9C-BD09-0B60-C8E819AE8AE8}"/>
          </ac:grpSpMkLst>
        </pc:grpChg>
        <pc:grpChg chg="mod">
          <ac:chgData name="陈正翰" userId="a6970efd-6ef8-4a74-8b8d-8c7a7a05661f" providerId="ADAL" clId="{76DE2AA0-CFB5-49A1-A1D3-A834963393AB}" dt="2025-06-07T03:38:59.258" v="1691"/>
          <ac:grpSpMkLst>
            <pc:docMk/>
            <pc:sldMk cId="1456758785" sldId="318"/>
            <ac:grpSpMk id="16" creationId="{5823535D-331A-D9FF-76D8-BD1DBCE07794}"/>
          </ac:grpSpMkLst>
        </pc:grpChg>
        <pc:grpChg chg="add mod">
          <ac:chgData name="陈正翰" userId="a6970efd-6ef8-4a74-8b8d-8c7a7a05661f" providerId="ADAL" clId="{76DE2AA0-CFB5-49A1-A1D3-A834963393AB}" dt="2025-06-07T03:43:53.729" v="1783" actId="1035"/>
          <ac:grpSpMkLst>
            <pc:docMk/>
            <pc:sldMk cId="1456758785" sldId="318"/>
            <ac:grpSpMk id="22" creationId="{EBFE9B63-4408-3596-4D17-CB689D69288C}"/>
          </ac:grpSpMkLst>
        </pc:grpChg>
        <pc:grpChg chg="mod">
          <ac:chgData name="陈正翰" userId="a6970efd-6ef8-4a74-8b8d-8c7a7a05661f" providerId="ADAL" clId="{76DE2AA0-CFB5-49A1-A1D3-A834963393AB}" dt="2025-06-07T03:41:36.692" v="1742"/>
          <ac:grpSpMkLst>
            <pc:docMk/>
            <pc:sldMk cId="1456758785" sldId="318"/>
            <ac:grpSpMk id="25" creationId="{753224AD-F2CD-F1CF-E308-9C565058F073}"/>
          </ac:grpSpMkLst>
        </pc:grpChg>
        <pc:grpChg chg="add mod">
          <ac:chgData name="陈正翰" userId="a6970efd-6ef8-4a74-8b8d-8c7a7a05661f" providerId="ADAL" clId="{76DE2AA0-CFB5-49A1-A1D3-A834963393AB}" dt="2025-06-07T03:43:31.169" v="1768" actId="571"/>
          <ac:grpSpMkLst>
            <pc:docMk/>
            <pc:sldMk cId="1456758785" sldId="318"/>
            <ac:grpSpMk id="36" creationId="{7C8DDCCB-F9CD-C1E8-00EB-9292D9A62CD3}"/>
          </ac:grpSpMkLst>
        </pc:grpChg>
        <pc:grpChg chg="mod">
          <ac:chgData name="陈正翰" userId="a6970efd-6ef8-4a74-8b8d-8c7a7a05661f" providerId="ADAL" clId="{76DE2AA0-CFB5-49A1-A1D3-A834963393AB}" dt="2025-06-07T03:43:31.169" v="1768" actId="571"/>
          <ac:grpSpMkLst>
            <pc:docMk/>
            <pc:sldMk cId="1456758785" sldId="318"/>
            <ac:grpSpMk id="38" creationId="{C3B4A236-CAC9-C8BA-C9AD-DF27F2E91B47}"/>
          </ac:grpSpMkLst>
        </pc:grpChg>
        <pc:grpChg chg="add mod">
          <ac:chgData name="陈正翰" userId="a6970efd-6ef8-4a74-8b8d-8c7a7a05661f" providerId="ADAL" clId="{76DE2AA0-CFB5-49A1-A1D3-A834963393AB}" dt="2025-06-07T03:43:53.729" v="1783" actId="1035"/>
          <ac:grpSpMkLst>
            <pc:docMk/>
            <pc:sldMk cId="1456758785" sldId="318"/>
            <ac:grpSpMk id="43" creationId="{F1486E9F-B532-F111-A02C-92970A7ADBE7}"/>
          </ac:grpSpMkLst>
        </pc:grpChg>
        <pc:grpChg chg="mod">
          <ac:chgData name="陈正翰" userId="a6970efd-6ef8-4a74-8b8d-8c7a7a05661f" providerId="ADAL" clId="{76DE2AA0-CFB5-49A1-A1D3-A834963393AB}" dt="2025-06-07T03:43:40.418" v="1769" actId="571"/>
          <ac:grpSpMkLst>
            <pc:docMk/>
            <pc:sldMk cId="1456758785" sldId="318"/>
            <ac:grpSpMk id="45" creationId="{98D94D6A-43D6-7273-551D-C50C86BC2F39}"/>
          </ac:grpSpMkLst>
        </pc:grpChg>
        <pc:graphicFrameChg chg="add mod modGraphic">
          <ac:chgData name="陈正翰" userId="a6970efd-6ef8-4a74-8b8d-8c7a7a05661f" providerId="ADAL" clId="{76DE2AA0-CFB5-49A1-A1D3-A834963393AB}" dt="2025-06-07T03:23:17.455" v="1599" actId="14100"/>
          <ac:graphicFrameMkLst>
            <pc:docMk/>
            <pc:sldMk cId="1456758785" sldId="318"/>
            <ac:graphicFrameMk id="8" creationId="{BCA7F184-27AF-9AAF-8C6A-FFDB6F33323E}"/>
          </ac:graphicFrameMkLst>
        </pc:graphicFrameChg>
        <pc:graphicFrameChg chg="add del mod modGraphic">
          <ac:chgData name="陈正翰" userId="a6970efd-6ef8-4a74-8b8d-8c7a7a05661f" providerId="ADAL" clId="{76DE2AA0-CFB5-49A1-A1D3-A834963393AB}" dt="2025-06-07T03:50:45.847" v="1857" actId="478"/>
          <ac:graphicFrameMkLst>
            <pc:docMk/>
            <pc:sldMk cId="1456758785" sldId="318"/>
            <ac:graphicFrameMk id="10" creationId="{2ABCF269-4DF1-CF87-6840-03918FE1B9C3}"/>
          </ac:graphicFrameMkLst>
        </pc:graphicFrameChg>
        <pc:graphicFrameChg chg="add mod modGraphic">
          <ac:chgData name="陈正翰" userId="a6970efd-6ef8-4a74-8b8d-8c7a7a05661f" providerId="ADAL" clId="{76DE2AA0-CFB5-49A1-A1D3-A834963393AB}" dt="2025-06-07T04:01:36.169" v="1956" actId="207"/>
          <ac:graphicFrameMkLst>
            <pc:docMk/>
            <pc:sldMk cId="1456758785" sldId="318"/>
            <ac:graphicFrameMk id="51" creationId="{8854FCBF-4339-0EB1-EE7B-34CDEA1A19A5}"/>
          </ac:graphicFrameMkLst>
        </pc:graphicFrameChg>
        <pc:picChg chg="add mod">
          <ac:chgData name="陈正翰" userId="a6970efd-6ef8-4a74-8b8d-8c7a7a05661f" providerId="ADAL" clId="{76DE2AA0-CFB5-49A1-A1D3-A834963393AB}" dt="2025-06-06T11:12:18.822" v="1594" actId="1076"/>
          <ac:picMkLst>
            <pc:docMk/>
            <pc:sldMk cId="1456758785" sldId="318"/>
            <ac:picMk id="3" creationId="{38C2CB72-9029-CAFD-E958-00D2E8D1F437}"/>
          </ac:picMkLst>
        </pc:picChg>
        <pc:picChg chg="del">
          <ac:chgData name="陈正翰" userId="a6970efd-6ef8-4a74-8b8d-8c7a7a05661f" providerId="ADAL" clId="{76DE2AA0-CFB5-49A1-A1D3-A834963393AB}" dt="2025-06-06T09:53:47.808" v="1482" actId="478"/>
          <ac:picMkLst>
            <pc:docMk/>
            <pc:sldMk cId="1456758785" sldId="318"/>
            <ac:picMk id="3074" creationId="{CE254CB8-3F71-ED30-4469-2DEEBEF0C3E8}"/>
          </ac:picMkLst>
        </pc:picChg>
        <pc:picChg chg="add mod">
          <ac:chgData name="陈正翰" userId="a6970efd-6ef8-4a74-8b8d-8c7a7a05661f" providerId="ADAL" clId="{76DE2AA0-CFB5-49A1-A1D3-A834963393AB}" dt="2025-06-06T11:12:18.822" v="1594" actId="1076"/>
          <ac:picMkLst>
            <pc:docMk/>
            <pc:sldMk cId="1456758785" sldId="318"/>
            <ac:picMk id="4098" creationId="{CC510E60-5AE9-5D8C-EF39-DA65066D9D1A}"/>
          </ac:picMkLst>
        </pc:picChg>
      </pc:sldChg>
      <pc:sldChg chg="delSp modSp add del mod">
        <pc:chgData name="陈正翰" userId="a6970efd-6ef8-4a74-8b8d-8c7a7a05661f" providerId="ADAL" clId="{76DE2AA0-CFB5-49A1-A1D3-A834963393AB}" dt="2025-06-06T09:07:54.534" v="1174" actId="47"/>
        <pc:sldMkLst>
          <pc:docMk/>
          <pc:sldMk cId="2036051091" sldId="318"/>
        </pc:sldMkLst>
        <pc:spChg chg="mod">
          <ac:chgData name="陈正翰" userId="a6970efd-6ef8-4a74-8b8d-8c7a7a05661f" providerId="ADAL" clId="{76DE2AA0-CFB5-49A1-A1D3-A834963393AB}" dt="2025-06-06T08:31:31.629" v="1155" actId="20577"/>
          <ac:spMkLst>
            <pc:docMk/>
            <pc:sldMk cId="2036051091" sldId="318"/>
            <ac:spMk id="21" creationId="{440D0EB9-DAFF-9771-9B42-DDD22C0713BA}"/>
          </ac:spMkLst>
        </pc:spChg>
        <pc:spChg chg="del">
          <ac:chgData name="陈正翰" userId="a6970efd-6ef8-4a74-8b8d-8c7a7a05661f" providerId="ADAL" clId="{76DE2AA0-CFB5-49A1-A1D3-A834963393AB}" dt="2025-06-06T08:31:37.779" v="1156" actId="478"/>
          <ac:spMkLst>
            <pc:docMk/>
            <pc:sldMk cId="2036051091" sldId="318"/>
            <ac:spMk id="1089" creationId="{6AFB67B5-D5EA-DD20-4BFA-5BD685539E08}"/>
          </ac:spMkLst>
        </pc:spChg>
        <pc:grpChg chg="del">
          <ac:chgData name="陈正翰" userId="a6970efd-6ef8-4a74-8b8d-8c7a7a05661f" providerId="ADAL" clId="{76DE2AA0-CFB5-49A1-A1D3-A834963393AB}" dt="2025-06-06T08:31:37.779" v="1156" actId="478"/>
          <ac:grpSpMkLst>
            <pc:docMk/>
            <pc:sldMk cId="2036051091" sldId="318"/>
            <ac:grpSpMk id="1088" creationId="{073D807C-006E-2121-7E49-0852556F5F9A}"/>
          </ac:grpSpMkLst>
        </pc:grpChg>
        <pc:cxnChg chg="mod">
          <ac:chgData name="陈正翰" userId="a6970efd-6ef8-4a74-8b8d-8c7a7a05661f" providerId="ADAL" clId="{76DE2AA0-CFB5-49A1-A1D3-A834963393AB}" dt="2025-06-06T08:31:37.779" v="1156" actId="478"/>
          <ac:cxnSpMkLst>
            <pc:docMk/>
            <pc:sldMk cId="2036051091" sldId="318"/>
            <ac:cxnSpMk id="1042" creationId="{19FBF473-6693-0E56-0AD3-7B7A4DF01C7D}"/>
          </ac:cxnSpMkLst>
        </pc:cxnChg>
        <pc:cxnChg chg="mod">
          <ac:chgData name="陈正翰" userId="a6970efd-6ef8-4a74-8b8d-8c7a7a05661f" providerId="ADAL" clId="{76DE2AA0-CFB5-49A1-A1D3-A834963393AB}" dt="2025-06-06T08:31:37.779" v="1156" actId="478"/>
          <ac:cxnSpMkLst>
            <pc:docMk/>
            <pc:sldMk cId="2036051091" sldId="318"/>
            <ac:cxnSpMk id="1057" creationId="{0D057B8E-CF9E-B3B2-4C42-6A0887397F41}"/>
          </ac:cxnSpMkLst>
        </pc:cxnChg>
        <pc:cxnChg chg="mod">
          <ac:chgData name="陈正翰" userId="a6970efd-6ef8-4a74-8b8d-8c7a7a05661f" providerId="ADAL" clId="{76DE2AA0-CFB5-49A1-A1D3-A834963393AB}" dt="2025-06-06T08:31:37.779" v="1156" actId="478"/>
          <ac:cxnSpMkLst>
            <pc:docMk/>
            <pc:sldMk cId="2036051091" sldId="318"/>
            <ac:cxnSpMk id="1063" creationId="{C7988B82-3D6D-0FC2-98BE-1841654FDF6A}"/>
          </ac:cxnSpMkLst>
        </pc:cxnChg>
        <pc:cxnChg chg="mod">
          <ac:chgData name="陈正翰" userId="a6970efd-6ef8-4a74-8b8d-8c7a7a05661f" providerId="ADAL" clId="{76DE2AA0-CFB5-49A1-A1D3-A834963393AB}" dt="2025-06-06T08:31:37.779" v="1156" actId="478"/>
          <ac:cxnSpMkLst>
            <pc:docMk/>
            <pc:sldMk cId="2036051091" sldId="318"/>
            <ac:cxnSpMk id="1069" creationId="{C2B8FE81-3139-BB03-5721-2C0CB0E50BBC}"/>
          </ac:cxnSpMkLst>
        </pc:cxnChg>
        <pc:cxnChg chg="mod">
          <ac:chgData name="陈正翰" userId="a6970efd-6ef8-4a74-8b8d-8c7a7a05661f" providerId="ADAL" clId="{76DE2AA0-CFB5-49A1-A1D3-A834963393AB}" dt="2025-06-06T08:31:37.779" v="1156" actId="478"/>
          <ac:cxnSpMkLst>
            <pc:docMk/>
            <pc:sldMk cId="2036051091" sldId="318"/>
            <ac:cxnSpMk id="1075" creationId="{281C8B0E-FA3F-C3E2-7166-B0445D6B5553}"/>
          </ac:cxnSpMkLst>
        </pc:cxnChg>
        <pc:cxnChg chg="mod">
          <ac:chgData name="陈正翰" userId="a6970efd-6ef8-4a74-8b8d-8c7a7a05661f" providerId="ADAL" clId="{76DE2AA0-CFB5-49A1-A1D3-A834963393AB}" dt="2025-06-06T08:31:37.779" v="1156" actId="478"/>
          <ac:cxnSpMkLst>
            <pc:docMk/>
            <pc:sldMk cId="2036051091" sldId="318"/>
            <ac:cxnSpMk id="1084" creationId="{D95541EE-8950-0CBE-CD52-A600110F0826}"/>
          </ac:cxnSpMkLst>
        </pc:cxnChg>
      </pc:sldChg>
      <pc:sldChg chg="addSp delSp modSp add mod">
        <pc:chgData name="陈正翰" userId="a6970efd-6ef8-4a74-8b8d-8c7a7a05661f" providerId="ADAL" clId="{76DE2AA0-CFB5-49A1-A1D3-A834963393AB}" dt="2025-06-07T04:01:54.875" v="1960" actId="207"/>
        <pc:sldMkLst>
          <pc:docMk/>
          <pc:sldMk cId="1415614909" sldId="319"/>
        </pc:sldMkLst>
        <pc:spChg chg="mod">
          <ac:chgData name="陈正翰" userId="a6970efd-6ef8-4a74-8b8d-8c7a7a05661f" providerId="ADAL" clId="{76DE2AA0-CFB5-49A1-A1D3-A834963393AB}" dt="2025-06-07T03:55:34.128" v="1892" actId="207"/>
          <ac:spMkLst>
            <pc:docMk/>
            <pc:sldMk cId="1415614909" sldId="319"/>
            <ac:spMk id="7" creationId="{444D5E60-6A8D-DD42-BF38-6D38E5F7E4ED}"/>
          </ac:spMkLst>
        </pc:spChg>
        <pc:spChg chg="add mod">
          <ac:chgData name="陈正翰" userId="a6970efd-6ef8-4a74-8b8d-8c7a7a05661f" providerId="ADAL" clId="{76DE2AA0-CFB5-49A1-A1D3-A834963393AB}" dt="2025-06-07T03:54:03.381" v="1885" actId="12788"/>
          <ac:spMkLst>
            <pc:docMk/>
            <pc:sldMk cId="1415614909" sldId="319"/>
            <ac:spMk id="8" creationId="{40C85A7C-8526-43D3-AD2E-FCAB0C43A397}"/>
          </ac:spMkLst>
        </pc:spChg>
        <pc:spChg chg="del">
          <ac:chgData name="陈正翰" userId="a6970efd-6ef8-4a74-8b8d-8c7a7a05661f" providerId="ADAL" clId="{76DE2AA0-CFB5-49A1-A1D3-A834963393AB}" dt="2025-06-07T03:53:58.541" v="1883" actId="478"/>
          <ac:spMkLst>
            <pc:docMk/>
            <pc:sldMk cId="1415614909" sldId="319"/>
            <ac:spMk id="11" creationId="{6885293C-CC07-8DDF-B690-F1BFDBBE5A3F}"/>
          </ac:spMkLst>
        </pc:spChg>
        <pc:spChg chg="mod">
          <ac:chgData name="陈正翰" userId="a6970efd-6ef8-4a74-8b8d-8c7a7a05661f" providerId="ADAL" clId="{76DE2AA0-CFB5-49A1-A1D3-A834963393AB}" dt="2025-06-07T03:58:14.954" v="1945"/>
          <ac:spMkLst>
            <pc:docMk/>
            <pc:sldMk cId="1415614909" sldId="319"/>
            <ac:spMk id="20" creationId="{141E315D-C679-1FB7-3880-D4F1515AEEEB}"/>
          </ac:spMkLst>
        </pc:spChg>
        <pc:spChg chg="mod">
          <ac:chgData name="陈正翰" userId="a6970efd-6ef8-4a74-8b8d-8c7a7a05661f" providerId="ADAL" clId="{76DE2AA0-CFB5-49A1-A1D3-A834963393AB}" dt="2025-06-07T03:46:01.728" v="1833"/>
          <ac:spMkLst>
            <pc:docMk/>
            <pc:sldMk cId="1415614909" sldId="319"/>
            <ac:spMk id="21" creationId="{3E65F407-2A4A-587B-9BB1-D6FED7B45C0F}"/>
          </ac:spMkLst>
        </pc:spChg>
        <pc:spChg chg="mod">
          <ac:chgData name="陈正翰" userId="a6970efd-6ef8-4a74-8b8d-8c7a7a05661f" providerId="ADAL" clId="{76DE2AA0-CFB5-49A1-A1D3-A834963393AB}" dt="2025-06-07T03:59:42.811" v="1948"/>
          <ac:spMkLst>
            <pc:docMk/>
            <pc:sldMk cId="1415614909" sldId="319"/>
            <ac:spMk id="46" creationId="{C214F1FC-2C72-F6BF-BA5A-D425673C8434}"/>
          </ac:spMkLst>
        </pc:spChg>
        <pc:spChg chg="mod">
          <ac:chgData name="陈正翰" userId="a6970efd-6ef8-4a74-8b8d-8c7a7a05661f" providerId="ADAL" clId="{76DE2AA0-CFB5-49A1-A1D3-A834963393AB}" dt="2025-06-07T04:00:20.900" v="1952"/>
          <ac:spMkLst>
            <pc:docMk/>
            <pc:sldMk cId="1415614909" sldId="319"/>
            <ac:spMk id="47" creationId="{A899410B-521E-83E5-37F9-A15717E8F363}"/>
          </ac:spMkLst>
        </pc:spChg>
        <pc:spChg chg="mod">
          <ac:chgData name="陈正翰" userId="a6970efd-6ef8-4a74-8b8d-8c7a7a05661f" providerId="ADAL" clId="{76DE2AA0-CFB5-49A1-A1D3-A834963393AB}" dt="2025-06-07T04:01:54.875" v="1960" actId="207"/>
          <ac:spMkLst>
            <pc:docMk/>
            <pc:sldMk cId="1415614909" sldId="319"/>
            <ac:spMk id="48" creationId="{A8DA06F6-51FC-B4AA-B38D-947092AD9E25}"/>
          </ac:spMkLst>
        </pc:spChg>
        <pc:graphicFrameChg chg="mod modGraphic">
          <ac:chgData name="陈正翰" userId="a6970efd-6ef8-4a74-8b8d-8c7a7a05661f" providerId="ADAL" clId="{76DE2AA0-CFB5-49A1-A1D3-A834963393AB}" dt="2025-06-07T04:01:46.610" v="1958" actId="207"/>
          <ac:graphicFrameMkLst>
            <pc:docMk/>
            <pc:sldMk cId="1415614909" sldId="319"/>
            <ac:graphicFrameMk id="10" creationId="{3E68739D-D173-DA62-43ED-0792AF73860E}"/>
          </ac:graphicFrameMkLst>
        </pc:graphicFrameChg>
        <pc:picChg chg="del">
          <ac:chgData name="陈正翰" userId="a6970efd-6ef8-4a74-8b8d-8c7a7a05661f" providerId="ADAL" clId="{76DE2AA0-CFB5-49A1-A1D3-A834963393AB}" dt="2025-06-07T03:49:19.778" v="1840" actId="478"/>
          <ac:picMkLst>
            <pc:docMk/>
            <pc:sldMk cId="1415614909" sldId="319"/>
            <ac:picMk id="3" creationId="{2B76EE72-38FF-990F-642A-B3C10F5297C7}"/>
          </ac:picMkLst>
        </pc:picChg>
        <pc:picChg chg="add mod">
          <ac:chgData name="陈正翰" userId="a6970efd-6ef8-4a74-8b8d-8c7a7a05661f" providerId="ADAL" clId="{76DE2AA0-CFB5-49A1-A1D3-A834963393AB}" dt="2025-06-07T03:50:19.682" v="1856" actId="1076"/>
          <ac:picMkLst>
            <pc:docMk/>
            <pc:sldMk cId="1415614909" sldId="319"/>
            <ac:picMk id="4" creationId="{B14B9673-FDDD-15CE-451C-1D737D38CB49}"/>
          </ac:picMkLst>
        </pc:picChg>
        <pc:picChg chg="del">
          <ac:chgData name="陈正翰" userId="a6970efd-6ef8-4a74-8b8d-8c7a7a05661f" providerId="ADAL" clId="{76DE2AA0-CFB5-49A1-A1D3-A834963393AB}" dt="2025-06-07T03:49:19.778" v="1840" actId="478"/>
          <ac:picMkLst>
            <pc:docMk/>
            <pc:sldMk cId="1415614909" sldId="319"/>
            <ac:picMk id="4098" creationId="{B1A8D05D-3D02-786D-6CD0-94615362C608}"/>
          </ac:picMkLst>
        </pc:picChg>
        <pc:picChg chg="add mod">
          <ac:chgData name="陈正翰" userId="a6970efd-6ef8-4a74-8b8d-8c7a7a05661f" providerId="ADAL" clId="{76DE2AA0-CFB5-49A1-A1D3-A834963393AB}" dt="2025-06-07T03:50:19.682" v="1856" actId="1076"/>
          <ac:picMkLst>
            <pc:docMk/>
            <pc:sldMk cId="1415614909" sldId="319"/>
            <ac:picMk id="5122" creationId="{F21E7D3E-16D1-F3C1-CB92-436CC0249CF1}"/>
          </ac:picMkLst>
        </pc:picChg>
      </pc:sldChg>
    </pc:docChg>
  </pc:docChgLst>
  <pc:docChgLst>
    <pc:chgData name="陈正翰" userId="a6970efd-6ef8-4a74-8b8d-8c7a7a05661f" providerId="ADAL" clId="{4767E064-96CD-48C4-BC13-C9DE80C5F171}"/>
    <pc:docChg chg="undo redo custSel addSld delSld modSld modMainMaster">
      <pc:chgData name="陈正翰" userId="a6970efd-6ef8-4a74-8b8d-8c7a7a05661f" providerId="ADAL" clId="{4767E064-96CD-48C4-BC13-C9DE80C5F171}" dt="2025-05-28T09:02:29.783" v="561" actId="207"/>
      <pc:docMkLst>
        <pc:docMk/>
      </pc:docMkLst>
      <pc:sldChg chg="addSp delSp modSp mod">
        <pc:chgData name="陈正翰" userId="a6970efd-6ef8-4a74-8b8d-8c7a7a05661f" providerId="ADAL" clId="{4767E064-96CD-48C4-BC13-C9DE80C5F171}" dt="2025-05-28T09:02:29.783" v="561" actId="207"/>
        <pc:sldMkLst>
          <pc:docMk/>
          <pc:sldMk cId="554448353" sldId="259"/>
        </pc:sldMkLst>
        <pc:spChg chg="add del mod">
          <ac:chgData name="陈正翰" userId="a6970efd-6ef8-4a74-8b8d-8c7a7a05661f" providerId="ADAL" clId="{4767E064-96CD-48C4-BC13-C9DE80C5F171}" dt="2025-05-28T08:34:19.066" v="331" actId="14100"/>
          <ac:spMkLst>
            <pc:docMk/>
            <pc:sldMk cId="554448353" sldId="259"/>
            <ac:spMk id="7" creationId="{BA1AB563-C0FC-6CC6-07CA-0EBFFFA0B38F}"/>
          </ac:spMkLst>
        </pc:spChg>
        <pc:spChg chg="add mod">
          <ac:chgData name="陈正翰" userId="a6970efd-6ef8-4a74-8b8d-8c7a7a05661f" providerId="ADAL" clId="{4767E064-96CD-48C4-BC13-C9DE80C5F171}" dt="2025-05-28T09:02:29.783" v="561" actId="207"/>
          <ac:spMkLst>
            <pc:docMk/>
            <pc:sldMk cId="554448353" sldId="259"/>
            <ac:spMk id="21" creationId="{FA682661-6DB3-EA95-5564-9B8B6BAEA944}"/>
          </ac:spMkLst>
        </pc:spChg>
        <pc:cxnChg chg="add mod">
          <ac:chgData name="陈正翰" userId="a6970efd-6ef8-4a74-8b8d-8c7a7a05661f" providerId="ADAL" clId="{4767E064-96CD-48C4-BC13-C9DE80C5F171}" dt="2025-05-28T08:54:48.638" v="404" actId="1036"/>
          <ac:cxnSpMkLst>
            <pc:docMk/>
            <pc:sldMk cId="554448353" sldId="259"/>
            <ac:cxnSpMk id="15" creationId="{A4A9FD39-5524-E879-4F0E-1EB85A6F264C}"/>
          </ac:cxnSpMkLst>
        </pc:cxnChg>
      </pc:sldChg>
      <pc:sldChg chg="del">
        <pc:chgData name="陈正翰" userId="a6970efd-6ef8-4a74-8b8d-8c7a7a05661f" providerId="ADAL" clId="{4767E064-96CD-48C4-BC13-C9DE80C5F171}" dt="2025-05-28T06:35:33.853" v="0" actId="47"/>
        <pc:sldMkLst>
          <pc:docMk/>
          <pc:sldMk cId="1830380470" sldId="269"/>
        </pc:sldMkLst>
      </pc:sldChg>
      <pc:sldChg chg="addSp delSp modSp mod">
        <pc:chgData name="陈正翰" userId="a6970efd-6ef8-4a74-8b8d-8c7a7a05661f" providerId="ADAL" clId="{4767E064-96CD-48C4-BC13-C9DE80C5F171}" dt="2025-05-28T08:51:19.842" v="363" actId="14100"/>
        <pc:sldMkLst>
          <pc:docMk/>
          <pc:sldMk cId="1270366130" sldId="271"/>
        </pc:sldMkLst>
        <pc:spChg chg="mod">
          <ac:chgData name="陈正翰" userId="a6970efd-6ef8-4a74-8b8d-8c7a7a05661f" providerId="ADAL" clId="{4767E064-96CD-48C4-BC13-C9DE80C5F171}" dt="2025-05-28T07:03:50.941" v="279" actId="403"/>
          <ac:spMkLst>
            <pc:docMk/>
            <pc:sldMk cId="1270366130" sldId="271"/>
            <ac:spMk id="2" creationId="{64D34749-4E22-4C51-8D56-875FBC98E96F}"/>
          </ac:spMkLst>
        </pc:spChg>
        <pc:spChg chg="add mod">
          <ac:chgData name="陈正翰" userId="a6970efd-6ef8-4a74-8b8d-8c7a7a05661f" providerId="ADAL" clId="{4767E064-96CD-48C4-BC13-C9DE80C5F171}" dt="2025-05-28T07:03:20.695" v="259" actId="14861"/>
          <ac:spMkLst>
            <pc:docMk/>
            <pc:sldMk cId="1270366130" sldId="271"/>
            <ac:spMk id="11" creationId="{169E18BA-68D1-F886-3F15-49B64EE41F69}"/>
          </ac:spMkLst>
        </pc:spChg>
      </pc:sldChg>
      <pc:sldChg chg="del">
        <pc:chgData name="陈正翰" userId="a6970efd-6ef8-4a74-8b8d-8c7a7a05661f" providerId="ADAL" clId="{4767E064-96CD-48C4-BC13-C9DE80C5F171}" dt="2025-05-28T07:02:16.111" v="246" actId="47"/>
        <pc:sldMkLst>
          <pc:docMk/>
          <pc:sldMk cId="3896080372" sldId="290"/>
        </pc:sldMkLst>
      </pc:sldChg>
      <pc:sldChg chg="addSp delSp modSp mod">
        <pc:chgData name="陈正翰" userId="a6970efd-6ef8-4a74-8b8d-8c7a7a05661f" providerId="ADAL" clId="{4767E064-96CD-48C4-BC13-C9DE80C5F171}" dt="2025-05-28T08:51:33.387" v="367" actId="14100"/>
        <pc:sldMkLst>
          <pc:docMk/>
          <pc:sldMk cId="3094115102" sldId="291"/>
        </pc:sldMkLst>
        <pc:spChg chg="mod">
          <ac:chgData name="陈正翰" userId="a6970efd-6ef8-4a74-8b8d-8c7a7a05661f" providerId="ADAL" clId="{4767E064-96CD-48C4-BC13-C9DE80C5F171}" dt="2025-05-28T07:04:17.384" v="303" actId="1036"/>
          <ac:spMkLst>
            <pc:docMk/>
            <pc:sldMk cId="3094115102" sldId="291"/>
            <ac:spMk id="2" creationId="{ED9299BF-195D-4EAC-850B-E43918619D79}"/>
          </ac:spMkLst>
        </pc:spChg>
        <pc:spChg chg="mod">
          <ac:chgData name="陈正翰" userId="a6970efd-6ef8-4a74-8b8d-8c7a7a05661f" providerId="ADAL" clId="{4767E064-96CD-48C4-BC13-C9DE80C5F171}" dt="2025-05-28T07:02:38.436" v="248" actId="14100"/>
          <ac:spMkLst>
            <pc:docMk/>
            <pc:sldMk cId="3094115102" sldId="291"/>
            <ac:spMk id="3" creationId="{21B07CC0-C8E8-44DA-BA1E-32C9CACFC208}"/>
          </ac:spMkLst>
        </pc:spChg>
        <pc:spChg chg="mod">
          <ac:chgData name="陈正翰" userId="a6970efd-6ef8-4a74-8b8d-8c7a7a05661f" providerId="ADAL" clId="{4767E064-96CD-48C4-BC13-C9DE80C5F171}" dt="2025-05-28T08:51:33.387" v="367" actId="14100"/>
          <ac:spMkLst>
            <pc:docMk/>
            <pc:sldMk cId="3094115102" sldId="291"/>
            <ac:spMk id="4" creationId="{F8DC9F33-03DC-4D30-A406-50658BE1EB10}"/>
          </ac:spMkLst>
        </pc:spChg>
        <pc:spChg chg="mod">
          <ac:chgData name="陈正翰" userId="a6970efd-6ef8-4a74-8b8d-8c7a7a05661f" providerId="ADAL" clId="{4767E064-96CD-48C4-BC13-C9DE80C5F171}" dt="2025-05-28T07:01:41.202" v="245" actId="1035"/>
          <ac:spMkLst>
            <pc:docMk/>
            <pc:sldMk cId="3094115102" sldId="291"/>
            <ac:spMk id="7" creationId="{F488055C-646A-47A6-A79D-3A116886ECBB}"/>
          </ac:spMkLst>
        </pc:spChg>
      </pc:sldChg>
      <pc:sldChg chg="add">
        <pc:chgData name="陈正翰" userId="a6970efd-6ef8-4a74-8b8d-8c7a7a05661f" providerId="ADAL" clId="{4767E064-96CD-48C4-BC13-C9DE80C5F171}" dt="2025-05-28T09:01:40.819" v="557"/>
        <pc:sldMkLst>
          <pc:docMk/>
          <pc:sldMk cId="267452507" sldId="294"/>
        </pc:sldMkLst>
      </pc:sldChg>
      <pc:sldMasterChg chg="modSldLayout">
        <pc:chgData name="陈正翰" userId="a6970efd-6ef8-4a74-8b8d-8c7a7a05661f" providerId="ADAL" clId="{4767E064-96CD-48C4-BC13-C9DE80C5F171}" dt="2025-05-28T06:36:50.115" v="27" actId="1036"/>
        <pc:sldMasterMkLst>
          <pc:docMk/>
          <pc:sldMasterMk cId="40321059" sldId="2147483660"/>
        </pc:sldMasterMkLst>
        <pc:sldLayoutChg chg="modSp mod">
          <pc:chgData name="陈正翰" userId="a6970efd-6ef8-4a74-8b8d-8c7a7a05661f" providerId="ADAL" clId="{4767E064-96CD-48C4-BC13-C9DE80C5F171}" dt="2025-05-28T06:36:50.115" v="27" actId="1036"/>
          <pc:sldLayoutMkLst>
            <pc:docMk/>
            <pc:sldMasterMk cId="40321059" sldId="2147483660"/>
            <pc:sldLayoutMk cId="3720479438" sldId="2147483683"/>
          </pc:sldLayoutMkLst>
          <pc:spChg chg="mod">
            <ac:chgData name="陈正翰" userId="a6970efd-6ef8-4a74-8b8d-8c7a7a05661f" providerId="ADAL" clId="{4767E064-96CD-48C4-BC13-C9DE80C5F171}" dt="2025-05-28T06:36:50.115" v="27" actId="1036"/>
            <ac:spMkLst>
              <pc:docMk/>
              <pc:sldMasterMk cId="40321059" sldId="2147483660"/>
              <pc:sldLayoutMk cId="3720479438" sldId="2147483683"/>
              <ac:spMk id="3" creationId="{C86D3BA3-83F0-4C02-8636-ACA6EA9DFFCA}"/>
            </ac:spMkLst>
          </pc:spChg>
        </pc:sldLayoutChg>
      </pc:sldMasterChg>
    </pc:docChg>
  </pc:docChgLst>
  <pc:docChgLst>
    <pc:chgData name="陈正翰" userId="a6970efd-6ef8-4a74-8b8d-8c7a7a05661f" providerId="ADAL" clId="{96CE1D36-CE3F-48AE-844B-75398A5F2661}"/>
    <pc:docChg chg="undo redo custSel addSld delSld modSld modMainMaster">
      <pc:chgData name="陈正翰" userId="a6970efd-6ef8-4a74-8b8d-8c7a7a05661f" providerId="ADAL" clId="{96CE1D36-CE3F-48AE-844B-75398A5F2661}" dt="2025-06-05T14:25:49.749" v="644"/>
      <pc:docMkLst>
        <pc:docMk/>
      </pc:docMkLst>
      <pc:sldChg chg="modSp mod">
        <pc:chgData name="陈正翰" userId="a6970efd-6ef8-4a74-8b8d-8c7a7a05661f" providerId="ADAL" clId="{96CE1D36-CE3F-48AE-844B-75398A5F2661}" dt="2025-06-04T12:10:27.025" v="18" actId="14100"/>
        <pc:sldMkLst>
          <pc:docMk/>
          <pc:sldMk cId="554448353" sldId="259"/>
        </pc:sldMkLst>
        <pc:spChg chg="mod">
          <ac:chgData name="陈正翰" userId="a6970efd-6ef8-4a74-8b8d-8c7a7a05661f" providerId="ADAL" clId="{96CE1D36-CE3F-48AE-844B-75398A5F2661}" dt="2025-06-04T12:10:27.025" v="18" actId="14100"/>
          <ac:spMkLst>
            <pc:docMk/>
            <pc:sldMk cId="554448353" sldId="259"/>
            <ac:spMk id="116" creationId="{DF1317A6-0E9B-E591-1E55-373C11C5243B}"/>
          </ac:spMkLst>
        </pc:spChg>
      </pc:sldChg>
      <pc:sldChg chg="addSp delSp modSp mod">
        <pc:chgData name="陈正翰" userId="a6970efd-6ef8-4a74-8b8d-8c7a7a05661f" providerId="ADAL" clId="{96CE1D36-CE3F-48AE-844B-75398A5F2661}" dt="2025-06-04T12:52:25.209" v="291" actId="1076"/>
        <pc:sldMkLst>
          <pc:docMk/>
          <pc:sldMk cId="215801905" sldId="297"/>
        </pc:sldMkLst>
      </pc:sldChg>
      <pc:sldChg chg="del">
        <pc:chgData name="陈正翰" userId="a6970efd-6ef8-4a74-8b8d-8c7a7a05661f" providerId="ADAL" clId="{96CE1D36-CE3F-48AE-844B-75398A5F2661}" dt="2025-06-04T13:47:26.492" v="641" actId="47"/>
        <pc:sldMkLst>
          <pc:docMk/>
          <pc:sldMk cId="3979949533" sldId="298"/>
        </pc:sldMkLst>
      </pc:sldChg>
      <pc:sldChg chg="modSp mod">
        <pc:chgData name="陈正翰" userId="a6970efd-6ef8-4a74-8b8d-8c7a7a05661f" providerId="ADAL" clId="{96CE1D36-CE3F-48AE-844B-75398A5F2661}" dt="2025-06-04T12:32:16.018" v="94" actId="1076"/>
        <pc:sldMkLst>
          <pc:docMk/>
          <pc:sldMk cId="3939029361" sldId="300"/>
        </pc:sldMkLst>
      </pc:sldChg>
      <pc:sldChg chg="addSp delSp modSp add mod">
        <pc:chgData name="陈正翰" userId="a6970efd-6ef8-4a74-8b8d-8c7a7a05661f" providerId="ADAL" clId="{96CE1D36-CE3F-48AE-844B-75398A5F2661}" dt="2025-06-04T13:45:08.869" v="640" actId="1076"/>
        <pc:sldMkLst>
          <pc:docMk/>
          <pc:sldMk cId="2218879064" sldId="311"/>
        </pc:sldMkLst>
      </pc:sldChg>
      <pc:sldMasterChg chg="modSldLayout">
        <pc:chgData name="陈正翰" userId="a6970efd-6ef8-4a74-8b8d-8c7a7a05661f" providerId="ADAL" clId="{96CE1D36-CE3F-48AE-844B-75398A5F2661}" dt="2025-06-05T14:25:49.749" v="644"/>
        <pc:sldMasterMkLst>
          <pc:docMk/>
          <pc:sldMasterMk cId="4066552547" sldId="2147483686"/>
        </pc:sldMasterMkLst>
        <pc:sldLayoutChg chg="addSp delSp modSp mod">
          <pc:chgData name="陈正翰" userId="a6970efd-6ef8-4a74-8b8d-8c7a7a05661f" providerId="ADAL" clId="{96CE1D36-CE3F-48AE-844B-75398A5F2661}" dt="2025-06-05T14:25:49.749" v="644"/>
          <pc:sldLayoutMkLst>
            <pc:docMk/>
            <pc:sldMasterMk cId="4066552547" sldId="2147483686"/>
            <pc:sldLayoutMk cId="2090585691" sldId="2147483704"/>
          </pc:sldLayoutMkLst>
          <pc:picChg chg="add mod">
            <ac:chgData name="陈正翰" userId="a6970efd-6ef8-4a74-8b8d-8c7a7a05661f" providerId="ADAL" clId="{96CE1D36-CE3F-48AE-844B-75398A5F2661}" dt="2025-06-05T14:25:49.749" v="644"/>
            <ac:picMkLst>
              <pc:docMk/>
              <pc:sldMasterMk cId="4066552547" sldId="2147483686"/>
              <pc:sldLayoutMk cId="2090585691" sldId="2147483704"/>
              <ac:picMk id="8" creationId="{37EF4435-7E63-2136-6357-C6B1C57DAA83}"/>
            </ac:picMkLst>
          </pc:picChg>
          <pc:picChg chg="add mod">
            <ac:chgData name="陈正翰" userId="a6970efd-6ef8-4a74-8b8d-8c7a7a05661f" providerId="ADAL" clId="{96CE1D36-CE3F-48AE-844B-75398A5F2661}" dt="2025-06-05T14:25:49.749" v="644"/>
            <ac:picMkLst>
              <pc:docMk/>
              <pc:sldMasterMk cId="4066552547" sldId="2147483686"/>
              <pc:sldLayoutMk cId="2090585691" sldId="2147483704"/>
              <ac:picMk id="12" creationId="{FF060A89-04C7-4431-31B0-4A9A3A00B08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F874-A982-4EC3-BD4B-BD59E32C66C1}" type="datetimeFigureOut">
              <a:rPr lang="it-IT" smtClean="0"/>
              <a:t>06/06/2025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2F2E-6FDF-4A6B-AB76-08EC33B1253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8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4" y="74063"/>
            <a:ext cx="2383298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altLang="zh-CN" dirty="0"/>
              <a:t>OES 2025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AF746B8-16B5-4251-938A-CD03C89D3C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6276" y="2060575"/>
            <a:ext cx="8640762" cy="442912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400" b="1">
                <a:solidFill>
                  <a:schemeClr val="tx2"/>
                </a:solidFill>
              </a:defRPr>
            </a:lvl1pPr>
            <a:lvl2pPr marL="360000" indent="0">
              <a:buFont typeface="+mj-lt"/>
              <a:buNone/>
              <a:defRPr sz="1400"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04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AEDD-3EAE-4E2A-9BF1-5113D28571E3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275" y="2060575"/>
            <a:ext cx="8640762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A4E093-361F-4C37-B47B-B067A8415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060575"/>
            <a:ext cx="2601668" cy="4429125"/>
          </a:xfrm>
        </p:spPr>
        <p:txBody>
          <a:bodyPr/>
          <a:lstStyle>
            <a:lvl1pPr marL="342900" indent="-342900">
              <a:buAutoNum type="arabicPeriod"/>
              <a:defRPr b="1"/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/>
              <a:t>ipsum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8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Og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C027-DF9C-4B11-A370-B5E6B7CA0F42}" type="datetime1">
              <a:rPr lang="it-IT" smtClean="0"/>
              <a:t>06/06/2025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6924BD38-C241-45AE-9D16-9EE806C40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11522076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02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tes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73CA-ED9B-4FE3-8B6D-0F82BCDEF4B3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C0D3E2E-2AFC-47C5-ADBC-3E40FCEC1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275" y="2060575"/>
            <a:ext cx="8640763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159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4982-4BDA-4AFA-A0A9-17B72D936178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B8341C8-2CFC-44BF-90C6-72E69DB888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275" y="2060575"/>
            <a:ext cx="8640762" cy="3997325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B32F2C4-840A-465D-B8D3-9DE2BF3FC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6275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57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fondo colore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Inserire testo / oggetto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8D21-BC82-483D-8473-77CF20CEB9B9}" type="datetime1">
              <a:rPr lang="it-IT" smtClean="0"/>
              <a:t>06/06/2025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8E2D0317-6708-4FD8-83CC-23BC5CFD3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666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0316" y="0"/>
            <a:ext cx="6471684" cy="6489700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5034479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ED9-DE43-478D-BC78-764BDB1B7E86}" type="datetime1">
              <a:rPr lang="it-IT" smtClean="0"/>
              <a:t>06/06/2025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5106987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29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F578AB8-DC96-4BF4-9F97-D7DA508CF3E9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120" y="812652"/>
            <a:ext cx="4355183" cy="5677048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192" y="812652"/>
            <a:ext cx="6021846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688E-329B-4957-901B-5ACEB83E8E17}" type="datetime1">
              <a:rPr lang="it-IT" smtClean="0"/>
              <a:t>06/06/2025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BEA68D2-13D7-4E83-8B67-3B7D4B3EB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5192" y="2060575"/>
            <a:ext cx="6021846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851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521-5CBC-49AE-89DF-CD0823EE4A53}" type="datetime1">
              <a:rPr lang="it-IT" smtClean="0"/>
              <a:t>06/06/2025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6696458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81C075B-AD13-4CF1-8E6F-EFDE96C167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1075" y="800100"/>
            <a:ext cx="4525963" cy="5407025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93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C1E9-1B7E-4B9F-825D-C547FAB1CE90}" type="datetime1">
              <a:rPr lang="it-IT" smtClean="0"/>
              <a:t>06/06/2025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2060575"/>
            <a:ext cx="6696457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347D0FBD-1472-468C-84DA-540ADCCDF1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1074" y="313810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8" name="Segnaposto contenuto 10">
            <a:extLst>
              <a:ext uri="{FF2B5EF4-FFF2-40B4-BE49-F238E27FC236}">
                <a16:creationId xmlns:a16="http://schemas.microsoft.com/office/drawing/2014/main" id="{AE654BE7-A245-475E-B2C5-2D5C0EA5B8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31075" y="3867807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9" name="Segnaposto contenuto 10">
            <a:extLst>
              <a:ext uri="{FF2B5EF4-FFF2-40B4-BE49-F238E27FC236}">
                <a16:creationId xmlns:a16="http://schemas.microsoft.com/office/drawing/2014/main" id="{C7FD40C7-9A42-4239-BA55-CFB8D43C528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31075" y="799291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621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637C-BA24-47E8-BA38-C7287B796156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6"/>
            <a:ext cx="8640000" cy="761756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48807E7-406F-46DA-A7FF-0C975258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833CAB92-1558-4E15-91D9-6F44CDF88B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E56354-394B-4187-9F9C-3EC0AFE56EF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63201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FA2B0198-8A91-4620-9797-8C5B2DBFE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3200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73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62C-A10A-4C95-8872-EE6596E77686}" type="datetime1">
              <a:rPr lang="it-IT" smtClean="0"/>
              <a:t>06/06/2025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1CFA815-ACBE-4524-9331-D296F8E0F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054988"/>
            <a:ext cx="1890652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75158ADB-01E3-4A38-A321-CD450AEEE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65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C2B0DC0F-1C21-45C1-8F2A-00A6E1341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4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76250419-1EAD-4278-97B7-1BA8F07525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603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DCD9C49F-F44E-4E82-864B-742438DCA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972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  <a:br>
              <a:rPr lang="it-IT" dirty="0"/>
            </a:br>
            <a:endParaRPr lang="it-IT" dirty="0"/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7F91CD7E-BBFD-483F-A271-EC1D28C8A8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50290743-6926-46ED-BE46-501A4F78CC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91706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01</a:t>
            </a:r>
          </a:p>
        </p:txBody>
      </p:sp>
      <p:sp>
        <p:nvSpPr>
          <p:cNvPr id="19" name="Segnaposto testo 7">
            <a:extLst>
              <a:ext uri="{FF2B5EF4-FFF2-40B4-BE49-F238E27FC236}">
                <a16:creationId xmlns:a16="http://schemas.microsoft.com/office/drawing/2014/main" id="{9AA91E9E-F4C5-4318-8BFC-5E627DF7F5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324033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02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D6F57CB6-9F04-49B6-939C-D13BA7FB0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515027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03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C01B50D-1661-4131-BCDF-441CC22144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66747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04</a:t>
            </a:r>
          </a:p>
        </p:txBody>
      </p:sp>
      <p:sp>
        <p:nvSpPr>
          <p:cNvPr id="22" name="Segnaposto testo 7">
            <a:extLst>
              <a:ext uri="{FF2B5EF4-FFF2-40B4-BE49-F238E27FC236}">
                <a16:creationId xmlns:a16="http://schemas.microsoft.com/office/drawing/2014/main" id="{2D503613-5D8F-4B95-8EB3-1396314910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88464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05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D6AE53A6-5645-44EC-B619-20693E3FE5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9865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26F8B43E-3092-43FC-A7B0-45C3ACC71E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234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5" name="Segnaposto testo 7">
            <a:extLst>
              <a:ext uri="{FF2B5EF4-FFF2-40B4-BE49-F238E27FC236}">
                <a16:creationId xmlns:a16="http://schemas.microsoft.com/office/drawing/2014/main" id="{96EAA45D-80FC-4DF6-AC23-808A2DB73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603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95E95A4E-A14D-4872-961D-4BFE57914A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8972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936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AA8E8E9-CF16-408F-8D84-BC8F1DE0A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15427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313FBE5-F1C4-4411-B0A7-486C895AF990}"/>
              </a:ext>
            </a:extLst>
          </p:cNvPr>
          <p:cNvSpPr/>
          <p:nvPr userDrawn="1"/>
        </p:nvSpPr>
        <p:spPr>
          <a:xfrm>
            <a:off x="6096000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5FF6-7A1F-45D2-AF15-B6421030D6D6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4950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58D49EF2-5E35-412C-A5DD-2A6A604FC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792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950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8BDCC8A1-442C-4890-928F-754837D40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9792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843128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923D-0963-4D59-BDE5-B2408F96BB19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66F22CF-5ACC-4388-97EC-12C4EE01108C}"/>
              </a:ext>
            </a:extLst>
          </p:cNvPr>
          <p:cNvCxnSpPr>
            <a:cxnSpLocks/>
          </p:cNvCxnSpPr>
          <p:nvPr userDrawn="1"/>
        </p:nvCxnSpPr>
        <p:spPr>
          <a:xfrm>
            <a:off x="4176734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15425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84D0C32-E3D9-4D1A-A1D4-7F677E11FBAC}"/>
              </a:ext>
            </a:extLst>
          </p:cNvPr>
          <p:cNvSpPr/>
          <p:nvPr userDrawn="1"/>
        </p:nvSpPr>
        <p:spPr>
          <a:xfrm>
            <a:off x="8017486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0D1A14F-932F-4BEF-AF0D-4A0850EA5900}"/>
              </a:ext>
            </a:extLst>
          </p:cNvPr>
          <p:cNvSpPr/>
          <p:nvPr userDrawn="1"/>
        </p:nvSpPr>
        <p:spPr>
          <a:xfrm>
            <a:off x="4175247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75274AF-A160-4234-871A-D8C5B0DF011E}"/>
              </a:ext>
            </a:extLst>
          </p:cNvPr>
          <p:cNvCxnSpPr>
            <a:cxnSpLocks/>
          </p:cNvCxnSpPr>
          <p:nvPr userDrawn="1"/>
        </p:nvCxnSpPr>
        <p:spPr>
          <a:xfrm>
            <a:off x="8027765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6">
            <a:extLst>
              <a:ext uri="{FF2B5EF4-FFF2-40B4-BE49-F238E27FC236}">
                <a16:creationId xmlns:a16="http://schemas.microsoft.com/office/drawing/2014/main" id="{0C5DB749-C07B-4557-8B31-C5C44DDA99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1535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1" name="Segnaposto testo 9">
            <a:extLst>
              <a:ext uri="{FF2B5EF4-FFF2-40B4-BE49-F238E27FC236}">
                <a16:creationId xmlns:a16="http://schemas.microsoft.com/office/drawing/2014/main" id="{642D4EEC-FAC4-4C46-BB9F-3BA54588E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1558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2" name="Segnaposto testo 6">
            <a:extLst>
              <a:ext uri="{FF2B5EF4-FFF2-40B4-BE49-F238E27FC236}">
                <a16:creationId xmlns:a16="http://schemas.microsoft.com/office/drawing/2014/main" id="{8310C023-87FF-43B4-9428-3E2652BDB8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6189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3" name="Segnaposto testo 9">
            <a:extLst>
              <a:ext uri="{FF2B5EF4-FFF2-40B4-BE49-F238E27FC236}">
                <a16:creationId xmlns:a16="http://schemas.microsoft.com/office/drawing/2014/main" id="{0FB8C8B8-D4F7-4669-8F3B-F456A7ECF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6212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630994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4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12AA-1E59-4325-A275-7DB71C29CFDB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AA8E8E9-CF16-408F-8D84-BC8F1DE0A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39511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66F22CF-5ACC-4388-97EC-12C4EE01108C}"/>
              </a:ext>
            </a:extLst>
          </p:cNvPr>
          <p:cNvCxnSpPr>
            <a:cxnSpLocks/>
          </p:cNvCxnSpPr>
          <p:nvPr userDrawn="1"/>
        </p:nvCxnSpPr>
        <p:spPr>
          <a:xfrm>
            <a:off x="3216275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EF945E3-FEE2-40A3-82CD-7811BFD88746}"/>
              </a:ext>
            </a:extLst>
          </p:cNvPr>
          <p:cNvCxnSpPr>
            <a:cxnSpLocks/>
          </p:cNvCxnSpPr>
          <p:nvPr userDrawn="1"/>
        </p:nvCxnSpPr>
        <p:spPr>
          <a:xfrm>
            <a:off x="8969803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4DA14660-E3DE-4786-8628-2BDB623B542F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14561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38062A0A-3D00-4F2E-A78C-520C7A8814B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14584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3" name="Segnaposto testo 6">
            <a:extLst>
              <a:ext uri="{FF2B5EF4-FFF2-40B4-BE49-F238E27FC236}">
                <a16:creationId xmlns:a16="http://schemas.microsoft.com/office/drawing/2014/main" id="{3FA3924C-C133-43D4-9617-6E7333D996FB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250229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4F293ED1-7D64-49B8-81A0-5F5FB11E3592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250252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5" name="Segnaposto testo 6">
            <a:extLst>
              <a:ext uri="{FF2B5EF4-FFF2-40B4-BE49-F238E27FC236}">
                <a16:creationId xmlns:a16="http://schemas.microsoft.com/office/drawing/2014/main" id="{34980872-E501-48A5-8B13-B7016BEEE02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9157816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7359F283-E0AA-4871-A428-A58C8F3F0A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157839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01D1BE9-9067-430D-A318-4BC1405F006A}"/>
              </a:ext>
            </a:extLst>
          </p:cNvPr>
          <p:cNvSpPr/>
          <p:nvPr userDrawn="1"/>
        </p:nvSpPr>
        <p:spPr>
          <a:xfrm>
            <a:off x="3223388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88114C5-1930-4807-8B76-4565A5FFB9B5}"/>
              </a:ext>
            </a:extLst>
          </p:cNvPr>
          <p:cNvSpPr/>
          <p:nvPr userDrawn="1"/>
        </p:nvSpPr>
        <p:spPr>
          <a:xfrm>
            <a:off x="6089680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2D6333A-9B81-4325-A926-22F5E403D75F}"/>
              </a:ext>
            </a:extLst>
          </p:cNvPr>
          <p:cNvSpPr/>
          <p:nvPr userDrawn="1"/>
        </p:nvSpPr>
        <p:spPr>
          <a:xfrm>
            <a:off x="8964764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40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325365"/>
            <a:ext cx="11522075" cy="4222679"/>
          </a:xfrm>
        </p:spPr>
        <p:txBody>
          <a:bodyPr anchor="ctr"/>
          <a:lstStyle>
            <a:lvl1pPr>
              <a:defRPr sz="4000" b="0"/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4C53-8377-48FC-BE86-D95163EC1529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-1366766" y="1325366"/>
            <a:ext cx="4222679" cy="4222679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1325366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5548045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71" y="1775639"/>
            <a:ext cx="10664455" cy="2317896"/>
          </a:xfrm>
          <a:ln>
            <a:noFill/>
          </a:ln>
        </p:spPr>
        <p:txBody>
          <a:bodyPr anchor="b"/>
          <a:lstStyle>
            <a:lvl1pPr algn="ctr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CA4DD-889D-4656-8CC7-0948554D4610}" type="datetime1">
              <a:rPr lang="it-IT" smtClean="0"/>
              <a:pPr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3233122" y="757946"/>
            <a:ext cx="5725755" cy="5725755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729943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648371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FA801A9-B23D-4656-8AFA-3E413EDFA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4536830"/>
            <a:ext cx="10664825" cy="60190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124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a / Titolo / Docente  |  00. 00. 0000">
            <a:extLst>
              <a:ext uri="{FF2B5EF4-FFF2-40B4-BE49-F238E27FC236}">
                <a16:creationId xmlns:a16="http://schemas.microsoft.com/office/drawing/2014/main" id="{99FF4CA3-BA67-0511-3FE3-11769597A30E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660309B-4011-4FF9-71E9-5BC51EF5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2853390"/>
            <a:ext cx="10986218" cy="2324100"/>
          </a:xfrm>
        </p:spPr>
        <p:txBody>
          <a:bodyPr lIns="0" tIns="360000" rIns="0" bIns="0" anchor="t"/>
          <a:lstStyle>
            <a:lvl1pPr>
              <a:defRPr lang="it-IT" dirty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" name="Cerchio">
            <a:extLst>
              <a:ext uri="{FF2B5EF4-FFF2-40B4-BE49-F238E27FC236}">
                <a16:creationId xmlns:a16="http://schemas.microsoft.com/office/drawing/2014/main" id="{5F9D2376-F92C-70CC-7E4A-0F195E3EA543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6" name="Cerchio">
            <a:extLst>
              <a:ext uri="{FF2B5EF4-FFF2-40B4-BE49-F238E27FC236}">
                <a16:creationId xmlns:a16="http://schemas.microsoft.com/office/drawing/2014/main" id="{A0BCD1D3-187F-0F81-48F7-30E4CB14B416}"/>
              </a:ext>
            </a:extLst>
          </p:cNvPr>
          <p:cNvSpPr/>
          <p:nvPr userDrawn="1"/>
        </p:nvSpPr>
        <p:spPr>
          <a:xfrm>
            <a:off x="7559558" y="2853390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>
                    <a:alpha val="2009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B7B3A0A-3A1B-42DE-B9AE-23655BAD374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11F552-5459-4905-94FE-760C8216645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D66269-DBF7-485E-8F18-092A9E8BABC4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lemento grafico 6">
            <a:extLst>
              <a:ext uri="{FF2B5EF4-FFF2-40B4-BE49-F238E27FC236}">
                <a16:creationId xmlns:a16="http://schemas.microsoft.com/office/drawing/2014/main" id="{37EF4435-7E63-2136-6357-C6B1C57DA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408" y="635992"/>
            <a:ext cx="5643000" cy="68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060A89-04C7-4431-31B0-4A9A3A00B0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53" y="529290"/>
            <a:ext cx="899359" cy="8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85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e 35">
            <a:extLst>
              <a:ext uri="{FF2B5EF4-FFF2-40B4-BE49-F238E27FC236}">
                <a16:creationId xmlns:a16="http://schemas.microsoft.com/office/drawing/2014/main" id="{51B3AA80-97EC-50CB-4FE0-29FF43A159AF}"/>
              </a:ext>
            </a:extLst>
          </p:cNvPr>
          <p:cNvSpPr/>
          <p:nvPr userDrawn="1"/>
        </p:nvSpPr>
        <p:spPr>
          <a:xfrm>
            <a:off x="2609" y="-5451948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F01AAD3-5366-6929-C4BA-2E51CD3F31D4}"/>
              </a:ext>
            </a:extLst>
          </p:cNvPr>
          <p:cNvSpPr/>
          <p:nvPr userDrawn="1"/>
        </p:nvSpPr>
        <p:spPr>
          <a:xfrm rot="19314398">
            <a:off x="2609" y="5451681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2889EA06-D03D-AD37-B610-762B18DC9D96}"/>
              </a:ext>
            </a:extLst>
          </p:cNvPr>
          <p:cNvSpPr/>
          <p:nvPr userDrawn="1"/>
        </p:nvSpPr>
        <p:spPr>
          <a:xfrm rot="10800000" flipH="1">
            <a:off x="10895557" y="1057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11" name="Linea">
            <a:extLst>
              <a:ext uri="{FF2B5EF4-FFF2-40B4-BE49-F238E27FC236}">
                <a16:creationId xmlns:a16="http://schemas.microsoft.com/office/drawing/2014/main" id="{1C01A8D5-245E-26D8-2ECA-82D4764647AF}"/>
              </a:ext>
            </a:extLst>
          </p:cNvPr>
          <p:cNvSpPr/>
          <p:nvPr userDrawn="1"/>
        </p:nvSpPr>
        <p:spPr>
          <a:xfrm rot="10800000">
            <a:off x="-3064" y="5436688"/>
            <a:ext cx="12198128" cy="1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24" name="Titolo 5">
            <a:extLst>
              <a:ext uri="{FF2B5EF4-FFF2-40B4-BE49-F238E27FC236}">
                <a16:creationId xmlns:a16="http://schemas.microsoft.com/office/drawing/2014/main" id="{7A3C36CA-9D5D-490C-3E31-571AF7EC5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2970949"/>
            <a:ext cx="10297220" cy="1979441"/>
          </a:xfrm>
          <a:prstGeom prst="rect">
            <a:avLst/>
          </a:prstGeom>
        </p:spPr>
        <p:txBody>
          <a:bodyPr lIns="0" tIns="360000" r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25" name="Tema / Titolo / Docente  |  00. 00. 0000">
            <a:extLst>
              <a:ext uri="{FF2B5EF4-FFF2-40B4-BE49-F238E27FC236}">
                <a16:creationId xmlns:a16="http://schemas.microsoft.com/office/drawing/2014/main" id="{A4A528BE-7AD2-13B5-15DC-484153FDCFB1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972834C-E7A4-4F0C-968E-82C61F072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1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">
            <a:extLst>
              <a:ext uri="{FF2B5EF4-FFF2-40B4-BE49-F238E27FC236}">
                <a16:creationId xmlns:a16="http://schemas.microsoft.com/office/drawing/2014/main" id="{5904BB58-3F14-9C88-2C51-FC53AD74ECDB}"/>
              </a:ext>
            </a:extLst>
          </p:cNvPr>
          <p:cNvSpPr/>
          <p:nvPr userDrawn="1"/>
        </p:nvSpPr>
        <p:spPr>
          <a:xfrm>
            <a:off x="-13900" y="5890078"/>
            <a:ext cx="12220596" cy="978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10986218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31" name="Cerchio">
            <a:extLst>
              <a:ext uri="{FF2B5EF4-FFF2-40B4-BE49-F238E27FC236}">
                <a16:creationId xmlns:a16="http://schemas.microsoft.com/office/drawing/2014/main" id="{A9903704-CFC7-476C-9852-F48766C69614}"/>
              </a:ext>
            </a:extLst>
          </p:cNvPr>
          <p:cNvSpPr/>
          <p:nvPr userDrawn="1"/>
        </p:nvSpPr>
        <p:spPr>
          <a:xfrm rot="10800000">
            <a:off x="7559558" y="-2130267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32" name="Cerchio">
            <a:extLst>
              <a:ext uri="{FF2B5EF4-FFF2-40B4-BE49-F238E27FC236}">
                <a16:creationId xmlns:a16="http://schemas.microsoft.com/office/drawing/2014/main" id="{A6756836-4360-4832-91E9-DC1FED362D89}"/>
              </a:ext>
            </a:extLst>
          </p:cNvPr>
          <p:cNvSpPr/>
          <p:nvPr userDrawn="1"/>
        </p:nvSpPr>
        <p:spPr>
          <a:xfrm>
            <a:off x="7559560" y="1879907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1D738D7-7E88-4675-A0EF-E3BAD613F5D5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F9039971-82D3-47A9-A22B-57F88091170C}"/>
              </a:ext>
            </a:extLst>
          </p:cNvPr>
          <p:cNvCxnSpPr>
            <a:cxnSpLocks/>
          </p:cNvCxnSpPr>
          <p:nvPr userDrawn="1"/>
        </p:nvCxnSpPr>
        <p:spPr>
          <a:xfrm>
            <a:off x="7559558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646E7D75-6D87-4823-9E66-BDAA6D07313A}"/>
              </a:ext>
            </a:extLst>
          </p:cNvPr>
          <p:cNvCxnSpPr>
            <a:cxnSpLocks/>
          </p:cNvCxnSpPr>
          <p:nvPr userDrawn="1"/>
        </p:nvCxnSpPr>
        <p:spPr>
          <a:xfrm>
            <a:off x="0" y="1879907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Raggruppa">
            <a:extLst>
              <a:ext uri="{FF2B5EF4-FFF2-40B4-BE49-F238E27FC236}">
                <a16:creationId xmlns:a16="http://schemas.microsoft.com/office/drawing/2014/main" id="{D9B365EE-D8D3-4D46-96F1-BBDF01D608AD}"/>
              </a:ext>
            </a:extLst>
          </p:cNvPr>
          <p:cNvGrpSpPr/>
          <p:nvPr userDrawn="1"/>
        </p:nvGrpSpPr>
        <p:grpSpPr>
          <a:xfrm>
            <a:off x="5959800" y="6112429"/>
            <a:ext cx="774301" cy="512711"/>
            <a:chOff x="55030" y="-1"/>
            <a:chExt cx="1548497" cy="1025419"/>
          </a:xfrm>
        </p:grpSpPr>
        <p:sp>
          <p:nvSpPr>
            <p:cNvPr id="29" name="Dicitura 01">
              <a:extLst>
                <a:ext uri="{FF2B5EF4-FFF2-40B4-BE49-F238E27FC236}">
                  <a16:creationId xmlns:a16="http://schemas.microsoft.com/office/drawing/2014/main" id="{837F02C0-6D02-4665-B6F5-11E9589BA989}"/>
                </a:ext>
              </a:extLst>
            </p:cNvPr>
            <p:cNvSpPr txBox="1"/>
            <p:nvPr/>
          </p:nvSpPr>
          <p:spPr>
            <a:xfrm>
              <a:off x="55030" y="102541"/>
              <a:ext cx="139131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01</a:t>
              </a:r>
            </a:p>
          </p:txBody>
        </p:sp>
        <p:sp>
          <p:nvSpPr>
            <p:cNvPr id="30" name="Linea">
              <a:extLst>
                <a:ext uri="{FF2B5EF4-FFF2-40B4-BE49-F238E27FC236}">
                  <a16:creationId xmlns:a16="http://schemas.microsoft.com/office/drawing/2014/main" id="{61161109-392D-4009-8437-A474FED506B9}"/>
                </a:ext>
              </a:extLst>
            </p:cNvPr>
            <p:cNvSpPr/>
            <p:nvPr/>
          </p:nvSpPr>
          <p:spPr>
            <a:xfrm flipV="1">
              <a:off x="1603526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51" name="Raggruppa">
            <a:extLst>
              <a:ext uri="{FF2B5EF4-FFF2-40B4-BE49-F238E27FC236}">
                <a16:creationId xmlns:a16="http://schemas.microsoft.com/office/drawing/2014/main" id="{E059984F-8AA2-4B50-85C2-7AC46B2CEF41}"/>
              </a:ext>
            </a:extLst>
          </p:cNvPr>
          <p:cNvGrpSpPr/>
          <p:nvPr userDrawn="1"/>
        </p:nvGrpSpPr>
        <p:grpSpPr>
          <a:xfrm>
            <a:off x="9572232" y="6112429"/>
            <a:ext cx="790072" cy="512711"/>
            <a:chOff x="70058" y="-1"/>
            <a:chExt cx="1580036" cy="1025419"/>
          </a:xfrm>
        </p:grpSpPr>
        <p:sp>
          <p:nvSpPr>
            <p:cNvPr id="56" name="Dicitura 02">
              <a:extLst>
                <a:ext uri="{FF2B5EF4-FFF2-40B4-BE49-F238E27FC236}">
                  <a16:creationId xmlns:a16="http://schemas.microsoft.com/office/drawing/2014/main" id="{5B28D4FC-5C66-4EDB-8BD0-5EA7DBAC029B}"/>
                </a:ext>
              </a:extLst>
            </p:cNvPr>
            <p:cNvSpPr txBox="1"/>
            <p:nvPr/>
          </p:nvSpPr>
          <p:spPr>
            <a:xfrm>
              <a:off x="70058" y="102541"/>
              <a:ext cx="1426577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02</a:t>
              </a:r>
            </a:p>
          </p:txBody>
        </p:sp>
        <p:sp>
          <p:nvSpPr>
            <p:cNvPr id="57" name="Linea">
              <a:extLst>
                <a:ext uri="{FF2B5EF4-FFF2-40B4-BE49-F238E27FC236}">
                  <a16:creationId xmlns:a16="http://schemas.microsoft.com/office/drawing/2014/main" id="{27941DAF-3BB8-4C4D-A2C8-AA79B7498AE0}"/>
                </a:ext>
              </a:extLst>
            </p:cNvPr>
            <p:cNvSpPr/>
            <p:nvPr/>
          </p:nvSpPr>
          <p:spPr>
            <a:xfrm flipV="1">
              <a:off x="1650093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58" name="Raggruppa">
            <a:extLst>
              <a:ext uri="{FF2B5EF4-FFF2-40B4-BE49-F238E27FC236}">
                <a16:creationId xmlns:a16="http://schemas.microsoft.com/office/drawing/2014/main" id="{ADBE5E3C-52A9-44F0-8249-1F4FC75AE2F1}"/>
              </a:ext>
            </a:extLst>
          </p:cNvPr>
          <p:cNvGrpSpPr/>
          <p:nvPr userDrawn="1"/>
        </p:nvGrpSpPr>
        <p:grpSpPr>
          <a:xfrm>
            <a:off x="10609988" y="6152538"/>
            <a:ext cx="979517" cy="453158"/>
            <a:chOff x="60711" y="0"/>
            <a:chExt cx="1958904" cy="906313"/>
          </a:xfrm>
        </p:grpSpPr>
        <p:sp>
          <p:nvSpPr>
            <p:cNvPr id="59" name="Logo">
              <a:extLst>
                <a:ext uri="{FF2B5EF4-FFF2-40B4-BE49-F238E27FC236}">
                  <a16:creationId xmlns:a16="http://schemas.microsoft.com/office/drawing/2014/main" id="{F21F4D0C-6AA3-4BAE-BE30-CD549FAD493B}"/>
                </a:ext>
              </a:extLst>
            </p:cNvPr>
            <p:cNvSpPr txBox="1"/>
            <p:nvPr/>
          </p:nvSpPr>
          <p:spPr>
            <a:xfrm>
              <a:off x="996967" y="135122"/>
              <a:ext cx="1022648" cy="636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D5D5D5"/>
                  </a:solidFill>
                </a:defRPr>
              </a:lvl1pPr>
            </a:lstStyle>
            <a:p>
              <a:r>
                <a:rPr sz="1400" dirty="0">
                  <a:latin typeface="Manrope" pitchFamily="2" charset="0"/>
                </a:rPr>
                <a:t>Logo</a:t>
              </a:r>
            </a:p>
          </p:txBody>
        </p:sp>
        <p:sp>
          <p:nvSpPr>
            <p:cNvPr id="60" name="Poligono">
              <a:extLst>
                <a:ext uri="{FF2B5EF4-FFF2-40B4-BE49-F238E27FC236}">
                  <a16:creationId xmlns:a16="http://schemas.microsoft.com/office/drawing/2014/main" id="{1F8BCAF1-D815-4CB5-AAF9-C245FF978F6B}"/>
                </a:ext>
              </a:extLst>
            </p:cNvPr>
            <p:cNvSpPr/>
            <p:nvPr/>
          </p:nvSpPr>
          <p:spPr>
            <a:xfrm>
              <a:off x="60711" y="0"/>
              <a:ext cx="784891" cy="90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6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Raggruppa">
            <a:extLst>
              <a:ext uri="{FF2B5EF4-FFF2-40B4-BE49-F238E27FC236}">
                <a16:creationId xmlns:a16="http://schemas.microsoft.com/office/drawing/2014/main" id="{5E31D0A8-41FA-4B28-A296-A3FEBEF2E74A}"/>
              </a:ext>
            </a:extLst>
          </p:cNvPr>
          <p:cNvGrpSpPr/>
          <p:nvPr userDrawn="1"/>
        </p:nvGrpSpPr>
        <p:grpSpPr>
          <a:xfrm>
            <a:off x="6983179" y="6125021"/>
            <a:ext cx="2345580" cy="508191"/>
            <a:chOff x="-1" y="0"/>
            <a:chExt cx="4690853" cy="1016381"/>
          </a:xfrm>
        </p:grpSpPr>
        <p:grpSp>
          <p:nvGrpSpPr>
            <p:cNvPr id="62" name="Raggruppa">
              <a:extLst>
                <a:ext uri="{FF2B5EF4-FFF2-40B4-BE49-F238E27FC236}">
                  <a16:creationId xmlns:a16="http://schemas.microsoft.com/office/drawing/2014/main" id="{E46202F1-057B-4188-9228-134C82BE6C2B}"/>
                </a:ext>
              </a:extLst>
            </p:cNvPr>
            <p:cNvGrpSpPr/>
            <p:nvPr/>
          </p:nvGrpSpPr>
          <p:grpSpPr>
            <a:xfrm>
              <a:off x="-1" y="0"/>
              <a:ext cx="2032314" cy="1016381"/>
              <a:chOff x="0" y="0"/>
              <a:chExt cx="2032313" cy="1016380"/>
            </a:xfrm>
          </p:grpSpPr>
          <p:sp>
            <p:nvSpPr>
              <p:cNvPr id="66" name="Logo">
                <a:extLst>
                  <a:ext uri="{FF2B5EF4-FFF2-40B4-BE49-F238E27FC236}">
                    <a16:creationId xmlns:a16="http://schemas.microsoft.com/office/drawing/2014/main" id="{AD1039EF-92B1-4483-A6B6-0A1BAF54E17E}"/>
                  </a:ext>
                </a:extLst>
              </p:cNvPr>
              <p:cNvSpPr txBox="1"/>
              <p:nvPr/>
            </p:nvSpPr>
            <p:spPr>
              <a:xfrm>
                <a:off x="1009665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67" name="Triangolo">
                <a:extLst>
                  <a:ext uri="{FF2B5EF4-FFF2-40B4-BE49-F238E27FC236}">
                    <a16:creationId xmlns:a16="http://schemas.microsoft.com/office/drawing/2014/main" id="{FD1A3516-87E6-4EB0-A54B-20DCF5006917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Raggruppa">
              <a:extLst>
                <a:ext uri="{FF2B5EF4-FFF2-40B4-BE49-F238E27FC236}">
                  <a16:creationId xmlns:a16="http://schemas.microsoft.com/office/drawing/2014/main" id="{9149A719-2F2F-4C53-A26D-8127802D68AB}"/>
                </a:ext>
              </a:extLst>
            </p:cNvPr>
            <p:cNvGrpSpPr/>
            <p:nvPr/>
          </p:nvGrpSpPr>
          <p:grpSpPr>
            <a:xfrm>
              <a:off x="2519023" y="0"/>
              <a:ext cx="2171829" cy="1016381"/>
              <a:chOff x="0" y="0"/>
              <a:chExt cx="2171826" cy="1016380"/>
            </a:xfrm>
          </p:grpSpPr>
          <p:sp>
            <p:nvSpPr>
              <p:cNvPr id="64" name="Logo">
                <a:extLst>
                  <a:ext uri="{FF2B5EF4-FFF2-40B4-BE49-F238E27FC236}">
                    <a16:creationId xmlns:a16="http://schemas.microsoft.com/office/drawing/2014/main" id="{80B01960-9939-4130-9089-2A4BD8AF3296}"/>
                  </a:ext>
                </a:extLst>
              </p:cNvPr>
              <p:cNvSpPr txBox="1"/>
              <p:nvPr/>
            </p:nvSpPr>
            <p:spPr>
              <a:xfrm>
                <a:off x="1149178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65" name="Rettangolo arrotondato">
                <a:extLst>
                  <a:ext uri="{FF2B5EF4-FFF2-40B4-BE49-F238E27FC236}">
                    <a16:creationId xmlns:a16="http://schemas.microsoft.com/office/drawing/2014/main" id="{F1B3B5FC-25DF-42DE-8799-CCFD2C3FAD89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prstGeom prst="roundRect">
                <a:avLst>
                  <a:gd name="adj" fmla="val 9826"/>
                </a:avLst>
              </a:pr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D5D5D5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8" name="Elemento grafico 67">
            <a:extLst>
              <a:ext uri="{FF2B5EF4-FFF2-40B4-BE49-F238E27FC236}">
                <a16:creationId xmlns:a16="http://schemas.microsoft.com/office/drawing/2014/main" id="{5F529302-1B89-44BE-95C8-85347C314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26" y="6134792"/>
            <a:ext cx="445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>
            <a:extLst>
              <a:ext uri="{FF2B5EF4-FFF2-40B4-BE49-F238E27FC236}">
                <a16:creationId xmlns:a16="http://schemas.microsoft.com/office/drawing/2014/main" id="{3660D8AF-E5B8-4BEC-B9C7-E7F4AA7B4124}"/>
              </a:ext>
            </a:extLst>
          </p:cNvPr>
          <p:cNvSpPr/>
          <p:nvPr userDrawn="1"/>
        </p:nvSpPr>
        <p:spPr>
          <a:xfrm>
            <a:off x="2609" y="1424519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9" name="Linea">
            <a:extLst>
              <a:ext uri="{FF2B5EF4-FFF2-40B4-BE49-F238E27FC236}">
                <a16:creationId xmlns:a16="http://schemas.microsoft.com/office/drawing/2014/main" id="{6958CE40-0469-4F4F-B2A3-16FC46F1EE78}"/>
              </a:ext>
            </a:extLst>
          </p:cNvPr>
          <p:cNvSpPr/>
          <p:nvPr userDrawn="1"/>
        </p:nvSpPr>
        <p:spPr>
          <a:xfrm>
            <a:off x="0" y="1416971"/>
            <a:ext cx="12192795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30" name="Linea">
            <a:extLst>
              <a:ext uri="{FF2B5EF4-FFF2-40B4-BE49-F238E27FC236}">
                <a16:creationId xmlns:a16="http://schemas.microsoft.com/office/drawing/2014/main" id="{6D745DF5-35F2-4521-823F-7D14073A97E9}"/>
              </a:ext>
            </a:extLst>
          </p:cNvPr>
          <p:cNvSpPr/>
          <p:nvPr userDrawn="1"/>
        </p:nvSpPr>
        <p:spPr>
          <a:xfrm rot="10800000" flipH="1">
            <a:off x="10895557" y="-1590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485EA396-F5B1-4D22-BDB2-B638B93E29B1}"/>
              </a:ext>
            </a:extLst>
          </p:cNvPr>
          <p:cNvSpPr/>
          <p:nvPr userDrawn="1"/>
        </p:nvSpPr>
        <p:spPr>
          <a:xfrm>
            <a:off x="2609" y="-9484154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34" name="t">
            <a:extLst>
              <a:ext uri="{FF2B5EF4-FFF2-40B4-BE49-F238E27FC236}">
                <a16:creationId xmlns:a16="http://schemas.microsoft.com/office/drawing/2014/main" id="{5904BB58-3F14-9C88-2C51-FC53AD74ECDB}"/>
              </a:ext>
            </a:extLst>
          </p:cNvPr>
          <p:cNvSpPr/>
          <p:nvPr userDrawn="1"/>
        </p:nvSpPr>
        <p:spPr>
          <a:xfrm>
            <a:off x="-13900" y="5890078"/>
            <a:ext cx="12220596" cy="978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35" name="Raggruppa">
            <a:extLst>
              <a:ext uri="{FF2B5EF4-FFF2-40B4-BE49-F238E27FC236}">
                <a16:creationId xmlns:a16="http://schemas.microsoft.com/office/drawing/2014/main" id="{10E0AFDC-3F66-1CFB-E987-27D87A91FC3E}"/>
              </a:ext>
            </a:extLst>
          </p:cNvPr>
          <p:cNvGrpSpPr/>
          <p:nvPr userDrawn="1"/>
        </p:nvGrpSpPr>
        <p:grpSpPr>
          <a:xfrm>
            <a:off x="5959800" y="6112429"/>
            <a:ext cx="774301" cy="512711"/>
            <a:chOff x="55030" y="-1"/>
            <a:chExt cx="1548497" cy="1025419"/>
          </a:xfrm>
        </p:grpSpPr>
        <p:sp>
          <p:nvSpPr>
            <p:cNvPr id="36" name="Dicitura 01">
              <a:extLst>
                <a:ext uri="{FF2B5EF4-FFF2-40B4-BE49-F238E27FC236}">
                  <a16:creationId xmlns:a16="http://schemas.microsoft.com/office/drawing/2014/main" id="{10073F5C-DD0F-6D06-4F37-6385373A1AB7}"/>
                </a:ext>
              </a:extLst>
            </p:cNvPr>
            <p:cNvSpPr txBox="1"/>
            <p:nvPr/>
          </p:nvSpPr>
          <p:spPr>
            <a:xfrm>
              <a:off x="55030" y="102541"/>
              <a:ext cx="139131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01</a:t>
              </a:r>
            </a:p>
          </p:txBody>
        </p:sp>
        <p:sp>
          <p:nvSpPr>
            <p:cNvPr id="37" name="Linea">
              <a:extLst>
                <a:ext uri="{FF2B5EF4-FFF2-40B4-BE49-F238E27FC236}">
                  <a16:creationId xmlns:a16="http://schemas.microsoft.com/office/drawing/2014/main" id="{A2D93BEA-CDAB-B761-4314-7A4D96C6DDEB}"/>
                </a:ext>
              </a:extLst>
            </p:cNvPr>
            <p:cNvSpPr/>
            <p:nvPr/>
          </p:nvSpPr>
          <p:spPr>
            <a:xfrm flipV="1">
              <a:off x="1603526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38" name="Raggruppa">
            <a:extLst>
              <a:ext uri="{FF2B5EF4-FFF2-40B4-BE49-F238E27FC236}">
                <a16:creationId xmlns:a16="http://schemas.microsoft.com/office/drawing/2014/main" id="{56DCEED6-6F0E-CCBB-2279-C15A32771039}"/>
              </a:ext>
            </a:extLst>
          </p:cNvPr>
          <p:cNvGrpSpPr/>
          <p:nvPr userDrawn="1"/>
        </p:nvGrpSpPr>
        <p:grpSpPr>
          <a:xfrm>
            <a:off x="9572232" y="6112429"/>
            <a:ext cx="790072" cy="512711"/>
            <a:chOff x="70058" y="-1"/>
            <a:chExt cx="1580036" cy="1025419"/>
          </a:xfrm>
        </p:grpSpPr>
        <p:sp>
          <p:nvSpPr>
            <p:cNvPr id="39" name="Dicitura 02">
              <a:extLst>
                <a:ext uri="{FF2B5EF4-FFF2-40B4-BE49-F238E27FC236}">
                  <a16:creationId xmlns:a16="http://schemas.microsoft.com/office/drawing/2014/main" id="{65F304E2-7E9C-B774-6D16-605FDABF18A3}"/>
                </a:ext>
              </a:extLst>
            </p:cNvPr>
            <p:cNvSpPr txBox="1"/>
            <p:nvPr/>
          </p:nvSpPr>
          <p:spPr>
            <a:xfrm>
              <a:off x="70058" y="102541"/>
              <a:ext cx="1426577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02</a:t>
              </a:r>
            </a:p>
          </p:txBody>
        </p:sp>
        <p:sp>
          <p:nvSpPr>
            <p:cNvPr id="40" name="Linea">
              <a:extLst>
                <a:ext uri="{FF2B5EF4-FFF2-40B4-BE49-F238E27FC236}">
                  <a16:creationId xmlns:a16="http://schemas.microsoft.com/office/drawing/2014/main" id="{0D3513D8-03DF-07FB-C95C-75AB43EA944A}"/>
                </a:ext>
              </a:extLst>
            </p:cNvPr>
            <p:cNvSpPr/>
            <p:nvPr/>
          </p:nvSpPr>
          <p:spPr>
            <a:xfrm flipV="1">
              <a:off x="1650093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38" dirty="0">
                <a:latin typeface="Manrope" pitchFamily="2" charset="0"/>
              </a:endParaRPr>
            </a:p>
          </p:txBody>
        </p:sp>
      </p:grpSp>
      <p:grpSp>
        <p:nvGrpSpPr>
          <p:cNvPr id="41" name="Raggruppa">
            <a:extLst>
              <a:ext uri="{FF2B5EF4-FFF2-40B4-BE49-F238E27FC236}">
                <a16:creationId xmlns:a16="http://schemas.microsoft.com/office/drawing/2014/main" id="{EE4E4B32-B5F8-3F30-EE38-C91ECC226870}"/>
              </a:ext>
            </a:extLst>
          </p:cNvPr>
          <p:cNvGrpSpPr/>
          <p:nvPr userDrawn="1"/>
        </p:nvGrpSpPr>
        <p:grpSpPr>
          <a:xfrm>
            <a:off x="10609988" y="6152538"/>
            <a:ext cx="979517" cy="453158"/>
            <a:chOff x="60711" y="0"/>
            <a:chExt cx="1958904" cy="906313"/>
          </a:xfrm>
        </p:grpSpPr>
        <p:sp>
          <p:nvSpPr>
            <p:cNvPr id="42" name="Logo">
              <a:extLst>
                <a:ext uri="{FF2B5EF4-FFF2-40B4-BE49-F238E27FC236}">
                  <a16:creationId xmlns:a16="http://schemas.microsoft.com/office/drawing/2014/main" id="{01F912F9-4CA7-0309-4362-4AE504D449B0}"/>
                </a:ext>
              </a:extLst>
            </p:cNvPr>
            <p:cNvSpPr txBox="1"/>
            <p:nvPr/>
          </p:nvSpPr>
          <p:spPr>
            <a:xfrm>
              <a:off x="996967" y="135122"/>
              <a:ext cx="1022648" cy="636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D5D5D5"/>
                  </a:solidFill>
                </a:defRPr>
              </a:lvl1pPr>
            </a:lstStyle>
            <a:p>
              <a:r>
                <a:rPr sz="1400" dirty="0">
                  <a:latin typeface="Manrope" pitchFamily="2" charset="0"/>
                </a:rPr>
                <a:t>Logo</a:t>
              </a:r>
            </a:p>
          </p:txBody>
        </p:sp>
        <p:sp>
          <p:nvSpPr>
            <p:cNvPr id="43" name="Poligono">
              <a:extLst>
                <a:ext uri="{FF2B5EF4-FFF2-40B4-BE49-F238E27FC236}">
                  <a16:creationId xmlns:a16="http://schemas.microsoft.com/office/drawing/2014/main" id="{1A2CDB77-2460-9096-7611-C3E31F3AB038}"/>
                </a:ext>
              </a:extLst>
            </p:cNvPr>
            <p:cNvSpPr/>
            <p:nvPr/>
          </p:nvSpPr>
          <p:spPr>
            <a:xfrm>
              <a:off x="60711" y="0"/>
              <a:ext cx="784891" cy="90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6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Raggruppa">
            <a:extLst>
              <a:ext uri="{FF2B5EF4-FFF2-40B4-BE49-F238E27FC236}">
                <a16:creationId xmlns:a16="http://schemas.microsoft.com/office/drawing/2014/main" id="{E9DC9E88-ED5E-A322-CEF0-BA8C7730DD17}"/>
              </a:ext>
            </a:extLst>
          </p:cNvPr>
          <p:cNvGrpSpPr/>
          <p:nvPr userDrawn="1"/>
        </p:nvGrpSpPr>
        <p:grpSpPr>
          <a:xfrm>
            <a:off x="6983179" y="6125021"/>
            <a:ext cx="2345580" cy="508191"/>
            <a:chOff x="-1" y="0"/>
            <a:chExt cx="4690853" cy="1016381"/>
          </a:xfrm>
        </p:grpSpPr>
        <p:grpSp>
          <p:nvGrpSpPr>
            <p:cNvPr id="45" name="Raggruppa">
              <a:extLst>
                <a:ext uri="{FF2B5EF4-FFF2-40B4-BE49-F238E27FC236}">
                  <a16:creationId xmlns:a16="http://schemas.microsoft.com/office/drawing/2014/main" id="{0AAB06EA-BD72-204E-2331-5ADA684865D6}"/>
                </a:ext>
              </a:extLst>
            </p:cNvPr>
            <p:cNvGrpSpPr/>
            <p:nvPr/>
          </p:nvGrpSpPr>
          <p:grpSpPr>
            <a:xfrm>
              <a:off x="-1" y="0"/>
              <a:ext cx="2032314" cy="1016381"/>
              <a:chOff x="0" y="0"/>
              <a:chExt cx="2032313" cy="1016380"/>
            </a:xfrm>
          </p:grpSpPr>
          <p:sp>
            <p:nvSpPr>
              <p:cNvPr id="49" name="Logo">
                <a:extLst>
                  <a:ext uri="{FF2B5EF4-FFF2-40B4-BE49-F238E27FC236}">
                    <a16:creationId xmlns:a16="http://schemas.microsoft.com/office/drawing/2014/main" id="{E2A46CB7-6126-FAF4-587A-DD55008E4667}"/>
                  </a:ext>
                </a:extLst>
              </p:cNvPr>
              <p:cNvSpPr txBox="1"/>
              <p:nvPr/>
            </p:nvSpPr>
            <p:spPr>
              <a:xfrm>
                <a:off x="1009665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50" name="Triangolo">
                <a:extLst>
                  <a:ext uri="{FF2B5EF4-FFF2-40B4-BE49-F238E27FC236}">
                    <a16:creationId xmlns:a16="http://schemas.microsoft.com/office/drawing/2014/main" id="{49414913-DF6E-3124-0037-4413F4E9DBA5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Raggruppa">
              <a:extLst>
                <a:ext uri="{FF2B5EF4-FFF2-40B4-BE49-F238E27FC236}">
                  <a16:creationId xmlns:a16="http://schemas.microsoft.com/office/drawing/2014/main" id="{2E1D7F5F-ABE7-5DE5-9E9B-5271458A6691}"/>
                </a:ext>
              </a:extLst>
            </p:cNvPr>
            <p:cNvGrpSpPr/>
            <p:nvPr/>
          </p:nvGrpSpPr>
          <p:grpSpPr>
            <a:xfrm>
              <a:off x="2519023" y="0"/>
              <a:ext cx="2171829" cy="1016381"/>
              <a:chOff x="0" y="0"/>
              <a:chExt cx="2171826" cy="1016380"/>
            </a:xfrm>
          </p:grpSpPr>
          <p:sp>
            <p:nvSpPr>
              <p:cNvPr id="47" name="Logo">
                <a:extLst>
                  <a:ext uri="{FF2B5EF4-FFF2-40B4-BE49-F238E27FC236}">
                    <a16:creationId xmlns:a16="http://schemas.microsoft.com/office/drawing/2014/main" id="{FB792114-1E03-A8B8-F9F6-0BD1E522B30C}"/>
                  </a:ext>
                </a:extLst>
              </p:cNvPr>
              <p:cNvSpPr txBox="1"/>
              <p:nvPr/>
            </p:nvSpPr>
            <p:spPr>
              <a:xfrm>
                <a:off x="1149178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48" name="Rettangolo arrotondato">
                <a:extLst>
                  <a:ext uri="{FF2B5EF4-FFF2-40B4-BE49-F238E27FC236}">
                    <a16:creationId xmlns:a16="http://schemas.microsoft.com/office/drawing/2014/main" id="{51D7D47B-E4A9-117B-C867-618C7B14273D}"/>
                  </a:ext>
                </a:extLst>
              </p:cNvPr>
              <p:cNvSpPr/>
              <p:nvPr/>
            </p:nvSpPr>
            <p:spPr>
              <a:xfrm>
                <a:off x="0" y="0"/>
                <a:ext cx="1016380" cy="1016380"/>
              </a:xfrm>
              <a:prstGeom prst="roundRect">
                <a:avLst>
                  <a:gd name="adj" fmla="val 9826"/>
                </a:avLst>
              </a:pr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6">
                  <a:defRPr sz="3200">
                    <a:solidFill>
                      <a:srgbClr val="D5D5D5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itolo 5">
            <a:extLst>
              <a:ext uri="{FF2B5EF4-FFF2-40B4-BE49-F238E27FC236}">
                <a16:creationId xmlns:a16="http://schemas.microsoft.com/office/drawing/2014/main" id="{FAD942FF-4AE3-BA4F-0D20-F8F6CDA75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10986218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3" name="Tema / Titolo / Docente  |  00. 00. 0000">
            <a:extLst>
              <a:ext uri="{FF2B5EF4-FFF2-40B4-BE49-F238E27FC236}">
                <a16:creationId xmlns:a16="http://schemas.microsoft.com/office/drawing/2014/main" id="{21E39AD4-D17D-DA18-8557-753A1598EDBB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BF984443-6927-4B56-968E-E51C1A65A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26" y="6134792"/>
            <a:ext cx="445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3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a">
            <a:extLst>
              <a:ext uri="{FF2B5EF4-FFF2-40B4-BE49-F238E27FC236}">
                <a16:creationId xmlns:a16="http://schemas.microsoft.com/office/drawing/2014/main" id="{06A5565B-3792-761F-D5E8-89E83049F337}"/>
              </a:ext>
            </a:extLst>
          </p:cNvPr>
          <p:cNvSpPr/>
          <p:nvPr userDrawn="1"/>
        </p:nvSpPr>
        <p:spPr>
          <a:xfrm>
            <a:off x="0" y="3429000"/>
            <a:ext cx="12192795" cy="0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2" name="Linea">
            <a:extLst>
              <a:ext uri="{FF2B5EF4-FFF2-40B4-BE49-F238E27FC236}">
                <a16:creationId xmlns:a16="http://schemas.microsoft.com/office/drawing/2014/main" id="{39CEE595-3918-20DF-0A93-E1BE36E4BCF4}"/>
              </a:ext>
            </a:extLst>
          </p:cNvPr>
          <p:cNvSpPr/>
          <p:nvPr userDrawn="1"/>
        </p:nvSpPr>
        <p:spPr>
          <a:xfrm flipV="1">
            <a:off x="7572657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3" name="Linea">
            <a:extLst>
              <a:ext uri="{FF2B5EF4-FFF2-40B4-BE49-F238E27FC236}">
                <a16:creationId xmlns:a16="http://schemas.microsoft.com/office/drawing/2014/main" id="{1FF15F9B-EC12-8E00-194B-C92BF9532474}"/>
              </a:ext>
            </a:extLst>
          </p:cNvPr>
          <p:cNvSpPr/>
          <p:nvPr userDrawn="1"/>
        </p:nvSpPr>
        <p:spPr>
          <a:xfrm flipV="1">
            <a:off x="11583089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4" name="Tema / Titolo / Docente  |  00. 00. 0000">
            <a:extLst>
              <a:ext uri="{FF2B5EF4-FFF2-40B4-BE49-F238E27FC236}">
                <a16:creationId xmlns:a16="http://schemas.microsoft.com/office/drawing/2014/main" id="{1DCB0E58-CB34-9BB0-27A9-F358FEB81E9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7" name="Titolo 5">
            <a:extLst>
              <a:ext uri="{FF2B5EF4-FFF2-40B4-BE49-F238E27FC236}">
                <a16:creationId xmlns:a16="http://schemas.microsoft.com/office/drawing/2014/main" id="{4DAF60AC-FCFA-4F79-8AA6-85AC61BFA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287" y="3429000"/>
            <a:ext cx="6953096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21" name="Cerchio">
            <a:extLst>
              <a:ext uri="{FF2B5EF4-FFF2-40B4-BE49-F238E27FC236}">
                <a16:creationId xmlns:a16="http://schemas.microsoft.com/office/drawing/2014/main" id="{6E7576C8-25DA-044B-E1DD-8104EE1A54CF}"/>
              </a:ext>
            </a:extLst>
          </p:cNvPr>
          <p:cNvSpPr/>
          <p:nvPr userDrawn="1"/>
        </p:nvSpPr>
        <p:spPr>
          <a:xfrm rot="5400000">
            <a:off x="7572787" y="-581302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22" name="Cerchio">
            <a:extLst>
              <a:ext uri="{FF2B5EF4-FFF2-40B4-BE49-F238E27FC236}">
                <a16:creationId xmlns:a16="http://schemas.microsoft.com/office/drawing/2014/main" id="{30211EF7-C505-8055-D080-3F3D88BB6BE8}"/>
              </a:ext>
            </a:extLst>
          </p:cNvPr>
          <p:cNvSpPr/>
          <p:nvPr userDrawn="1"/>
        </p:nvSpPr>
        <p:spPr>
          <a:xfrm rot="16200000">
            <a:off x="7572787" y="3428871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5BD20779-76EC-4AAB-9D95-3E452C0D2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35E14663-8764-4DCE-B9CB-7C9A4CEA9BB5}"/>
              </a:ext>
            </a:extLst>
          </p:cNvPr>
          <p:cNvSpPr/>
          <p:nvPr userDrawn="1"/>
        </p:nvSpPr>
        <p:spPr>
          <a:xfrm rot="6083929">
            <a:off x="1311375" y="1414011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ABBF-07DF-42F8-A6A4-551AAE76E113}" type="datetime1">
              <a:rPr lang="it-IT" smtClean="0"/>
              <a:pPr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5931" y="3961597"/>
            <a:ext cx="3091107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51853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tudente-6.jpg">
            <a:extLst>
              <a:ext uri="{FF2B5EF4-FFF2-40B4-BE49-F238E27FC236}">
                <a16:creationId xmlns:a16="http://schemas.microsoft.com/office/drawing/2014/main" id="{DA0DDB76-F351-4164-94AE-C6D2D1E45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r="20219" b="21157"/>
          <a:stretch/>
        </p:blipFill>
        <p:spPr>
          <a:xfrm flipH="1">
            <a:off x="1" y="-15446"/>
            <a:ext cx="12202569" cy="6873447"/>
          </a:xfrm>
          <a:prstGeom prst="rect">
            <a:avLst/>
          </a:prstGeom>
        </p:spPr>
      </p:pic>
      <p:sp>
        <p:nvSpPr>
          <p:cNvPr id="12" name="Rettangolo">
            <a:extLst>
              <a:ext uri="{FF2B5EF4-FFF2-40B4-BE49-F238E27FC236}">
                <a16:creationId xmlns:a16="http://schemas.microsoft.com/office/drawing/2014/main" id="{A66CE9DD-F14C-4A96-8D86-1FA07F6449E0}"/>
              </a:ext>
            </a:extLst>
          </p:cNvPr>
          <p:cNvSpPr/>
          <p:nvPr userDrawn="1"/>
        </p:nvSpPr>
        <p:spPr>
          <a:xfrm>
            <a:off x="-20346" y="19466"/>
            <a:ext cx="122123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2000">
                <a:schemeClr val="accent1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15448"/>
            <a:ext cx="0" cy="687600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18900000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85000">
                <a:srgbClr val="FFFFFF">
                  <a:alpha val="0"/>
                </a:srgbClr>
              </a:gs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lang="it-IT"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E3DA4B5-5B70-48B3-9087-BB4360AAD7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7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e-6.jpg">
            <a:extLst>
              <a:ext uri="{FF2B5EF4-FFF2-40B4-BE49-F238E27FC236}">
                <a16:creationId xmlns:a16="http://schemas.microsoft.com/office/drawing/2014/main" id="{9A8088A1-BE02-A45C-F2B7-D9182C7D2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2094" r="38926" b="50000"/>
          <a:stretch/>
        </p:blipFill>
        <p:spPr>
          <a:xfrm>
            <a:off x="1" y="-15446"/>
            <a:ext cx="12202569" cy="6873447"/>
          </a:xfrm>
          <a:prstGeom prst="rect">
            <a:avLst/>
          </a:prstGeom>
        </p:spPr>
      </p:pic>
      <p:sp>
        <p:nvSpPr>
          <p:cNvPr id="13" name="Rettangolo">
            <a:extLst>
              <a:ext uri="{FF2B5EF4-FFF2-40B4-BE49-F238E27FC236}">
                <a16:creationId xmlns:a16="http://schemas.microsoft.com/office/drawing/2014/main" id="{C0958222-67A2-407E-B29D-7EAE366C03C4}"/>
              </a:ext>
            </a:extLst>
          </p:cNvPr>
          <p:cNvSpPr/>
          <p:nvPr userDrawn="1"/>
        </p:nvSpPr>
        <p:spPr>
          <a:xfrm>
            <a:off x="0" y="0"/>
            <a:ext cx="122123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36000">
                <a:schemeClr val="accent1">
                  <a:alpha val="40000"/>
                </a:schemeClr>
              </a:gs>
              <a:gs pos="72000">
                <a:schemeClr val="accent1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a">
            <a:extLst>
              <a:ext uri="{FF2B5EF4-FFF2-40B4-BE49-F238E27FC236}">
                <a16:creationId xmlns:a16="http://schemas.microsoft.com/office/drawing/2014/main" id="{B39406AE-79B6-49A1-923B-123760D8505F}"/>
              </a:ext>
            </a:extLst>
          </p:cNvPr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7" name="Linea">
            <a:extLst>
              <a:ext uri="{FF2B5EF4-FFF2-40B4-BE49-F238E27FC236}">
                <a16:creationId xmlns:a16="http://schemas.microsoft.com/office/drawing/2014/main" id="{DCC9F3C9-7921-43F1-BB63-5744C63E565E}"/>
              </a:ext>
            </a:extLst>
          </p:cNvPr>
          <p:cNvSpPr/>
          <p:nvPr userDrawn="1"/>
        </p:nvSpPr>
        <p:spPr>
          <a:xfrm flipV="1">
            <a:off x="10715224" y="-34429"/>
            <a:ext cx="0" cy="702000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38" dirty="0">
              <a:latin typeface="Manrope" pitchFamily="2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CCADD42-EE9E-4858-B6FB-01BA6E38FAD3}"/>
              </a:ext>
            </a:extLst>
          </p:cNvPr>
          <p:cNvSpPr/>
          <p:nvPr userDrawn="1"/>
        </p:nvSpPr>
        <p:spPr>
          <a:xfrm rot="20927104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9000">
                <a:schemeClr val="bg1">
                  <a:alpha val="40000"/>
                </a:schemeClr>
              </a:gs>
              <a:gs pos="8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5" name="Tema / Titolo / Docente  |  00. 00. 0000">
            <a:extLst>
              <a:ext uri="{FF2B5EF4-FFF2-40B4-BE49-F238E27FC236}">
                <a16:creationId xmlns:a16="http://schemas.microsoft.com/office/drawing/2014/main" id="{43EB2AAE-2F64-43C5-B8E8-F199350D739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>
            <a:extLst>
              <a:ext uri="{FF2B5EF4-FFF2-40B4-BE49-F238E27FC236}">
                <a16:creationId xmlns:a16="http://schemas.microsoft.com/office/drawing/2014/main" id="{E8F7923B-B8EC-4C6A-A6CA-70D16747D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>
            <a:extLst>
              <a:ext uri="{FF2B5EF4-FFF2-40B4-BE49-F238E27FC236}">
                <a16:creationId xmlns:a16="http://schemas.microsoft.com/office/drawing/2014/main" id="{7B2691BB-C18A-4BDF-B8C5-3FE966964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10D1BFB0-2B43-4DD0-BC1F-52D76B64F0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2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36158372-C12E-48BA-B16E-CD0317C8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75" y="5392132"/>
            <a:ext cx="3866418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Via</a:t>
            </a:r>
          </a:p>
          <a:p>
            <a:pPr lvl="0"/>
            <a:r>
              <a:rPr lang="it-IT" dirty="0"/>
              <a:t>T</a:t>
            </a:r>
          </a:p>
          <a:p>
            <a:pPr lvl="0"/>
            <a:r>
              <a:rPr lang="it-IT" dirty="0"/>
              <a:t>@ </a:t>
            </a:r>
          </a:p>
          <a:p>
            <a:pPr lvl="0"/>
            <a:r>
              <a:rPr lang="it-IT" dirty="0" err="1"/>
              <a:t>wwww</a:t>
            </a:r>
            <a:r>
              <a:rPr lang="it-IT" dirty="0"/>
              <a:t>.</a:t>
            </a:r>
          </a:p>
        </p:txBody>
      </p:sp>
      <p:sp>
        <p:nvSpPr>
          <p:cNvPr id="14" name="Cerchio">
            <a:extLst>
              <a:ext uri="{FF2B5EF4-FFF2-40B4-BE49-F238E27FC236}">
                <a16:creationId xmlns:a16="http://schemas.microsoft.com/office/drawing/2014/main" id="{B5A98BF0-37F7-46CF-98E8-56026EBEBEB8}"/>
              </a:ext>
            </a:extLst>
          </p:cNvPr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6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Cerchio">
            <a:extLst>
              <a:ext uri="{FF2B5EF4-FFF2-40B4-BE49-F238E27FC236}">
                <a16:creationId xmlns:a16="http://schemas.microsoft.com/office/drawing/2014/main" id="{1CFB0BC2-CF5D-4C80-91A5-B2FB9DDBB1C2}"/>
              </a:ext>
            </a:extLst>
          </p:cNvPr>
          <p:cNvSpPr/>
          <p:nvPr userDrawn="1"/>
        </p:nvSpPr>
        <p:spPr>
          <a:xfrm>
            <a:off x="7559558" y="2853390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6">
              <a:defRPr sz="3200">
                <a:solidFill>
                  <a:srgbClr val="FFFFFF">
                    <a:alpha val="2009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2A5F901-2B40-46CC-9040-75BF8DEA41AF}"/>
              </a:ext>
            </a:extLst>
          </p:cNvPr>
          <p:cNvCxnSpPr>
            <a:cxnSpLocks/>
          </p:cNvCxnSpPr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CF7785-BB58-48C4-BD31-CE4F3F723E13}"/>
              </a:ext>
            </a:extLst>
          </p:cNvPr>
          <p:cNvCxnSpPr>
            <a:cxnSpLocks/>
          </p:cNvCxnSpPr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B7664FB-610B-4E2F-A935-62A588DBE01F}"/>
              </a:ext>
            </a:extLst>
          </p:cNvPr>
          <p:cNvCxnSpPr>
            <a:cxnSpLocks/>
          </p:cNvCxnSpPr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538F45-6D1B-41E8-838C-C591B1FF478E}"/>
              </a:ext>
            </a:extLst>
          </p:cNvPr>
          <p:cNvSpPr txBox="1"/>
          <p:nvPr userDrawn="1"/>
        </p:nvSpPr>
        <p:spPr>
          <a:xfrm>
            <a:off x="516329" y="4858475"/>
            <a:ext cx="393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/>
                </a:solidFill>
              </a:rPr>
              <a:t>Contatti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9110A19-EB5C-4692-BEBF-88B8E0DF7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2C95C-45A5-457A-A7AD-B87A83D86046}" type="datetime1">
              <a:rPr lang="it-IT" smtClean="0"/>
              <a:pPr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985" y="3961597"/>
            <a:ext cx="2924053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231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8426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C53B2-1D4D-4136-ABB1-B76F0377233F}" type="datetime1">
              <a:rPr lang="it-IT" smtClean="0"/>
              <a:pPr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808" y="3961597"/>
            <a:ext cx="3636230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572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29206C3E-8262-4BAC-A209-F4327335E1F0}"/>
              </a:ext>
            </a:extLst>
          </p:cNvPr>
          <p:cNvSpPr/>
          <p:nvPr userDrawn="1"/>
        </p:nvSpPr>
        <p:spPr>
          <a:xfrm rot="11483929">
            <a:off x="1293786" y="-5274490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E4786A85-B23B-420C-9463-CF262A126A21}"/>
              </a:ext>
            </a:extLst>
          </p:cNvPr>
          <p:cNvSpPr/>
          <p:nvPr userDrawn="1"/>
        </p:nvSpPr>
        <p:spPr>
          <a:xfrm rot="11483929">
            <a:off x="652366" y="5545716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9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975-FB07-417F-9C09-53150D85BA7B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8640000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7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AE38-1C14-44C8-AC2F-1FBA568A967B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A91EDD17-1F39-46F2-A6AE-0DA93D9DE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3549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DE2DC-DBA6-437E-BB4E-13D6007AE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4" y="39688"/>
            <a:ext cx="238329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0D2692-4D03-42F5-A685-582C3BF9476A}" type="datetime1">
              <a:rPr lang="it-IT" smtClean="0"/>
              <a:t>06/06/2025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393C94-ABEE-455B-B13B-0EB6402D3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275" y="39688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60919-4893-43E8-BAF3-C8C59F41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4538" y="39688"/>
            <a:ext cx="1042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0" r:id="rId3"/>
    <p:sldLayoutId id="2147483717" r:id="rId4"/>
    <p:sldLayoutId id="2147483681" r:id="rId5"/>
    <p:sldLayoutId id="2147483682" r:id="rId6"/>
    <p:sldLayoutId id="2147483719" r:id="rId7"/>
    <p:sldLayoutId id="2147483671" r:id="rId8"/>
    <p:sldLayoutId id="2147483726" r:id="rId9"/>
    <p:sldLayoutId id="2147483727" r:id="rId10"/>
    <p:sldLayoutId id="2147483662" r:id="rId11"/>
    <p:sldLayoutId id="2147483670" r:id="rId12"/>
    <p:sldLayoutId id="2147483720" r:id="rId13"/>
    <p:sldLayoutId id="2147483672" r:id="rId14"/>
    <p:sldLayoutId id="2147483677" r:id="rId15"/>
    <p:sldLayoutId id="2147483678" r:id="rId16"/>
    <p:sldLayoutId id="2147483721" r:id="rId17"/>
    <p:sldLayoutId id="2147483723" r:id="rId18"/>
    <p:sldLayoutId id="2147483724" r:id="rId19"/>
    <p:sldLayoutId id="2147483673" r:id="rId20"/>
    <p:sldLayoutId id="2147483674" r:id="rId21"/>
    <p:sldLayoutId id="2147483725" r:id="rId22"/>
    <p:sldLayoutId id="2147483675" r:id="rId23"/>
    <p:sldLayoutId id="2147483676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665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705" r:id="rId3"/>
    <p:sldLayoutId id="2147483730" r:id="rId4"/>
    <p:sldLayoutId id="2147483709" r:id="rId5"/>
    <p:sldLayoutId id="2147483714" r:id="rId6"/>
    <p:sldLayoutId id="2147483729" r:id="rId7"/>
    <p:sldLayoutId id="2147483731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2026" userDrawn="1">
          <p15:clr>
            <a:srgbClr val="F26B43"/>
          </p15:clr>
        </p15:guide>
        <p15:guide id="4" pos="1799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255" userDrawn="1">
          <p15:clr>
            <a:srgbClr val="F26B43"/>
          </p15:clr>
        </p15:guide>
        <p15:guide id="8" orient="horz" pos="981" userDrawn="1">
          <p15:clr>
            <a:srgbClr val="F26B43"/>
          </p15:clr>
        </p15:guide>
        <p15:guide id="9" orient="horz" pos="504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6BBB7E-2B72-48A5-B8AC-092CE1F3CB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dirty="0"/>
              <a:t>June, 12</a:t>
            </a:r>
            <a:r>
              <a:rPr lang="en-US" altLang="zh-CN" baseline="30000" dirty="0"/>
              <a:t>th</a:t>
            </a:r>
            <a:r>
              <a:rPr lang="en-US" altLang="zh-CN" dirty="0"/>
              <a:t>, </a:t>
            </a:r>
            <a:r>
              <a:rPr lang="it-IT" dirty="0"/>
              <a:t>2025 |  Chen Zheng-Han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39C8332-124C-4AAA-8F96-961CED6E62F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r>
              <a:rPr lang="en-US" sz="3200" dirty="0"/>
              <a:t>Mitigating Variability in Bridge Displacement Responses through Synergistic Use of Supervised and Unsupervised Artificial Neural Networks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2191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8726F-5861-E921-E90E-AA5AE15AA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0BEA10-6399-6CAD-C010-8AB522C2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10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E4EAF52-D2E3-90B1-1540-6C04A3B9E52C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DE090B0-1C5D-B8B9-830A-F1A004E4371E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Real-world Bridge Structure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Overview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2F3FB74C-FACC-2BFE-4D45-339577A4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2151C3-45DD-5773-BC14-0B53A5DF0D50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15AE0C7-3A96-2BBC-A4D3-DB2FCBAC749A}"/>
              </a:ext>
            </a:extLst>
          </p:cNvPr>
          <p:cNvSpPr/>
          <p:nvPr/>
        </p:nvSpPr>
        <p:spPr>
          <a:xfrm>
            <a:off x="7529760" y="5639068"/>
            <a:ext cx="4024346" cy="6293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Fig. Recorded data (a)displacement responses; (b)temperature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4249B7-A2EB-1962-33F1-AC0FB4C5FDC7}"/>
              </a:ext>
            </a:extLst>
          </p:cNvPr>
          <p:cNvGrpSpPr/>
          <p:nvPr/>
        </p:nvGrpSpPr>
        <p:grpSpPr>
          <a:xfrm>
            <a:off x="262467" y="1816451"/>
            <a:ext cx="6443132" cy="4546686"/>
            <a:chOff x="750536" y="1626809"/>
            <a:chExt cx="6443132" cy="454668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5D60464-B211-1158-7FAE-E80AACA43274}"/>
                </a:ext>
              </a:extLst>
            </p:cNvPr>
            <p:cNvGrpSpPr/>
            <p:nvPr/>
          </p:nvGrpSpPr>
          <p:grpSpPr>
            <a:xfrm flipH="1">
              <a:off x="750536" y="1626809"/>
              <a:ext cx="6443131" cy="1329905"/>
              <a:chOff x="2112168" y="2132919"/>
              <a:chExt cx="6443131" cy="1329905"/>
            </a:xfrm>
          </p:grpSpPr>
          <p:sp>
            <p:nvSpPr>
              <p:cNvPr id="35" name="îšḷíḓê">
                <a:extLst>
                  <a:ext uri="{FF2B5EF4-FFF2-40B4-BE49-F238E27FC236}">
                    <a16:creationId xmlns:a16="http://schemas.microsoft.com/office/drawing/2014/main" id="{590FB351-DB16-C07C-1EC9-A9D74AD5E7CB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1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îṧ1íde">
                <a:extLst>
                  <a:ext uri="{FF2B5EF4-FFF2-40B4-BE49-F238E27FC236}">
                    <a16:creationId xmlns:a16="http://schemas.microsoft.com/office/drawing/2014/main" id="{51883D48-7DB6-E0D5-1E33-0BCF0BD68F36}"/>
                  </a:ext>
                </a:extLst>
              </p:cNvPr>
              <p:cNvSpPr/>
              <p:nvPr/>
            </p:nvSpPr>
            <p:spPr>
              <a:xfrm>
                <a:off x="2112169" y="2132919"/>
                <a:ext cx="5980143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">
                <a:extLst>
                  <a:ext uri="{FF2B5EF4-FFF2-40B4-BE49-F238E27FC236}">
                    <a16:creationId xmlns:a16="http://schemas.microsoft.com/office/drawing/2014/main" id="{A4A39CEA-65CA-9146-EF03-ABAB27BC7079}"/>
                  </a:ext>
                </a:extLst>
              </p:cNvPr>
              <p:cNvSpPr txBox="1"/>
              <p:nvPr/>
            </p:nvSpPr>
            <p:spPr>
              <a:xfrm>
                <a:off x="2112168" y="2631520"/>
                <a:ext cx="5773798" cy="62933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Bridge performance significantly affected by geological / environmental factors.</a:t>
                </a:r>
              </a:p>
            </p:txBody>
          </p:sp>
          <p:sp>
            <p:nvSpPr>
              <p:cNvPr id="44" name="Bullet">
                <a:extLst>
                  <a:ext uri="{FF2B5EF4-FFF2-40B4-BE49-F238E27FC236}">
                    <a16:creationId xmlns:a16="http://schemas.microsoft.com/office/drawing/2014/main" id="{F2583CE9-CC56-2AFF-FB3C-FF22DDE226D0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Monitoring Motivation</a:t>
                </a:r>
              </a:p>
            </p:txBody>
          </p:sp>
        </p:grpSp>
        <p:grpSp>
          <p:nvGrpSpPr>
            <p:cNvPr id="14" name="Group 27_1">
              <a:extLst>
                <a:ext uri="{FF2B5EF4-FFF2-40B4-BE49-F238E27FC236}">
                  <a16:creationId xmlns:a16="http://schemas.microsoft.com/office/drawing/2014/main" id="{1F9FCE0D-1167-104C-1472-CA3F47F3CBF6}"/>
                </a:ext>
              </a:extLst>
            </p:cNvPr>
            <p:cNvGrpSpPr/>
            <p:nvPr/>
          </p:nvGrpSpPr>
          <p:grpSpPr>
            <a:xfrm flipH="1">
              <a:off x="750536" y="3235199"/>
              <a:ext cx="6443132" cy="1329905"/>
              <a:chOff x="2112167" y="2132919"/>
              <a:chExt cx="6443132" cy="1329905"/>
            </a:xfrm>
          </p:grpSpPr>
          <p:sp>
            <p:nvSpPr>
              <p:cNvPr id="31" name="îšḷíḓê">
                <a:extLst>
                  <a:ext uri="{FF2B5EF4-FFF2-40B4-BE49-F238E27FC236}">
                    <a16:creationId xmlns:a16="http://schemas.microsoft.com/office/drawing/2014/main" id="{8116E9D0-5834-4CE1-64E4-C63FAFF164FE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2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îṧ1íde">
                <a:extLst>
                  <a:ext uri="{FF2B5EF4-FFF2-40B4-BE49-F238E27FC236}">
                    <a16:creationId xmlns:a16="http://schemas.microsoft.com/office/drawing/2014/main" id="{CE4F29E5-4C15-5EBC-18D8-28A078C3E654}"/>
                  </a:ext>
                </a:extLst>
              </p:cNvPr>
              <p:cNvSpPr/>
              <p:nvPr/>
            </p:nvSpPr>
            <p:spPr>
              <a:xfrm>
                <a:off x="2112167" y="2132919"/>
                <a:ext cx="5980145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">
                <a:extLst>
                  <a:ext uri="{FF2B5EF4-FFF2-40B4-BE49-F238E27FC236}">
                    <a16:creationId xmlns:a16="http://schemas.microsoft.com/office/drawing/2014/main" id="{43F9151D-3AE3-5D6D-72CA-8FC486F39E0E}"/>
                  </a:ext>
                </a:extLst>
              </p:cNvPr>
              <p:cNvSpPr txBox="1"/>
              <p:nvPr/>
            </p:nvSpPr>
            <p:spPr>
              <a:xfrm>
                <a:off x="2323833" y="2631520"/>
                <a:ext cx="5562137" cy="666684"/>
              </a:xfrm>
              <a:prstGeom prst="rect">
                <a:avLst/>
              </a:prstGeom>
              <a:noFill/>
            </p:spPr>
            <p:txBody>
              <a:bodyPr wrap="square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1-year SAR monitoring extracted displacements at 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arch</a:t>
                </a:r>
                <a:r>
                  <a:rPr lang="en-US" altLang="zh-CN" sz="1400" dirty="0"/>
                  <a:t> and </a:t>
                </a:r>
                <a:r>
                  <a:rPr lang="en-US" altLang="zh-CN" sz="1400" dirty="0">
                    <a:solidFill>
                      <a:srgbClr val="00B050"/>
                    </a:solidFill>
                  </a:rPr>
                  <a:t>girder</a:t>
                </a:r>
                <a:r>
                  <a:rPr lang="en-US" altLang="zh-CN" sz="1400" dirty="0"/>
                  <a:t>; contact sensors recorded </a:t>
                </a:r>
                <a:r>
                  <a:rPr lang="en-US" altLang="zh-CN" sz="14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temperature</a:t>
                </a:r>
                <a:r>
                  <a:rPr lang="en-US" altLang="zh-CN" sz="1400" dirty="0"/>
                  <a:t>.</a:t>
                </a:r>
              </a:p>
            </p:txBody>
          </p:sp>
          <p:sp>
            <p:nvSpPr>
              <p:cNvPr id="34" name="Bullet">
                <a:extLst>
                  <a:ext uri="{FF2B5EF4-FFF2-40B4-BE49-F238E27FC236}">
                    <a16:creationId xmlns:a16="http://schemas.microsoft.com/office/drawing/2014/main" id="{F9FA22EB-CCF3-DEF2-66D2-B5C1806401E6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SHM Data</a:t>
                </a:r>
              </a:p>
            </p:txBody>
          </p:sp>
        </p:grpSp>
        <p:grpSp>
          <p:nvGrpSpPr>
            <p:cNvPr id="18" name="Group 27_1_1">
              <a:extLst>
                <a:ext uri="{FF2B5EF4-FFF2-40B4-BE49-F238E27FC236}">
                  <a16:creationId xmlns:a16="http://schemas.microsoft.com/office/drawing/2014/main" id="{A9C30D21-D9E4-43E5-F9CE-4EBF3E1609C3}"/>
                </a:ext>
              </a:extLst>
            </p:cNvPr>
            <p:cNvGrpSpPr/>
            <p:nvPr/>
          </p:nvGrpSpPr>
          <p:grpSpPr>
            <a:xfrm flipH="1">
              <a:off x="750536" y="4843590"/>
              <a:ext cx="6443129" cy="1329905"/>
              <a:chOff x="2112170" y="2132919"/>
              <a:chExt cx="6443129" cy="1329905"/>
            </a:xfrm>
          </p:grpSpPr>
          <p:sp>
            <p:nvSpPr>
              <p:cNvPr id="23" name="îšḷíḓê">
                <a:extLst>
                  <a:ext uri="{FF2B5EF4-FFF2-40B4-BE49-F238E27FC236}">
                    <a16:creationId xmlns:a16="http://schemas.microsoft.com/office/drawing/2014/main" id="{AA7E3D21-22B5-2295-DB37-67A1CCDA1972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3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îṧ1íde">
                <a:extLst>
                  <a:ext uri="{FF2B5EF4-FFF2-40B4-BE49-F238E27FC236}">
                    <a16:creationId xmlns:a16="http://schemas.microsoft.com/office/drawing/2014/main" id="{E34E61A8-857C-34B6-769C-30AD0FF1F542}"/>
                  </a:ext>
                </a:extLst>
              </p:cNvPr>
              <p:cNvSpPr/>
              <p:nvPr/>
            </p:nvSpPr>
            <p:spPr>
              <a:xfrm>
                <a:off x="2112171" y="2132919"/>
                <a:ext cx="5980141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Text">
                <a:extLst>
                  <a:ext uri="{FF2B5EF4-FFF2-40B4-BE49-F238E27FC236}">
                    <a16:creationId xmlns:a16="http://schemas.microsoft.com/office/drawing/2014/main" id="{C2B03123-1A9E-057F-0F0B-61CDE895B238}"/>
                  </a:ext>
                </a:extLst>
              </p:cNvPr>
              <p:cNvSpPr txBox="1"/>
              <p:nvPr/>
            </p:nvSpPr>
            <p:spPr>
              <a:xfrm>
                <a:off x="2112170" y="2631520"/>
                <a:ext cx="5773797" cy="62933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SAR-extracted displacements (arch &amp; girder) and concurrent temperature data were collected in 2009-2010.</a:t>
                </a:r>
              </a:p>
            </p:txBody>
          </p:sp>
          <p:sp>
            <p:nvSpPr>
              <p:cNvPr id="29" name="Bullet">
                <a:extLst>
                  <a:ext uri="{FF2B5EF4-FFF2-40B4-BE49-F238E27FC236}">
                    <a16:creationId xmlns:a16="http://schemas.microsoft.com/office/drawing/2014/main" id="{D6DAD420-CABA-86FC-CD4B-659003FB992C}"/>
                  </a:ext>
                </a:extLst>
              </p:cNvPr>
              <p:cNvSpPr txBox="1"/>
              <p:nvPr/>
            </p:nvSpPr>
            <p:spPr>
              <a:xfrm>
                <a:off x="2967300" y="2290670"/>
                <a:ext cx="4918667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en-US" altLang="zh-CN" b="1" dirty="0"/>
                  <a:t>S</a:t>
                </a:r>
                <a:r>
                  <a:rPr kumimoji="0" lang="en-US" altLang="zh-CN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</a:rPr>
                  <a:t>ynthetic</a:t>
                </a: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 aperture radar(SAR) Data</a:t>
                </a:r>
              </a:p>
            </p:txBody>
          </p:sp>
        </p:grp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0C866A-35A7-8E0B-F5B3-593262581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248" y="1627716"/>
            <a:ext cx="4715370" cy="387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8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4EB6-FE40-2D9F-C3CE-4C3A495F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71A48-DC42-4AFD-4B82-CBA0219B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85" y="1418313"/>
            <a:ext cx="10913215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Results and Discussions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0F18C6-E6D2-B190-11D8-5A5D10C9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82A7738-F796-81DB-F7FD-4A44C8B37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AC088AD2-CB89-BA66-34D9-3B9E0629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33567F-47C0-1956-6EEB-6A72F3B2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96278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Mitigating Variability in Bridge Displacement Responses through Synergistic Use of Supervised and Unsupervised Artificial Neural Networks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1786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02835-CC63-4CF1-F246-7D473C822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A85160-E9B7-3AC6-7CA3-4899A808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12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655F35F-2631-F47B-8EA3-D4792D4811E1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6AC09C0E-E259-8CFE-630A-F2791AEDCEB6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Results and Discussions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SR-ANN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513A2EF6-6CB4-8C22-EDC1-0F7F167E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B213FB-1FEB-2E37-87C5-3A0DB95E3778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7BC1FC0-AA59-E9E7-B3FE-AF671A226FE2}"/>
              </a:ext>
            </a:extLst>
          </p:cNvPr>
          <p:cNvSpPr/>
          <p:nvPr/>
        </p:nvSpPr>
        <p:spPr>
          <a:xfrm>
            <a:off x="6986803" y="5236663"/>
            <a:ext cx="3815569" cy="7323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Fig. Output of SR-ANN (</a:t>
            </a:r>
            <a:r>
              <a:rPr lang="en-US" altLang="zh-CN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comparison between the original and predicted responses</a:t>
            </a:r>
            <a:r>
              <a:rPr lang="en-US" altLang="zh-CN" sz="1400" dirty="0">
                <a:solidFill>
                  <a:schemeClr val="tx1"/>
                </a:solidFill>
              </a:rPr>
              <a:t>; </a:t>
            </a:r>
            <a:r>
              <a:rPr lang="en-US" altLang="zh-CN" sz="1400" dirty="0">
                <a:solidFill>
                  <a:srgbClr val="FF0000"/>
                </a:solidFill>
              </a:rPr>
              <a:t>normalized responses</a:t>
            </a:r>
            <a:r>
              <a:rPr lang="en-US" altLang="zh-CN" sz="1400" dirty="0">
                <a:solidFill>
                  <a:schemeClr val="tx1"/>
                </a:solidFill>
              </a:rPr>
              <a:t>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510E60-5AE9-5D8C-EF39-DA65066D9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52325"/>
          <a:stretch/>
        </p:blipFill>
        <p:spPr bwMode="auto">
          <a:xfrm>
            <a:off x="5801832" y="2006842"/>
            <a:ext cx="3010476" cy="304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C2CB72-9029-CAFD-E958-00D2E8D1F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4" r="7844"/>
          <a:stretch/>
        </p:blipFill>
        <p:spPr bwMode="auto">
          <a:xfrm>
            <a:off x="8894588" y="2006826"/>
            <a:ext cx="2929907" cy="30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42180EB-047A-2998-0925-F0B93674F508}"/>
              </a:ext>
            </a:extLst>
          </p:cNvPr>
          <p:cNvSpPr txBox="1"/>
          <p:nvPr/>
        </p:nvSpPr>
        <p:spPr>
          <a:xfrm>
            <a:off x="1367903" y="4960784"/>
            <a:ext cx="27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Hyperparameters and Residual</a:t>
            </a:r>
            <a:endParaRPr lang="zh-CN" altLang="en-US" sz="14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E197DD0-8F9C-BD09-0B60-C8E819AE8AE8}"/>
              </a:ext>
            </a:extLst>
          </p:cNvPr>
          <p:cNvGrpSpPr/>
          <p:nvPr/>
        </p:nvGrpSpPr>
        <p:grpSpPr>
          <a:xfrm>
            <a:off x="457957" y="1916007"/>
            <a:ext cx="4741599" cy="951236"/>
            <a:chOff x="1705700" y="2403874"/>
            <a:chExt cx="2592701" cy="95123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823535D-331A-D9FF-76D8-BD1DBCE07794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83205" y="2518264"/>
              <a:ext cx="2315196" cy="836846"/>
              <a:chOff x="7020582" y="2547335"/>
              <a:chExt cx="2749128" cy="823343"/>
            </a:xfrm>
            <a:noFill/>
          </p:grpSpPr>
          <p:sp>
            <p:nvSpPr>
              <p:cNvPr id="19" name="Bullet">
                <a:extLst>
                  <a:ext uri="{FF2B5EF4-FFF2-40B4-BE49-F238E27FC236}">
                    <a16:creationId xmlns:a16="http://schemas.microsoft.com/office/drawing/2014/main" id="{55050220-B17C-EE06-8EC9-55D60013D6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20582" y="2547335"/>
                <a:ext cx="2749128" cy="3633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b="1" dirty="0" err="1">
                    <a:solidFill>
                      <a:srgbClr val="8292C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ataset</a:t>
                </a:r>
                <a:endParaRPr kumimoji="1" lang="en-US" altLang="zh-CN" b="1" dirty="0">
                  <a:solidFill>
                    <a:srgbClr val="8292C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5CAF4192-8129-5E91-AA8C-2D52FDF1D838}"/>
                  </a:ext>
                </a:extLst>
              </p:cNvPr>
              <p:cNvSpPr/>
              <p:nvPr/>
            </p:nvSpPr>
            <p:spPr>
              <a:xfrm>
                <a:off x="7020582" y="2825372"/>
                <a:ext cx="2747098" cy="545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en-US" altLang="zh-CN" sz="1400" dirty="0">
                    <a:solidFill>
                      <a:schemeClr val="tx1"/>
                    </a:solidFill>
                    <a:latin typeface="+mn-ea"/>
                    <a:sym typeface="Arial" panose="020B0604020202020204" pitchFamily="34" charset="0"/>
                  </a:rPr>
                  <a:t>Temperature &amp; original displacement</a:t>
                </a: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2B3FE5D-23C8-7218-42AB-D47AB68083BA}"/>
                </a:ext>
              </a:extLst>
            </p:cNvPr>
            <p:cNvSpPr txBox="1">
              <a:spLocks/>
            </p:cNvSpPr>
            <p:nvPr/>
          </p:nvSpPr>
          <p:spPr>
            <a:xfrm>
              <a:off x="1705700" y="2403874"/>
              <a:ext cx="343771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48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</a:t>
              </a:r>
              <a:endParaRPr kumimoji="1"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BFE9B63-4408-3596-4D17-CB689D69288C}"/>
              </a:ext>
            </a:extLst>
          </p:cNvPr>
          <p:cNvGrpSpPr/>
          <p:nvPr/>
        </p:nvGrpSpPr>
        <p:grpSpPr>
          <a:xfrm>
            <a:off x="457957" y="2840138"/>
            <a:ext cx="4741599" cy="951236"/>
            <a:chOff x="1705700" y="2403874"/>
            <a:chExt cx="2592701" cy="95123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53224AD-F2CD-F1CF-E308-9C565058F07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83205" y="2518264"/>
              <a:ext cx="2315196" cy="836846"/>
              <a:chOff x="7020582" y="2547335"/>
              <a:chExt cx="2749128" cy="823343"/>
            </a:xfrm>
            <a:noFill/>
          </p:grpSpPr>
          <p:sp>
            <p:nvSpPr>
              <p:cNvPr id="27" name="Bullet">
                <a:extLst>
                  <a:ext uri="{FF2B5EF4-FFF2-40B4-BE49-F238E27FC236}">
                    <a16:creationId xmlns:a16="http://schemas.microsoft.com/office/drawing/2014/main" id="{437154F5-0BCA-BE1E-7053-B1DE74BAD8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20582" y="2547335"/>
                <a:ext cx="2749128" cy="3633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b="1" dirty="0" err="1">
                    <a:solidFill>
                      <a:srgbClr val="8292C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yperparameter</a:t>
                </a:r>
                <a:endParaRPr kumimoji="1" lang="en-US" altLang="zh-CN" b="1" dirty="0">
                  <a:solidFill>
                    <a:srgbClr val="8292C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Text">
                <a:extLst>
                  <a:ext uri="{FF2B5EF4-FFF2-40B4-BE49-F238E27FC236}">
                    <a16:creationId xmlns:a16="http://schemas.microsoft.com/office/drawing/2014/main" id="{78F2DEA5-DA64-6BE8-A1E2-C5A6E1AB073D}"/>
                  </a:ext>
                </a:extLst>
              </p:cNvPr>
              <p:cNvSpPr/>
              <p:nvPr/>
            </p:nvSpPr>
            <p:spPr>
              <a:xfrm>
                <a:off x="7020582" y="2825372"/>
                <a:ext cx="2747098" cy="545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en-US" altLang="zh-CN" sz="1400" dirty="0">
                    <a:solidFill>
                      <a:schemeClr val="tx1"/>
                    </a:solidFill>
                    <a:latin typeface="+mn-ea"/>
                    <a:sym typeface="Arial" panose="020B0604020202020204" pitchFamily="34" charset="0"/>
                  </a:rPr>
                  <a:t>Bayesian hyperparameter optimization tuning</a:t>
                </a: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AC9B31F-7126-72EC-4336-552E48D2FF8B}"/>
                </a:ext>
              </a:extLst>
            </p:cNvPr>
            <p:cNvSpPr txBox="1">
              <a:spLocks/>
            </p:cNvSpPr>
            <p:nvPr/>
          </p:nvSpPr>
          <p:spPr>
            <a:xfrm>
              <a:off x="1705700" y="2403874"/>
              <a:ext cx="343771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48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</a:t>
              </a:r>
              <a:endParaRPr kumimoji="1"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1486E9F-B532-F111-A02C-92970A7ADBE7}"/>
              </a:ext>
            </a:extLst>
          </p:cNvPr>
          <p:cNvGrpSpPr/>
          <p:nvPr/>
        </p:nvGrpSpPr>
        <p:grpSpPr>
          <a:xfrm>
            <a:off x="457957" y="3764268"/>
            <a:ext cx="4741599" cy="951236"/>
            <a:chOff x="1705700" y="2403874"/>
            <a:chExt cx="2592701" cy="951236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8D94D6A-43D6-7273-551D-C50C86BC2F3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83205" y="2518264"/>
              <a:ext cx="2315196" cy="836846"/>
              <a:chOff x="7020582" y="2547335"/>
              <a:chExt cx="2749128" cy="823343"/>
            </a:xfrm>
            <a:noFill/>
          </p:grpSpPr>
          <p:sp>
            <p:nvSpPr>
              <p:cNvPr id="47" name="Bullet">
                <a:extLst>
                  <a:ext uri="{FF2B5EF4-FFF2-40B4-BE49-F238E27FC236}">
                    <a16:creationId xmlns:a16="http://schemas.microsoft.com/office/drawing/2014/main" id="{94B6EC36-5BC7-CD55-E6F2-8D73E8A86D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20582" y="2547335"/>
                <a:ext cx="2749128" cy="3633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b="1" dirty="0" err="1">
                    <a:solidFill>
                      <a:srgbClr val="8292C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ssessment</a:t>
                </a:r>
                <a:endParaRPr kumimoji="1" lang="en-US" altLang="zh-CN" b="1" dirty="0">
                  <a:solidFill>
                    <a:srgbClr val="8292C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">
                    <a:extLst>
                      <a:ext uri="{FF2B5EF4-FFF2-40B4-BE49-F238E27FC236}">
                        <a16:creationId xmlns:a16="http://schemas.microsoft.com/office/drawing/2014/main" id="{5EB717BF-7444-EA4D-1753-C785FBBD7CD3}"/>
                      </a:ext>
                    </a:extLst>
                  </p:cNvPr>
                  <p:cNvSpPr/>
                  <p:nvPr/>
                </p:nvSpPr>
                <p:spPr>
                  <a:xfrm>
                    <a:off x="7020582" y="2825372"/>
                    <a:ext cx="2747098" cy="5453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kumimoji="1" lang="en-US" altLang="zh-CN" sz="1400" dirty="0">
                        <a:solidFill>
                          <a:schemeClr val="tx1"/>
                        </a:solidFill>
                        <a:latin typeface="+mn-ea"/>
                        <a:sym typeface="Arial" panose="020B0604020202020204" pitchFamily="34" charset="0"/>
                      </a:rPr>
                      <a:t>use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400" i="1" smtClean="0">
                                <a:solidFill>
                                  <a:schemeClr val="tx1"/>
                                </a:solidFill>
                                <a:latin typeface="+mn-ea"/>
                                <a:sym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b="0" i="1" smtClean="0">
                                <a:solidFill>
                                  <a:schemeClr val="tx1"/>
                                </a:solidFill>
                                <a:latin typeface="+mn-ea"/>
                                <a:sym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solidFill>
                                  <a:schemeClr val="tx1"/>
                                </a:solidFill>
                                <a:latin typeface="+mn-ea"/>
                                <a:sym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kumimoji="1" lang="en-US" altLang="zh-CN" sz="1400" dirty="0">
                        <a:solidFill>
                          <a:schemeClr val="tx1"/>
                        </a:solidFill>
                        <a:latin typeface="+mn-ea"/>
                        <a:sym typeface="Arial" panose="020B0604020202020204" pitchFamily="34" charset="0"/>
                      </a:rPr>
                      <a:t> to determine if perform UR-ANN </a:t>
                    </a:r>
                  </a:p>
                </p:txBody>
              </p:sp>
            </mc:Choice>
            <mc:Fallback>
              <p:sp>
                <p:nvSpPr>
                  <p:cNvPr id="48" name="Text">
                    <a:extLst>
                      <a:ext uri="{FF2B5EF4-FFF2-40B4-BE49-F238E27FC236}">
                        <a16:creationId xmlns:a16="http://schemas.microsoft.com/office/drawing/2014/main" id="{5EB717BF-7444-EA4D-1753-C785FBBD7C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582" y="2825372"/>
                    <a:ext cx="2747098" cy="54530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3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01A21EF-E4A0-4416-56D4-96C451C848B2}"/>
                </a:ext>
              </a:extLst>
            </p:cNvPr>
            <p:cNvSpPr txBox="1">
              <a:spLocks/>
            </p:cNvSpPr>
            <p:nvPr/>
          </p:nvSpPr>
          <p:spPr>
            <a:xfrm>
              <a:off x="1705700" y="2403874"/>
              <a:ext cx="343771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48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</a:t>
              </a:r>
              <a:endParaRPr kumimoji="1"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51" name="表格 50">
            <a:extLst>
              <a:ext uri="{FF2B5EF4-FFF2-40B4-BE49-F238E27FC236}">
                <a16:creationId xmlns:a16="http://schemas.microsoft.com/office/drawing/2014/main" id="{8854FCBF-4339-0EB1-EE7B-34CDEA1A1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61857"/>
              </p:ext>
            </p:extLst>
          </p:nvPr>
        </p:nvGraphicFramePr>
        <p:xfrm>
          <a:off x="367505" y="5326953"/>
          <a:ext cx="4729428" cy="845250"/>
        </p:xfrm>
        <a:graphic>
          <a:graphicData uri="http://schemas.openxmlformats.org/drawingml/2006/table">
            <a:tbl>
              <a:tblPr/>
              <a:tblGrid>
                <a:gridCol w="1182357">
                  <a:extLst>
                    <a:ext uri="{9D8B030D-6E8A-4147-A177-3AD203B41FA5}">
                      <a16:colId xmlns:a16="http://schemas.microsoft.com/office/drawing/2014/main" val="2154111981"/>
                    </a:ext>
                  </a:extLst>
                </a:gridCol>
                <a:gridCol w="1182357">
                  <a:extLst>
                    <a:ext uri="{9D8B030D-6E8A-4147-A177-3AD203B41FA5}">
                      <a16:colId xmlns:a16="http://schemas.microsoft.com/office/drawing/2014/main" val="1368792226"/>
                    </a:ext>
                  </a:extLst>
                </a:gridCol>
                <a:gridCol w="1182357">
                  <a:extLst>
                    <a:ext uri="{9D8B030D-6E8A-4147-A177-3AD203B41FA5}">
                      <a16:colId xmlns:a16="http://schemas.microsoft.com/office/drawing/2014/main" val="965025791"/>
                    </a:ext>
                  </a:extLst>
                </a:gridCol>
                <a:gridCol w="1182357">
                  <a:extLst>
                    <a:ext uri="{9D8B030D-6E8A-4147-A177-3AD203B41FA5}">
                      <a16:colId xmlns:a16="http://schemas.microsoft.com/office/drawing/2014/main" val="2280941915"/>
                    </a:ext>
                  </a:extLst>
                </a:gridCol>
              </a:tblGrid>
              <a:tr h="1570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Component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Layer no.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Neurons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R²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21367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Arch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0.8352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91559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Girder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6, 7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0.9222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40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75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DD370-318B-FE4B-4081-5361F05A5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170D08-D7DE-360E-A862-923D2FF6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13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86C69C7-EA6D-CC8C-E7DA-E9ECD3B12A14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3E65F407-2A4A-587B-9BB1-D6FED7B45C0F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Results and Discussions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U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R-ANN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49315C7C-2485-2A10-E4F1-30A57BD7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34F4214-B05D-68F9-09C1-9C0C41CCF39F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44D5E60-6A8D-DD42-BF38-6D38E5F7E4ED}"/>
              </a:ext>
            </a:extLst>
          </p:cNvPr>
          <p:cNvSpPr/>
          <p:nvPr/>
        </p:nvSpPr>
        <p:spPr>
          <a:xfrm>
            <a:off x="6986803" y="5236663"/>
            <a:ext cx="3815569" cy="7323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Fig. Output of UR-ANN (</a:t>
            </a:r>
            <a:r>
              <a:rPr lang="en-US" altLang="zh-CN" sz="1400" dirty="0">
                <a:solidFill>
                  <a:srgbClr val="9933FF"/>
                </a:solidFill>
              </a:rPr>
              <a:t>comparison between the original and predicted response</a:t>
            </a:r>
            <a:r>
              <a:rPr lang="en-US" altLang="zh-CN" sz="1400" dirty="0">
                <a:solidFill>
                  <a:srgbClr val="FF33CC"/>
                </a:solidFill>
              </a:rPr>
              <a:t>s</a:t>
            </a:r>
            <a:r>
              <a:rPr lang="en-US" altLang="zh-CN" sz="1400" dirty="0">
                <a:solidFill>
                  <a:schemeClr val="tx1"/>
                </a:solidFill>
              </a:rPr>
              <a:t>; </a:t>
            </a:r>
            <a:r>
              <a:rPr lang="en-US" altLang="zh-CN" sz="1400" dirty="0">
                <a:solidFill>
                  <a:srgbClr val="CC6600"/>
                </a:solidFill>
              </a:rPr>
              <a:t>normalized responses</a:t>
            </a:r>
            <a:r>
              <a:rPr lang="en-US" altLang="zh-CN" sz="1400" dirty="0">
                <a:solidFill>
                  <a:schemeClr val="tx1"/>
                </a:solidFill>
              </a:rPr>
              <a:t>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E68739D-D173-DA62-43ED-0792AF738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93420"/>
              </p:ext>
            </p:extLst>
          </p:nvPr>
        </p:nvGraphicFramePr>
        <p:xfrm>
          <a:off x="367505" y="5326953"/>
          <a:ext cx="4729428" cy="845250"/>
        </p:xfrm>
        <a:graphic>
          <a:graphicData uri="http://schemas.openxmlformats.org/drawingml/2006/table">
            <a:tbl>
              <a:tblPr/>
              <a:tblGrid>
                <a:gridCol w="1182357">
                  <a:extLst>
                    <a:ext uri="{9D8B030D-6E8A-4147-A177-3AD203B41FA5}">
                      <a16:colId xmlns:a16="http://schemas.microsoft.com/office/drawing/2014/main" val="2154111981"/>
                    </a:ext>
                  </a:extLst>
                </a:gridCol>
                <a:gridCol w="1182357">
                  <a:extLst>
                    <a:ext uri="{9D8B030D-6E8A-4147-A177-3AD203B41FA5}">
                      <a16:colId xmlns:a16="http://schemas.microsoft.com/office/drawing/2014/main" val="1368792226"/>
                    </a:ext>
                  </a:extLst>
                </a:gridCol>
                <a:gridCol w="1182357">
                  <a:extLst>
                    <a:ext uri="{9D8B030D-6E8A-4147-A177-3AD203B41FA5}">
                      <a16:colId xmlns:a16="http://schemas.microsoft.com/office/drawing/2014/main" val="965025791"/>
                    </a:ext>
                  </a:extLst>
                </a:gridCol>
                <a:gridCol w="1182357">
                  <a:extLst>
                    <a:ext uri="{9D8B030D-6E8A-4147-A177-3AD203B41FA5}">
                      <a16:colId xmlns:a16="http://schemas.microsoft.com/office/drawing/2014/main" val="2280941915"/>
                    </a:ext>
                  </a:extLst>
                </a:gridCol>
              </a:tblGrid>
              <a:tr h="157097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Component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Layer no.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Neurons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R²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21367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Arch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0.9461</a:t>
                      </a:r>
                      <a:endParaRPr lang="zh-CN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91559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Girder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0.9711</a:t>
                      </a:r>
                      <a:endParaRPr lang="zh-CN" sz="1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405049"/>
                  </a:ext>
                </a:extLst>
              </a:tr>
            </a:tbl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A3166126-5565-1803-6FFB-C9A0B92A9BA3}"/>
              </a:ext>
            </a:extLst>
          </p:cNvPr>
          <p:cNvGrpSpPr/>
          <p:nvPr/>
        </p:nvGrpSpPr>
        <p:grpSpPr>
          <a:xfrm>
            <a:off x="457957" y="1916007"/>
            <a:ext cx="4741599" cy="951236"/>
            <a:chOff x="1705700" y="2403874"/>
            <a:chExt cx="2592701" cy="95123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DD5D93A-CC78-D864-B493-3959049C966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83205" y="2518264"/>
              <a:ext cx="2315196" cy="836846"/>
              <a:chOff x="7020582" y="2547335"/>
              <a:chExt cx="2749128" cy="823343"/>
            </a:xfrm>
            <a:noFill/>
          </p:grpSpPr>
          <p:sp>
            <p:nvSpPr>
              <p:cNvPr id="19" name="Bullet">
                <a:extLst>
                  <a:ext uri="{FF2B5EF4-FFF2-40B4-BE49-F238E27FC236}">
                    <a16:creationId xmlns:a16="http://schemas.microsoft.com/office/drawing/2014/main" id="{AD509A33-3E90-A6FA-E431-3343A3DA27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20582" y="2547335"/>
                <a:ext cx="2749128" cy="3633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b="1" dirty="0" err="1">
                    <a:solidFill>
                      <a:srgbClr val="8292C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ataset</a:t>
                </a:r>
                <a:endParaRPr kumimoji="1" lang="en-US" altLang="zh-CN" b="1" dirty="0">
                  <a:solidFill>
                    <a:srgbClr val="8292C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141E315D-C679-1FB7-3880-D4F1515AEEEB}"/>
                  </a:ext>
                </a:extLst>
              </p:cNvPr>
              <p:cNvSpPr/>
              <p:nvPr/>
            </p:nvSpPr>
            <p:spPr>
              <a:xfrm>
                <a:off x="7020582" y="2825372"/>
                <a:ext cx="2747098" cy="545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Original displacement</a:t>
                </a: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29358F7-CD08-1F18-7358-A5C726E060C0}"/>
                </a:ext>
              </a:extLst>
            </p:cNvPr>
            <p:cNvSpPr txBox="1">
              <a:spLocks/>
            </p:cNvSpPr>
            <p:nvPr/>
          </p:nvSpPr>
          <p:spPr>
            <a:xfrm>
              <a:off x="1705700" y="2403874"/>
              <a:ext cx="343771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48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</a:t>
              </a:r>
              <a:endParaRPr kumimoji="1"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1A80138-9E3D-286E-4A61-08A6FDEBD03B}"/>
              </a:ext>
            </a:extLst>
          </p:cNvPr>
          <p:cNvGrpSpPr/>
          <p:nvPr/>
        </p:nvGrpSpPr>
        <p:grpSpPr>
          <a:xfrm>
            <a:off x="457957" y="2840138"/>
            <a:ext cx="4741599" cy="951236"/>
            <a:chOff x="1705700" y="2403874"/>
            <a:chExt cx="2592701" cy="95123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09DA4B94-5A3B-B5B8-0455-6E1D59F2C04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83205" y="2518264"/>
              <a:ext cx="2315196" cy="836846"/>
              <a:chOff x="7020582" y="2547335"/>
              <a:chExt cx="2749128" cy="823343"/>
            </a:xfrm>
            <a:noFill/>
          </p:grpSpPr>
          <p:sp>
            <p:nvSpPr>
              <p:cNvPr id="27" name="Bullet">
                <a:extLst>
                  <a:ext uri="{FF2B5EF4-FFF2-40B4-BE49-F238E27FC236}">
                    <a16:creationId xmlns:a16="http://schemas.microsoft.com/office/drawing/2014/main" id="{F2381AB1-398F-ED5A-A20D-A71F95A148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20582" y="2547335"/>
                <a:ext cx="2749128" cy="3633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b="1" dirty="0" err="1">
                    <a:solidFill>
                      <a:srgbClr val="8292C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yperparameter</a:t>
                </a:r>
                <a:endParaRPr kumimoji="1" lang="en-US" altLang="zh-CN" b="1" dirty="0">
                  <a:solidFill>
                    <a:srgbClr val="8292C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Text">
                <a:extLst>
                  <a:ext uri="{FF2B5EF4-FFF2-40B4-BE49-F238E27FC236}">
                    <a16:creationId xmlns:a16="http://schemas.microsoft.com/office/drawing/2014/main" id="{18155110-90BC-8DC6-CE9E-3572A54EE13A}"/>
                  </a:ext>
                </a:extLst>
              </p:cNvPr>
              <p:cNvSpPr/>
              <p:nvPr/>
            </p:nvSpPr>
            <p:spPr>
              <a:xfrm>
                <a:off x="7020582" y="2825372"/>
                <a:ext cx="2747098" cy="545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Bayesian hyperparameter optimization tuning</a:t>
                </a: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63C458A-5430-039D-9B14-9FCAAE61CB89}"/>
                </a:ext>
              </a:extLst>
            </p:cNvPr>
            <p:cNvSpPr txBox="1">
              <a:spLocks/>
            </p:cNvSpPr>
            <p:nvPr/>
          </p:nvSpPr>
          <p:spPr>
            <a:xfrm>
              <a:off x="1705700" y="2403874"/>
              <a:ext cx="343771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48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</a:t>
              </a:r>
              <a:endParaRPr kumimoji="1"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3EAC3EE-5AA7-3CAD-C57D-4DAF7AEF4385}"/>
              </a:ext>
            </a:extLst>
          </p:cNvPr>
          <p:cNvGrpSpPr/>
          <p:nvPr/>
        </p:nvGrpSpPr>
        <p:grpSpPr>
          <a:xfrm>
            <a:off x="491619" y="3764268"/>
            <a:ext cx="4707938" cy="951236"/>
            <a:chOff x="1724106" y="2403874"/>
            <a:chExt cx="2574295" cy="951236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26C8BA1D-CC97-8721-06E7-F98CE860D8AB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83205" y="2518264"/>
              <a:ext cx="2315196" cy="836846"/>
              <a:chOff x="7020582" y="2547335"/>
              <a:chExt cx="2749128" cy="823343"/>
            </a:xfrm>
            <a:noFill/>
          </p:grpSpPr>
          <p:sp>
            <p:nvSpPr>
              <p:cNvPr id="47" name="Bullet">
                <a:extLst>
                  <a:ext uri="{FF2B5EF4-FFF2-40B4-BE49-F238E27FC236}">
                    <a16:creationId xmlns:a16="http://schemas.microsoft.com/office/drawing/2014/main" id="{A899410B-521E-83E5-37F9-A15717E8F3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20582" y="2547335"/>
                <a:ext cx="2749128" cy="3633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b="1" dirty="0" err="1">
                    <a:solidFill>
                      <a:srgbClr val="8292C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nhancement</a:t>
                </a:r>
                <a:endParaRPr kumimoji="1" lang="en-US" altLang="zh-CN" b="1" dirty="0">
                  <a:solidFill>
                    <a:srgbClr val="8292C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Text">
                <a:extLst>
                  <a:ext uri="{FF2B5EF4-FFF2-40B4-BE49-F238E27FC236}">
                    <a16:creationId xmlns:a16="http://schemas.microsoft.com/office/drawing/2014/main" id="{A8DA06F6-51FC-B4AA-B38D-947092AD9E25}"/>
                  </a:ext>
                </a:extLst>
              </p:cNvPr>
              <p:cNvSpPr/>
              <p:nvPr/>
            </p:nvSpPr>
            <p:spPr>
              <a:xfrm>
                <a:off x="7020582" y="2825372"/>
                <a:ext cx="2747098" cy="545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Significantly improve the </a:t>
                </a:r>
                <a:r>
                  <a:rPr kumimoji="1" lang="en-US" altLang="zh-CN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accuracy of Girder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214F1FC-2C72-F6BF-BA5A-D425673C8434}"/>
                </a:ext>
              </a:extLst>
            </p:cNvPr>
            <p:cNvSpPr txBox="1">
              <a:spLocks/>
            </p:cNvSpPr>
            <p:nvPr/>
          </p:nvSpPr>
          <p:spPr>
            <a:xfrm>
              <a:off x="1724106" y="2403874"/>
              <a:ext cx="325364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pPr algn="r"/>
              <a:r>
                <a:rPr kumimoji="1" lang="en-US" altLang="zh-CN" sz="48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</a:t>
              </a:r>
              <a:endParaRPr kumimoji="1"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1E7D3E-16D1-F3C1-CB92-436CC0249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52387"/>
          <a:stretch/>
        </p:blipFill>
        <p:spPr bwMode="auto">
          <a:xfrm>
            <a:off x="5526822" y="1846169"/>
            <a:ext cx="3073400" cy="32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14B9673-FDDD-15CE-451C-1D737D38C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9" r="8361"/>
          <a:stretch/>
        </p:blipFill>
        <p:spPr bwMode="auto">
          <a:xfrm>
            <a:off x="8834618" y="1846169"/>
            <a:ext cx="3010254" cy="32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C85A7C-8526-43D3-AD2E-FCAB0C43A397}"/>
              </a:ext>
            </a:extLst>
          </p:cNvPr>
          <p:cNvSpPr txBox="1"/>
          <p:nvPr/>
        </p:nvSpPr>
        <p:spPr>
          <a:xfrm>
            <a:off x="1367903" y="4960784"/>
            <a:ext cx="27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Hyperparameters and Residual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1561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AA58E-E489-0E0E-5A6E-9DD25E0F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F99C3-4B2B-3474-4C06-C0C89B7B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85" y="1418313"/>
            <a:ext cx="10913215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Conclusion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CD2F57-C000-BA5B-3B1C-3B31C46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827373-667E-126B-FAAD-9AE448275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F59BCA2D-5CCF-141F-1759-06205A32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DE4607-C5E7-54D6-2821-89CCB1B8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96278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Mitigating Variability in Bridge Displacement Responses through Synergistic Use of Supervised and Unsupervised Artificial Neural Networks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0012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670BF-4D22-2E2F-8927-7903D1CF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A2C8FF-0510-6BB9-0311-72EA160E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15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8EC0C10-E800-37E7-C194-3229773B60B4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5B32C74-F477-44D8-1FE9-6387B375A0C6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Conclusion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1">
            <a:extLst>
              <a:ext uri="{FF2B5EF4-FFF2-40B4-BE49-F238E27FC236}">
                <a16:creationId xmlns:a16="http://schemas.microsoft.com/office/drawing/2014/main" id="{7128271F-02C2-0FD4-3247-3B9CA0CACCFF}"/>
              </a:ext>
            </a:extLst>
          </p:cNvPr>
          <p:cNvSpPr>
            <a:spLocks/>
          </p:cNvSpPr>
          <p:nvPr/>
        </p:nvSpPr>
        <p:spPr>
          <a:xfrm>
            <a:off x="694267" y="1963776"/>
            <a:ext cx="10769597" cy="1084223"/>
          </a:xfrm>
          <a:prstGeom prst="roundRect">
            <a:avLst>
              <a:gd name="adj" fmla="val 8000"/>
            </a:avLst>
          </a:prstGeom>
          <a:solidFill>
            <a:schemeClr val="tx2">
              <a:alpha val="15000"/>
            </a:schemeClr>
          </a:solidFill>
          <a:ln w="6055" cap="flat">
            <a:noFill/>
            <a:prstDash val="solid"/>
            <a:miter/>
          </a:ln>
        </p:spPr>
        <p:txBody>
          <a:bodyPr wrap="square" lIns="91440" tIns="45720" rIns="91440" bIns="45720" rtlCol="0" anchor="ctr">
            <a:normAutofit/>
          </a:bodyPr>
          <a:lstStyle/>
          <a:p>
            <a:pPr marL="360000" indent="360000">
              <a:lnSpc>
                <a:spcPct val="150000"/>
              </a:lnSpc>
              <a:spcBef>
                <a:spcPts val="600"/>
              </a:spcBef>
            </a:pPr>
            <a:r>
              <a:rPr lang="en-US" altLang="zh-CN" sz="1600" b="0" i="0" dirty="0">
                <a:solidFill>
                  <a:srgbClr val="404040"/>
                </a:solidFill>
                <a:effectLst/>
                <a:latin typeface="+mn-ea"/>
              </a:rPr>
              <a:t>Synergistic integration of supervised (SR-ANN) and unsupervised (UR-ANN) models for environmental   normalization of SAR-extracted displacements. </a:t>
            </a:r>
            <a:endParaRPr kumimoji="1" lang="en-US" altLang="zh-CN" sz="1600" dirty="0">
              <a:solidFill>
                <a:schemeClr val="tx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" name="Bullet1">
            <a:extLst>
              <a:ext uri="{FF2B5EF4-FFF2-40B4-BE49-F238E27FC236}">
                <a16:creationId xmlns:a16="http://schemas.microsoft.com/office/drawing/2014/main" id="{6C0485EE-AC90-52C6-655D-86A6982519F5}"/>
              </a:ext>
            </a:extLst>
          </p:cNvPr>
          <p:cNvSpPr>
            <a:spLocks noChangeAspect="1"/>
          </p:cNvSpPr>
          <p:nvPr/>
        </p:nvSpPr>
        <p:spPr>
          <a:xfrm>
            <a:off x="968833" y="1761067"/>
            <a:ext cx="4111167" cy="40862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Proposed hybrid framework</a:t>
            </a:r>
          </a:p>
        </p:txBody>
      </p:sp>
      <p:grpSp>
        <p:nvGrpSpPr>
          <p:cNvPr id="94" name="ïṣḻïḍè">
            <a:extLst>
              <a:ext uri="{FF2B5EF4-FFF2-40B4-BE49-F238E27FC236}">
                <a16:creationId xmlns:a16="http://schemas.microsoft.com/office/drawing/2014/main" id="{C9503C1B-F291-323F-856B-07AEF4F845C8}"/>
              </a:ext>
            </a:extLst>
          </p:cNvPr>
          <p:cNvGrpSpPr/>
          <p:nvPr/>
        </p:nvGrpSpPr>
        <p:grpSpPr>
          <a:xfrm>
            <a:off x="3428587" y="3377713"/>
            <a:ext cx="7950613" cy="2737571"/>
            <a:chOff x="7380003" y="1240019"/>
            <a:chExt cx="7950613" cy="2737571"/>
          </a:xfrm>
        </p:grpSpPr>
        <p:cxnSp>
          <p:nvCxnSpPr>
            <p:cNvPr id="95" name="išliďe">
              <a:extLst>
                <a:ext uri="{FF2B5EF4-FFF2-40B4-BE49-F238E27FC236}">
                  <a16:creationId xmlns:a16="http://schemas.microsoft.com/office/drawing/2014/main" id="{7C9B11A1-580E-2743-759D-81BE86DD3E97}"/>
                </a:ext>
              </a:extLst>
            </p:cNvPr>
            <p:cNvCxnSpPr>
              <a:cxnSpLocks/>
            </p:cNvCxnSpPr>
            <p:nvPr/>
          </p:nvCxnSpPr>
          <p:spPr>
            <a:xfrm>
              <a:off x="7796469" y="1572466"/>
              <a:ext cx="0" cy="2072678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işļiḍê">
              <a:extLst>
                <a:ext uri="{FF2B5EF4-FFF2-40B4-BE49-F238E27FC236}">
                  <a16:creationId xmlns:a16="http://schemas.microsoft.com/office/drawing/2014/main" id="{9E57D8D0-7E43-D540-2E42-BF2640292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6469" y="1572466"/>
              <a:ext cx="41646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íṥḻîde">
              <a:extLst>
                <a:ext uri="{FF2B5EF4-FFF2-40B4-BE49-F238E27FC236}">
                  <a16:creationId xmlns:a16="http://schemas.microsoft.com/office/drawing/2014/main" id="{E191F880-01EB-CD6D-2BB3-6017BF5C1A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0003" y="2608805"/>
              <a:ext cx="832931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ïšľíďê">
              <a:extLst>
                <a:ext uri="{FF2B5EF4-FFF2-40B4-BE49-F238E27FC236}">
                  <a16:creationId xmlns:a16="http://schemas.microsoft.com/office/drawing/2014/main" id="{3F60DC3B-7FA7-AE5A-8034-E6CC91E10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6469" y="3645144"/>
              <a:ext cx="416465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1">
              <a:extLst>
                <a:ext uri="{FF2B5EF4-FFF2-40B4-BE49-F238E27FC236}">
                  <a16:creationId xmlns:a16="http://schemas.microsoft.com/office/drawing/2014/main" id="{0444B628-EDB5-2BEC-D98D-790097BFF248}"/>
                </a:ext>
              </a:extLst>
            </p:cNvPr>
            <p:cNvSpPr/>
            <p:nvPr/>
          </p:nvSpPr>
          <p:spPr>
            <a:xfrm>
              <a:off x="8212932" y="1240019"/>
              <a:ext cx="7117679" cy="6484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chemeClr val="tx1"/>
                  </a:solidFill>
                </a:rPr>
                <a:t>SR-ANN (temperature + displacements) achieves reliable normalization when R² &gt; 0.9.</a:t>
              </a:r>
            </a:p>
          </p:txBody>
        </p:sp>
        <p:sp>
          <p:nvSpPr>
            <p:cNvPr id="104" name="Text2">
              <a:extLst>
                <a:ext uri="{FF2B5EF4-FFF2-40B4-BE49-F238E27FC236}">
                  <a16:creationId xmlns:a16="http://schemas.microsoft.com/office/drawing/2014/main" id="{B801F715-CDD0-AC88-0135-902D208D1F7F}"/>
                </a:ext>
              </a:extLst>
            </p:cNvPr>
            <p:cNvSpPr/>
            <p:nvPr/>
          </p:nvSpPr>
          <p:spPr>
            <a:xfrm>
              <a:off x="8212933" y="2284579"/>
              <a:ext cx="7117681" cy="6484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CN" sz="1500" dirty="0">
                  <a:solidFill>
                    <a:schemeClr val="tx1"/>
                  </a:solidFill>
                </a:rPr>
                <a:t>UR-ANN (displacement) outperforms SR-ANN in arch displacement normalization, handling unmodeled variability.</a:t>
              </a:r>
            </a:p>
          </p:txBody>
        </p:sp>
        <p:sp>
          <p:nvSpPr>
            <p:cNvPr id="109" name="Text3">
              <a:extLst>
                <a:ext uri="{FF2B5EF4-FFF2-40B4-BE49-F238E27FC236}">
                  <a16:creationId xmlns:a16="http://schemas.microsoft.com/office/drawing/2014/main" id="{C2E392C0-900D-B564-1EDB-69698C153AD7}"/>
                </a:ext>
              </a:extLst>
            </p:cNvPr>
            <p:cNvSpPr/>
            <p:nvPr/>
          </p:nvSpPr>
          <p:spPr>
            <a:xfrm>
              <a:off x="8212933" y="3329139"/>
              <a:ext cx="7117683" cy="6484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0" rtlCol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kumimoji="1" lang="en-US" altLang="zh-CN" sz="1600" dirty="0">
                  <a:solidFill>
                    <a:schemeClr val="tx1"/>
                  </a:solidFill>
                </a:rPr>
                <a:t>Automatic switching between models ensures optimal performance across data scenarios.</a:t>
              </a:r>
            </a:p>
          </p:txBody>
        </p:sp>
      </p:grpSp>
      <p:sp>
        <p:nvSpPr>
          <p:cNvPr id="126" name="Oval 3">
            <a:extLst>
              <a:ext uri="{FF2B5EF4-FFF2-40B4-BE49-F238E27FC236}">
                <a16:creationId xmlns:a16="http://schemas.microsoft.com/office/drawing/2014/main" id="{8E31F51F-67C4-90F1-AD74-408A9A4F3654}"/>
              </a:ext>
            </a:extLst>
          </p:cNvPr>
          <p:cNvSpPr/>
          <p:nvPr/>
        </p:nvSpPr>
        <p:spPr>
          <a:xfrm>
            <a:off x="726249" y="3334526"/>
            <a:ext cx="2823943" cy="2823943"/>
          </a:xfrm>
          <a:prstGeom prst="ellipse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Key findings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08E677FF-9344-D297-5BA7-AE97E1C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1327C1-7D1C-E729-B169-62474ED27FD6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72093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C5C5A61-26EA-4F1E-8FF5-9D0F1FD8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07" b="14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D8C19788-EF51-45C0-82E1-9F4E02AC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1" y="2362199"/>
            <a:ext cx="10664455" cy="952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b="1" i="0" dirty="0">
                <a:solidFill>
                  <a:schemeClr val="bg2"/>
                </a:solidFill>
                <a:effectLst/>
                <a:latin typeface="+mn-ea"/>
                <a:ea typeface="+mn-ea"/>
              </a:rPr>
              <a:t>Thank you for your attention.</a:t>
            </a:r>
            <a:endParaRPr lang="it-IT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ED8DE6-1EAD-4D0F-B256-EF82E906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C0B3233-59E0-4E29-8E18-88ADAC283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chemeClr val="bg2"/>
                </a:solidFill>
              </a:rPr>
              <a:t>Chen Zheng-Han</a:t>
            </a:r>
            <a:endParaRPr lang="it-IT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9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299BF-195D-4EAC-850B-E4391861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1374518"/>
            <a:ext cx="2163688" cy="840083"/>
          </a:xfrm>
        </p:spPr>
        <p:txBody>
          <a:bodyPr/>
          <a:lstStyle/>
          <a:p>
            <a:r>
              <a:rPr lang="it-IT" dirty="0"/>
              <a:t>Contents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B07CC0-C8E8-44DA-BA1E-32C9CACF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dirty="0"/>
              <a:t>OES 2025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DC9F33-03DC-4D30-A406-50658BE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96278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Mitigating Variability in Bridge Displacement Responses through Synergistic Use of Supervised and Unsupervised Artificial Neural Networks</a:t>
            </a:r>
            <a:endParaRPr lang="it-IT" sz="18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899E04-892C-4A3C-B5BA-2EB385A2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488055C-646A-47A6-A79D-3A116886E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6276" y="1357009"/>
            <a:ext cx="8640762" cy="52912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zh-CN" sz="1800" dirty="0"/>
              <a:t>Introduction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zh-CN" sz="1800" dirty="0"/>
              <a:t>Proposed Framework</a:t>
            </a:r>
            <a:endParaRPr lang="it-IT" sz="18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t-IT" sz="1800" dirty="0"/>
              <a:t>2.1 </a:t>
            </a:r>
            <a:r>
              <a:rPr lang="en-US" altLang="zh-CN" sz="1800" dirty="0"/>
              <a:t>SMOGN technique</a:t>
            </a:r>
            <a:endParaRPr lang="it-IT" sz="18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t-IT" sz="1800" dirty="0"/>
              <a:t>2.2 </a:t>
            </a:r>
            <a:r>
              <a:rPr lang="en-US" altLang="zh-CN" sz="1800" dirty="0"/>
              <a:t>GRU model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it-IT" sz="1800" dirty="0"/>
              <a:t>Application: Hardanger Bridge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zh-CN" sz="1800" dirty="0"/>
              <a:t>Prediction of Vertical Vibration Responses</a:t>
            </a:r>
            <a:endParaRPr lang="it-IT" altLang="zh-CN" sz="1800" dirty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zh-CN" sz="1800" dirty="0"/>
              <a:t>Conclusion</a:t>
            </a:r>
            <a:br>
              <a:rPr lang="en-US" altLang="zh-CN" dirty="0"/>
            </a:b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11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D34749-4E22-4C51-8D56-875FBC98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60" y="1418313"/>
            <a:ext cx="10906339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06B510-81A8-4692-9B4B-F6E01CF5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E592BED-7591-48F7-81D0-20D55911E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169E18BA-68D1-F886-3F15-49B64EE4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33CEBE82-05E1-F9FC-2974-2E0E9B89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96278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Mitigating Variability in Bridge Displacement Responses through Synergistic Use of Supervised and Unsupervised Artificial Neural Networks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27036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箭头连接符 19">
            <a:extLst>
              <a:ext uri="{FF2B5EF4-FFF2-40B4-BE49-F238E27FC236}">
                <a16:creationId xmlns:a16="http://schemas.microsoft.com/office/drawing/2014/main" id="{20096672-4C0E-ADFC-DACD-8135434B84CA}"/>
              </a:ext>
            </a:extLst>
          </p:cNvPr>
          <p:cNvCxnSpPr>
            <a:cxnSpLocks/>
            <a:stCxn id="115" idx="2"/>
            <a:endCxn id="108" idx="0"/>
          </p:cNvCxnSpPr>
          <p:nvPr/>
        </p:nvCxnSpPr>
        <p:spPr>
          <a:xfrm>
            <a:off x="4537987" y="2449678"/>
            <a:ext cx="26731" cy="3219531"/>
          </a:xfrm>
          <a:prstGeom prst="straightConnector1">
            <a:avLst/>
          </a:prstGeom>
          <a:ln w="22225"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F921F1-17B0-49B1-BE1B-E6336170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4</a:t>
            </a:fld>
            <a:endParaRPr lang="it-IT" sz="2000" dirty="0"/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BA1AB563-C0FC-6CC6-07CA-0EBFFFA0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4A9FD39-5524-E879-4F0E-1EB85A6F264C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FA682661-6DB3-EA95-5564-9B8B6BAEA944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it-IT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Introduction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Existing work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817689-1AB8-F259-4458-B869510B6DB7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D4EAEA0-864E-827B-EFBC-D8DCD87202BA}"/>
              </a:ext>
            </a:extLst>
          </p:cNvPr>
          <p:cNvGrpSpPr/>
          <p:nvPr/>
        </p:nvGrpSpPr>
        <p:grpSpPr>
          <a:xfrm>
            <a:off x="3621743" y="3779734"/>
            <a:ext cx="7617950" cy="555935"/>
            <a:chOff x="3951750" y="3151070"/>
            <a:chExt cx="7617950" cy="555935"/>
          </a:xfrm>
        </p:grpSpPr>
        <p:sp>
          <p:nvSpPr>
            <p:cNvPr id="112" name="Bullet1">
              <a:extLst>
                <a:ext uri="{FF2B5EF4-FFF2-40B4-BE49-F238E27FC236}">
                  <a16:creationId xmlns:a16="http://schemas.microsoft.com/office/drawing/2014/main" id="{D4988D30-7EC8-CDD7-317F-997483019B89}"/>
                </a:ext>
              </a:extLst>
            </p:cNvPr>
            <p:cNvSpPr/>
            <p:nvPr/>
          </p:nvSpPr>
          <p:spPr>
            <a:xfrm>
              <a:off x="3951750" y="3154555"/>
              <a:ext cx="1885950" cy="552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zh-CN" sz="1300" b="1" dirty="0">
                  <a:solidFill>
                    <a:srgbClr val="FFFFFF"/>
                  </a:solidFill>
                </a:rPr>
                <a:t>Existing Studies</a:t>
              </a:r>
            </a:p>
          </p:txBody>
        </p:sp>
        <p:sp>
          <p:nvSpPr>
            <p:cNvPr id="113" name="Text1">
              <a:extLst>
                <a:ext uri="{FF2B5EF4-FFF2-40B4-BE49-F238E27FC236}">
                  <a16:creationId xmlns:a16="http://schemas.microsoft.com/office/drawing/2014/main" id="{37BAF46F-4738-557B-5112-C190828AFED9}"/>
                </a:ext>
              </a:extLst>
            </p:cNvPr>
            <p:cNvSpPr/>
            <p:nvPr/>
          </p:nvSpPr>
          <p:spPr>
            <a:xfrm>
              <a:off x="5990100" y="3151070"/>
              <a:ext cx="5579600" cy="55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1" lang="en-US" altLang="zh-CN" sz="1200" dirty="0">
                  <a:solidFill>
                    <a:schemeClr val="tx1"/>
                  </a:solidFill>
                </a:rPr>
                <a:t>Sensor-based SHM measures responses/environmental factors; SAR remote sensing extracts displacements for inaccessible bridges.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B8BFD4A-B39A-AB1E-7AA7-7130061D338F}"/>
              </a:ext>
            </a:extLst>
          </p:cNvPr>
          <p:cNvGrpSpPr/>
          <p:nvPr/>
        </p:nvGrpSpPr>
        <p:grpSpPr>
          <a:xfrm>
            <a:off x="3621743" y="5665724"/>
            <a:ext cx="7617950" cy="555935"/>
            <a:chOff x="3951750" y="5665724"/>
            <a:chExt cx="7617950" cy="555935"/>
          </a:xfrm>
        </p:grpSpPr>
        <p:sp>
          <p:nvSpPr>
            <p:cNvPr id="108" name="Bullet3">
              <a:extLst>
                <a:ext uri="{FF2B5EF4-FFF2-40B4-BE49-F238E27FC236}">
                  <a16:creationId xmlns:a16="http://schemas.microsoft.com/office/drawing/2014/main" id="{4A217AA6-EBAF-4BC2-CD47-380CFD018B82}"/>
                </a:ext>
              </a:extLst>
            </p:cNvPr>
            <p:cNvSpPr/>
            <p:nvPr/>
          </p:nvSpPr>
          <p:spPr>
            <a:xfrm>
              <a:off x="3951750" y="5669209"/>
              <a:ext cx="1885950" cy="552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effectLst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kumimoji="1" lang="en-US" altLang="zh-CN" sz="1300" b="1" dirty="0">
                  <a:solidFill>
                    <a:srgbClr val="FFFFFF"/>
                  </a:solidFill>
                </a:rPr>
                <a:t>Challenges</a:t>
              </a:r>
            </a:p>
          </p:txBody>
        </p:sp>
        <p:sp>
          <p:nvSpPr>
            <p:cNvPr id="109" name="Text3">
              <a:extLst>
                <a:ext uri="{FF2B5EF4-FFF2-40B4-BE49-F238E27FC236}">
                  <a16:creationId xmlns:a16="http://schemas.microsoft.com/office/drawing/2014/main" id="{32265E8D-44E7-6EEE-C3DD-43278E786571}"/>
                </a:ext>
              </a:extLst>
            </p:cNvPr>
            <p:cNvSpPr/>
            <p:nvPr/>
          </p:nvSpPr>
          <p:spPr>
            <a:xfrm>
              <a:off x="5990100" y="5665724"/>
              <a:ext cx="5579600" cy="55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1" lang="en-US" altLang="zh-CN" sz="1200" dirty="0">
                  <a:solidFill>
                    <a:schemeClr val="tx1"/>
                  </a:solidFill>
                </a:rPr>
                <a:t>Environmental factors (temp, extreme weather) interfere with SAR displacements, causing misinterpretations from incomplete data/variability</a:t>
              </a:r>
            </a:p>
          </p:txBody>
        </p:sp>
      </p:grpSp>
      <p:sp>
        <p:nvSpPr>
          <p:cNvPr id="102" name="弧形 101">
            <a:extLst>
              <a:ext uri="{FF2B5EF4-FFF2-40B4-BE49-F238E27FC236}">
                <a16:creationId xmlns:a16="http://schemas.microsoft.com/office/drawing/2014/main" id="{5D3470D8-E879-CAC5-0C64-DB8B18D1E1F0}"/>
              </a:ext>
            </a:extLst>
          </p:cNvPr>
          <p:cNvSpPr/>
          <p:nvPr/>
        </p:nvSpPr>
        <p:spPr>
          <a:xfrm flipH="1" flipV="1">
            <a:off x="2374574" y="2179280"/>
            <a:ext cx="2494338" cy="3787332"/>
          </a:xfrm>
          <a:prstGeom prst="arc">
            <a:avLst>
              <a:gd name="adj1" fmla="val 16200000"/>
              <a:gd name="adj2" fmla="val 5492466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itle">
            <a:extLst>
              <a:ext uri="{FF2B5EF4-FFF2-40B4-BE49-F238E27FC236}">
                <a16:creationId xmlns:a16="http://schemas.microsoft.com/office/drawing/2014/main" id="{468A552D-054F-7F10-F11A-1DDBE73A872C}"/>
              </a:ext>
            </a:extLst>
          </p:cNvPr>
          <p:cNvSpPr/>
          <p:nvPr/>
        </p:nvSpPr>
        <p:spPr>
          <a:xfrm>
            <a:off x="884448" y="3015177"/>
            <a:ext cx="2098514" cy="2098514"/>
          </a:xfrm>
          <a:prstGeom prst="ellipse">
            <a:avLst/>
          </a:prstGeom>
          <a:solidFill>
            <a:schemeClr val="accent1"/>
          </a:solidFill>
          <a:effectLst/>
        </p:spPr>
        <p:txBody>
          <a:bodyPr wrap="none" lIns="0" tIns="0" rIns="0" bIns="0" rtlCol="0" anchor="ctr" anchorCtr="0">
            <a:normAutofit/>
          </a:bodyPr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SHM </a:t>
            </a:r>
          </a:p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(Structural Health</a:t>
            </a:r>
          </a:p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Monitoring)</a:t>
            </a:r>
            <a:endParaRPr kumimoji="1"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1CE68CA-3F54-DFDF-C970-7F345AC0082C}"/>
              </a:ext>
            </a:extLst>
          </p:cNvPr>
          <p:cNvGrpSpPr/>
          <p:nvPr/>
        </p:nvGrpSpPr>
        <p:grpSpPr>
          <a:xfrm>
            <a:off x="3621743" y="1893743"/>
            <a:ext cx="7617950" cy="555935"/>
            <a:chOff x="3951750" y="1893743"/>
            <a:chExt cx="7617950" cy="555935"/>
          </a:xfrm>
        </p:grpSpPr>
        <p:sp>
          <p:nvSpPr>
            <p:cNvPr id="115" name="Bullet1">
              <a:extLst>
                <a:ext uri="{FF2B5EF4-FFF2-40B4-BE49-F238E27FC236}">
                  <a16:creationId xmlns:a16="http://schemas.microsoft.com/office/drawing/2014/main" id="{A5C135A4-7CF5-EF55-74B9-9CDB812A9AA0}"/>
                </a:ext>
              </a:extLst>
            </p:cNvPr>
            <p:cNvSpPr/>
            <p:nvPr/>
          </p:nvSpPr>
          <p:spPr>
            <a:xfrm>
              <a:off x="3951750" y="1897228"/>
              <a:ext cx="1832488" cy="552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effectLst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zh-CN" sz="1300" b="1" dirty="0">
                  <a:solidFill>
                    <a:srgbClr val="FFFFFF"/>
                  </a:solidFill>
                </a:rPr>
                <a:t>Background</a:t>
              </a:r>
            </a:p>
          </p:txBody>
        </p:sp>
        <p:sp>
          <p:nvSpPr>
            <p:cNvPr id="116" name="Text1">
              <a:extLst>
                <a:ext uri="{FF2B5EF4-FFF2-40B4-BE49-F238E27FC236}">
                  <a16:creationId xmlns:a16="http://schemas.microsoft.com/office/drawing/2014/main" id="{DF1317A6-0E9B-E591-1E55-373C11C5243B}"/>
                </a:ext>
              </a:extLst>
            </p:cNvPr>
            <p:cNvSpPr/>
            <p:nvPr/>
          </p:nvSpPr>
          <p:spPr>
            <a:xfrm>
              <a:off x="5932317" y="1893743"/>
              <a:ext cx="5637383" cy="55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1" lang="en-US" altLang="zh-CN" sz="1200" dirty="0">
                  <a:solidFill>
                    <a:schemeClr val="tx1"/>
                  </a:solidFill>
                </a:rPr>
                <a:t>SHM ensures bridge safety/longevity; real-time monitoring demand grows with infrastructure durability needs.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44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77131-DC88-F639-EB5B-CC90CB40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10F87E-9A4D-84F5-9F81-EA80A60E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5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DDDCABB-68B5-3EB8-6BDD-A66E6E96AB4F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06A8073A-67C4-A9C4-B884-F340C955CE2B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it-IT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Introduction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This study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2254411-A55A-7D0B-0388-A7216AC61F39}"/>
              </a:ext>
            </a:extLst>
          </p:cNvPr>
          <p:cNvGrpSpPr/>
          <p:nvPr/>
        </p:nvGrpSpPr>
        <p:grpSpPr>
          <a:xfrm>
            <a:off x="909912" y="1964333"/>
            <a:ext cx="10051954" cy="649819"/>
            <a:chOff x="855134" y="1964333"/>
            <a:chExt cx="10051954" cy="649819"/>
          </a:xfrm>
        </p:grpSpPr>
        <p:sp>
          <p:nvSpPr>
            <p:cNvPr id="48" name="ïśḷïdé">
              <a:extLst>
                <a:ext uri="{FF2B5EF4-FFF2-40B4-BE49-F238E27FC236}">
                  <a16:creationId xmlns:a16="http://schemas.microsoft.com/office/drawing/2014/main" id="{76233224-F322-1F76-588A-3EE8512966F2}"/>
                </a:ext>
              </a:extLst>
            </p:cNvPr>
            <p:cNvSpPr/>
            <p:nvPr/>
          </p:nvSpPr>
          <p:spPr>
            <a:xfrm>
              <a:off x="4489794" y="1964333"/>
              <a:ext cx="6417294" cy="64981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31" name="Bullet">
              <a:extLst>
                <a:ext uri="{FF2B5EF4-FFF2-40B4-BE49-F238E27FC236}">
                  <a16:creationId xmlns:a16="http://schemas.microsoft.com/office/drawing/2014/main" id="{C1519B64-C653-FFC4-B1F3-5CCDBD460A86}"/>
                </a:ext>
              </a:extLst>
            </p:cNvPr>
            <p:cNvSpPr/>
            <p:nvPr/>
          </p:nvSpPr>
          <p:spPr>
            <a:xfrm>
              <a:off x="855134" y="2001051"/>
              <a:ext cx="2599978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Framework</a:t>
              </a:r>
            </a:p>
          </p:txBody>
        </p:sp>
        <p:cxnSp>
          <p:nvCxnSpPr>
            <p:cNvPr id="32" name="ïSḻiḍè">
              <a:extLst>
                <a:ext uri="{FF2B5EF4-FFF2-40B4-BE49-F238E27FC236}">
                  <a16:creationId xmlns:a16="http://schemas.microsoft.com/office/drawing/2014/main" id="{B531AB31-2410-2833-7CDE-7EFEBA94BE72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2289242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">
              <a:extLst>
                <a:ext uri="{FF2B5EF4-FFF2-40B4-BE49-F238E27FC236}">
                  <a16:creationId xmlns:a16="http://schemas.microsoft.com/office/drawing/2014/main" id="{5FB576AA-232F-1E88-8D2A-D2F1EF33DEC6}"/>
                </a:ext>
              </a:extLst>
            </p:cNvPr>
            <p:cNvSpPr/>
            <p:nvPr/>
          </p:nvSpPr>
          <p:spPr bwMode="auto">
            <a:xfrm>
              <a:off x="4717473" y="2049785"/>
              <a:ext cx="5881894" cy="47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1" lang="en-US" altLang="zh-CN" sz="14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Dual supervised/unsupervised learning normalizes SAR displacement data to eliminate environmental noise.</a:t>
              </a:r>
            </a:p>
          </p:txBody>
        </p:sp>
      </p:grp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4F616CF0-A004-EEA6-7FAC-0B138BA9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3CA6FAF-9224-5A3A-8D7B-D874BFA7CC62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AAE3208-5E62-C063-CBFC-5E36D17A2898}"/>
              </a:ext>
            </a:extLst>
          </p:cNvPr>
          <p:cNvGrpSpPr/>
          <p:nvPr/>
        </p:nvGrpSpPr>
        <p:grpSpPr>
          <a:xfrm>
            <a:off x="909912" y="3126832"/>
            <a:ext cx="10051954" cy="649819"/>
            <a:chOff x="855134" y="1964333"/>
            <a:chExt cx="10051954" cy="649819"/>
          </a:xfrm>
        </p:grpSpPr>
        <p:sp>
          <p:nvSpPr>
            <p:cNvPr id="24" name="ïśḷïdé">
              <a:extLst>
                <a:ext uri="{FF2B5EF4-FFF2-40B4-BE49-F238E27FC236}">
                  <a16:creationId xmlns:a16="http://schemas.microsoft.com/office/drawing/2014/main" id="{6FAA0DCB-1BAB-9341-E4E5-BA72054E1A20}"/>
                </a:ext>
              </a:extLst>
            </p:cNvPr>
            <p:cNvSpPr/>
            <p:nvPr/>
          </p:nvSpPr>
          <p:spPr>
            <a:xfrm>
              <a:off x="4489794" y="1964333"/>
              <a:ext cx="6417294" cy="64981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25" name="Bullet">
              <a:extLst>
                <a:ext uri="{FF2B5EF4-FFF2-40B4-BE49-F238E27FC236}">
                  <a16:creationId xmlns:a16="http://schemas.microsoft.com/office/drawing/2014/main" id="{F05CE1F6-C2F8-7A15-9C99-C97D0B7DC4C6}"/>
                </a:ext>
              </a:extLst>
            </p:cNvPr>
            <p:cNvSpPr/>
            <p:nvPr/>
          </p:nvSpPr>
          <p:spPr>
            <a:xfrm>
              <a:off x="855134" y="2001051"/>
              <a:ext cx="2599978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Step 1: SR-ANN</a:t>
              </a:r>
            </a:p>
          </p:txBody>
        </p:sp>
        <p:cxnSp>
          <p:nvCxnSpPr>
            <p:cNvPr id="26" name="ïSḻiḍè">
              <a:extLst>
                <a:ext uri="{FF2B5EF4-FFF2-40B4-BE49-F238E27FC236}">
                  <a16:creationId xmlns:a16="http://schemas.microsoft.com/office/drawing/2014/main" id="{AB0D5301-7531-592E-8F0A-84E0F59DD95B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2289242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">
              <a:extLst>
                <a:ext uri="{FF2B5EF4-FFF2-40B4-BE49-F238E27FC236}">
                  <a16:creationId xmlns:a16="http://schemas.microsoft.com/office/drawing/2014/main" id="{F0B48B2A-DF76-A848-6967-7BC5A54027F9}"/>
                </a:ext>
              </a:extLst>
            </p:cNvPr>
            <p:cNvSpPr/>
            <p:nvPr/>
          </p:nvSpPr>
          <p:spPr bwMode="auto">
            <a:xfrm>
              <a:off x="4717473" y="2049785"/>
              <a:ext cx="6084900" cy="47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1" lang="en-US" altLang="zh-CN" sz="14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Uses temperature/displacement data to model relationships; R-squared evaluates correlation for residual calculation.​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C202E84-4FAD-2604-8CE0-E661CB16FA6F}"/>
              </a:ext>
            </a:extLst>
          </p:cNvPr>
          <p:cNvGrpSpPr/>
          <p:nvPr/>
        </p:nvGrpSpPr>
        <p:grpSpPr>
          <a:xfrm>
            <a:off x="909912" y="4289331"/>
            <a:ext cx="10051954" cy="649819"/>
            <a:chOff x="855134" y="1964333"/>
            <a:chExt cx="10051954" cy="649819"/>
          </a:xfrm>
        </p:grpSpPr>
        <p:sp>
          <p:nvSpPr>
            <p:cNvPr id="29" name="ïśḷïdé">
              <a:extLst>
                <a:ext uri="{FF2B5EF4-FFF2-40B4-BE49-F238E27FC236}">
                  <a16:creationId xmlns:a16="http://schemas.microsoft.com/office/drawing/2014/main" id="{BDD32337-9411-639F-32EE-3D46261BABD5}"/>
                </a:ext>
              </a:extLst>
            </p:cNvPr>
            <p:cNvSpPr/>
            <p:nvPr/>
          </p:nvSpPr>
          <p:spPr>
            <a:xfrm>
              <a:off x="4489794" y="1964333"/>
              <a:ext cx="6417294" cy="64981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30" name="Bullet">
              <a:extLst>
                <a:ext uri="{FF2B5EF4-FFF2-40B4-BE49-F238E27FC236}">
                  <a16:creationId xmlns:a16="http://schemas.microsoft.com/office/drawing/2014/main" id="{7B668FCE-2DE4-9B75-9DE5-23740B989EE6}"/>
                </a:ext>
              </a:extLst>
            </p:cNvPr>
            <p:cNvSpPr/>
            <p:nvPr/>
          </p:nvSpPr>
          <p:spPr>
            <a:xfrm>
              <a:off x="855134" y="2001051"/>
              <a:ext cx="2599978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Step 2: UR-ANN</a:t>
              </a:r>
            </a:p>
          </p:txBody>
        </p:sp>
        <p:cxnSp>
          <p:nvCxnSpPr>
            <p:cNvPr id="34" name="ïSḻiḍè">
              <a:extLst>
                <a:ext uri="{FF2B5EF4-FFF2-40B4-BE49-F238E27FC236}">
                  <a16:creationId xmlns:a16="http://schemas.microsoft.com/office/drawing/2014/main" id="{E7C856D8-957C-ED2A-3D23-E4A88812073B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2289242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">
              <a:extLst>
                <a:ext uri="{FF2B5EF4-FFF2-40B4-BE49-F238E27FC236}">
                  <a16:creationId xmlns:a16="http://schemas.microsoft.com/office/drawing/2014/main" id="{3D181904-E803-8198-34EC-17597C833949}"/>
                </a:ext>
              </a:extLst>
            </p:cNvPr>
            <p:cNvSpPr/>
            <p:nvPr/>
          </p:nvSpPr>
          <p:spPr bwMode="auto">
            <a:xfrm>
              <a:off x="4717473" y="2049785"/>
              <a:ext cx="6084900" cy="47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1" lang="en-US" altLang="zh-CN" sz="14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Reconstructs displacement data alone when correlation is low to extract noise-reduced residuals.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0E0C8FF-B93C-844B-6C98-36BCF3913EE3}"/>
              </a:ext>
            </a:extLst>
          </p:cNvPr>
          <p:cNvGrpSpPr/>
          <p:nvPr/>
        </p:nvGrpSpPr>
        <p:grpSpPr>
          <a:xfrm>
            <a:off x="909912" y="5451829"/>
            <a:ext cx="10051954" cy="649819"/>
            <a:chOff x="855134" y="1964333"/>
            <a:chExt cx="10051954" cy="649819"/>
          </a:xfrm>
        </p:grpSpPr>
        <p:sp>
          <p:nvSpPr>
            <p:cNvPr id="37" name="ïśḷïdé">
              <a:extLst>
                <a:ext uri="{FF2B5EF4-FFF2-40B4-BE49-F238E27FC236}">
                  <a16:creationId xmlns:a16="http://schemas.microsoft.com/office/drawing/2014/main" id="{12D345DB-9792-18A4-0908-8FEE7D651276}"/>
                </a:ext>
              </a:extLst>
            </p:cNvPr>
            <p:cNvSpPr/>
            <p:nvPr/>
          </p:nvSpPr>
          <p:spPr>
            <a:xfrm>
              <a:off x="4489794" y="1964333"/>
              <a:ext cx="6417294" cy="64981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200" dirty="0"/>
            </a:p>
          </p:txBody>
        </p:sp>
        <p:sp>
          <p:nvSpPr>
            <p:cNvPr id="38" name="Bullet">
              <a:extLst>
                <a:ext uri="{FF2B5EF4-FFF2-40B4-BE49-F238E27FC236}">
                  <a16:creationId xmlns:a16="http://schemas.microsoft.com/office/drawing/2014/main" id="{7BB002F2-A390-B1FA-F581-86B56C6C3889}"/>
                </a:ext>
              </a:extLst>
            </p:cNvPr>
            <p:cNvSpPr/>
            <p:nvPr/>
          </p:nvSpPr>
          <p:spPr>
            <a:xfrm>
              <a:off x="855134" y="2001051"/>
              <a:ext cx="2599978" cy="576383"/>
            </a:xfrm>
            <a:prstGeom prst="chevron">
              <a:avLst>
                <a:gd name="adj" fmla="val 50000"/>
              </a:avLst>
            </a:prstGeom>
            <a:solidFill>
              <a:srgbClr val="4960B0"/>
            </a:solidFill>
            <a:ln w="25400" cap="flat">
              <a:noFill/>
              <a:prstDash val="solid"/>
              <a:miter/>
            </a:ln>
            <a:effectLst>
              <a:outerShdw blurRad="127000" dist="63500" dir="2700000" algn="tl" rotWithShape="0">
                <a:srgbClr val="4960B0"/>
              </a:outerShdw>
            </a:effectLst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Advantages</a:t>
              </a:r>
            </a:p>
          </p:txBody>
        </p:sp>
        <p:cxnSp>
          <p:nvCxnSpPr>
            <p:cNvPr id="39" name="ïSḻiḍè">
              <a:extLst>
                <a:ext uri="{FF2B5EF4-FFF2-40B4-BE49-F238E27FC236}">
                  <a16:creationId xmlns:a16="http://schemas.microsoft.com/office/drawing/2014/main" id="{1302391C-963B-CDC5-5861-57A092F65010}"/>
                </a:ext>
              </a:extLst>
            </p:cNvPr>
            <p:cNvCxnSpPr>
              <a:cxnSpLocks/>
            </p:cNvCxnSpPr>
            <p:nvPr/>
          </p:nvCxnSpPr>
          <p:spPr>
            <a:xfrm>
              <a:off x="3455111" y="2289242"/>
              <a:ext cx="1004119" cy="0"/>
            </a:xfrm>
            <a:prstGeom prst="straightConnector1">
              <a:avLst/>
            </a:prstGeom>
            <a:ln w="22225" cap="rnd">
              <a:solidFill>
                <a:schemeClr val="accent1"/>
              </a:solidFill>
              <a:prstDash val="sysDot"/>
              <a:round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">
              <a:extLst>
                <a:ext uri="{FF2B5EF4-FFF2-40B4-BE49-F238E27FC236}">
                  <a16:creationId xmlns:a16="http://schemas.microsoft.com/office/drawing/2014/main" id="{104F94DB-7EA2-566E-A97F-2BE37792C13F}"/>
                </a:ext>
              </a:extLst>
            </p:cNvPr>
            <p:cNvSpPr/>
            <p:nvPr/>
          </p:nvSpPr>
          <p:spPr bwMode="auto">
            <a:xfrm>
              <a:off x="4717473" y="2049785"/>
              <a:ext cx="6084900" cy="47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1" lang="en-US" altLang="zh-CN" sz="1400" dirty="0">
                  <a:solidFill>
                    <a:srgbClr val="4960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Handles measured/unmeasured factors, requires few sensors, validates accurately on long-span bridges.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65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465C-C8A7-76BD-6266-AD9726A0C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3B53C-8C78-A33B-61FD-970E347A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60" y="1418313"/>
            <a:ext cx="10906339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Proposed </a:t>
            </a:r>
            <a:r>
              <a:rPr lang="en-US" altLang="zh-CN" sz="3600" dirty="0">
                <a:solidFill>
                  <a:schemeClr val="bg1"/>
                </a:solidFill>
              </a:rPr>
              <a:t>Technique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CEA5CC-857E-092D-AE43-132FDDF1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17FBBF8-5327-5FF0-FFD0-20017E6E5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9A0F142E-858A-0B51-655A-4CAA5FC7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7CDFFF-E5E4-4AB5-916F-F2B4956A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96278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Mitigating Variability in Bridge Displacement Responses through Synergistic Use of Supervised and Unsupervised Artificial Neural Networks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2258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F091A-BD3E-1CCE-E7B3-03D50CD07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ED97B8-1527-39E0-D85C-6C6774ED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7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DA8B99F-D44F-82B7-3383-60C8B4EE79C7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6B1CEA8D-8212-3483-D651-F6004A571C2A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rgbClr val="4960B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it-IT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Proposed Technique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</a:t>
            </a:r>
            <a:r>
              <a:rPr lang="en-US" altLang="zh-CN" sz="2000" b="1" dirty="0">
                <a:solidFill>
                  <a:schemeClr val="bg1"/>
                </a:solidFill>
                <a:latin typeface="Manrope"/>
              </a:rPr>
              <a:t>Framework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4EBF98-7F51-F201-23D5-48FDEA11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259F5B-FF94-A200-BB1C-366FC54C4F9A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B56ECB-CDE5-48A7-33C1-1A7C6D81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63" y="2241310"/>
            <a:ext cx="6125790" cy="308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CEC9D6C7-90AB-FE70-CCBF-23EE3DE9F371}"/>
              </a:ext>
            </a:extLst>
          </p:cNvPr>
          <p:cNvSpPr/>
          <p:nvPr/>
        </p:nvSpPr>
        <p:spPr>
          <a:xfrm>
            <a:off x="6360823" y="5479082"/>
            <a:ext cx="5174471" cy="4148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Fig. Graphical flowchart of the proposed framework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B649106-67DF-223C-D9DA-A9F1B3E74A51}"/>
              </a:ext>
            </a:extLst>
          </p:cNvPr>
          <p:cNvGrpSpPr/>
          <p:nvPr/>
        </p:nvGrpSpPr>
        <p:grpSpPr>
          <a:xfrm>
            <a:off x="235966" y="1793735"/>
            <a:ext cx="5491203" cy="1781363"/>
            <a:chOff x="235966" y="1793735"/>
            <a:chExt cx="5491203" cy="178136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BFA80A1-6D99-E65F-D9EA-5798FFBC42B3}"/>
                </a:ext>
              </a:extLst>
            </p:cNvPr>
            <p:cNvGrpSpPr/>
            <p:nvPr/>
          </p:nvGrpSpPr>
          <p:grpSpPr>
            <a:xfrm>
              <a:off x="334962" y="1793735"/>
              <a:ext cx="5234214" cy="1781363"/>
              <a:chOff x="6284686" y="2656108"/>
              <a:chExt cx="5234214" cy="1781363"/>
            </a:xfrm>
          </p:grpSpPr>
          <p:sp>
            <p:nvSpPr>
              <p:cNvPr id="22" name="Text">
                <a:extLst>
                  <a:ext uri="{FF2B5EF4-FFF2-40B4-BE49-F238E27FC236}">
                    <a16:creationId xmlns:a16="http://schemas.microsoft.com/office/drawing/2014/main" id="{7BF3FC8D-48AD-868E-DDD9-D419CF8F97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84686" y="2656108"/>
                <a:ext cx="5234214" cy="1781363"/>
              </a:xfrm>
              <a:prstGeom prst="roundRect">
                <a:avLst>
                  <a:gd name="adj" fmla="val 800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52000" tIns="1404000" rIns="252000" bIns="45720" rtlCol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kumimoji="1" lang="en-US" altLang="zh-CN" sz="9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Bullet">
                <a:extLst>
                  <a:ext uri="{FF2B5EF4-FFF2-40B4-BE49-F238E27FC236}">
                    <a16:creationId xmlns:a16="http://schemas.microsoft.com/office/drawing/2014/main" id="{950E246E-6D2C-4097-1F9F-62D112C8EA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558643" y="3246371"/>
                <a:ext cx="468630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Hybrid Framework</a:t>
                </a: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9C409A41-26DF-3EC6-DE36-185DF35EDF1B}"/>
                  </a:ext>
                </a:extLst>
              </p:cNvPr>
              <p:cNvSpPr/>
              <p:nvPr/>
            </p:nvSpPr>
            <p:spPr>
              <a:xfrm>
                <a:off x="8284330" y="2656108"/>
                <a:ext cx="1234927" cy="617464"/>
              </a:xfrm>
              <a:custGeom>
                <a:avLst/>
                <a:gdLst>
                  <a:gd name="connsiteX0" fmla="*/ 0 w 1465730"/>
                  <a:gd name="connsiteY0" fmla="*/ 0 h 732865"/>
                  <a:gd name="connsiteX1" fmla="*/ 1465730 w 1465730"/>
                  <a:gd name="connsiteY1" fmla="*/ 0 h 732865"/>
                  <a:gd name="connsiteX2" fmla="*/ 732865 w 1465730"/>
                  <a:gd name="connsiteY2" fmla="*/ 732865 h 732865"/>
                  <a:gd name="connsiteX3" fmla="*/ 0 w 1465730"/>
                  <a:gd name="connsiteY3" fmla="*/ 0 h 73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5730" h="732865">
                    <a:moveTo>
                      <a:pt x="0" y="0"/>
                    </a:moveTo>
                    <a:lnTo>
                      <a:pt x="1465730" y="0"/>
                    </a:lnTo>
                    <a:cubicBezTo>
                      <a:pt x="1465730" y="404750"/>
                      <a:pt x="1137615" y="732865"/>
                      <a:pt x="732865" y="732865"/>
                    </a:cubicBezTo>
                    <a:cubicBezTo>
                      <a:pt x="328115" y="732865"/>
                      <a:pt x="0" y="404750"/>
                      <a:pt x="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>
                <a:noAutofit/>
              </a:bodyPr>
              <a:lstStyle/>
              <a:p>
                <a:pPr algn="ctr"/>
                <a:r>
                  <a:rPr lang="en-US" altLang="zh-CN" sz="2400" b="1" dirty="0"/>
                  <a:t>★</a:t>
                </a:r>
                <a:endParaRPr lang="zh-CN" altLang="en-US" sz="2400" b="1" dirty="0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DCABD75-EEEC-5E23-2BA3-4FD5455601E4}"/>
                </a:ext>
              </a:extLst>
            </p:cNvPr>
            <p:cNvSpPr txBox="1"/>
            <p:nvPr/>
          </p:nvSpPr>
          <p:spPr>
            <a:xfrm>
              <a:off x="235966" y="2845033"/>
              <a:ext cx="549120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0" i="0" dirty="0">
                  <a:solidFill>
                    <a:srgbClr val="404040"/>
                  </a:solidFill>
                  <a:effectLst/>
                  <a:latin typeface="+mn-ea"/>
                </a:rPr>
                <a:t>Combines supervised ANN (using predictors and responses) and unsupervised ANN (using only responses) for data normalization.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5A605EC-6B3E-A85D-F65B-B89341CD3FBC}"/>
              </a:ext>
            </a:extLst>
          </p:cNvPr>
          <p:cNvGrpSpPr/>
          <p:nvPr/>
        </p:nvGrpSpPr>
        <p:grpSpPr>
          <a:xfrm>
            <a:off x="332932" y="3778766"/>
            <a:ext cx="5236244" cy="1237657"/>
            <a:chOff x="-1169240" y="2288020"/>
            <a:chExt cx="5236244" cy="1237657"/>
          </a:xfrm>
        </p:grpSpPr>
        <p:sp>
          <p:nvSpPr>
            <p:cNvPr id="28" name="Freeform 8_1">
              <a:extLst>
                <a:ext uri="{FF2B5EF4-FFF2-40B4-BE49-F238E27FC236}">
                  <a16:creationId xmlns:a16="http://schemas.microsoft.com/office/drawing/2014/main" id="{AE66C0F1-49A1-75ED-4C41-0FD5BEA3B996}"/>
                </a:ext>
              </a:extLst>
            </p:cNvPr>
            <p:cNvSpPr/>
            <p:nvPr/>
          </p:nvSpPr>
          <p:spPr>
            <a:xfrm>
              <a:off x="-1169240" y="2381148"/>
              <a:ext cx="5234213" cy="1144529"/>
            </a:xfrm>
            <a:custGeom>
              <a:avLst/>
              <a:gdLst>
                <a:gd name="connsiteX0" fmla="*/ 190500 w 7467600"/>
                <a:gd name="connsiteY0" fmla="*/ 2362295 h 2362295"/>
                <a:gd name="connsiteX1" fmla="*/ 7277100 w 7467600"/>
                <a:gd name="connsiteY1" fmla="*/ 2362295 h 2362295"/>
                <a:gd name="connsiteX2" fmla="*/ 7467600 w 7467600"/>
                <a:gd name="connsiteY2" fmla="*/ 2171795 h 2362295"/>
                <a:gd name="connsiteX3" fmla="*/ 7467600 w 7467600"/>
                <a:gd name="connsiteY3" fmla="*/ 141256 h 2362295"/>
                <a:gd name="connsiteX4" fmla="*/ 7326344 w 7467600"/>
                <a:gd name="connsiteY4" fmla="*/ 0 h 2362295"/>
                <a:gd name="connsiteX5" fmla="*/ 190500 w 7467600"/>
                <a:gd name="connsiteY5" fmla="*/ 0 h 2362295"/>
                <a:gd name="connsiteX6" fmla="*/ 0 w 7467600"/>
                <a:gd name="connsiteY6" fmla="*/ 190500 h 2362295"/>
                <a:gd name="connsiteX7" fmla="*/ 0 w 7467600"/>
                <a:gd name="connsiteY7" fmla="*/ 2171700 h 2362295"/>
                <a:gd name="connsiteX8" fmla="*/ 190500 w 7467600"/>
                <a:gd name="connsiteY8" fmla="*/ 2362295 h 236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600" h="2362295">
                  <a:moveTo>
                    <a:pt x="190500" y="2362295"/>
                  </a:moveTo>
                  <a:lnTo>
                    <a:pt x="7277100" y="2362295"/>
                  </a:lnTo>
                  <a:cubicBezTo>
                    <a:pt x="7382351" y="2362295"/>
                    <a:pt x="7467600" y="2277047"/>
                    <a:pt x="7467600" y="2171795"/>
                  </a:cubicBezTo>
                  <a:lnTo>
                    <a:pt x="7467600" y="141256"/>
                  </a:lnTo>
                  <a:cubicBezTo>
                    <a:pt x="7467600" y="63246"/>
                    <a:pt x="7404354" y="0"/>
                    <a:pt x="7326344" y="0"/>
                  </a:cubicBezTo>
                  <a:lnTo>
                    <a:pt x="190500" y="0"/>
                  </a:lnTo>
                  <a:cubicBezTo>
                    <a:pt x="85249" y="0"/>
                    <a:pt x="0" y="85249"/>
                    <a:pt x="0" y="190500"/>
                  </a:cubicBezTo>
                  <a:lnTo>
                    <a:pt x="0" y="2171700"/>
                  </a:lnTo>
                  <a:cubicBezTo>
                    <a:pt x="0" y="2276952"/>
                    <a:pt x="85249" y="2362295"/>
                    <a:pt x="190500" y="2362295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accent1">
                    <a:alpha val="15000"/>
                  </a:schemeClr>
                </a:solidFill>
              </a:endParaRPr>
            </a:p>
          </p:txBody>
        </p:sp>
        <p:sp>
          <p:nvSpPr>
            <p:cNvPr id="29" name="Text">
              <a:extLst>
                <a:ext uri="{FF2B5EF4-FFF2-40B4-BE49-F238E27FC236}">
                  <a16:creationId xmlns:a16="http://schemas.microsoft.com/office/drawing/2014/main" id="{8FAF4790-F0B5-B2FF-A872-4624C8F263C4}"/>
                </a:ext>
              </a:extLst>
            </p:cNvPr>
            <p:cNvSpPr txBox="1"/>
            <p:nvPr/>
          </p:nvSpPr>
          <p:spPr>
            <a:xfrm>
              <a:off x="-1036505" y="2869624"/>
              <a:ext cx="3809247" cy="547522"/>
            </a:xfrm>
            <a:prstGeom prst="rect">
              <a:avLst/>
            </a:prstGeom>
          </p:spPr>
          <p:txBody>
            <a:bodyPr wrap="square" rtlCol="0" anchor="t" anchorCtr="0">
              <a:normAutofit fontScale="92500" lnSpcReduction="10000"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/>
                <a:t>Trains SR-ANN to predict responses and compute residuals; assesses via R² (&gt;0.9).</a:t>
              </a:r>
            </a:p>
          </p:txBody>
        </p:sp>
        <p:sp>
          <p:nvSpPr>
            <p:cNvPr id="30" name="Bullet">
              <a:extLst>
                <a:ext uri="{FF2B5EF4-FFF2-40B4-BE49-F238E27FC236}">
                  <a16:creationId xmlns:a16="http://schemas.microsoft.com/office/drawing/2014/main" id="{1B29BEEC-DD98-3199-02DD-8727211F0763}"/>
                </a:ext>
              </a:extLst>
            </p:cNvPr>
            <p:cNvSpPr txBox="1"/>
            <p:nvPr/>
          </p:nvSpPr>
          <p:spPr>
            <a:xfrm>
              <a:off x="315892" y="2520832"/>
              <a:ext cx="2259883" cy="369332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pPr algn="ctr"/>
              <a:r>
                <a:rPr lang="en-US" altLang="zh-CN" dirty="0"/>
                <a:t>Supervised Processing</a:t>
              </a: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F70F5FD-3DBC-30D0-F2F9-426B2C9A5F98}"/>
                </a:ext>
              </a:extLst>
            </p:cNvPr>
            <p:cNvSpPr/>
            <p:nvPr/>
          </p:nvSpPr>
          <p:spPr>
            <a:xfrm flipH="1">
              <a:off x="2779375" y="2288021"/>
              <a:ext cx="1133678" cy="932199"/>
            </a:xfrm>
            <a:custGeom>
              <a:avLst/>
              <a:gdLst>
                <a:gd name="connsiteX0" fmla="*/ 2244566 w 2339901"/>
                <a:gd name="connsiteY0" fmla="*/ 1924050 h 1924050"/>
                <a:gd name="connsiteX1" fmla="*/ 862108 w 2339901"/>
                <a:gd name="connsiteY1" fmla="*/ 1924050 h 1924050"/>
                <a:gd name="connsiteX2" fmla="*/ 770763 w 2339901"/>
                <a:gd name="connsiteY2" fmla="*/ 1855946 h 1924050"/>
                <a:gd name="connsiteX3" fmla="*/ 273463 w 2339901"/>
                <a:gd name="connsiteY3" fmla="*/ 178594 h 1924050"/>
                <a:gd name="connsiteX4" fmla="*/ 0 w 2339901"/>
                <a:gd name="connsiteY4" fmla="*/ 0 h 1924050"/>
                <a:gd name="connsiteX5" fmla="*/ 1544288 w 2339901"/>
                <a:gd name="connsiteY5" fmla="*/ 0 h 1924050"/>
                <a:gd name="connsiteX6" fmla="*/ 1873758 w 2339901"/>
                <a:gd name="connsiteY6" fmla="*/ 245840 h 1924050"/>
                <a:gd name="connsiteX7" fmla="*/ 2335911 w 2339901"/>
                <a:gd name="connsiteY7" fmla="*/ 1801654 h 1924050"/>
                <a:gd name="connsiteX8" fmla="*/ 2244566 w 2339901"/>
                <a:gd name="connsiteY8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901" h="1924050">
                  <a:moveTo>
                    <a:pt x="2244566" y="1924050"/>
                  </a:moveTo>
                  <a:lnTo>
                    <a:pt x="862108" y="1924050"/>
                  </a:lnTo>
                  <a:cubicBezTo>
                    <a:pt x="819912" y="1924050"/>
                    <a:pt x="782764" y="1896332"/>
                    <a:pt x="770763" y="1855946"/>
                  </a:cubicBezTo>
                  <a:cubicBezTo>
                    <a:pt x="770763" y="1855946"/>
                    <a:pt x="402145" y="613029"/>
                    <a:pt x="273463" y="178594"/>
                  </a:cubicBezTo>
                  <a:cubicBezTo>
                    <a:pt x="260033" y="132683"/>
                    <a:pt x="154686" y="0"/>
                    <a:pt x="0" y="0"/>
                  </a:cubicBezTo>
                  <a:lnTo>
                    <a:pt x="1544288" y="0"/>
                  </a:lnTo>
                  <a:cubicBezTo>
                    <a:pt x="1696403" y="0"/>
                    <a:pt x="1830419" y="100013"/>
                    <a:pt x="1873758" y="245840"/>
                  </a:cubicBezTo>
                  <a:lnTo>
                    <a:pt x="2335911" y="1801654"/>
                  </a:lnTo>
                  <a:cubicBezTo>
                    <a:pt x="2354009" y="1862709"/>
                    <a:pt x="2308288" y="1924050"/>
                    <a:pt x="2244566" y="1924050"/>
                  </a:cubicBezTo>
                  <a:close/>
                </a:path>
              </a:pathLst>
            </a:custGeom>
            <a:solidFill>
              <a:schemeClr val="accent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32" name="Number">
              <a:extLst>
                <a:ext uri="{FF2B5EF4-FFF2-40B4-BE49-F238E27FC236}">
                  <a16:creationId xmlns:a16="http://schemas.microsoft.com/office/drawing/2014/main" id="{75D8171F-7DA5-4CB6-8A54-04092D5072CA}"/>
                </a:ext>
              </a:extLst>
            </p:cNvPr>
            <p:cNvSpPr txBox="1"/>
            <p:nvPr/>
          </p:nvSpPr>
          <p:spPr>
            <a:xfrm>
              <a:off x="2962809" y="250029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826977A-FB71-BE1E-5469-75B2274F589C}"/>
                </a:ext>
              </a:extLst>
            </p:cNvPr>
            <p:cNvSpPr/>
            <p:nvPr/>
          </p:nvSpPr>
          <p:spPr>
            <a:xfrm>
              <a:off x="3779595" y="2288020"/>
              <a:ext cx="287409" cy="160870"/>
            </a:xfrm>
            <a:custGeom>
              <a:avLst/>
              <a:gdLst>
                <a:gd name="connsiteX0" fmla="*/ 138026 w 287409"/>
                <a:gd name="connsiteY0" fmla="*/ 0 h 160870"/>
                <a:gd name="connsiteX1" fmla="*/ 287409 w 287409"/>
                <a:gd name="connsiteY1" fmla="*/ 149383 h 160870"/>
                <a:gd name="connsiteX2" fmla="*/ 285090 w 287409"/>
                <a:gd name="connsiteY2" fmla="*/ 160870 h 160870"/>
                <a:gd name="connsiteX3" fmla="*/ 265332 w 287409"/>
                <a:gd name="connsiteY3" fmla="*/ 113174 h 160870"/>
                <a:gd name="connsiteX4" fmla="*/ 216940 w 287409"/>
                <a:gd name="connsiteY4" fmla="*/ 93128 h 160870"/>
                <a:gd name="connsiteX5" fmla="*/ 0 w 287409"/>
                <a:gd name="connsiteY5" fmla="*/ 93128 h 160870"/>
                <a:gd name="connsiteX6" fmla="*/ 382 w 287409"/>
                <a:gd name="connsiteY6" fmla="*/ 91236 h 160870"/>
                <a:gd name="connsiteX7" fmla="*/ 138026 w 287409"/>
                <a:gd name="connsiteY7" fmla="*/ 0 h 1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9" h="160870">
                  <a:moveTo>
                    <a:pt x="138026" y="0"/>
                  </a:moveTo>
                  <a:cubicBezTo>
                    <a:pt x="220527" y="0"/>
                    <a:pt x="287409" y="66881"/>
                    <a:pt x="287409" y="149383"/>
                  </a:cubicBezTo>
                  <a:lnTo>
                    <a:pt x="285090" y="160870"/>
                  </a:lnTo>
                  <a:lnTo>
                    <a:pt x="265332" y="113174"/>
                  </a:lnTo>
                  <a:cubicBezTo>
                    <a:pt x="252947" y="100789"/>
                    <a:pt x="235838" y="93128"/>
                    <a:pt x="216940" y="93128"/>
                  </a:cubicBezTo>
                  <a:lnTo>
                    <a:pt x="0" y="93128"/>
                  </a:lnTo>
                  <a:lnTo>
                    <a:pt x="382" y="91236"/>
                  </a:lnTo>
                  <a:cubicBezTo>
                    <a:pt x="23060" y="37621"/>
                    <a:pt x="76150" y="0"/>
                    <a:pt x="1380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9F9FFC9-04DA-DDD3-B3C1-EA4A91912FE7}"/>
              </a:ext>
            </a:extLst>
          </p:cNvPr>
          <p:cNvGrpSpPr/>
          <p:nvPr/>
        </p:nvGrpSpPr>
        <p:grpSpPr>
          <a:xfrm>
            <a:off x="330901" y="5109550"/>
            <a:ext cx="5236244" cy="1237657"/>
            <a:chOff x="-1169240" y="2288020"/>
            <a:chExt cx="5236244" cy="1237657"/>
          </a:xfrm>
        </p:grpSpPr>
        <p:sp>
          <p:nvSpPr>
            <p:cNvPr id="43" name="Freeform 8_1">
              <a:extLst>
                <a:ext uri="{FF2B5EF4-FFF2-40B4-BE49-F238E27FC236}">
                  <a16:creationId xmlns:a16="http://schemas.microsoft.com/office/drawing/2014/main" id="{9906418F-D6CC-157D-C251-A62F84B2601B}"/>
                </a:ext>
              </a:extLst>
            </p:cNvPr>
            <p:cNvSpPr/>
            <p:nvPr/>
          </p:nvSpPr>
          <p:spPr>
            <a:xfrm>
              <a:off x="-1169240" y="2381148"/>
              <a:ext cx="5234213" cy="1144529"/>
            </a:xfrm>
            <a:custGeom>
              <a:avLst/>
              <a:gdLst>
                <a:gd name="connsiteX0" fmla="*/ 190500 w 7467600"/>
                <a:gd name="connsiteY0" fmla="*/ 2362295 h 2362295"/>
                <a:gd name="connsiteX1" fmla="*/ 7277100 w 7467600"/>
                <a:gd name="connsiteY1" fmla="*/ 2362295 h 2362295"/>
                <a:gd name="connsiteX2" fmla="*/ 7467600 w 7467600"/>
                <a:gd name="connsiteY2" fmla="*/ 2171795 h 2362295"/>
                <a:gd name="connsiteX3" fmla="*/ 7467600 w 7467600"/>
                <a:gd name="connsiteY3" fmla="*/ 141256 h 2362295"/>
                <a:gd name="connsiteX4" fmla="*/ 7326344 w 7467600"/>
                <a:gd name="connsiteY4" fmla="*/ 0 h 2362295"/>
                <a:gd name="connsiteX5" fmla="*/ 190500 w 7467600"/>
                <a:gd name="connsiteY5" fmla="*/ 0 h 2362295"/>
                <a:gd name="connsiteX6" fmla="*/ 0 w 7467600"/>
                <a:gd name="connsiteY6" fmla="*/ 190500 h 2362295"/>
                <a:gd name="connsiteX7" fmla="*/ 0 w 7467600"/>
                <a:gd name="connsiteY7" fmla="*/ 2171700 h 2362295"/>
                <a:gd name="connsiteX8" fmla="*/ 190500 w 7467600"/>
                <a:gd name="connsiteY8" fmla="*/ 2362295 h 236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600" h="2362295">
                  <a:moveTo>
                    <a:pt x="190500" y="2362295"/>
                  </a:moveTo>
                  <a:lnTo>
                    <a:pt x="7277100" y="2362295"/>
                  </a:lnTo>
                  <a:cubicBezTo>
                    <a:pt x="7382351" y="2362295"/>
                    <a:pt x="7467600" y="2277047"/>
                    <a:pt x="7467600" y="2171795"/>
                  </a:cubicBezTo>
                  <a:lnTo>
                    <a:pt x="7467600" y="141256"/>
                  </a:lnTo>
                  <a:cubicBezTo>
                    <a:pt x="7467600" y="63246"/>
                    <a:pt x="7404354" y="0"/>
                    <a:pt x="7326344" y="0"/>
                  </a:cubicBezTo>
                  <a:lnTo>
                    <a:pt x="190500" y="0"/>
                  </a:lnTo>
                  <a:cubicBezTo>
                    <a:pt x="85249" y="0"/>
                    <a:pt x="0" y="85249"/>
                    <a:pt x="0" y="190500"/>
                  </a:cubicBezTo>
                  <a:lnTo>
                    <a:pt x="0" y="2171700"/>
                  </a:lnTo>
                  <a:cubicBezTo>
                    <a:pt x="0" y="2276952"/>
                    <a:pt x="85249" y="2362295"/>
                    <a:pt x="190500" y="2362295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accent1">
                    <a:alpha val="15000"/>
                  </a:schemeClr>
                </a:solidFill>
              </a:endParaRPr>
            </a:p>
          </p:txBody>
        </p:sp>
        <p:sp>
          <p:nvSpPr>
            <p:cNvPr id="44" name="Text">
              <a:extLst>
                <a:ext uri="{FF2B5EF4-FFF2-40B4-BE49-F238E27FC236}">
                  <a16:creationId xmlns:a16="http://schemas.microsoft.com/office/drawing/2014/main" id="{9D1D2214-37B7-D936-AEB8-B0B3D3090A6F}"/>
                </a:ext>
              </a:extLst>
            </p:cNvPr>
            <p:cNvSpPr txBox="1"/>
            <p:nvPr/>
          </p:nvSpPr>
          <p:spPr>
            <a:xfrm>
              <a:off x="-938155" y="2865787"/>
              <a:ext cx="3809247" cy="547522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rm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300" dirty="0"/>
                <a:t>If R² &lt;0.9, activates UR-ANN using only response data for reconstruction/normalization.</a:t>
              </a:r>
            </a:p>
          </p:txBody>
        </p:sp>
        <p:sp>
          <p:nvSpPr>
            <p:cNvPr id="45" name="Bullet">
              <a:extLst>
                <a:ext uri="{FF2B5EF4-FFF2-40B4-BE49-F238E27FC236}">
                  <a16:creationId xmlns:a16="http://schemas.microsoft.com/office/drawing/2014/main" id="{6754A2D5-857F-3FB1-75A6-DBF5843DE9B5}"/>
                </a:ext>
              </a:extLst>
            </p:cNvPr>
            <p:cNvSpPr txBox="1"/>
            <p:nvPr/>
          </p:nvSpPr>
          <p:spPr>
            <a:xfrm>
              <a:off x="209790" y="2513868"/>
              <a:ext cx="2469519" cy="369332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>
                <a:defRPr sz="1400" b="1"/>
              </a:lvl1pPr>
            </a:lstStyle>
            <a:p>
              <a:pPr algn="ctr"/>
              <a:r>
                <a:rPr lang="en-US" altLang="zh-CN" dirty="0"/>
                <a:t>Unsupervised Processing</a:t>
              </a: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8CD2C9D-7787-659D-6867-EA7E76E77623}"/>
                </a:ext>
              </a:extLst>
            </p:cNvPr>
            <p:cNvSpPr/>
            <p:nvPr/>
          </p:nvSpPr>
          <p:spPr>
            <a:xfrm flipH="1">
              <a:off x="2779375" y="2288021"/>
              <a:ext cx="1133678" cy="932199"/>
            </a:xfrm>
            <a:custGeom>
              <a:avLst/>
              <a:gdLst>
                <a:gd name="connsiteX0" fmla="*/ 2244566 w 2339901"/>
                <a:gd name="connsiteY0" fmla="*/ 1924050 h 1924050"/>
                <a:gd name="connsiteX1" fmla="*/ 862108 w 2339901"/>
                <a:gd name="connsiteY1" fmla="*/ 1924050 h 1924050"/>
                <a:gd name="connsiteX2" fmla="*/ 770763 w 2339901"/>
                <a:gd name="connsiteY2" fmla="*/ 1855946 h 1924050"/>
                <a:gd name="connsiteX3" fmla="*/ 273463 w 2339901"/>
                <a:gd name="connsiteY3" fmla="*/ 178594 h 1924050"/>
                <a:gd name="connsiteX4" fmla="*/ 0 w 2339901"/>
                <a:gd name="connsiteY4" fmla="*/ 0 h 1924050"/>
                <a:gd name="connsiteX5" fmla="*/ 1544288 w 2339901"/>
                <a:gd name="connsiteY5" fmla="*/ 0 h 1924050"/>
                <a:gd name="connsiteX6" fmla="*/ 1873758 w 2339901"/>
                <a:gd name="connsiteY6" fmla="*/ 245840 h 1924050"/>
                <a:gd name="connsiteX7" fmla="*/ 2335911 w 2339901"/>
                <a:gd name="connsiteY7" fmla="*/ 1801654 h 1924050"/>
                <a:gd name="connsiteX8" fmla="*/ 2244566 w 2339901"/>
                <a:gd name="connsiteY8" fmla="*/ 192405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901" h="1924050">
                  <a:moveTo>
                    <a:pt x="2244566" y="1924050"/>
                  </a:moveTo>
                  <a:lnTo>
                    <a:pt x="862108" y="1924050"/>
                  </a:lnTo>
                  <a:cubicBezTo>
                    <a:pt x="819912" y="1924050"/>
                    <a:pt x="782764" y="1896332"/>
                    <a:pt x="770763" y="1855946"/>
                  </a:cubicBezTo>
                  <a:cubicBezTo>
                    <a:pt x="770763" y="1855946"/>
                    <a:pt x="402145" y="613029"/>
                    <a:pt x="273463" y="178594"/>
                  </a:cubicBezTo>
                  <a:cubicBezTo>
                    <a:pt x="260033" y="132683"/>
                    <a:pt x="154686" y="0"/>
                    <a:pt x="0" y="0"/>
                  </a:cubicBezTo>
                  <a:lnTo>
                    <a:pt x="1544288" y="0"/>
                  </a:lnTo>
                  <a:cubicBezTo>
                    <a:pt x="1696403" y="0"/>
                    <a:pt x="1830419" y="100013"/>
                    <a:pt x="1873758" y="245840"/>
                  </a:cubicBezTo>
                  <a:lnTo>
                    <a:pt x="2335911" y="1801654"/>
                  </a:lnTo>
                  <a:cubicBezTo>
                    <a:pt x="2354009" y="1862709"/>
                    <a:pt x="2308288" y="1924050"/>
                    <a:pt x="2244566" y="1924050"/>
                  </a:cubicBezTo>
                  <a:close/>
                </a:path>
              </a:pathLst>
            </a:custGeom>
            <a:solidFill>
              <a:schemeClr val="accent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47" name="Number">
              <a:extLst>
                <a:ext uri="{FF2B5EF4-FFF2-40B4-BE49-F238E27FC236}">
                  <a16:creationId xmlns:a16="http://schemas.microsoft.com/office/drawing/2014/main" id="{85DAA981-F236-0313-7945-E85FE9B42AC1}"/>
                </a:ext>
              </a:extLst>
            </p:cNvPr>
            <p:cNvSpPr txBox="1"/>
            <p:nvPr/>
          </p:nvSpPr>
          <p:spPr>
            <a:xfrm>
              <a:off x="2962809" y="2500292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2700000" scaled="0"/>
                  </a:gradFill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D13D7B5-4DB1-98D3-8F2E-BA65D8991503}"/>
                </a:ext>
              </a:extLst>
            </p:cNvPr>
            <p:cNvSpPr/>
            <p:nvPr/>
          </p:nvSpPr>
          <p:spPr>
            <a:xfrm>
              <a:off x="3779595" y="2288020"/>
              <a:ext cx="287409" cy="160870"/>
            </a:xfrm>
            <a:custGeom>
              <a:avLst/>
              <a:gdLst>
                <a:gd name="connsiteX0" fmla="*/ 138026 w 287409"/>
                <a:gd name="connsiteY0" fmla="*/ 0 h 160870"/>
                <a:gd name="connsiteX1" fmla="*/ 287409 w 287409"/>
                <a:gd name="connsiteY1" fmla="*/ 149383 h 160870"/>
                <a:gd name="connsiteX2" fmla="*/ 285090 w 287409"/>
                <a:gd name="connsiteY2" fmla="*/ 160870 h 160870"/>
                <a:gd name="connsiteX3" fmla="*/ 265332 w 287409"/>
                <a:gd name="connsiteY3" fmla="*/ 113174 h 160870"/>
                <a:gd name="connsiteX4" fmla="*/ 216940 w 287409"/>
                <a:gd name="connsiteY4" fmla="*/ 93128 h 160870"/>
                <a:gd name="connsiteX5" fmla="*/ 0 w 287409"/>
                <a:gd name="connsiteY5" fmla="*/ 93128 h 160870"/>
                <a:gd name="connsiteX6" fmla="*/ 382 w 287409"/>
                <a:gd name="connsiteY6" fmla="*/ 91236 h 160870"/>
                <a:gd name="connsiteX7" fmla="*/ 138026 w 287409"/>
                <a:gd name="connsiteY7" fmla="*/ 0 h 1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9" h="160870">
                  <a:moveTo>
                    <a:pt x="138026" y="0"/>
                  </a:moveTo>
                  <a:cubicBezTo>
                    <a:pt x="220527" y="0"/>
                    <a:pt x="287409" y="66881"/>
                    <a:pt x="287409" y="149383"/>
                  </a:cubicBezTo>
                  <a:lnTo>
                    <a:pt x="285090" y="160870"/>
                  </a:lnTo>
                  <a:lnTo>
                    <a:pt x="265332" y="113174"/>
                  </a:lnTo>
                  <a:cubicBezTo>
                    <a:pt x="252947" y="100789"/>
                    <a:pt x="235838" y="93128"/>
                    <a:pt x="216940" y="93128"/>
                  </a:cubicBezTo>
                  <a:lnTo>
                    <a:pt x="0" y="93128"/>
                  </a:lnTo>
                  <a:lnTo>
                    <a:pt x="382" y="91236"/>
                  </a:lnTo>
                  <a:cubicBezTo>
                    <a:pt x="23060" y="37621"/>
                    <a:pt x="76150" y="0"/>
                    <a:pt x="13802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defTabSz="913765">
                <a:lnSpc>
                  <a:spcPct val="150000"/>
                </a:lnSpc>
              </a:pPr>
              <a:endPara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37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4DA1-76D0-D93F-DC6E-B548ED9E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9DF21-F983-7EAC-F981-B062D850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60" y="1418313"/>
            <a:ext cx="10906339" cy="1299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Real-world Bridge Structure 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8CB009-59BB-F4AF-325A-D53F91E6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21AC6B8-923E-8748-81A5-C7245283F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" name="Segnaposto data 2">
            <a:extLst>
              <a:ext uri="{FF2B5EF4-FFF2-40B4-BE49-F238E27FC236}">
                <a16:creationId xmlns:a16="http://schemas.microsoft.com/office/drawing/2014/main" id="{CA894352-E5A8-EA97-F0AC-FBE5D2F3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2383298" cy="423863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OES 2025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F0A9F4-851C-1376-744F-5861DA08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5" y="39689"/>
            <a:ext cx="7962781" cy="693736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b"/>
          <a:lstStyle/>
          <a:p>
            <a:r>
              <a:rPr lang="en-US" sz="1800" dirty="0"/>
              <a:t>Mitigating Variability in Bridge Displacement Responses through Synergistic Use of Supervised and Unsupervised Artificial Neural Networks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2808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5C7AD-85FE-4E43-AD4A-92ED18FB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ADE829-7259-BD8F-478F-8BFCCA60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372" y="6333504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z="2000" smtClean="0"/>
              <a:pPr/>
              <a:t>9</a:t>
            </a:fld>
            <a:endParaRPr lang="it-IT" sz="2000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BBA0162-91D3-D12A-87A6-27A32569D337}"/>
              </a:ext>
            </a:extLst>
          </p:cNvPr>
          <p:cNvCxnSpPr>
            <a:cxnSpLocks/>
          </p:cNvCxnSpPr>
          <p:nvPr/>
        </p:nvCxnSpPr>
        <p:spPr>
          <a:xfrm>
            <a:off x="0" y="685797"/>
            <a:ext cx="12192000" cy="0"/>
          </a:xfrm>
          <a:prstGeom prst="line">
            <a:avLst/>
          </a:prstGeom>
          <a:ln w="25400">
            <a:solidFill>
              <a:srgbClr val="8292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AEA51ADA-62DA-B5D7-17F1-7E9ACD2BBB40}"/>
              </a:ext>
            </a:extLst>
          </p:cNvPr>
          <p:cNvSpPr/>
          <p:nvPr/>
        </p:nvSpPr>
        <p:spPr>
          <a:xfrm>
            <a:off x="0" y="831847"/>
            <a:ext cx="12192000" cy="64982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nrope"/>
                <a:ea typeface="+mj-ea"/>
                <a:cs typeface="+mj-cs"/>
              </a:rPr>
              <a:t>   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nrope"/>
                <a:ea typeface="+mj-ea"/>
                <a:cs typeface="+mj-cs"/>
              </a:rPr>
              <a:t>Real-world Bridge Structure</a:t>
            </a:r>
            <a:r>
              <a:rPr kumimoji="0" lang="it-IT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</a:t>
            </a:r>
            <a:r>
              <a:rPr kumimoji="0" lang="it-IT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t>   Overview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494C0EA7-835A-753F-E017-762362DE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2" y="126999"/>
            <a:ext cx="1342584" cy="423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/>
          <a:p>
            <a:pPr algn="ctr"/>
            <a:r>
              <a:rPr lang="en-US" altLang="zh-CN" sz="1800" dirty="0"/>
              <a:t>OES 2025</a:t>
            </a:r>
            <a:endParaRPr lang="it-IT" altLang="zh-CN" sz="1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7AF0C1-B7BC-4BB4-B4B5-5F9C12BD435D}"/>
              </a:ext>
            </a:extLst>
          </p:cNvPr>
          <p:cNvSpPr txBox="1"/>
          <p:nvPr/>
        </p:nvSpPr>
        <p:spPr>
          <a:xfrm>
            <a:off x="2283693" y="83040"/>
            <a:ext cx="8689107" cy="53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/>
          <a:lstStyle>
            <a:defPPr>
              <a:defRPr lang="it-IT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altLang="zh-CN" sz="1600" dirty="0"/>
              <a:t>Mitigating Variability in Bridge Displacement Responses through Synergistic Use of Supervised and Unsupervised Artificial Neural Networks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B31104A-3D05-C885-27F8-9C452F89B52E}"/>
              </a:ext>
            </a:extLst>
          </p:cNvPr>
          <p:cNvSpPr/>
          <p:nvPr/>
        </p:nvSpPr>
        <p:spPr>
          <a:xfrm>
            <a:off x="7941733" y="5431635"/>
            <a:ext cx="3200400" cy="4148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Fig. Bridge with target points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EE728A-87CE-622A-6BB8-7D68CCEC0A98}"/>
              </a:ext>
            </a:extLst>
          </p:cNvPr>
          <p:cNvGrpSpPr/>
          <p:nvPr/>
        </p:nvGrpSpPr>
        <p:grpSpPr>
          <a:xfrm>
            <a:off x="262467" y="1816451"/>
            <a:ext cx="6443132" cy="4546686"/>
            <a:chOff x="750536" y="1626809"/>
            <a:chExt cx="6443132" cy="454668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AE992F9-0D9F-1226-8E75-B562FFEEBB62}"/>
                </a:ext>
              </a:extLst>
            </p:cNvPr>
            <p:cNvGrpSpPr/>
            <p:nvPr/>
          </p:nvGrpSpPr>
          <p:grpSpPr>
            <a:xfrm flipH="1">
              <a:off x="750536" y="1626809"/>
              <a:ext cx="6443131" cy="1329905"/>
              <a:chOff x="2112168" y="2132919"/>
              <a:chExt cx="6443131" cy="1329905"/>
            </a:xfrm>
          </p:grpSpPr>
          <p:sp>
            <p:nvSpPr>
              <p:cNvPr id="35" name="îšḷíḓê">
                <a:extLst>
                  <a:ext uri="{FF2B5EF4-FFF2-40B4-BE49-F238E27FC236}">
                    <a16:creationId xmlns:a16="http://schemas.microsoft.com/office/drawing/2014/main" id="{5EA66845-32BD-A0DE-D06D-6B5AEDB53E9E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1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îṧ1íde">
                <a:extLst>
                  <a:ext uri="{FF2B5EF4-FFF2-40B4-BE49-F238E27FC236}">
                    <a16:creationId xmlns:a16="http://schemas.microsoft.com/office/drawing/2014/main" id="{0347DB7D-4E4E-9FBE-2544-2A2A0C6FA329}"/>
                  </a:ext>
                </a:extLst>
              </p:cNvPr>
              <p:cNvSpPr/>
              <p:nvPr/>
            </p:nvSpPr>
            <p:spPr>
              <a:xfrm>
                <a:off x="2112169" y="2132919"/>
                <a:ext cx="5980143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Text">
                <a:extLst>
                  <a:ext uri="{FF2B5EF4-FFF2-40B4-BE49-F238E27FC236}">
                    <a16:creationId xmlns:a16="http://schemas.microsoft.com/office/drawing/2014/main" id="{669BE0FA-3C60-7CC8-0904-E24403AF3860}"/>
                  </a:ext>
                </a:extLst>
              </p:cNvPr>
              <p:cNvSpPr txBox="1"/>
              <p:nvPr/>
            </p:nvSpPr>
            <p:spPr>
              <a:xfrm>
                <a:off x="2112168" y="2631520"/>
                <a:ext cx="5773798" cy="629339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550-meter main span + two 100-meter side spans.</a:t>
                </a:r>
              </a:p>
            </p:txBody>
          </p:sp>
          <p:sp>
            <p:nvSpPr>
              <p:cNvPr id="44" name="Bullet">
                <a:extLst>
                  <a:ext uri="{FF2B5EF4-FFF2-40B4-BE49-F238E27FC236}">
                    <a16:creationId xmlns:a16="http://schemas.microsoft.com/office/drawing/2014/main" id="{0046083A-EE30-5073-E429-1A63A4AEE154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Span Configuration</a:t>
                </a:r>
              </a:p>
            </p:txBody>
          </p:sp>
        </p:grpSp>
        <p:grpSp>
          <p:nvGrpSpPr>
            <p:cNvPr id="14" name="Group 27_1">
              <a:extLst>
                <a:ext uri="{FF2B5EF4-FFF2-40B4-BE49-F238E27FC236}">
                  <a16:creationId xmlns:a16="http://schemas.microsoft.com/office/drawing/2014/main" id="{C68F42F4-CC0B-4768-A25E-5CE46EBB1CF8}"/>
                </a:ext>
              </a:extLst>
            </p:cNvPr>
            <p:cNvGrpSpPr/>
            <p:nvPr/>
          </p:nvGrpSpPr>
          <p:grpSpPr>
            <a:xfrm flipH="1">
              <a:off x="750536" y="3235199"/>
              <a:ext cx="6443132" cy="1329905"/>
              <a:chOff x="2112167" y="2132919"/>
              <a:chExt cx="6443132" cy="1329905"/>
            </a:xfrm>
          </p:grpSpPr>
          <p:sp>
            <p:nvSpPr>
              <p:cNvPr id="31" name="îšḷíḓê">
                <a:extLst>
                  <a:ext uri="{FF2B5EF4-FFF2-40B4-BE49-F238E27FC236}">
                    <a16:creationId xmlns:a16="http://schemas.microsoft.com/office/drawing/2014/main" id="{7A95ED77-2917-D37B-EDD2-F9A40F50F4A3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2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îṧ1íde">
                <a:extLst>
                  <a:ext uri="{FF2B5EF4-FFF2-40B4-BE49-F238E27FC236}">
                    <a16:creationId xmlns:a16="http://schemas.microsoft.com/office/drawing/2014/main" id="{8E74F7E5-AD8E-F380-05F6-832B5A133456}"/>
                  </a:ext>
                </a:extLst>
              </p:cNvPr>
              <p:cNvSpPr/>
              <p:nvPr/>
            </p:nvSpPr>
            <p:spPr>
              <a:xfrm>
                <a:off x="2112167" y="2132919"/>
                <a:ext cx="5980145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">
                <a:extLst>
                  <a:ext uri="{FF2B5EF4-FFF2-40B4-BE49-F238E27FC236}">
                    <a16:creationId xmlns:a16="http://schemas.microsoft.com/office/drawing/2014/main" id="{17F5C043-7968-EC87-0F1F-10E51A301D8C}"/>
                  </a:ext>
                </a:extLst>
              </p:cNvPr>
              <p:cNvSpPr txBox="1"/>
              <p:nvPr/>
            </p:nvSpPr>
            <p:spPr>
              <a:xfrm>
                <a:off x="2323833" y="2631520"/>
                <a:ext cx="5562137" cy="666684"/>
              </a:xfrm>
              <a:prstGeom prst="rect">
                <a:avLst/>
              </a:prstGeom>
              <a:noFill/>
            </p:spPr>
            <p:txBody>
              <a:bodyPr wrap="square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Main girder: Open steel box-beams with cross-beams (39.5m width × 2.7m height).</a:t>
                </a:r>
              </a:p>
            </p:txBody>
          </p:sp>
          <p:sp>
            <p:nvSpPr>
              <p:cNvPr id="34" name="Bullet">
                <a:extLst>
                  <a:ext uri="{FF2B5EF4-FFF2-40B4-BE49-F238E27FC236}">
                    <a16:creationId xmlns:a16="http://schemas.microsoft.com/office/drawing/2014/main" id="{282E5EFD-2285-8696-A39C-5A94F6CC5D30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Girder Design</a:t>
                </a:r>
              </a:p>
            </p:txBody>
          </p:sp>
        </p:grpSp>
        <p:grpSp>
          <p:nvGrpSpPr>
            <p:cNvPr id="18" name="Group 27_1_1">
              <a:extLst>
                <a:ext uri="{FF2B5EF4-FFF2-40B4-BE49-F238E27FC236}">
                  <a16:creationId xmlns:a16="http://schemas.microsoft.com/office/drawing/2014/main" id="{283E2C45-7CAE-0275-80F0-3DCD156369C7}"/>
                </a:ext>
              </a:extLst>
            </p:cNvPr>
            <p:cNvGrpSpPr/>
            <p:nvPr/>
          </p:nvGrpSpPr>
          <p:grpSpPr>
            <a:xfrm flipH="1">
              <a:off x="750536" y="4843590"/>
              <a:ext cx="6443129" cy="1329905"/>
              <a:chOff x="2112170" y="2132919"/>
              <a:chExt cx="6443129" cy="1329905"/>
            </a:xfrm>
          </p:grpSpPr>
          <p:sp>
            <p:nvSpPr>
              <p:cNvPr id="23" name="îšḷíḓê">
                <a:extLst>
                  <a:ext uri="{FF2B5EF4-FFF2-40B4-BE49-F238E27FC236}">
                    <a16:creationId xmlns:a16="http://schemas.microsoft.com/office/drawing/2014/main" id="{4DEBF029-963E-FEA3-DC69-85056384547E}"/>
                  </a:ext>
                </a:extLst>
              </p:cNvPr>
              <p:cNvSpPr/>
              <p:nvPr/>
            </p:nvSpPr>
            <p:spPr>
              <a:xfrm>
                <a:off x="8092311" y="2334883"/>
                <a:ext cx="462988" cy="925976"/>
              </a:xfrm>
              <a:custGeom>
                <a:avLst/>
                <a:gdLst>
                  <a:gd name="connsiteX0" fmla="*/ 0 w 462988"/>
                  <a:gd name="connsiteY0" fmla="*/ 0 h 925976"/>
                  <a:gd name="connsiteX1" fmla="*/ 462988 w 462988"/>
                  <a:gd name="connsiteY1" fmla="*/ 462988 h 925976"/>
                  <a:gd name="connsiteX2" fmla="*/ 0 w 462988"/>
                  <a:gd name="connsiteY2" fmla="*/ 925976 h 925976"/>
                  <a:gd name="connsiteX3" fmla="*/ 0 w 462988"/>
                  <a:gd name="connsiteY3" fmla="*/ 0 h 9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988" h="925976">
                    <a:moveTo>
                      <a:pt x="0" y="0"/>
                    </a:moveTo>
                    <a:cubicBezTo>
                      <a:pt x="255701" y="0"/>
                      <a:pt x="462988" y="207287"/>
                      <a:pt x="462988" y="462988"/>
                    </a:cubicBezTo>
                    <a:cubicBezTo>
                      <a:pt x="462988" y="718689"/>
                      <a:pt x="255701" y="925976"/>
                      <a:pt x="0" y="9259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000" b="1" dirty="0">
                    <a:solidFill>
                      <a:srgbClr val="FFFFFF"/>
                    </a:solidFill>
                  </a:rPr>
                  <a:t>3</a:t>
                </a:r>
                <a:endParaRPr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îṧ1íde">
                <a:extLst>
                  <a:ext uri="{FF2B5EF4-FFF2-40B4-BE49-F238E27FC236}">
                    <a16:creationId xmlns:a16="http://schemas.microsoft.com/office/drawing/2014/main" id="{C16D9B95-D005-470C-B156-39653D4D2DC0}"/>
                  </a:ext>
                </a:extLst>
              </p:cNvPr>
              <p:cNvSpPr/>
              <p:nvPr/>
            </p:nvSpPr>
            <p:spPr>
              <a:xfrm>
                <a:off x="2112171" y="2132919"/>
                <a:ext cx="5980141" cy="1329905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Text">
                <a:extLst>
                  <a:ext uri="{FF2B5EF4-FFF2-40B4-BE49-F238E27FC236}">
                    <a16:creationId xmlns:a16="http://schemas.microsoft.com/office/drawing/2014/main" id="{BEF73706-C624-DED6-A9C7-B5EAE09EC022}"/>
                  </a:ext>
                </a:extLst>
              </p:cNvPr>
              <p:cNvSpPr txBox="1"/>
              <p:nvPr/>
            </p:nvSpPr>
            <p:spPr>
              <a:xfrm>
                <a:off x="2112170" y="2631520"/>
                <a:ext cx="5773797" cy="62933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/>
                  <a:t>Side span girders attach to arch ribs. Main span girders rest on sliding bearings at arch cross-beam intersections.</a:t>
                </a:r>
              </a:p>
            </p:txBody>
          </p:sp>
          <p:sp>
            <p:nvSpPr>
              <p:cNvPr id="29" name="Bullet">
                <a:extLst>
                  <a:ext uri="{FF2B5EF4-FFF2-40B4-BE49-F238E27FC236}">
                    <a16:creationId xmlns:a16="http://schemas.microsoft.com/office/drawing/2014/main" id="{A3FA2A8F-4E26-A701-5A13-085BEADD00B9}"/>
                  </a:ext>
                </a:extLst>
              </p:cNvPr>
              <p:cNvSpPr txBox="1"/>
              <p:nvPr/>
            </p:nvSpPr>
            <p:spPr>
              <a:xfrm>
                <a:off x="3775130" y="2290670"/>
                <a:ext cx="4110836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Structural Connections</a:t>
                </a:r>
              </a:p>
            </p:txBody>
          </p:sp>
        </p:grp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9A5B24-6630-3156-502C-E9BFC748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26" y="2149127"/>
            <a:ext cx="4748615" cy="308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4013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i">
  <a:themeElements>
    <a:clrScheme name="Personalizzato 4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292CB"/>
      </a:accent1>
      <a:accent2>
        <a:srgbClr val="B4BDDF"/>
      </a:accent2>
      <a:accent3>
        <a:srgbClr val="CDD3EA"/>
      </a:accent3>
      <a:accent4>
        <a:srgbClr val="E5E9F4"/>
      </a:accent4>
      <a:accent5>
        <a:srgbClr val="495FB0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2.xml><?xml version="1.0" encoding="utf-8"?>
<a:theme xmlns:a="http://schemas.openxmlformats.org/drawingml/2006/main" name="Cover">
  <a:themeElements>
    <a:clrScheme name="Personalizzato 4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292CB"/>
      </a:accent1>
      <a:accent2>
        <a:srgbClr val="B4BDDF"/>
      </a:accent2>
      <a:accent3>
        <a:srgbClr val="CDD3EA"/>
      </a:accent3>
      <a:accent4>
        <a:srgbClr val="E5E9F4"/>
      </a:accent4>
      <a:accent5>
        <a:srgbClr val="495FB0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ppt_manrope_2024_regular</Template>
  <TotalTime>6229</TotalTime>
  <Words>875</Words>
  <Application>Microsoft Office PowerPoint</Application>
  <PresentationFormat>宽屏</PresentationFormat>
  <Paragraphs>172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Times New Roman</vt:lpstr>
      <vt:lpstr>Manrope</vt:lpstr>
      <vt:lpstr>Arial</vt:lpstr>
      <vt:lpstr>Calibri</vt:lpstr>
      <vt:lpstr>Interni</vt:lpstr>
      <vt:lpstr>Cover</vt:lpstr>
      <vt:lpstr>Mitigating Variability in Bridge Displacement Responses through Synergistic Use of Supervised and Unsupervised Artificial Neural Networks</vt:lpstr>
      <vt:lpstr>Contents</vt:lpstr>
      <vt:lpstr>Introduction</vt:lpstr>
      <vt:lpstr>PowerPoint 演示文稿</vt:lpstr>
      <vt:lpstr>PowerPoint 演示文稿</vt:lpstr>
      <vt:lpstr>Proposed Technique</vt:lpstr>
      <vt:lpstr>PowerPoint 演示文稿</vt:lpstr>
      <vt:lpstr>Real-world Bridge Structure </vt:lpstr>
      <vt:lpstr>PowerPoint 演示文稿</vt:lpstr>
      <vt:lpstr>PowerPoint 演示文稿</vt:lpstr>
      <vt:lpstr>Results and Discussions</vt:lpstr>
      <vt:lpstr>PowerPoint 演示文稿</vt:lpstr>
      <vt:lpstr>PowerPoint 演示文稿</vt:lpstr>
      <vt:lpstr>Conclusion</vt:lpstr>
      <vt:lpstr>PowerPoint 演示文稿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Ghironi</dc:creator>
  <cp:lastModifiedBy>陈正翰</cp:lastModifiedBy>
  <cp:revision>258</cp:revision>
  <dcterms:created xsi:type="dcterms:W3CDTF">2024-06-28T15:03:44Z</dcterms:created>
  <dcterms:modified xsi:type="dcterms:W3CDTF">2025-06-07T05:16:40Z</dcterms:modified>
</cp:coreProperties>
</file>