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</p:sldMasterIdLst>
  <p:notesMasterIdLst>
    <p:notesMasterId r:id="rId19"/>
  </p:notesMasterIdLst>
  <p:sldIdLst>
    <p:sldId id="375" r:id="rId3"/>
    <p:sldId id="277" r:id="rId4"/>
    <p:sldId id="278" r:id="rId5"/>
    <p:sldId id="350" r:id="rId6"/>
    <p:sldId id="351" r:id="rId7"/>
    <p:sldId id="281" r:id="rId8"/>
    <p:sldId id="288" r:id="rId9"/>
    <p:sldId id="421" r:id="rId10"/>
    <p:sldId id="415" r:id="rId11"/>
    <p:sldId id="416" r:id="rId12"/>
    <p:sldId id="417" r:id="rId13"/>
    <p:sldId id="418" r:id="rId14"/>
    <p:sldId id="419" r:id="rId15"/>
    <p:sldId id="413" r:id="rId16"/>
    <p:sldId id="414" r:id="rId17"/>
    <p:sldId id="376" r:id="rId1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CE3"/>
    <a:srgbClr val="DAEA7C"/>
    <a:srgbClr val="AC0000"/>
    <a:srgbClr val="99FFCC"/>
    <a:srgbClr val="0000FF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2839" autoAdjust="0"/>
  </p:normalViewPr>
  <p:slideViewPr>
    <p:cSldViewPr snapToGrid="0">
      <p:cViewPr varScale="1">
        <p:scale>
          <a:sx n="121" d="100"/>
          <a:sy n="121" d="100"/>
        </p:scale>
        <p:origin x="9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a Khazeni" userId="159855a3-e8c3-4eb1-83f3-5ba55a7bd585" providerId="ADAL" clId="{07482C7A-C357-4E6C-9030-B18333D44008}"/>
    <pc:docChg chg="undo redo custSel addSld delSld modSld sldOrd delMainMaster">
      <pc:chgData name="Dena Khazeni" userId="159855a3-e8c3-4eb1-83f3-5ba55a7bd585" providerId="ADAL" clId="{07482C7A-C357-4E6C-9030-B18333D44008}" dt="2024-06-04T10:56:02.417" v="2973" actId="20577"/>
      <pc:docMkLst>
        <pc:docMk/>
      </pc:docMkLst>
      <pc:sldChg chg="addSp delSp modSp mod">
        <pc:chgData name="Dena Khazeni" userId="159855a3-e8c3-4eb1-83f3-5ba55a7bd585" providerId="ADAL" clId="{07482C7A-C357-4E6C-9030-B18333D44008}" dt="2024-06-04T03:05:34.351" v="2291" actId="478"/>
        <pc:sldMkLst>
          <pc:docMk/>
          <pc:sldMk cId="826387609" sldId="260"/>
        </pc:sldMkLst>
      </pc:sldChg>
      <pc:sldChg chg="ord">
        <pc:chgData name="Dena Khazeni" userId="159855a3-e8c3-4eb1-83f3-5ba55a7bd585" providerId="ADAL" clId="{07482C7A-C357-4E6C-9030-B18333D44008}" dt="2024-06-03T22:26:21.407" v="1437"/>
        <pc:sldMkLst>
          <pc:docMk/>
          <pc:sldMk cId="1948715088" sldId="261"/>
        </pc:sldMkLst>
      </pc:sldChg>
      <pc:sldChg chg="add ord">
        <pc:chgData name="Dena Khazeni" userId="159855a3-e8c3-4eb1-83f3-5ba55a7bd585" providerId="ADAL" clId="{07482C7A-C357-4E6C-9030-B18333D44008}" dt="2024-06-03T22:15:21.408" v="1341"/>
        <pc:sldMkLst>
          <pc:docMk/>
          <pc:sldMk cId="2480861001" sldId="262"/>
        </pc:sldMkLst>
      </pc:sldChg>
      <pc:sldChg chg="ord">
        <pc:chgData name="Dena Khazeni" userId="159855a3-e8c3-4eb1-83f3-5ba55a7bd585" providerId="ADAL" clId="{07482C7A-C357-4E6C-9030-B18333D44008}" dt="2024-06-03T22:26:21.407" v="1437"/>
        <pc:sldMkLst>
          <pc:docMk/>
          <pc:sldMk cId="4093482290" sldId="263"/>
        </pc:sldMkLst>
      </pc:sldChg>
      <pc:sldChg chg="modSp mod ord">
        <pc:chgData name="Dena Khazeni" userId="159855a3-e8c3-4eb1-83f3-5ba55a7bd585" providerId="ADAL" clId="{07482C7A-C357-4E6C-9030-B18333D44008}" dt="2024-06-03T21:23:17.926" v="843"/>
        <pc:sldMkLst>
          <pc:docMk/>
          <pc:sldMk cId="3991934809" sldId="267"/>
        </pc:sldMkLst>
      </pc:sldChg>
      <pc:sldChg chg="ord">
        <pc:chgData name="Dena Khazeni" userId="159855a3-e8c3-4eb1-83f3-5ba55a7bd585" providerId="ADAL" clId="{07482C7A-C357-4E6C-9030-B18333D44008}" dt="2024-06-03T22:15:21.408" v="1341"/>
        <pc:sldMkLst>
          <pc:docMk/>
          <pc:sldMk cId="3578534406" sldId="269"/>
        </pc:sldMkLst>
      </pc:sldChg>
      <pc:sldChg chg="ord">
        <pc:chgData name="Dena Khazeni" userId="159855a3-e8c3-4eb1-83f3-5ba55a7bd585" providerId="ADAL" clId="{07482C7A-C357-4E6C-9030-B18333D44008}" dt="2024-06-03T22:00:14.437" v="1158"/>
        <pc:sldMkLst>
          <pc:docMk/>
          <pc:sldMk cId="3751394934" sldId="275"/>
        </pc:sldMkLst>
      </pc:sldChg>
      <pc:sldChg chg="delSp modSp mod">
        <pc:chgData name="Dena Khazeni" userId="159855a3-e8c3-4eb1-83f3-5ba55a7bd585" providerId="ADAL" clId="{07482C7A-C357-4E6C-9030-B18333D44008}" dt="2024-06-02T14:56:34.556" v="6" actId="478"/>
        <pc:sldMkLst>
          <pc:docMk/>
          <pc:sldMk cId="3579667466" sldId="281"/>
        </pc:sldMkLst>
      </pc:sldChg>
      <pc:sldChg chg="ord">
        <pc:chgData name="Dena Khazeni" userId="159855a3-e8c3-4eb1-83f3-5ba55a7bd585" providerId="ADAL" clId="{07482C7A-C357-4E6C-9030-B18333D44008}" dt="2024-06-03T22:15:21.408" v="1341"/>
        <pc:sldMkLst>
          <pc:docMk/>
          <pc:sldMk cId="3420274709" sldId="282"/>
        </pc:sldMkLst>
      </pc:sldChg>
      <pc:sldChg chg="add ord">
        <pc:chgData name="Dena Khazeni" userId="159855a3-e8c3-4eb1-83f3-5ba55a7bd585" providerId="ADAL" clId="{07482C7A-C357-4E6C-9030-B18333D44008}" dt="2024-06-04T01:22:30.857" v="1448"/>
        <pc:sldMkLst>
          <pc:docMk/>
          <pc:sldMk cId="3365848195" sldId="285"/>
        </pc:sldMkLst>
      </pc:sldChg>
      <pc:sldChg chg="modSp mod">
        <pc:chgData name="Dena Khazeni" userId="159855a3-e8c3-4eb1-83f3-5ba55a7bd585" providerId="ADAL" clId="{07482C7A-C357-4E6C-9030-B18333D44008}" dt="2024-06-03T20:21:17.524" v="230" actId="13900"/>
        <pc:sldMkLst>
          <pc:docMk/>
          <pc:sldMk cId="160281947" sldId="289"/>
        </pc:sldMkLst>
      </pc:sldChg>
      <pc:sldChg chg="addSp delSp modSp add mod ord">
        <pc:chgData name="Dena Khazeni" userId="159855a3-e8c3-4eb1-83f3-5ba55a7bd585" providerId="ADAL" clId="{07482C7A-C357-4E6C-9030-B18333D44008}" dt="2024-06-04T02:49:27.113" v="2103" actId="207"/>
        <pc:sldMkLst>
          <pc:docMk/>
          <pc:sldMk cId="2636737281" sldId="293"/>
        </pc:sldMkLst>
      </pc:sldChg>
      <pc:sldChg chg="addSp modSp ord">
        <pc:chgData name="Dena Khazeni" userId="159855a3-e8c3-4eb1-83f3-5ba55a7bd585" providerId="ADAL" clId="{07482C7A-C357-4E6C-9030-B18333D44008}" dt="2024-06-03T22:08:47.160" v="1264"/>
        <pc:sldMkLst>
          <pc:docMk/>
          <pc:sldMk cId="2799461237" sldId="299"/>
        </pc:sldMkLst>
      </pc:sldChg>
      <pc:sldChg chg="modSp add mod ord">
        <pc:chgData name="Dena Khazeni" userId="159855a3-e8c3-4eb1-83f3-5ba55a7bd585" providerId="ADAL" clId="{07482C7A-C357-4E6C-9030-B18333D44008}" dt="2024-06-03T22:15:21.408" v="1341"/>
        <pc:sldMkLst>
          <pc:docMk/>
          <pc:sldMk cId="3700459696" sldId="300"/>
        </pc:sldMkLst>
      </pc:sldChg>
      <pc:sldChg chg="add ord">
        <pc:chgData name="Dena Khazeni" userId="159855a3-e8c3-4eb1-83f3-5ba55a7bd585" providerId="ADAL" clId="{07482C7A-C357-4E6C-9030-B18333D44008}" dt="2024-06-03T22:15:21.408" v="1341"/>
        <pc:sldMkLst>
          <pc:docMk/>
          <pc:sldMk cId="3598380489" sldId="305"/>
        </pc:sldMkLst>
      </pc:sldChg>
      <pc:sldChg chg="add ord">
        <pc:chgData name="Dena Khazeni" userId="159855a3-e8c3-4eb1-83f3-5ba55a7bd585" providerId="ADAL" clId="{07482C7A-C357-4E6C-9030-B18333D44008}" dt="2024-06-03T22:15:21.408" v="1341"/>
        <pc:sldMkLst>
          <pc:docMk/>
          <pc:sldMk cId="3479714738" sldId="307"/>
        </pc:sldMkLst>
      </pc:sldChg>
      <pc:sldChg chg="delSp modSp del mod delAnim">
        <pc:chgData name="Dena Khazeni" userId="159855a3-e8c3-4eb1-83f3-5ba55a7bd585" providerId="ADAL" clId="{07482C7A-C357-4E6C-9030-B18333D44008}" dt="2024-06-03T21:31:53.553" v="941" actId="47"/>
        <pc:sldMkLst>
          <pc:docMk/>
          <pc:sldMk cId="3588674336" sldId="313"/>
        </pc:sldMkLst>
      </pc:sldChg>
      <pc:sldChg chg="add">
        <pc:chgData name="Dena Khazeni" userId="159855a3-e8c3-4eb1-83f3-5ba55a7bd585" providerId="ADAL" clId="{07482C7A-C357-4E6C-9030-B18333D44008}" dt="2024-06-02T16:19:47.890" v="173"/>
        <pc:sldMkLst>
          <pc:docMk/>
          <pc:sldMk cId="973997757" sldId="319"/>
        </pc:sldMkLst>
      </pc:sldChg>
      <pc:sldChg chg="add">
        <pc:chgData name="Dena Khazeni" userId="159855a3-e8c3-4eb1-83f3-5ba55a7bd585" providerId="ADAL" clId="{07482C7A-C357-4E6C-9030-B18333D44008}" dt="2024-06-02T16:19:55.922" v="174"/>
        <pc:sldMkLst>
          <pc:docMk/>
          <pc:sldMk cId="1381964515" sldId="320"/>
        </pc:sldMkLst>
      </pc:sldChg>
      <pc:sldChg chg="add">
        <pc:chgData name="Dena Khazeni" userId="159855a3-e8c3-4eb1-83f3-5ba55a7bd585" providerId="ADAL" clId="{07482C7A-C357-4E6C-9030-B18333D44008}" dt="2024-06-02T16:20:09.941" v="176"/>
        <pc:sldMkLst>
          <pc:docMk/>
          <pc:sldMk cId="954841948" sldId="321"/>
        </pc:sldMkLst>
      </pc:sldChg>
      <pc:sldChg chg="add">
        <pc:chgData name="Dena Khazeni" userId="159855a3-e8c3-4eb1-83f3-5ba55a7bd585" providerId="ADAL" clId="{07482C7A-C357-4E6C-9030-B18333D44008}" dt="2024-06-02T16:20:17.530" v="177"/>
        <pc:sldMkLst>
          <pc:docMk/>
          <pc:sldMk cId="4102697264" sldId="322"/>
        </pc:sldMkLst>
      </pc:sldChg>
      <pc:sldChg chg="add">
        <pc:chgData name="Dena Khazeni" userId="159855a3-e8c3-4eb1-83f3-5ba55a7bd585" providerId="ADAL" clId="{07482C7A-C357-4E6C-9030-B18333D44008}" dt="2024-06-02T16:20:21.698" v="178"/>
        <pc:sldMkLst>
          <pc:docMk/>
          <pc:sldMk cId="758530663" sldId="323"/>
        </pc:sldMkLst>
      </pc:sldChg>
      <pc:sldChg chg="add">
        <pc:chgData name="Dena Khazeni" userId="159855a3-e8c3-4eb1-83f3-5ba55a7bd585" providerId="ADAL" clId="{07482C7A-C357-4E6C-9030-B18333D44008}" dt="2024-06-02T16:20:03.321" v="175"/>
        <pc:sldMkLst>
          <pc:docMk/>
          <pc:sldMk cId="2103133404" sldId="328"/>
        </pc:sldMkLst>
      </pc:sldChg>
      <pc:sldChg chg="addSp modSp mod ord">
        <pc:chgData name="Dena Khazeni" userId="159855a3-e8c3-4eb1-83f3-5ba55a7bd585" providerId="ADAL" clId="{07482C7A-C357-4E6C-9030-B18333D44008}" dt="2024-06-04T02:51:43.156" v="2156" actId="20577"/>
        <pc:sldMkLst>
          <pc:docMk/>
          <pc:sldMk cId="1404665892" sldId="329"/>
        </pc:sldMkLst>
      </pc:sldChg>
      <pc:sldChg chg="addSp delSp modSp mod">
        <pc:chgData name="Dena Khazeni" userId="159855a3-e8c3-4eb1-83f3-5ba55a7bd585" providerId="ADAL" clId="{07482C7A-C357-4E6C-9030-B18333D44008}" dt="2024-06-04T03:05:22.403" v="2289" actId="478"/>
        <pc:sldMkLst>
          <pc:docMk/>
          <pc:sldMk cId="416521964" sldId="331"/>
        </pc:sldMkLst>
      </pc:sldChg>
      <pc:sldChg chg="ord">
        <pc:chgData name="Dena Khazeni" userId="159855a3-e8c3-4eb1-83f3-5ba55a7bd585" providerId="ADAL" clId="{07482C7A-C357-4E6C-9030-B18333D44008}" dt="2024-06-03T22:26:21.407" v="1437"/>
        <pc:sldMkLst>
          <pc:docMk/>
          <pc:sldMk cId="1973624168" sldId="332"/>
        </pc:sldMkLst>
      </pc:sldChg>
      <pc:sldChg chg="addSp delSp modSp mod">
        <pc:chgData name="Dena Khazeni" userId="159855a3-e8c3-4eb1-83f3-5ba55a7bd585" providerId="ADAL" clId="{07482C7A-C357-4E6C-9030-B18333D44008}" dt="2024-06-04T02:54:13.206" v="2185" actId="1076"/>
        <pc:sldMkLst>
          <pc:docMk/>
          <pc:sldMk cId="605276437" sldId="333"/>
        </pc:sldMkLst>
      </pc:sldChg>
      <pc:sldChg chg="addSp modSp mod ord">
        <pc:chgData name="Dena Khazeni" userId="159855a3-e8c3-4eb1-83f3-5ba55a7bd585" providerId="ADAL" clId="{07482C7A-C357-4E6C-9030-B18333D44008}" dt="2024-06-04T02:53:09.518" v="2166" actId="1076"/>
        <pc:sldMkLst>
          <pc:docMk/>
          <pc:sldMk cId="3878312502" sldId="334"/>
        </pc:sldMkLst>
      </pc:sldChg>
      <pc:sldChg chg="addSp modSp mod ord">
        <pc:chgData name="Dena Khazeni" userId="159855a3-e8c3-4eb1-83f3-5ba55a7bd585" providerId="ADAL" clId="{07482C7A-C357-4E6C-9030-B18333D44008}" dt="2024-06-03T22:25:13.525" v="1433"/>
        <pc:sldMkLst>
          <pc:docMk/>
          <pc:sldMk cId="1617758623" sldId="335"/>
        </pc:sldMkLst>
      </pc:sldChg>
      <pc:sldChg chg="add">
        <pc:chgData name="Dena Khazeni" userId="159855a3-e8c3-4eb1-83f3-5ba55a7bd585" providerId="ADAL" clId="{07482C7A-C357-4E6C-9030-B18333D44008}" dt="2024-06-02T16:19:15.495" v="172"/>
        <pc:sldMkLst>
          <pc:docMk/>
          <pc:sldMk cId="2515678137" sldId="341"/>
        </pc:sldMkLst>
      </pc:sldChg>
      <pc:sldChg chg="ord">
        <pc:chgData name="Dena Khazeni" userId="159855a3-e8c3-4eb1-83f3-5ba55a7bd585" providerId="ADAL" clId="{07482C7A-C357-4E6C-9030-B18333D44008}" dt="2024-06-03T22:16:32.673" v="1343"/>
        <pc:sldMkLst>
          <pc:docMk/>
          <pc:sldMk cId="4004505970" sldId="344"/>
        </pc:sldMkLst>
      </pc:sldChg>
      <pc:sldChg chg="modSp mod ord">
        <pc:chgData name="Dena Khazeni" userId="159855a3-e8c3-4eb1-83f3-5ba55a7bd585" providerId="ADAL" clId="{07482C7A-C357-4E6C-9030-B18333D44008}" dt="2024-06-03T21:23:17.926" v="843"/>
        <pc:sldMkLst>
          <pc:docMk/>
          <pc:sldMk cId="0" sldId="352"/>
        </pc:sldMkLst>
      </pc:sldChg>
      <pc:sldChg chg="ord">
        <pc:chgData name="Dena Khazeni" userId="159855a3-e8c3-4eb1-83f3-5ba55a7bd585" providerId="ADAL" clId="{07482C7A-C357-4E6C-9030-B18333D44008}" dt="2024-06-04T01:36:18.929" v="1523"/>
        <pc:sldMkLst>
          <pc:docMk/>
          <pc:sldMk cId="1635035372" sldId="355"/>
        </pc:sldMkLst>
      </pc:sldChg>
      <pc:sldChg chg="ord">
        <pc:chgData name="Dena Khazeni" userId="159855a3-e8c3-4eb1-83f3-5ba55a7bd585" providerId="ADAL" clId="{07482C7A-C357-4E6C-9030-B18333D44008}" dt="2024-06-03T22:09:49.788" v="1266"/>
        <pc:sldMkLst>
          <pc:docMk/>
          <pc:sldMk cId="2673449331" sldId="356"/>
        </pc:sldMkLst>
      </pc:sldChg>
      <pc:sldChg chg="ord">
        <pc:chgData name="Dena Khazeni" userId="159855a3-e8c3-4eb1-83f3-5ba55a7bd585" providerId="ADAL" clId="{07482C7A-C357-4E6C-9030-B18333D44008}" dt="2024-06-03T22:16:32.673" v="1343"/>
        <pc:sldMkLst>
          <pc:docMk/>
          <pc:sldMk cId="214303870" sldId="358"/>
        </pc:sldMkLst>
      </pc:sldChg>
      <pc:sldChg chg="ord">
        <pc:chgData name="Dena Khazeni" userId="159855a3-e8c3-4eb1-83f3-5ba55a7bd585" providerId="ADAL" clId="{07482C7A-C357-4E6C-9030-B18333D44008}" dt="2024-06-03T22:16:32.673" v="1343"/>
        <pc:sldMkLst>
          <pc:docMk/>
          <pc:sldMk cId="2160207369" sldId="359"/>
        </pc:sldMkLst>
      </pc:sldChg>
      <pc:sldChg chg="ord">
        <pc:chgData name="Dena Khazeni" userId="159855a3-e8c3-4eb1-83f3-5ba55a7bd585" providerId="ADAL" clId="{07482C7A-C357-4E6C-9030-B18333D44008}" dt="2024-06-03T22:26:21.407" v="1437"/>
        <pc:sldMkLst>
          <pc:docMk/>
          <pc:sldMk cId="3615766425" sldId="360"/>
        </pc:sldMkLst>
      </pc:sldChg>
      <pc:sldChg chg="ord">
        <pc:chgData name="Dena Khazeni" userId="159855a3-e8c3-4eb1-83f3-5ba55a7bd585" providerId="ADAL" clId="{07482C7A-C357-4E6C-9030-B18333D44008}" dt="2024-06-04T02:18:57.587" v="1846"/>
        <pc:sldMkLst>
          <pc:docMk/>
          <pc:sldMk cId="4139509329" sldId="361"/>
        </pc:sldMkLst>
      </pc:sldChg>
      <pc:sldChg chg="ord">
        <pc:chgData name="Dena Khazeni" userId="159855a3-e8c3-4eb1-83f3-5ba55a7bd585" providerId="ADAL" clId="{07482C7A-C357-4E6C-9030-B18333D44008}" dt="2024-06-04T02:18:57.587" v="1846"/>
        <pc:sldMkLst>
          <pc:docMk/>
          <pc:sldMk cId="144537934" sldId="362"/>
        </pc:sldMkLst>
      </pc:sldChg>
      <pc:sldChg chg="mod ord modShow">
        <pc:chgData name="Dena Khazeni" userId="159855a3-e8c3-4eb1-83f3-5ba55a7bd585" providerId="ADAL" clId="{07482C7A-C357-4E6C-9030-B18333D44008}" dt="2024-06-03T21:30:47.907" v="934"/>
        <pc:sldMkLst>
          <pc:docMk/>
          <pc:sldMk cId="3112524952" sldId="363"/>
        </pc:sldMkLst>
      </pc:sldChg>
      <pc:sldChg chg="mod ord modShow">
        <pc:chgData name="Dena Khazeni" userId="159855a3-e8c3-4eb1-83f3-5ba55a7bd585" providerId="ADAL" clId="{07482C7A-C357-4E6C-9030-B18333D44008}" dt="2024-06-03T21:30:47.907" v="934"/>
        <pc:sldMkLst>
          <pc:docMk/>
          <pc:sldMk cId="2994895111" sldId="364"/>
        </pc:sldMkLst>
      </pc:sldChg>
      <pc:sldChg chg="mod ord modShow">
        <pc:chgData name="Dena Khazeni" userId="159855a3-e8c3-4eb1-83f3-5ba55a7bd585" providerId="ADAL" clId="{07482C7A-C357-4E6C-9030-B18333D44008}" dt="2024-06-03T21:30:47.907" v="934"/>
        <pc:sldMkLst>
          <pc:docMk/>
          <pc:sldMk cId="4084416325" sldId="365"/>
        </pc:sldMkLst>
      </pc:sldChg>
      <pc:sldChg chg="mod ord modShow">
        <pc:chgData name="Dena Khazeni" userId="159855a3-e8c3-4eb1-83f3-5ba55a7bd585" providerId="ADAL" clId="{07482C7A-C357-4E6C-9030-B18333D44008}" dt="2024-06-03T21:30:47.907" v="934"/>
        <pc:sldMkLst>
          <pc:docMk/>
          <pc:sldMk cId="2917649440" sldId="366"/>
        </pc:sldMkLst>
      </pc:sldChg>
      <pc:sldChg chg="ord">
        <pc:chgData name="Dena Khazeni" userId="159855a3-e8c3-4eb1-83f3-5ba55a7bd585" providerId="ADAL" clId="{07482C7A-C357-4E6C-9030-B18333D44008}" dt="2024-06-03T21:32:28.227" v="943"/>
        <pc:sldMkLst>
          <pc:docMk/>
          <pc:sldMk cId="231945843" sldId="367"/>
        </pc:sldMkLst>
      </pc:sldChg>
      <pc:sldChg chg="ord">
        <pc:chgData name="Dena Khazeni" userId="159855a3-e8c3-4eb1-83f3-5ba55a7bd585" providerId="ADAL" clId="{07482C7A-C357-4E6C-9030-B18333D44008}" dt="2024-06-04T02:18:57.587" v="1846"/>
        <pc:sldMkLst>
          <pc:docMk/>
          <pc:sldMk cId="1816307947" sldId="368"/>
        </pc:sldMkLst>
      </pc:sldChg>
      <pc:sldChg chg="ord">
        <pc:chgData name="Dena Khazeni" userId="159855a3-e8c3-4eb1-83f3-5ba55a7bd585" providerId="ADAL" clId="{07482C7A-C357-4E6C-9030-B18333D44008}" dt="2024-06-04T02:18:57.587" v="1846"/>
        <pc:sldMkLst>
          <pc:docMk/>
          <pc:sldMk cId="2350824578" sldId="369"/>
        </pc:sldMkLst>
      </pc:sldChg>
      <pc:sldChg chg="ord">
        <pc:chgData name="Dena Khazeni" userId="159855a3-e8c3-4eb1-83f3-5ba55a7bd585" providerId="ADAL" clId="{07482C7A-C357-4E6C-9030-B18333D44008}" dt="2024-06-04T02:18:57.587" v="1846"/>
        <pc:sldMkLst>
          <pc:docMk/>
          <pc:sldMk cId="2353876284" sldId="371"/>
        </pc:sldMkLst>
      </pc:sldChg>
      <pc:sldChg chg="ord">
        <pc:chgData name="Dena Khazeni" userId="159855a3-e8c3-4eb1-83f3-5ba55a7bd585" providerId="ADAL" clId="{07482C7A-C357-4E6C-9030-B18333D44008}" dt="2024-06-04T02:18:57.587" v="1846"/>
        <pc:sldMkLst>
          <pc:docMk/>
          <pc:sldMk cId="162860952" sldId="373"/>
        </pc:sldMkLst>
      </pc:sldChg>
      <pc:sldChg chg="addSp modSp mod">
        <pc:chgData name="Dena Khazeni" userId="159855a3-e8c3-4eb1-83f3-5ba55a7bd585" providerId="ADAL" clId="{07482C7A-C357-4E6C-9030-B18333D44008}" dt="2024-06-04T10:09:51.343" v="2950" actId="404"/>
        <pc:sldMkLst>
          <pc:docMk/>
          <pc:sldMk cId="3589443992" sldId="375"/>
        </pc:sldMkLst>
      </pc:sldChg>
      <pc:sldChg chg="ord">
        <pc:chgData name="Dena Khazeni" userId="159855a3-e8c3-4eb1-83f3-5ba55a7bd585" providerId="ADAL" clId="{07482C7A-C357-4E6C-9030-B18333D44008}" dt="2024-06-04T02:43:43.405" v="2097"/>
        <pc:sldMkLst>
          <pc:docMk/>
          <pc:sldMk cId="904031375" sldId="376"/>
        </pc:sldMkLst>
      </pc:sldChg>
      <pc:sldChg chg="ord">
        <pc:chgData name="Dena Khazeni" userId="159855a3-e8c3-4eb1-83f3-5ba55a7bd585" providerId="ADAL" clId="{07482C7A-C357-4E6C-9030-B18333D44008}" dt="2024-06-03T22:15:21.408" v="1341"/>
        <pc:sldMkLst>
          <pc:docMk/>
          <pc:sldMk cId="3301647446" sldId="377"/>
        </pc:sldMkLst>
      </pc:sldChg>
      <pc:sldChg chg="modSp mod ord">
        <pc:chgData name="Dena Khazeni" userId="159855a3-e8c3-4eb1-83f3-5ba55a7bd585" providerId="ADAL" clId="{07482C7A-C357-4E6C-9030-B18333D44008}" dt="2024-06-03T22:08:47.160" v="1264"/>
        <pc:sldMkLst>
          <pc:docMk/>
          <pc:sldMk cId="2038589782" sldId="378"/>
        </pc:sldMkLst>
      </pc:sldChg>
      <pc:sldChg chg="addSp modSp mod ord">
        <pc:chgData name="Dena Khazeni" userId="159855a3-e8c3-4eb1-83f3-5ba55a7bd585" providerId="ADAL" clId="{07482C7A-C357-4E6C-9030-B18333D44008}" dt="2024-06-04T02:40:47.328" v="2095" actId="255"/>
        <pc:sldMkLst>
          <pc:docMk/>
          <pc:sldMk cId="3767127708" sldId="381"/>
        </pc:sldMkLst>
      </pc:sldChg>
      <pc:sldChg chg="ord">
        <pc:chgData name="Dena Khazeni" userId="159855a3-e8c3-4eb1-83f3-5ba55a7bd585" providerId="ADAL" clId="{07482C7A-C357-4E6C-9030-B18333D44008}" dt="2024-06-03T22:26:21.407" v="1437"/>
        <pc:sldMkLst>
          <pc:docMk/>
          <pc:sldMk cId="1657841789" sldId="382"/>
        </pc:sldMkLst>
      </pc:sldChg>
      <pc:sldChg chg="del">
        <pc:chgData name="Dena Khazeni" userId="159855a3-e8c3-4eb1-83f3-5ba55a7bd585" providerId="ADAL" clId="{07482C7A-C357-4E6C-9030-B18333D44008}" dt="2024-06-02T14:55:47.090" v="0" actId="47"/>
        <pc:sldMkLst>
          <pc:docMk/>
          <pc:sldMk cId="2180694341" sldId="384"/>
        </pc:sldMkLst>
      </pc:sldChg>
      <pc:sldChg chg="del">
        <pc:chgData name="Dena Khazeni" userId="159855a3-e8c3-4eb1-83f3-5ba55a7bd585" providerId="ADAL" clId="{07482C7A-C357-4E6C-9030-B18333D44008}" dt="2024-06-02T14:55:47.090" v="0" actId="47"/>
        <pc:sldMkLst>
          <pc:docMk/>
          <pc:sldMk cId="2673360206" sldId="385"/>
        </pc:sldMkLst>
      </pc:sldChg>
      <pc:sldChg chg="del">
        <pc:chgData name="Dena Khazeni" userId="159855a3-e8c3-4eb1-83f3-5ba55a7bd585" providerId="ADAL" clId="{07482C7A-C357-4E6C-9030-B18333D44008}" dt="2024-06-02T14:55:47.090" v="0" actId="47"/>
        <pc:sldMkLst>
          <pc:docMk/>
          <pc:sldMk cId="1110955212" sldId="386"/>
        </pc:sldMkLst>
      </pc:sldChg>
      <pc:sldChg chg="del">
        <pc:chgData name="Dena Khazeni" userId="159855a3-e8c3-4eb1-83f3-5ba55a7bd585" providerId="ADAL" clId="{07482C7A-C357-4E6C-9030-B18333D44008}" dt="2024-06-02T14:55:47.090" v="0" actId="47"/>
        <pc:sldMkLst>
          <pc:docMk/>
          <pc:sldMk cId="1726984385" sldId="387"/>
        </pc:sldMkLst>
      </pc:sldChg>
      <pc:sldChg chg="del">
        <pc:chgData name="Dena Khazeni" userId="159855a3-e8c3-4eb1-83f3-5ba55a7bd585" providerId="ADAL" clId="{07482C7A-C357-4E6C-9030-B18333D44008}" dt="2024-06-02T14:55:47.090" v="0" actId="47"/>
        <pc:sldMkLst>
          <pc:docMk/>
          <pc:sldMk cId="2365463097" sldId="388"/>
        </pc:sldMkLst>
      </pc:sldChg>
      <pc:sldChg chg="del">
        <pc:chgData name="Dena Khazeni" userId="159855a3-e8c3-4eb1-83f3-5ba55a7bd585" providerId="ADAL" clId="{07482C7A-C357-4E6C-9030-B18333D44008}" dt="2024-06-02T14:55:47.090" v="0" actId="47"/>
        <pc:sldMkLst>
          <pc:docMk/>
          <pc:sldMk cId="318318353" sldId="389"/>
        </pc:sldMkLst>
      </pc:sldChg>
      <pc:sldChg chg="ord">
        <pc:chgData name="Dena Khazeni" userId="159855a3-e8c3-4eb1-83f3-5ba55a7bd585" providerId="ADAL" clId="{07482C7A-C357-4E6C-9030-B18333D44008}" dt="2024-06-03T21:23:17.926" v="843"/>
        <pc:sldMkLst>
          <pc:docMk/>
          <pc:sldMk cId="0" sldId="390"/>
        </pc:sldMkLst>
      </pc:sldChg>
      <pc:sldChg chg="ord">
        <pc:chgData name="Dena Khazeni" userId="159855a3-e8c3-4eb1-83f3-5ba55a7bd585" providerId="ADAL" clId="{07482C7A-C357-4E6C-9030-B18333D44008}" dt="2024-06-03T22:26:21.407" v="1437"/>
        <pc:sldMkLst>
          <pc:docMk/>
          <pc:sldMk cId="3209588535" sldId="391"/>
        </pc:sldMkLst>
      </pc:sldChg>
      <pc:sldChg chg="ord">
        <pc:chgData name="Dena Khazeni" userId="159855a3-e8c3-4eb1-83f3-5ba55a7bd585" providerId="ADAL" clId="{07482C7A-C357-4E6C-9030-B18333D44008}" dt="2024-06-03T22:26:21.407" v="1437"/>
        <pc:sldMkLst>
          <pc:docMk/>
          <pc:sldMk cId="1212307945" sldId="392"/>
        </pc:sldMkLst>
      </pc:sldChg>
      <pc:sldChg chg="ord">
        <pc:chgData name="Dena Khazeni" userId="159855a3-e8c3-4eb1-83f3-5ba55a7bd585" providerId="ADAL" clId="{07482C7A-C357-4E6C-9030-B18333D44008}" dt="2024-06-03T22:26:21.407" v="1437"/>
        <pc:sldMkLst>
          <pc:docMk/>
          <pc:sldMk cId="2316767586" sldId="393"/>
        </pc:sldMkLst>
      </pc:sldChg>
      <pc:sldChg chg="add ord">
        <pc:chgData name="Dena Khazeni" userId="159855a3-e8c3-4eb1-83f3-5ba55a7bd585" providerId="ADAL" clId="{07482C7A-C357-4E6C-9030-B18333D44008}" dt="2024-06-03T21:23:17.926" v="843"/>
        <pc:sldMkLst>
          <pc:docMk/>
          <pc:sldMk cId="0" sldId="394"/>
        </pc:sldMkLst>
      </pc:sldChg>
      <pc:sldChg chg="modSp add mod ord">
        <pc:chgData name="Dena Khazeni" userId="159855a3-e8c3-4eb1-83f3-5ba55a7bd585" providerId="ADAL" clId="{07482C7A-C357-4E6C-9030-B18333D44008}" dt="2024-06-03T21:32:28.227" v="943"/>
        <pc:sldMkLst>
          <pc:docMk/>
          <pc:sldMk cId="1108716095" sldId="395"/>
        </pc:sldMkLst>
      </pc:sldChg>
      <pc:sldChg chg="add ord">
        <pc:chgData name="Dena Khazeni" userId="159855a3-e8c3-4eb1-83f3-5ba55a7bd585" providerId="ADAL" clId="{07482C7A-C357-4E6C-9030-B18333D44008}" dt="2024-06-03T21:32:28.227" v="943"/>
        <pc:sldMkLst>
          <pc:docMk/>
          <pc:sldMk cId="2030220952" sldId="396"/>
        </pc:sldMkLst>
      </pc:sldChg>
      <pc:sldChg chg="add ord">
        <pc:chgData name="Dena Khazeni" userId="159855a3-e8c3-4eb1-83f3-5ba55a7bd585" providerId="ADAL" clId="{07482C7A-C357-4E6C-9030-B18333D44008}" dt="2024-06-03T21:32:28.227" v="943"/>
        <pc:sldMkLst>
          <pc:docMk/>
          <pc:sldMk cId="4239254242" sldId="397"/>
        </pc:sldMkLst>
      </pc:sldChg>
      <pc:sldChg chg="add ord">
        <pc:chgData name="Dena Khazeni" userId="159855a3-e8c3-4eb1-83f3-5ba55a7bd585" providerId="ADAL" clId="{07482C7A-C357-4E6C-9030-B18333D44008}" dt="2024-06-03T21:32:28.227" v="943"/>
        <pc:sldMkLst>
          <pc:docMk/>
          <pc:sldMk cId="1167658132" sldId="398"/>
        </pc:sldMkLst>
      </pc:sldChg>
      <pc:sldChg chg="add ord">
        <pc:chgData name="Dena Khazeni" userId="159855a3-e8c3-4eb1-83f3-5ba55a7bd585" providerId="ADAL" clId="{07482C7A-C357-4E6C-9030-B18333D44008}" dt="2024-06-03T21:32:28.227" v="943"/>
        <pc:sldMkLst>
          <pc:docMk/>
          <pc:sldMk cId="869255962" sldId="399"/>
        </pc:sldMkLst>
      </pc:sldChg>
      <pc:sldChg chg="addSp delSp modSp add del mod">
        <pc:chgData name="Dena Khazeni" userId="159855a3-e8c3-4eb1-83f3-5ba55a7bd585" providerId="ADAL" clId="{07482C7A-C357-4E6C-9030-B18333D44008}" dt="2024-06-03T22:18:55.896" v="1353" actId="47"/>
        <pc:sldMkLst>
          <pc:docMk/>
          <pc:sldMk cId="1866555014" sldId="400"/>
        </pc:sldMkLst>
      </pc:sldChg>
      <pc:sldChg chg="addSp modSp new add del mod">
        <pc:chgData name="Dena Khazeni" userId="159855a3-e8c3-4eb1-83f3-5ba55a7bd585" providerId="ADAL" clId="{07482C7A-C357-4E6C-9030-B18333D44008}" dt="2024-06-03T22:18:57.450" v="1354" actId="47"/>
        <pc:sldMkLst>
          <pc:docMk/>
          <pc:sldMk cId="2744491563" sldId="401"/>
        </pc:sldMkLst>
      </pc:sldChg>
      <pc:sldChg chg="add ord">
        <pc:chgData name="Dena Khazeni" userId="159855a3-e8c3-4eb1-83f3-5ba55a7bd585" providerId="ADAL" clId="{07482C7A-C357-4E6C-9030-B18333D44008}" dt="2024-06-03T22:15:21.408" v="1341"/>
        <pc:sldMkLst>
          <pc:docMk/>
          <pc:sldMk cId="264926470" sldId="402"/>
        </pc:sldMkLst>
      </pc:sldChg>
      <pc:sldChg chg="addSp delSp modSp add mod ord">
        <pc:chgData name="Dena Khazeni" userId="159855a3-e8c3-4eb1-83f3-5ba55a7bd585" providerId="ADAL" clId="{07482C7A-C357-4E6C-9030-B18333D44008}" dt="2024-06-04T02:34:13.143" v="2008" actId="1076"/>
        <pc:sldMkLst>
          <pc:docMk/>
          <pc:sldMk cId="1578375486" sldId="403"/>
        </pc:sldMkLst>
      </pc:sldChg>
      <pc:sldChg chg="modSp new mod ord">
        <pc:chgData name="Dena Khazeni" userId="159855a3-e8c3-4eb1-83f3-5ba55a7bd585" providerId="ADAL" clId="{07482C7A-C357-4E6C-9030-B18333D44008}" dt="2024-06-03T22:15:21.408" v="1341"/>
        <pc:sldMkLst>
          <pc:docMk/>
          <pc:sldMk cId="1958685875" sldId="404"/>
        </pc:sldMkLst>
      </pc:sldChg>
      <pc:sldChg chg="add ord">
        <pc:chgData name="Dena Khazeni" userId="159855a3-e8c3-4eb1-83f3-5ba55a7bd585" providerId="ADAL" clId="{07482C7A-C357-4E6C-9030-B18333D44008}" dt="2024-06-03T22:15:21.408" v="1341"/>
        <pc:sldMkLst>
          <pc:docMk/>
          <pc:sldMk cId="2738965647" sldId="405"/>
        </pc:sldMkLst>
      </pc:sldChg>
      <pc:sldChg chg="add ord">
        <pc:chgData name="Dena Khazeni" userId="159855a3-e8c3-4eb1-83f3-5ba55a7bd585" providerId="ADAL" clId="{07482C7A-C357-4E6C-9030-B18333D44008}" dt="2024-06-03T22:15:21.408" v="1341"/>
        <pc:sldMkLst>
          <pc:docMk/>
          <pc:sldMk cId="3831664828" sldId="406"/>
        </pc:sldMkLst>
      </pc:sldChg>
      <pc:sldChg chg="modSp new mod">
        <pc:chgData name="Dena Khazeni" userId="159855a3-e8c3-4eb1-83f3-5ba55a7bd585" providerId="ADAL" clId="{07482C7A-C357-4E6C-9030-B18333D44008}" dt="2024-06-02T16:19:01.511" v="171" actId="113"/>
        <pc:sldMkLst>
          <pc:docMk/>
          <pc:sldMk cId="3427963435" sldId="407"/>
        </pc:sldMkLst>
      </pc:sldChg>
      <pc:sldChg chg="addSp delSp modSp new del mod">
        <pc:chgData name="Dena Khazeni" userId="159855a3-e8c3-4eb1-83f3-5ba55a7bd585" providerId="ADAL" clId="{07482C7A-C357-4E6C-9030-B18333D44008}" dt="2024-06-03T22:18:07.780" v="1344" actId="47"/>
        <pc:sldMkLst>
          <pc:docMk/>
          <pc:sldMk cId="2792899455" sldId="408"/>
        </pc:sldMkLst>
      </pc:sldChg>
      <pc:sldChg chg="new del">
        <pc:chgData name="Dena Khazeni" userId="159855a3-e8c3-4eb1-83f3-5ba55a7bd585" providerId="ADAL" clId="{07482C7A-C357-4E6C-9030-B18333D44008}" dt="2024-06-03T20:26:58.840" v="232" actId="680"/>
        <pc:sldMkLst>
          <pc:docMk/>
          <pc:sldMk cId="176559712" sldId="409"/>
        </pc:sldMkLst>
      </pc:sldChg>
      <pc:sldChg chg="new del">
        <pc:chgData name="Dena Khazeni" userId="159855a3-e8c3-4eb1-83f3-5ba55a7bd585" providerId="ADAL" clId="{07482C7A-C357-4E6C-9030-B18333D44008}" dt="2024-06-03T22:14:13.592" v="1339" actId="47"/>
        <pc:sldMkLst>
          <pc:docMk/>
          <pc:sldMk cId="2331121109" sldId="409"/>
        </pc:sldMkLst>
      </pc:sldChg>
      <pc:sldChg chg="addSp delSp modSp new mod ord modAnim">
        <pc:chgData name="Dena Khazeni" userId="159855a3-e8c3-4eb1-83f3-5ba55a7bd585" providerId="ADAL" clId="{07482C7A-C357-4E6C-9030-B18333D44008}" dt="2024-06-04T10:07:54.118" v="2912"/>
        <pc:sldMkLst>
          <pc:docMk/>
          <pc:sldMk cId="1634539959" sldId="410"/>
        </pc:sldMkLst>
      </pc:sldChg>
      <pc:sldChg chg="addSp delSp modSp new mod ord">
        <pc:chgData name="Dena Khazeni" userId="159855a3-e8c3-4eb1-83f3-5ba55a7bd585" providerId="ADAL" clId="{07482C7A-C357-4E6C-9030-B18333D44008}" dt="2024-06-04T02:51:51.736" v="2158" actId="20577"/>
        <pc:sldMkLst>
          <pc:docMk/>
          <pc:sldMk cId="96742958" sldId="411"/>
        </pc:sldMkLst>
      </pc:sldChg>
      <pc:sldChg chg="addSp delSp modSp mod">
        <pc:chgData name="Dena Khazeni" userId="159855a3-e8c3-4eb1-83f3-5ba55a7bd585" providerId="ADAL" clId="{07482C7A-C357-4E6C-9030-B18333D44008}" dt="2024-06-04T10:53:12.857" v="2965" actId="20577"/>
        <pc:sldMkLst>
          <pc:docMk/>
          <pc:sldMk cId="2036777591" sldId="438"/>
        </pc:sldMkLst>
      </pc:sldChg>
      <pc:sldChg chg="addSp delSp modSp mod">
        <pc:chgData name="Dena Khazeni" userId="159855a3-e8c3-4eb1-83f3-5ba55a7bd585" providerId="ADAL" clId="{07482C7A-C357-4E6C-9030-B18333D44008}" dt="2024-06-04T03:36:29.151" v="2405" actId="1076"/>
        <pc:sldMkLst>
          <pc:docMk/>
          <pc:sldMk cId="579509345" sldId="441"/>
        </pc:sldMkLst>
      </pc:sldChg>
      <pc:sldChg chg="addSp delSp modSp new mod ord">
        <pc:chgData name="Dena Khazeni" userId="159855a3-e8c3-4eb1-83f3-5ba55a7bd585" providerId="ADAL" clId="{07482C7A-C357-4E6C-9030-B18333D44008}" dt="2024-06-04T02:51:23.837" v="2152" actId="20577"/>
        <pc:sldMkLst>
          <pc:docMk/>
          <pc:sldMk cId="2685627946" sldId="442"/>
        </pc:sldMkLst>
      </pc:sldChg>
      <pc:sldChg chg="addSp modSp new mod ord">
        <pc:chgData name="Dena Khazeni" userId="159855a3-e8c3-4eb1-83f3-5ba55a7bd585" providerId="ADAL" clId="{07482C7A-C357-4E6C-9030-B18333D44008}" dt="2024-06-04T10:14:52.981" v="2952"/>
        <pc:sldMkLst>
          <pc:docMk/>
          <pc:sldMk cId="3456623052" sldId="443"/>
        </pc:sldMkLst>
      </pc:sldChg>
      <pc:sldChg chg="addSp delSp modSp new mod ord">
        <pc:chgData name="Dena Khazeni" userId="159855a3-e8c3-4eb1-83f3-5ba55a7bd585" providerId="ADAL" clId="{07482C7A-C357-4E6C-9030-B18333D44008}" dt="2024-06-04T10:14:54.492" v="2954"/>
        <pc:sldMkLst>
          <pc:docMk/>
          <pc:sldMk cId="579619200" sldId="444"/>
        </pc:sldMkLst>
      </pc:sldChg>
      <pc:sldChg chg="addSp delSp modSp new mod">
        <pc:chgData name="Dena Khazeni" userId="159855a3-e8c3-4eb1-83f3-5ba55a7bd585" providerId="ADAL" clId="{07482C7A-C357-4E6C-9030-B18333D44008}" dt="2024-06-04T08:54:38.121" v="2462" actId="1076"/>
        <pc:sldMkLst>
          <pc:docMk/>
          <pc:sldMk cId="1934251471" sldId="445"/>
        </pc:sldMkLst>
      </pc:sldChg>
      <pc:sldChg chg="new del">
        <pc:chgData name="Dena Khazeni" userId="159855a3-e8c3-4eb1-83f3-5ba55a7bd585" providerId="ADAL" clId="{07482C7A-C357-4E6C-9030-B18333D44008}" dt="2024-06-03T22:02:24.479" v="1162" actId="47"/>
        <pc:sldMkLst>
          <pc:docMk/>
          <pc:sldMk cId="82854718" sldId="446"/>
        </pc:sldMkLst>
      </pc:sldChg>
      <pc:sldChg chg="new del">
        <pc:chgData name="Dena Khazeni" userId="159855a3-e8c3-4eb1-83f3-5ba55a7bd585" providerId="ADAL" clId="{07482C7A-C357-4E6C-9030-B18333D44008}" dt="2024-06-03T22:02:30.407" v="1164" actId="47"/>
        <pc:sldMkLst>
          <pc:docMk/>
          <pc:sldMk cId="1127862954" sldId="446"/>
        </pc:sldMkLst>
      </pc:sldChg>
      <pc:sldChg chg="addSp modSp new del mod">
        <pc:chgData name="Dena Khazeni" userId="159855a3-e8c3-4eb1-83f3-5ba55a7bd585" providerId="ADAL" clId="{07482C7A-C357-4E6C-9030-B18333D44008}" dt="2024-06-03T21:59:54.801" v="1156" actId="2696"/>
        <pc:sldMkLst>
          <pc:docMk/>
          <pc:sldMk cId="1458296820" sldId="446"/>
        </pc:sldMkLst>
      </pc:sldChg>
      <pc:sldChg chg="addSp delSp modSp new mod ord">
        <pc:chgData name="Dena Khazeni" userId="159855a3-e8c3-4eb1-83f3-5ba55a7bd585" providerId="ADAL" clId="{07482C7A-C357-4E6C-9030-B18333D44008}" dt="2024-06-04T10:06:32.866" v="2908"/>
        <pc:sldMkLst>
          <pc:docMk/>
          <pc:sldMk cId="2873038482" sldId="446"/>
        </pc:sldMkLst>
      </pc:sldChg>
      <pc:sldChg chg="addSp delSp modSp new del mod">
        <pc:chgData name="Dena Khazeni" userId="159855a3-e8c3-4eb1-83f3-5ba55a7bd585" providerId="ADAL" clId="{07482C7A-C357-4E6C-9030-B18333D44008}" dt="2024-06-04T01:30:06.660" v="1502" actId="47"/>
        <pc:sldMkLst>
          <pc:docMk/>
          <pc:sldMk cId="3119043046" sldId="446"/>
        </pc:sldMkLst>
      </pc:sldChg>
      <pc:sldChg chg="addSp delSp modSp new mod ord">
        <pc:chgData name="Dena Khazeni" userId="159855a3-e8c3-4eb1-83f3-5ba55a7bd585" providerId="ADAL" clId="{07482C7A-C357-4E6C-9030-B18333D44008}" dt="2024-06-04T09:47:48.456" v="2542"/>
        <pc:sldMkLst>
          <pc:docMk/>
          <pc:sldMk cId="2867409954" sldId="447"/>
        </pc:sldMkLst>
      </pc:sldChg>
      <pc:sldChg chg="addSp delSp modSp new del mod">
        <pc:chgData name="Dena Khazeni" userId="159855a3-e8c3-4eb1-83f3-5ba55a7bd585" providerId="ADAL" clId="{07482C7A-C357-4E6C-9030-B18333D44008}" dt="2024-06-04T01:30:07.662" v="1503" actId="47"/>
        <pc:sldMkLst>
          <pc:docMk/>
          <pc:sldMk cId="3098454561" sldId="447"/>
        </pc:sldMkLst>
      </pc:sldChg>
      <pc:sldChg chg="addSp delSp modSp new mod">
        <pc:chgData name="Dena Khazeni" userId="159855a3-e8c3-4eb1-83f3-5ba55a7bd585" providerId="ADAL" clId="{07482C7A-C357-4E6C-9030-B18333D44008}" dt="2024-06-04T10:44:59.542" v="2963"/>
        <pc:sldMkLst>
          <pc:docMk/>
          <pc:sldMk cId="996547982" sldId="448"/>
        </pc:sldMkLst>
      </pc:sldChg>
      <pc:sldChg chg="addSp delSp modSp new mod">
        <pc:chgData name="Dena Khazeni" userId="159855a3-e8c3-4eb1-83f3-5ba55a7bd585" providerId="ADAL" clId="{07482C7A-C357-4E6C-9030-B18333D44008}" dt="2024-06-04T02:50:53.550" v="2148" actId="1076"/>
        <pc:sldMkLst>
          <pc:docMk/>
          <pc:sldMk cId="1868366916" sldId="449"/>
        </pc:sldMkLst>
      </pc:sldChg>
      <pc:sldChg chg="new del">
        <pc:chgData name="Dena Khazeni" userId="159855a3-e8c3-4eb1-83f3-5ba55a7bd585" providerId="ADAL" clId="{07482C7A-C357-4E6C-9030-B18333D44008}" dt="2024-06-04T02:24:02.101" v="1868" actId="47"/>
        <pc:sldMkLst>
          <pc:docMk/>
          <pc:sldMk cId="3479237584" sldId="449"/>
        </pc:sldMkLst>
      </pc:sldChg>
      <pc:sldChg chg="new del">
        <pc:chgData name="Dena Khazeni" userId="159855a3-e8c3-4eb1-83f3-5ba55a7bd585" providerId="ADAL" clId="{07482C7A-C357-4E6C-9030-B18333D44008}" dt="2024-06-04T02:24:03.612" v="1869" actId="47"/>
        <pc:sldMkLst>
          <pc:docMk/>
          <pc:sldMk cId="778814220" sldId="450"/>
        </pc:sldMkLst>
      </pc:sldChg>
      <pc:sldChg chg="addSp delSp modSp new mod">
        <pc:chgData name="Dena Khazeni" userId="159855a3-e8c3-4eb1-83f3-5ba55a7bd585" providerId="ADAL" clId="{07482C7A-C357-4E6C-9030-B18333D44008}" dt="2024-06-04T03:04:32.562" v="2287" actId="164"/>
        <pc:sldMkLst>
          <pc:docMk/>
          <pc:sldMk cId="2742453379" sldId="450"/>
        </pc:sldMkLst>
      </pc:sldChg>
      <pc:sldChg chg="addSp delSp modSp new mod ord">
        <pc:chgData name="Dena Khazeni" userId="159855a3-e8c3-4eb1-83f3-5ba55a7bd585" providerId="ADAL" clId="{07482C7A-C357-4E6C-9030-B18333D44008}" dt="2024-06-04T09:47:50.130" v="2544"/>
        <pc:sldMkLst>
          <pc:docMk/>
          <pc:sldMk cId="4248823881" sldId="452"/>
        </pc:sldMkLst>
      </pc:sldChg>
      <pc:sldChg chg="addSp delSp modSp new mod">
        <pc:chgData name="Dena Khazeni" userId="159855a3-e8c3-4eb1-83f3-5ba55a7bd585" providerId="ADAL" clId="{07482C7A-C357-4E6C-9030-B18333D44008}" dt="2024-06-04T09:44:10.738" v="2492" actId="1036"/>
        <pc:sldMkLst>
          <pc:docMk/>
          <pc:sldMk cId="657586757" sldId="453"/>
        </pc:sldMkLst>
      </pc:sldChg>
      <pc:sldChg chg="modSp mod">
        <pc:chgData name="Dena Khazeni" userId="159855a3-e8c3-4eb1-83f3-5ba55a7bd585" providerId="ADAL" clId="{07482C7A-C357-4E6C-9030-B18333D44008}" dt="2024-06-04T10:56:02.417" v="2973" actId="20577"/>
        <pc:sldMkLst>
          <pc:docMk/>
          <pc:sldMk cId="1622970776" sldId="454"/>
        </pc:sldMkLst>
      </pc:sldChg>
      <pc:sldMasterChg chg="del delSldLayout">
        <pc:chgData name="Dena Khazeni" userId="159855a3-e8c3-4eb1-83f3-5ba55a7bd585" providerId="ADAL" clId="{07482C7A-C357-4E6C-9030-B18333D44008}" dt="2024-06-03T21:31:53.553" v="941" actId="47"/>
        <pc:sldMasterMkLst>
          <pc:docMk/>
          <pc:sldMasterMk cId="1425684826" sldId="2147483756"/>
        </pc:sldMasterMkLst>
        <pc:sldLayoutChg chg="del">
          <pc:chgData name="Dena Khazeni" userId="159855a3-e8c3-4eb1-83f3-5ba55a7bd585" providerId="ADAL" clId="{07482C7A-C357-4E6C-9030-B18333D44008}" dt="2024-06-03T21:31:53.553" v="941" actId="47"/>
          <pc:sldLayoutMkLst>
            <pc:docMk/>
            <pc:sldMasterMk cId="1425684826" sldId="2147483756"/>
            <pc:sldLayoutMk cId="3041265678" sldId="2147483757"/>
          </pc:sldLayoutMkLst>
        </pc:sldLayoutChg>
        <pc:sldLayoutChg chg="del">
          <pc:chgData name="Dena Khazeni" userId="159855a3-e8c3-4eb1-83f3-5ba55a7bd585" providerId="ADAL" clId="{07482C7A-C357-4E6C-9030-B18333D44008}" dt="2024-06-03T21:31:53.553" v="941" actId="47"/>
          <pc:sldLayoutMkLst>
            <pc:docMk/>
            <pc:sldMasterMk cId="1425684826" sldId="2147483756"/>
            <pc:sldLayoutMk cId="979419139" sldId="2147483758"/>
          </pc:sldLayoutMkLst>
        </pc:sldLayoutChg>
        <pc:sldLayoutChg chg="del">
          <pc:chgData name="Dena Khazeni" userId="159855a3-e8c3-4eb1-83f3-5ba55a7bd585" providerId="ADAL" clId="{07482C7A-C357-4E6C-9030-B18333D44008}" dt="2024-06-03T21:31:53.553" v="941" actId="47"/>
          <pc:sldLayoutMkLst>
            <pc:docMk/>
            <pc:sldMasterMk cId="1425684826" sldId="2147483756"/>
            <pc:sldLayoutMk cId="70276320" sldId="2147483759"/>
          </pc:sldLayoutMkLst>
        </pc:sldLayoutChg>
        <pc:sldLayoutChg chg="del">
          <pc:chgData name="Dena Khazeni" userId="159855a3-e8c3-4eb1-83f3-5ba55a7bd585" providerId="ADAL" clId="{07482C7A-C357-4E6C-9030-B18333D44008}" dt="2024-06-03T21:31:53.553" v="941" actId="47"/>
          <pc:sldLayoutMkLst>
            <pc:docMk/>
            <pc:sldMasterMk cId="1425684826" sldId="2147483756"/>
            <pc:sldLayoutMk cId="2627389031" sldId="2147483760"/>
          </pc:sldLayoutMkLst>
        </pc:sldLayoutChg>
        <pc:sldLayoutChg chg="del">
          <pc:chgData name="Dena Khazeni" userId="159855a3-e8c3-4eb1-83f3-5ba55a7bd585" providerId="ADAL" clId="{07482C7A-C357-4E6C-9030-B18333D44008}" dt="2024-06-03T21:31:53.553" v="941" actId="47"/>
          <pc:sldLayoutMkLst>
            <pc:docMk/>
            <pc:sldMasterMk cId="1425684826" sldId="2147483756"/>
            <pc:sldLayoutMk cId="3727090443" sldId="2147483761"/>
          </pc:sldLayoutMkLst>
        </pc:sldLayoutChg>
        <pc:sldLayoutChg chg="del">
          <pc:chgData name="Dena Khazeni" userId="159855a3-e8c3-4eb1-83f3-5ba55a7bd585" providerId="ADAL" clId="{07482C7A-C357-4E6C-9030-B18333D44008}" dt="2024-06-03T21:31:53.553" v="941" actId="47"/>
          <pc:sldLayoutMkLst>
            <pc:docMk/>
            <pc:sldMasterMk cId="1425684826" sldId="2147483756"/>
            <pc:sldLayoutMk cId="3340347318" sldId="2147483762"/>
          </pc:sldLayoutMkLst>
        </pc:sldLayoutChg>
        <pc:sldLayoutChg chg="del">
          <pc:chgData name="Dena Khazeni" userId="159855a3-e8c3-4eb1-83f3-5ba55a7bd585" providerId="ADAL" clId="{07482C7A-C357-4E6C-9030-B18333D44008}" dt="2024-06-03T21:31:53.553" v="941" actId="47"/>
          <pc:sldLayoutMkLst>
            <pc:docMk/>
            <pc:sldMasterMk cId="1425684826" sldId="2147483756"/>
            <pc:sldLayoutMk cId="1653945211" sldId="2147483763"/>
          </pc:sldLayoutMkLst>
        </pc:sldLayoutChg>
        <pc:sldLayoutChg chg="del">
          <pc:chgData name="Dena Khazeni" userId="159855a3-e8c3-4eb1-83f3-5ba55a7bd585" providerId="ADAL" clId="{07482C7A-C357-4E6C-9030-B18333D44008}" dt="2024-06-03T21:31:53.553" v="941" actId="47"/>
          <pc:sldLayoutMkLst>
            <pc:docMk/>
            <pc:sldMasterMk cId="1425684826" sldId="2147483756"/>
            <pc:sldLayoutMk cId="2374569606" sldId="2147483764"/>
          </pc:sldLayoutMkLst>
        </pc:sldLayoutChg>
        <pc:sldLayoutChg chg="del">
          <pc:chgData name="Dena Khazeni" userId="159855a3-e8c3-4eb1-83f3-5ba55a7bd585" providerId="ADAL" clId="{07482C7A-C357-4E6C-9030-B18333D44008}" dt="2024-06-03T21:31:53.553" v="941" actId="47"/>
          <pc:sldLayoutMkLst>
            <pc:docMk/>
            <pc:sldMasterMk cId="1425684826" sldId="2147483756"/>
            <pc:sldLayoutMk cId="3545582656" sldId="2147483765"/>
          </pc:sldLayoutMkLst>
        </pc:sldLayoutChg>
        <pc:sldLayoutChg chg="del">
          <pc:chgData name="Dena Khazeni" userId="159855a3-e8c3-4eb1-83f3-5ba55a7bd585" providerId="ADAL" clId="{07482C7A-C357-4E6C-9030-B18333D44008}" dt="2024-06-03T21:31:53.553" v="941" actId="47"/>
          <pc:sldLayoutMkLst>
            <pc:docMk/>
            <pc:sldMasterMk cId="1425684826" sldId="2147483756"/>
            <pc:sldLayoutMk cId="911053380" sldId="2147483766"/>
          </pc:sldLayoutMkLst>
        </pc:sldLayoutChg>
        <pc:sldLayoutChg chg="del">
          <pc:chgData name="Dena Khazeni" userId="159855a3-e8c3-4eb1-83f3-5ba55a7bd585" providerId="ADAL" clId="{07482C7A-C357-4E6C-9030-B18333D44008}" dt="2024-06-03T21:31:53.553" v="941" actId="47"/>
          <pc:sldLayoutMkLst>
            <pc:docMk/>
            <pc:sldMasterMk cId="1425684826" sldId="2147483756"/>
            <pc:sldLayoutMk cId="3553234010" sldId="2147483767"/>
          </pc:sldLayoutMkLst>
        </pc:sldLayoutChg>
      </pc:sldMasterChg>
    </pc:docChg>
  </pc:docChgLst>
  <pc:docChgLst>
    <pc:chgData name="Dena Khazeni" userId="159855a3-e8c3-4eb1-83f3-5ba55a7bd585" providerId="ADAL" clId="{4FE9F047-896A-4346-A353-B80755DD4B18}"/>
    <pc:docChg chg="undo redo custSel addSld delSld modSld sldOrd delMainMaster">
      <pc:chgData name="Dena Khazeni" userId="159855a3-e8c3-4eb1-83f3-5ba55a7bd585" providerId="ADAL" clId="{4FE9F047-896A-4346-A353-B80755DD4B18}" dt="2025-06-12T13:06:07.010" v="2971" actId="20578"/>
      <pc:docMkLst>
        <pc:docMk/>
      </pc:docMkLst>
      <pc:sldChg chg="del">
        <pc:chgData name="Dena Khazeni" userId="159855a3-e8c3-4eb1-83f3-5ba55a7bd585" providerId="ADAL" clId="{4FE9F047-896A-4346-A353-B80755DD4B18}" dt="2025-06-11T16:01:24.132" v="38" actId="47"/>
        <pc:sldMkLst>
          <pc:docMk/>
          <pc:sldMk cId="3310789070" sldId="256"/>
        </pc:sldMkLst>
      </pc:sldChg>
      <pc:sldChg chg="del">
        <pc:chgData name="Dena Khazeni" userId="159855a3-e8c3-4eb1-83f3-5ba55a7bd585" providerId="ADAL" clId="{4FE9F047-896A-4346-A353-B80755DD4B18}" dt="2025-06-11T16:01:25.087" v="40" actId="47"/>
        <pc:sldMkLst>
          <pc:docMk/>
          <pc:sldMk cId="0" sldId="257"/>
        </pc:sldMkLst>
      </pc:sldChg>
      <pc:sldChg chg="del">
        <pc:chgData name="Dena Khazeni" userId="159855a3-e8c3-4eb1-83f3-5ba55a7bd585" providerId="ADAL" clId="{4FE9F047-896A-4346-A353-B80755DD4B18}" dt="2025-06-11T16:01:24.610" v="39" actId="47"/>
        <pc:sldMkLst>
          <pc:docMk/>
          <pc:sldMk cId="1186077391" sldId="258"/>
        </pc:sldMkLst>
      </pc:sldChg>
      <pc:sldChg chg="del">
        <pc:chgData name="Dena Khazeni" userId="159855a3-e8c3-4eb1-83f3-5ba55a7bd585" providerId="ADAL" clId="{4FE9F047-896A-4346-A353-B80755DD4B18}" dt="2025-06-11T16:00:57.180" v="14" actId="47"/>
        <pc:sldMkLst>
          <pc:docMk/>
          <pc:sldMk cId="826387609" sldId="260"/>
        </pc:sldMkLst>
      </pc:sldChg>
      <pc:sldChg chg="del">
        <pc:chgData name="Dena Khazeni" userId="159855a3-e8c3-4eb1-83f3-5ba55a7bd585" providerId="ADAL" clId="{4FE9F047-896A-4346-A353-B80755DD4B18}" dt="2025-06-11T16:03:45.444" v="91" actId="47"/>
        <pc:sldMkLst>
          <pc:docMk/>
          <pc:sldMk cId="1948715088" sldId="261"/>
        </pc:sldMkLst>
      </pc:sldChg>
      <pc:sldChg chg="del">
        <pc:chgData name="Dena Khazeni" userId="159855a3-e8c3-4eb1-83f3-5ba55a7bd585" providerId="ADAL" clId="{4FE9F047-896A-4346-A353-B80755DD4B18}" dt="2025-06-11T16:01:50.825" v="77" actId="47"/>
        <pc:sldMkLst>
          <pc:docMk/>
          <pc:sldMk cId="2480861001" sldId="262"/>
        </pc:sldMkLst>
      </pc:sldChg>
      <pc:sldChg chg="del">
        <pc:chgData name="Dena Khazeni" userId="159855a3-e8c3-4eb1-83f3-5ba55a7bd585" providerId="ADAL" clId="{4FE9F047-896A-4346-A353-B80755DD4B18}" dt="2025-06-11T16:03:45.849" v="92" actId="47"/>
        <pc:sldMkLst>
          <pc:docMk/>
          <pc:sldMk cId="4093482290" sldId="263"/>
        </pc:sldMkLst>
      </pc:sldChg>
      <pc:sldChg chg="del">
        <pc:chgData name="Dena Khazeni" userId="159855a3-e8c3-4eb1-83f3-5ba55a7bd585" providerId="ADAL" clId="{4FE9F047-896A-4346-A353-B80755DD4B18}" dt="2025-06-11T16:01:30.782" v="51" actId="47"/>
        <pc:sldMkLst>
          <pc:docMk/>
          <pc:sldMk cId="3991934809" sldId="267"/>
        </pc:sldMkLst>
      </pc:sldChg>
      <pc:sldChg chg="del">
        <pc:chgData name="Dena Khazeni" userId="159855a3-e8c3-4eb1-83f3-5ba55a7bd585" providerId="ADAL" clId="{4FE9F047-896A-4346-A353-B80755DD4B18}" dt="2025-06-11T16:01:51.576" v="79" actId="47"/>
        <pc:sldMkLst>
          <pc:docMk/>
          <pc:sldMk cId="3578534406" sldId="269"/>
        </pc:sldMkLst>
      </pc:sldChg>
      <pc:sldChg chg="del">
        <pc:chgData name="Dena Khazeni" userId="159855a3-e8c3-4eb1-83f3-5ba55a7bd585" providerId="ADAL" clId="{4FE9F047-896A-4346-A353-B80755DD4B18}" dt="2025-06-11T16:01:44.849" v="65" actId="47"/>
        <pc:sldMkLst>
          <pc:docMk/>
          <pc:sldMk cId="3751394934" sldId="275"/>
        </pc:sldMkLst>
      </pc:sldChg>
      <pc:sldChg chg="del">
        <pc:chgData name="Dena Khazeni" userId="159855a3-e8c3-4eb1-83f3-5ba55a7bd585" providerId="ADAL" clId="{4FE9F047-896A-4346-A353-B80755DD4B18}" dt="2025-06-11T16:01:21.804" v="34" actId="47"/>
        <pc:sldMkLst>
          <pc:docMk/>
          <pc:sldMk cId="3755684581" sldId="276"/>
        </pc:sldMkLst>
      </pc:sldChg>
      <pc:sldChg chg="modSp mod">
        <pc:chgData name="Dena Khazeni" userId="159855a3-e8c3-4eb1-83f3-5ba55a7bd585" providerId="ADAL" clId="{4FE9F047-896A-4346-A353-B80755DD4B18}" dt="2025-06-12T07:35:50.624" v="2328" actId="122"/>
        <pc:sldMkLst>
          <pc:docMk/>
          <pc:sldMk cId="2409090153" sldId="277"/>
        </pc:sldMkLst>
        <pc:spChg chg="mod">
          <ac:chgData name="Dena Khazeni" userId="159855a3-e8c3-4eb1-83f3-5ba55a7bd585" providerId="ADAL" clId="{4FE9F047-896A-4346-A353-B80755DD4B18}" dt="2025-06-12T07:35:50.624" v="2328" actId="122"/>
          <ac:spMkLst>
            <pc:docMk/>
            <pc:sldMk cId="2409090153" sldId="277"/>
            <ac:spMk id="2" creationId="{8C47DC5B-FA77-4267-BC69-16AC8E9BD8F3}"/>
          </ac:spMkLst>
        </pc:spChg>
      </pc:sldChg>
      <pc:sldChg chg="modSp mod">
        <pc:chgData name="Dena Khazeni" userId="159855a3-e8c3-4eb1-83f3-5ba55a7bd585" providerId="ADAL" clId="{4FE9F047-896A-4346-A353-B80755DD4B18}" dt="2025-06-12T07:35:54.394" v="2329" actId="122"/>
        <pc:sldMkLst>
          <pc:docMk/>
          <pc:sldMk cId="454219200" sldId="278"/>
        </pc:sldMkLst>
        <pc:spChg chg="mod">
          <ac:chgData name="Dena Khazeni" userId="159855a3-e8c3-4eb1-83f3-5ba55a7bd585" providerId="ADAL" clId="{4FE9F047-896A-4346-A353-B80755DD4B18}" dt="2025-06-12T07:35:54.394" v="2329" actId="122"/>
          <ac:spMkLst>
            <pc:docMk/>
            <pc:sldMk cId="454219200" sldId="278"/>
            <ac:spMk id="2" creationId="{D10CF3B4-7E72-46A6-B7FF-A2BB447F4970}"/>
          </ac:spMkLst>
        </pc:spChg>
        <pc:spChg chg="mod">
          <ac:chgData name="Dena Khazeni" userId="159855a3-e8c3-4eb1-83f3-5ba55a7bd585" providerId="ADAL" clId="{4FE9F047-896A-4346-A353-B80755DD4B18}" dt="2025-06-12T04:52:12.359" v="1131" actId="20577"/>
          <ac:spMkLst>
            <pc:docMk/>
            <pc:sldMk cId="454219200" sldId="278"/>
            <ac:spMk id="10" creationId="{F2DD36FC-4E4B-42C2-842C-4117288CC797}"/>
          </ac:spMkLst>
        </pc:spChg>
      </pc:sldChg>
      <pc:sldChg chg="modSp mod">
        <pc:chgData name="Dena Khazeni" userId="159855a3-e8c3-4eb1-83f3-5ba55a7bd585" providerId="ADAL" clId="{4FE9F047-896A-4346-A353-B80755DD4B18}" dt="2025-06-12T07:36:07.101" v="2332" actId="122"/>
        <pc:sldMkLst>
          <pc:docMk/>
          <pc:sldMk cId="3579667466" sldId="281"/>
        </pc:sldMkLst>
        <pc:spChg chg="mod">
          <ac:chgData name="Dena Khazeni" userId="159855a3-e8c3-4eb1-83f3-5ba55a7bd585" providerId="ADAL" clId="{4FE9F047-896A-4346-A353-B80755DD4B18}" dt="2025-06-12T07:36:07.101" v="2332" actId="122"/>
          <ac:spMkLst>
            <pc:docMk/>
            <pc:sldMk cId="3579667466" sldId="281"/>
            <ac:spMk id="2" creationId="{676C442E-574F-4B57-BB8B-F268829B120C}"/>
          </ac:spMkLst>
        </pc:spChg>
      </pc:sldChg>
      <pc:sldChg chg="del">
        <pc:chgData name="Dena Khazeni" userId="159855a3-e8c3-4eb1-83f3-5ba55a7bd585" providerId="ADAL" clId="{4FE9F047-896A-4346-A353-B80755DD4B18}" dt="2025-06-11T16:01:48.823" v="72" actId="47"/>
        <pc:sldMkLst>
          <pc:docMk/>
          <pc:sldMk cId="3420274709" sldId="282"/>
        </pc:sldMkLst>
      </pc:sldChg>
      <pc:sldChg chg="del">
        <pc:chgData name="Dena Khazeni" userId="159855a3-e8c3-4eb1-83f3-5ba55a7bd585" providerId="ADAL" clId="{4FE9F047-896A-4346-A353-B80755DD4B18}" dt="2025-06-11T16:01:23.642" v="37" actId="47"/>
        <pc:sldMkLst>
          <pc:docMk/>
          <pc:sldMk cId="0" sldId="284"/>
        </pc:sldMkLst>
      </pc:sldChg>
      <pc:sldChg chg="del">
        <pc:chgData name="Dena Khazeni" userId="159855a3-e8c3-4eb1-83f3-5ba55a7bd585" providerId="ADAL" clId="{4FE9F047-896A-4346-A353-B80755DD4B18}" dt="2025-06-11T16:01:12.092" v="27" actId="47"/>
        <pc:sldMkLst>
          <pc:docMk/>
          <pc:sldMk cId="3365848195" sldId="285"/>
        </pc:sldMkLst>
      </pc:sldChg>
      <pc:sldChg chg="del">
        <pc:chgData name="Dena Khazeni" userId="159855a3-e8c3-4eb1-83f3-5ba55a7bd585" providerId="ADAL" clId="{4FE9F047-896A-4346-A353-B80755DD4B18}" dt="2025-06-11T16:01:23.103" v="36" actId="47"/>
        <pc:sldMkLst>
          <pc:docMk/>
          <pc:sldMk cId="2258347437" sldId="287"/>
        </pc:sldMkLst>
      </pc:sldChg>
      <pc:sldChg chg="addSp delSp modSp mod modAnim">
        <pc:chgData name="Dena Khazeni" userId="159855a3-e8c3-4eb1-83f3-5ba55a7bd585" providerId="ADAL" clId="{4FE9F047-896A-4346-A353-B80755DD4B18}" dt="2025-06-12T09:42:37.597" v="2959"/>
        <pc:sldMkLst>
          <pc:docMk/>
          <pc:sldMk cId="996942956" sldId="288"/>
        </pc:sldMkLst>
        <pc:spChg chg="mod">
          <ac:chgData name="Dena Khazeni" userId="159855a3-e8c3-4eb1-83f3-5ba55a7bd585" providerId="ADAL" clId="{4FE9F047-896A-4346-A353-B80755DD4B18}" dt="2025-06-12T07:36:12.422" v="2333" actId="122"/>
          <ac:spMkLst>
            <pc:docMk/>
            <pc:sldMk cId="996942956" sldId="288"/>
            <ac:spMk id="2" creationId="{62A6BBBB-CE0B-466D-9B1F-FA32B401C85E}"/>
          </ac:spMkLst>
        </pc:spChg>
        <pc:spChg chg="add del mod">
          <ac:chgData name="Dena Khazeni" userId="159855a3-e8c3-4eb1-83f3-5ba55a7bd585" providerId="ADAL" clId="{4FE9F047-896A-4346-A353-B80755DD4B18}" dt="2025-06-12T06:51:57.807" v="1981" actId="478"/>
          <ac:spMkLst>
            <pc:docMk/>
            <pc:sldMk cId="996942956" sldId="288"/>
            <ac:spMk id="5" creationId="{C4F9C0A5-A36C-19D6-D5A2-6C2D9AE99541}"/>
          </ac:spMkLst>
        </pc:spChg>
        <pc:spChg chg="mod">
          <ac:chgData name="Dena Khazeni" userId="159855a3-e8c3-4eb1-83f3-5ba55a7bd585" providerId="ADAL" clId="{4FE9F047-896A-4346-A353-B80755DD4B18}" dt="2025-06-12T07:35:07.893" v="2319"/>
          <ac:spMkLst>
            <pc:docMk/>
            <pc:sldMk cId="996942956" sldId="288"/>
            <ac:spMk id="7" creationId="{F8ADA7D8-5F6A-79C0-3C4A-B11176E704C1}"/>
          </ac:spMkLst>
        </pc:spChg>
        <pc:spChg chg="mod">
          <ac:chgData name="Dena Khazeni" userId="159855a3-e8c3-4eb1-83f3-5ba55a7bd585" providerId="ADAL" clId="{4FE9F047-896A-4346-A353-B80755DD4B18}" dt="2025-06-12T07:35:07.893" v="2319"/>
          <ac:spMkLst>
            <pc:docMk/>
            <pc:sldMk cId="996942956" sldId="288"/>
            <ac:spMk id="13" creationId="{C44F88E2-7D3F-84BD-EC44-D7F1592DE1BB}"/>
          </ac:spMkLst>
        </pc:spChg>
        <pc:spChg chg="mod">
          <ac:chgData name="Dena Khazeni" userId="159855a3-e8c3-4eb1-83f3-5ba55a7bd585" providerId="ADAL" clId="{4FE9F047-896A-4346-A353-B80755DD4B18}" dt="2025-06-12T07:35:07.893" v="2319"/>
          <ac:spMkLst>
            <pc:docMk/>
            <pc:sldMk cId="996942956" sldId="288"/>
            <ac:spMk id="14" creationId="{4B1EA094-88D6-4985-2D65-86EB78BFE1BF}"/>
          </ac:spMkLst>
        </pc:spChg>
        <pc:spChg chg="mod">
          <ac:chgData name="Dena Khazeni" userId="159855a3-e8c3-4eb1-83f3-5ba55a7bd585" providerId="ADAL" clId="{4FE9F047-896A-4346-A353-B80755DD4B18}" dt="2025-06-12T07:35:07.893" v="2319"/>
          <ac:spMkLst>
            <pc:docMk/>
            <pc:sldMk cId="996942956" sldId="288"/>
            <ac:spMk id="15" creationId="{7E559715-1E29-5F90-A0BF-59FAFF4C2FFD}"/>
          </ac:spMkLst>
        </pc:spChg>
        <pc:spChg chg="mod">
          <ac:chgData name="Dena Khazeni" userId="159855a3-e8c3-4eb1-83f3-5ba55a7bd585" providerId="ADAL" clId="{4FE9F047-896A-4346-A353-B80755DD4B18}" dt="2025-06-12T07:35:07.893" v="2319"/>
          <ac:spMkLst>
            <pc:docMk/>
            <pc:sldMk cId="996942956" sldId="288"/>
            <ac:spMk id="16" creationId="{81B44657-A080-C4DB-12AD-3AFFA928886C}"/>
          </ac:spMkLst>
        </pc:spChg>
        <pc:spChg chg="mod">
          <ac:chgData name="Dena Khazeni" userId="159855a3-e8c3-4eb1-83f3-5ba55a7bd585" providerId="ADAL" clId="{4FE9F047-896A-4346-A353-B80755DD4B18}" dt="2025-06-12T07:35:07.893" v="2319"/>
          <ac:spMkLst>
            <pc:docMk/>
            <pc:sldMk cId="996942956" sldId="288"/>
            <ac:spMk id="17" creationId="{31BD1E9F-2F19-BF18-7E66-ECAFD4167615}"/>
          </ac:spMkLst>
        </pc:spChg>
        <pc:spChg chg="mod">
          <ac:chgData name="Dena Khazeni" userId="159855a3-e8c3-4eb1-83f3-5ba55a7bd585" providerId="ADAL" clId="{4FE9F047-896A-4346-A353-B80755DD4B18}" dt="2025-06-12T07:35:07.893" v="2319"/>
          <ac:spMkLst>
            <pc:docMk/>
            <pc:sldMk cId="996942956" sldId="288"/>
            <ac:spMk id="19" creationId="{8D6C7E09-A1A7-B03A-602A-EB37D6EFE5CD}"/>
          </ac:spMkLst>
        </pc:spChg>
        <pc:spChg chg="mod">
          <ac:chgData name="Dena Khazeni" userId="159855a3-e8c3-4eb1-83f3-5ba55a7bd585" providerId="ADAL" clId="{4FE9F047-896A-4346-A353-B80755DD4B18}" dt="2025-06-12T07:35:07.893" v="2319"/>
          <ac:spMkLst>
            <pc:docMk/>
            <pc:sldMk cId="996942956" sldId="288"/>
            <ac:spMk id="20" creationId="{40808E1B-D83E-48D3-8357-6CA65D95F63C}"/>
          </ac:spMkLst>
        </pc:spChg>
        <pc:spChg chg="mod">
          <ac:chgData name="Dena Khazeni" userId="159855a3-e8c3-4eb1-83f3-5ba55a7bd585" providerId="ADAL" clId="{4FE9F047-896A-4346-A353-B80755DD4B18}" dt="2025-06-12T07:35:07.893" v="2319"/>
          <ac:spMkLst>
            <pc:docMk/>
            <pc:sldMk cId="996942956" sldId="288"/>
            <ac:spMk id="25" creationId="{B5F0DAF9-25C8-E8E8-E5A4-A29732B6F6D6}"/>
          </ac:spMkLst>
        </pc:spChg>
        <pc:spChg chg="add mod">
          <ac:chgData name="Dena Khazeni" userId="159855a3-e8c3-4eb1-83f3-5ba55a7bd585" providerId="ADAL" clId="{4FE9F047-896A-4346-A353-B80755DD4B18}" dt="2025-06-12T07:36:17.911" v="2334" actId="1076"/>
          <ac:spMkLst>
            <pc:docMk/>
            <pc:sldMk cId="996942956" sldId="288"/>
            <ac:spMk id="29" creationId="{A8D1C166-FDBB-C7F2-F346-9FE8B5C42256}"/>
          </ac:spMkLst>
        </pc:spChg>
        <pc:spChg chg="add mod ord">
          <ac:chgData name="Dena Khazeni" userId="159855a3-e8c3-4eb1-83f3-5ba55a7bd585" providerId="ADAL" clId="{4FE9F047-896A-4346-A353-B80755DD4B18}" dt="2025-06-12T07:38:52.283" v="2354" actId="164"/>
          <ac:spMkLst>
            <pc:docMk/>
            <pc:sldMk cId="996942956" sldId="288"/>
            <ac:spMk id="30" creationId="{866E11FE-8F21-9F28-5ADF-618485364EDB}"/>
          </ac:spMkLst>
        </pc:spChg>
        <pc:grpChg chg="mod">
          <ac:chgData name="Dena Khazeni" userId="159855a3-e8c3-4eb1-83f3-5ba55a7bd585" providerId="ADAL" clId="{4FE9F047-896A-4346-A353-B80755DD4B18}" dt="2025-06-12T07:36:29.984" v="2338" actId="14100"/>
          <ac:grpSpMkLst>
            <pc:docMk/>
            <pc:sldMk cId="996942956" sldId="288"/>
            <ac:grpSpMk id="6" creationId="{E62B735F-BD24-703E-9006-430715001F83}"/>
          </ac:grpSpMkLst>
        </pc:grpChg>
        <pc:grpChg chg="add mod">
          <ac:chgData name="Dena Khazeni" userId="159855a3-e8c3-4eb1-83f3-5ba55a7bd585" providerId="ADAL" clId="{4FE9F047-896A-4346-A353-B80755DD4B18}" dt="2025-06-12T07:39:20.996" v="2358" actId="1076"/>
          <ac:grpSpMkLst>
            <pc:docMk/>
            <pc:sldMk cId="996942956" sldId="288"/>
            <ac:grpSpMk id="31" creationId="{60CA3272-BE76-39EE-9A23-FC58A1C53920}"/>
          </ac:grpSpMkLst>
        </pc:grpChg>
        <pc:picChg chg="mod ord">
          <ac:chgData name="Dena Khazeni" userId="159855a3-e8c3-4eb1-83f3-5ba55a7bd585" providerId="ADAL" clId="{4FE9F047-896A-4346-A353-B80755DD4B18}" dt="2025-06-12T07:38:52.283" v="2354" actId="164"/>
          <ac:picMkLst>
            <pc:docMk/>
            <pc:sldMk cId="996942956" sldId="288"/>
            <ac:picMk id="28" creationId="{4829BADB-343A-053C-8F01-B08C170F67B1}"/>
          </ac:picMkLst>
        </pc:picChg>
      </pc:sldChg>
      <pc:sldChg chg="del ord">
        <pc:chgData name="Dena Khazeni" userId="159855a3-e8c3-4eb1-83f3-5ba55a7bd585" providerId="ADAL" clId="{4FE9F047-896A-4346-A353-B80755DD4B18}" dt="2025-06-12T09:27:38.538" v="2893" actId="47"/>
        <pc:sldMkLst>
          <pc:docMk/>
          <pc:sldMk cId="160281947" sldId="289"/>
        </pc:sldMkLst>
      </pc:sldChg>
      <pc:sldChg chg="del">
        <pc:chgData name="Dena Khazeni" userId="159855a3-e8c3-4eb1-83f3-5ba55a7bd585" providerId="ADAL" clId="{4FE9F047-896A-4346-A353-B80755DD4B18}" dt="2025-06-11T16:00:55.061" v="9" actId="47"/>
        <pc:sldMkLst>
          <pc:docMk/>
          <pc:sldMk cId="2636737281" sldId="293"/>
        </pc:sldMkLst>
      </pc:sldChg>
      <pc:sldChg chg="del">
        <pc:chgData name="Dena Khazeni" userId="159855a3-e8c3-4eb1-83f3-5ba55a7bd585" providerId="ADAL" clId="{4FE9F047-896A-4346-A353-B80755DD4B18}" dt="2025-06-11T16:01:45.516" v="66" actId="47"/>
        <pc:sldMkLst>
          <pc:docMk/>
          <pc:sldMk cId="2799461237" sldId="299"/>
        </pc:sldMkLst>
      </pc:sldChg>
      <pc:sldChg chg="del">
        <pc:chgData name="Dena Khazeni" userId="159855a3-e8c3-4eb1-83f3-5ba55a7bd585" providerId="ADAL" clId="{4FE9F047-896A-4346-A353-B80755DD4B18}" dt="2025-06-11T16:01:49.644" v="74" actId="47"/>
        <pc:sldMkLst>
          <pc:docMk/>
          <pc:sldMk cId="3700459696" sldId="300"/>
        </pc:sldMkLst>
      </pc:sldChg>
      <pc:sldChg chg="del">
        <pc:chgData name="Dena Khazeni" userId="159855a3-e8c3-4eb1-83f3-5ba55a7bd585" providerId="ADAL" clId="{4FE9F047-896A-4346-A353-B80755DD4B18}" dt="2025-06-11T16:01:48.350" v="71" actId="47"/>
        <pc:sldMkLst>
          <pc:docMk/>
          <pc:sldMk cId="3598380489" sldId="305"/>
        </pc:sldMkLst>
      </pc:sldChg>
      <pc:sldChg chg="del">
        <pc:chgData name="Dena Khazeni" userId="159855a3-e8c3-4eb1-83f3-5ba55a7bd585" providerId="ADAL" clId="{4FE9F047-896A-4346-A353-B80755DD4B18}" dt="2025-06-11T16:01:47.132" v="69" actId="47"/>
        <pc:sldMkLst>
          <pc:docMk/>
          <pc:sldMk cId="3479714738" sldId="307"/>
        </pc:sldMkLst>
      </pc:sldChg>
      <pc:sldChg chg="del">
        <pc:chgData name="Dena Khazeni" userId="159855a3-e8c3-4eb1-83f3-5ba55a7bd585" providerId="ADAL" clId="{4FE9F047-896A-4346-A353-B80755DD4B18}" dt="2025-06-11T16:01:27.296" v="45" actId="47"/>
        <pc:sldMkLst>
          <pc:docMk/>
          <pc:sldMk cId="973997757" sldId="319"/>
        </pc:sldMkLst>
      </pc:sldChg>
      <pc:sldChg chg="del">
        <pc:chgData name="Dena Khazeni" userId="159855a3-e8c3-4eb1-83f3-5ba55a7bd585" providerId="ADAL" clId="{4FE9F047-896A-4346-A353-B80755DD4B18}" dt="2025-06-11T16:01:27.704" v="46" actId="47"/>
        <pc:sldMkLst>
          <pc:docMk/>
          <pc:sldMk cId="1381964515" sldId="320"/>
        </pc:sldMkLst>
      </pc:sldChg>
      <pc:sldChg chg="del">
        <pc:chgData name="Dena Khazeni" userId="159855a3-e8c3-4eb1-83f3-5ba55a7bd585" providerId="ADAL" clId="{4FE9F047-896A-4346-A353-B80755DD4B18}" dt="2025-06-11T16:01:29.128" v="48" actId="47"/>
        <pc:sldMkLst>
          <pc:docMk/>
          <pc:sldMk cId="954841948" sldId="321"/>
        </pc:sldMkLst>
      </pc:sldChg>
      <pc:sldChg chg="del">
        <pc:chgData name="Dena Khazeni" userId="159855a3-e8c3-4eb1-83f3-5ba55a7bd585" providerId="ADAL" clId="{4FE9F047-896A-4346-A353-B80755DD4B18}" dt="2025-06-11T16:01:29.609" v="49" actId="47"/>
        <pc:sldMkLst>
          <pc:docMk/>
          <pc:sldMk cId="4102697264" sldId="322"/>
        </pc:sldMkLst>
      </pc:sldChg>
      <pc:sldChg chg="del">
        <pc:chgData name="Dena Khazeni" userId="159855a3-e8c3-4eb1-83f3-5ba55a7bd585" providerId="ADAL" clId="{4FE9F047-896A-4346-A353-B80755DD4B18}" dt="2025-06-11T16:01:30.112" v="50" actId="47"/>
        <pc:sldMkLst>
          <pc:docMk/>
          <pc:sldMk cId="758530663" sldId="323"/>
        </pc:sldMkLst>
      </pc:sldChg>
      <pc:sldChg chg="del">
        <pc:chgData name="Dena Khazeni" userId="159855a3-e8c3-4eb1-83f3-5ba55a7bd585" providerId="ADAL" clId="{4FE9F047-896A-4346-A353-B80755DD4B18}" dt="2025-06-11T16:01:28.589" v="47" actId="47"/>
        <pc:sldMkLst>
          <pc:docMk/>
          <pc:sldMk cId="2103133404" sldId="328"/>
        </pc:sldMkLst>
      </pc:sldChg>
      <pc:sldChg chg="del">
        <pc:chgData name="Dena Khazeni" userId="159855a3-e8c3-4eb1-83f3-5ba55a7bd585" providerId="ADAL" clId="{4FE9F047-896A-4346-A353-B80755DD4B18}" dt="2025-06-11T16:00:53.399" v="4" actId="47"/>
        <pc:sldMkLst>
          <pc:docMk/>
          <pc:sldMk cId="1404665892" sldId="329"/>
        </pc:sldMkLst>
      </pc:sldChg>
      <pc:sldChg chg="del">
        <pc:chgData name="Dena Khazeni" userId="159855a3-e8c3-4eb1-83f3-5ba55a7bd585" providerId="ADAL" clId="{4FE9F047-896A-4346-A353-B80755DD4B18}" dt="2025-06-11T16:00:56.730" v="13" actId="47"/>
        <pc:sldMkLst>
          <pc:docMk/>
          <pc:sldMk cId="416521964" sldId="331"/>
        </pc:sldMkLst>
      </pc:sldChg>
      <pc:sldChg chg="del">
        <pc:chgData name="Dena Khazeni" userId="159855a3-e8c3-4eb1-83f3-5ba55a7bd585" providerId="ADAL" clId="{4FE9F047-896A-4346-A353-B80755DD4B18}" dt="2025-06-11T16:03:40.443" v="85" actId="47"/>
        <pc:sldMkLst>
          <pc:docMk/>
          <pc:sldMk cId="1973624168" sldId="332"/>
        </pc:sldMkLst>
      </pc:sldChg>
      <pc:sldChg chg="del">
        <pc:chgData name="Dena Khazeni" userId="159855a3-e8c3-4eb1-83f3-5ba55a7bd585" providerId="ADAL" clId="{4FE9F047-896A-4346-A353-B80755DD4B18}" dt="2025-06-11T16:00:55.718" v="11" actId="47"/>
        <pc:sldMkLst>
          <pc:docMk/>
          <pc:sldMk cId="605276437" sldId="333"/>
        </pc:sldMkLst>
      </pc:sldChg>
      <pc:sldChg chg="del">
        <pc:chgData name="Dena Khazeni" userId="159855a3-e8c3-4eb1-83f3-5ba55a7bd585" providerId="ADAL" clId="{4FE9F047-896A-4346-A353-B80755DD4B18}" dt="2025-06-11T16:03:37.076" v="83" actId="47"/>
        <pc:sldMkLst>
          <pc:docMk/>
          <pc:sldMk cId="3878312502" sldId="334"/>
        </pc:sldMkLst>
      </pc:sldChg>
      <pc:sldChg chg="del">
        <pc:chgData name="Dena Khazeni" userId="159855a3-e8c3-4eb1-83f3-5ba55a7bd585" providerId="ADAL" clId="{4FE9F047-896A-4346-A353-B80755DD4B18}" dt="2025-06-11T16:03:37.648" v="84" actId="47"/>
        <pc:sldMkLst>
          <pc:docMk/>
          <pc:sldMk cId="1617758623" sldId="335"/>
        </pc:sldMkLst>
      </pc:sldChg>
      <pc:sldChg chg="del">
        <pc:chgData name="Dena Khazeni" userId="159855a3-e8c3-4eb1-83f3-5ba55a7bd585" providerId="ADAL" clId="{4FE9F047-896A-4346-A353-B80755DD4B18}" dt="2025-06-11T16:01:16.662" v="29" actId="47"/>
        <pc:sldMkLst>
          <pc:docMk/>
          <pc:sldMk cId="3443879720" sldId="336"/>
        </pc:sldMkLst>
      </pc:sldChg>
      <pc:sldChg chg="del">
        <pc:chgData name="Dena Khazeni" userId="159855a3-e8c3-4eb1-83f3-5ba55a7bd585" providerId="ADAL" clId="{4FE9F047-896A-4346-A353-B80755DD4B18}" dt="2025-06-11T16:01:20.855" v="33" actId="47"/>
        <pc:sldMkLst>
          <pc:docMk/>
          <pc:sldMk cId="2056669706" sldId="339"/>
        </pc:sldMkLst>
      </pc:sldChg>
      <pc:sldChg chg="del">
        <pc:chgData name="Dena Khazeni" userId="159855a3-e8c3-4eb1-83f3-5ba55a7bd585" providerId="ADAL" clId="{4FE9F047-896A-4346-A353-B80755DD4B18}" dt="2025-06-11T16:01:26.863" v="44" actId="47"/>
        <pc:sldMkLst>
          <pc:docMk/>
          <pc:sldMk cId="2515678137" sldId="341"/>
        </pc:sldMkLst>
      </pc:sldChg>
      <pc:sldChg chg="del">
        <pc:chgData name="Dena Khazeni" userId="159855a3-e8c3-4eb1-83f3-5ba55a7bd585" providerId="ADAL" clId="{4FE9F047-896A-4346-A353-B80755DD4B18}" dt="2025-06-11T16:03:35.716" v="82" actId="47"/>
        <pc:sldMkLst>
          <pc:docMk/>
          <pc:sldMk cId="4004505970" sldId="344"/>
        </pc:sldMkLst>
      </pc:sldChg>
      <pc:sldChg chg="del">
        <pc:chgData name="Dena Khazeni" userId="159855a3-e8c3-4eb1-83f3-5ba55a7bd585" providerId="ADAL" clId="{4FE9F047-896A-4346-A353-B80755DD4B18}" dt="2025-06-11T16:01:10.456" v="25" actId="47"/>
        <pc:sldMkLst>
          <pc:docMk/>
          <pc:sldMk cId="1582494946" sldId="345"/>
        </pc:sldMkLst>
      </pc:sldChg>
      <pc:sldChg chg="del">
        <pc:chgData name="Dena Khazeni" userId="159855a3-e8c3-4eb1-83f3-5ba55a7bd585" providerId="ADAL" clId="{4FE9F047-896A-4346-A353-B80755DD4B18}" dt="2025-06-11T16:01:11.280" v="26" actId="47"/>
        <pc:sldMkLst>
          <pc:docMk/>
          <pc:sldMk cId="200329486" sldId="346"/>
        </pc:sldMkLst>
      </pc:sldChg>
      <pc:sldChg chg="del">
        <pc:chgData name="Dena Khazeni" userId="159855a3-e8c3-4eb1-83f3-5ba55a7bd585" providerId="ADAL" clId="{4FE9F047-896A-4346-A353-B80755DD4B18}" dt="2025-06-11T16:01:19.072" v="31" actId="47"/>
        <pc:sldMkLst>
          <pc:docMk/>
          <pc:sldMk cId="4290475955" sldId="347"/>
        </pc:sldMkLst>
      </pc:sldChg>
      <pc:sldChg chg="del">
        <pc:chgData name="Dena Khazeni" userId="159855a3-e8c3-4eb1-83f3-5ba55a7bd585" providerId="ADAL" clId="{4FE9F047-896A-4346-A353-B80755DD4B18}" dt="2025-06-11T16:01:25.558" v="41" actId="47"/>
        <pc:sldMkLst>
          <pc:docMk/>
          <pc:sldMk cId="0" sldId="348"/>
        </pc:sldMkLst>
      </pc:sldChg>
      <pc:sldChg chg="modSp mod">
        <pc:chgData name="Dena Khazeni" userId="159855a3-e8c3-4eb1-83f3-5ba55a7bd585" providerId="ADAL" clId="{4FE9F047-896A-4346-A353-B80755DD4B18}" dt="2025-06-12T07:35:57.951" v="2330" actId="122"/>
        <pc:sldMkLst>
          <pc:docMk/>
          <pc:sldMk cId="4209084785" sldId="350"/>
        </pc:sldMkLst>
        <pc:spChg chg="mod">
          <ac:chgData name="Dena Khazeni" userId="159855a3-e8c3-4eb1-83f3-5ba55a7bd585" providerId="ADAL" clId="{4FE9F047-896A-4346-A353-B80755DD4B18}" dt="2025-06-12T07:35:57.951" v="2330" actId="122"/>
          <ac:spMkLst>
            <pc:docMk/>
            <pc:sldMk cId="4209084785" sldId="350"/>
            <ac:spMk id="2" creationId="{1A3CAF59-4660-4B51-8C86-42437124EF25}"/>
          </ac:spMkLst>
        </pc:spChg>
      </pc:sldChg>
      <pc:sldChg chg="modSp mod">
        <pc:chgData name="Dena Khazeni" userId="159855a3-e8c3-4eb1-83f3-5ba55a7bd585" providerId="ADAL" clId="{4FE9F047-896A-4346-A353-B80755DD4B18}" dt="2025-06-12T07:36:01.927" v="2331" actId="122"/>
        <pc:sldMkLst>
          <pc:docMk/>
          <pc:sldMk cId="355793680" sldId="351"/>
        </pc:sldMkLst>
        <pc:spChg chg="mod">
          <ac:chgData name="Dena Khazeni" userId="159855a3-e8c3-4eb1-83f3-5ba55a7bd585" providerId="ADAL" clId="{4FE9F047-896A-4346-A353-B80755DD4B18}" dt="2025-06-12T07:36:01.927" v="2331" actId="122"/>
          <ac:spMkLst>
            <pc:docMk/>
            <pc:sldMk cId="355793680" sldId="351"/>
            <ac:spMk id="2" creationId="{A9BD98B9-54D5-4744-AF26-174FC145A2B7}"/>
          </ac:spMkLst>
        </pc:spChg>
        <pc:spChg chg="mod">
          <ac:chgData name="Dena Khazeni" userId="159855a3-e8c3-4eb1-83f3-5ba55a7bd585" providerId="ADAL" clId="{4FE9F047-896A-4346-A353-B80755DD4B18}" dt="2025-06-12T04:52:21.897" v="1136" actId="20577"/>
          <ac:spMkLst>
            <pc:docMk/>
            <pc:sldMk cId="355793680" sldId="351"/>
            <ac:spMk id="6" creationId="{3AFE84AF-0E7E-4983-A87F-DD55EFD7DE4F}"/>
          </ac:spMkLst>
        </pc:spChg>
      </pc:sldChg>
      <pc:sldChg chg="del">
        <pc:chgData name="Dena Khazeni" userId="159855a3-e8c3-4eb1-83f3-5ba55a7bd585" providerId="ADAL" clId="{4FE9F047-896A-4346-A353-B80755DD4B18}" dt="2025-06-11T16:01:31.509" v="52" actId="47"/>
        <pc:sldMkLst>
          <pc:docMk/>
          <pc:sldMk cId="0" sldId="352"/>
        </pc:sldMkLst>
      </pc:sldChg>
      <pc:sldChg chg="del">
        <pc:chgData name="Dena Khazeni" userId="159855a3-e8c3-4eb1-83f3-5ba55a7bd585" providerId="ADAL" clId="{4FE9F047-896A-4346-A353-B80755DD4B18}" dt="2025-06-11T16:01:22.407" v="35" actId="47"/>
        <pc:sldMkLst>
          <pc:docMk/>
          <pc:sldMk cId="1919906956" sldId="353"/>
        </pc:sldMkLst>
      </pc:sldChg>
      <pc:sldChg chg="del">
        <pc:chgData name="Dena Khazeni" userId="159855a3-e8c3-4eb1-83f3-5ba55a7bd585" providerId="ADAL" clId="{4FE9F047-896A-4346-A353-B80755DD4B18}" dt="2025-06-11T16:01:20.107" v="32" actId="47"/>
        <pc:sldMkLst>
          <pc:docMk/>
          <pc:sldMk cId="2007420737" sldId="354"/>
        </pc:sldMkLst>
      </pc:sldChg>
      <pc:sldChg chg="del">
        <pc:chgData name="Dena Khazeni" userId="159855a3-e8c3-4eb1-83f3-5ba55a7bd585" providerId="ADAL" clId="{4FE9F047-896A-4346-A353-B80755DD4B18}" dt="2025-06-11T16:01:17.813" v="30" actId="47"/>
        <pc:sldMkLst>
          <pc:docMk/>
          <pc:sldMk cId="1635035372" sldId="355"/>
        </pc:sldMkLst>
      </pc:sldChg>
      <pc:sldChg chg="del">
        <pc:chgData name="Dena Khazeni" userId="159855a3-e8c3-4eb1-83f3-5ba55a7bd585" providerId="ADAL" clId="{4FE9F047-896A-4346-A353-B80755DD4B18}" dt="2025-06-11T16:01:46.686" v="68" actId="47"/>
        <pc:sldMkLst>
          <pc:docMk/>
          <pc:sldMk cId="2673449331" sldId="356"/>
        </pc:sldMkLst>
      </pc:sldChg>
      <pc:sldChg chg="del">
        <pc:chgData name="Dena Khazeni" userId="159855a3-e8c3-4eb1-83f3-5ba55a7bd585" providerId="ADAL" clId="{4FE9F047-896A-4346-A353-B80755DD4B18}" dt="2025-06-11T16:01:51.876" v="80" actId="47"/>
        <pc:sldMkLst>
          <pc:docMk/>
          <pc:sldMk cId="214303870" sldId="358"/>
        </pc:sldMkLst>
      </pc:sldChg>
      <pc:sldChg chg="del">
        <pc:chgData name="Dena Khazeni" userId="159855a3-e8c3-4eb1-83f3-5ba55a7bd585" providerId="ADAL" clId="{4FE9F047-896A-4346-A353-B80755DD4B18}" dt="2025-06-11T16:01:52.131" v="81" actId="47"/>
        <pc:sldMkLst>
          <pc:docMk/>
          <pc:sldMk cId="2160207369" sldId="359"/>
        </pc:sldMkLst>
      </pc:sldChg>
      <pc:sldChg chg="del">
        <pc:chgData name="Dena Khazeni" userId="159855a3-e8c3-4eb1-83f3-5ba55a7bd585" providerId="ADAL" clId="{4FE9F047-896A-4346-A353-B80755DD4B18}" dt="2025-06-11T16:03:40.464" v="86" actId="47"/>
        <pc:sldMkLst>
          <pc:docMk/>
          <pc:sldMk cId="3615766425" sldId="360"/>
        </pc:sldMkLst>
      </pc:sldChg>
      <pc:sldChg chg="del">
        <pc:chgData name="Dena Khazeni" userId="159855a3-e8c3-4eb1-83f3-5ba55a7bd585" providerId="ADAL" clId="{4FE9F047-896A-4346-A353-B80755DD4B18}" dt="2025-06-11T16:03:46.365" v="93" actId="47"/>
        <pc:sldMkLst>
          <pc:docMk/>
          <pc:sldMk cId="4139509329" sldId="361"/>
        </pc:sldMkLst>
      </pc:sldChg>
      <pc:sldChg chg="del">
        <pc:chgData name="Dena Khazeni" userId="159855a3-e8c3-4eb1-83f3-5ba55a7bd585" providerId="ADAL" clId="{4FE9F047-896A-4346-A353-B80755DD4B18}" dt="2025-06-11T16:03:46.908" v="94" actId="47"/>
        <pc:sldMkLst>
          <pc:docMk/>
          <pc:sldMk cId="144537934" sldId="362"/>
        </pc:sldMkLst>
      </pc:sldChg>
      <pc:sldChg chg="del">
        <pc:chgData name="Dena Khazeni" userId="159855a3-e8c3-4eb1-83f3-5ba55a7bd585" providerId="ADAL" clId="{4FE9F047-896A-4346-A353-B80755DD4B18}" dt="2025-06-11T16:01:33.196" v="55" actId="47"/>
        <pc:sldMkLst>
          <pc:docMk/>
          <pc:sldMk cId="3112524952" sldId="363"/>
        </pc:sldMkLst>
      </pc:sldChg>
      <pc:sldChg chg="del">
        <pc:chgData name="Dena Khazeni" userId="159855a3-e8c3-4eb1-83f3-5ba55a7bd585" providerId="ADAL" clId="{4FE9F047-896A-4346-A353-B80755DD4B18}" dt="2025-06-11T16:01:34.206" v="57" actId="47"/>
        <pc:sldMkLst>
          <pc:docMk/>
          <pc:sldMk cId="2994895111" sldId="364"/>
        </pc:sldMkLst>
      </pc:sldChg>
      <pc:sldChg chg="del">
        <pc:chgData name="Dena Khazeni" userId="159855a3-e8c3-4eb1-83f3-5ba55a7bd585" providerId="ADAL" clId="{4FE9F047-896A-4346-A353-B80755DD4B18}" dt="2025-06-11T16:01:33.765" v="56" actId="47"/>
        <pc:sldMkLst>
          <pc:docMk/>
          <pc:sldMk cId="4084416325" sldId="365"/>
        </pc:sldMkLst>
      </pc:sldChg>
      <pc:sldChg chg="del">
        <pc:chgData name="Dena Khazeni" userId="159855a3-e8c3-4eb1-83f3-5ba55a7bd585" providerId="ADAL" clId="{4FE9F047-896A-4346-A353-B80755DD4B18}" dt="2025-06-11T16:01:34.647" v="58" actId="47"/>
        <pc:sldMkLst>
          <pc:docMk/>
          <pc:sldMk cId="2917649440" sldId="366"/>
        </pc:sldMkLst>
      </pc:sldChg>
      <pc:sldChg chg="del">
        <pc:chgData name="Dena Khazeni" userId="159855a3-e8c3-4eb1-83f3-5ba55a7bd585" providerId="ADAL" clId="{4FE9F047-896A-4346-A353-B80755DD4B18}" dt="2025-06-11T16:01:35.463" v="59" actId="47"/>
        <pc:sldMkLst>
          <pc:docMk/>
          <pc:sldMk cId="231945843" sldId="367"/>
        </pc:sldMkLst>
      </pc:sldChg>
      <pc:sldChg chg="del">
        <pc:chgData name="Dena Khazeni" userId="159855a3-e8c3-4eb1-83f3-5ba55a7bd585" providerId="ADAL" clId="{4FE9F047-896A-4346-A353-B80755DD4B18}" dt="2025-06-11T16:03:47.251" v="95" actId="47"/>
        <pc:sldMkLst>
          <pc:docMk/>
          <pc:sldMk cId="1816307947" sldId="368"/>
        </pc:sldMkLst>
      </pc:sldChg>
      <pc:sldChg chg="del">
        <pc:chgData name="Dena Khazeni" userId="159855a3-e8c3-4eb1-83f3-5ba55a7bd585" providerId="ADAL" clId="{4FE9F047-896A-4346-A353-B80755DD4B18}" dt="2025-06-11T16:03:47.628" v="96" actId="47"/>
        <pc:sldMkLst>
          <pc:docMk/>
          <pc:sldMk cId="2350824578" sldId="369"/>
        </pc:sldMkLst>
      </pc:sldChg>
      <pc:sldChg chg="del">
        <pc:chgData name="Dena Khazeni" userId="159855a3-e8c3-4eb1-83f3-5ba55a7bd585" providerId="ADAL" clId="{4FE9F047-896A-4346-A353-B80755DD4B18}" dt="2025-06-11T16:01:26.001" v="42" actId="47"/>
        <pc:sldMkLst>
          <pc:docMk/>
          <pc:sldMk cId="2358065596" sldId="370"/>
        </pc:sldMkLst>
      </pc:sldChg>
      <pc:sldChg chg="del">
        <pc:chgData name="Dena Khazeni" userId="159855a3-e8c3-4eb1-83f3-5ba55a7bd585" providerId="ADAL" clId="{4FE9F047-896A-4346-A353-B80755DD4B18}" dt="2025-06-11T16:03:48.554" v="97" actId="47"/>
        <pc:sldMkLst>
          <pc:docMk/>
          <pc:sldMk cId="2353876284" sldId="371"/>
        </pc:sldMkLst>
      </pc:sldChg>
      <pc:sldChg chg="del">
        <pc:chgData name="Dena Khazeni" userId="159855a3-e8c3-4eb1-83f3-5ba55a7bd585" providerId="ADAL" clId="{4FE9F047-896A-4346-A353-B80755DD4B18}" dt="2025-06-11T16:01:15.041" v="28" actId="47"/>
        <pc:sldMkLst>
          <pc:docMk/>
          <pc:sldMk cId="80067505" sldId="372"/>
        </pc:sldMkLst>
      </pc:sldChg>
      <pc:sldChg chg="del">
        <pc:chgData name="Dena Khazeni" userId="159855a3-e8c3-4eb1-83f3-5ba55a7bd585" providerId="ADAL" clId="{4FE9F047-896A-4346-A353-B80755DD4B18}" dt="2025-06-11T16:03:49.569" v="98" actId="47"/>
        <pc:sldMkLst>
          <pc:docMk/>
          <pc:sldMk cId="162860952" sldId="373"/>
        </pc:sldMkLst>
      </pc:sldChg>
      <pc:sldChg chg="addSp modSp mod">
        <pc:chgData name="Dena Khazeni" userId="159855a3-e8c3-4eb1-83f3-5ba55a7bd585" providerId="ADAL" clId="{4FE9F047-896A-4346-A353-B80755DD4B18}" dt="2025-06-12T06:43:51.504" v="1879" actId="1076"/>
        <pc:sldMkLst>
          <pc:docMk/>
          <pc:sldMk cId="3589443992" sldId="375"/>
        </pc:sldMkLst>
        <pc:spChg chg="mod">
          <ac:chgData name="Dena Khazeni" userId="159855a3-e8c3-4eb1-83f3-5ba55a7bd585" providerId="ADAL" clId="{4FE9F047-896A-4346-A353-B80755DD4B18}" dt="2025-06-12T06:41:03.992" v="1810" actId="1076"/>
          <ac:spMkLst>
            <pc:docMk/>
            <pc:sldMk cId="3589443992" sldId="375"/>
            <ac:spMk id="2" creationId="{2B6E7F1C-EA9B-6E4D-4F80-093F2637D1BE}"/>
          </ac:spMkLst>
        </pc:spChg>
        <pc:spChg chg="add mod ord">
          <ac:chgData name="Dena Khazeni" userId="159855a3-e8c3-4eb1-83f3-5ba55a7bd585" providerId="ADAL" clId="{4FE9F047-896A-4346-A353-B80755DD4B18}" dt="2025-06-12T06:43:47.253" v="1878" actId="1076"/>
          <ac:spMkLst>
            <pc:docMk/>
            <pc:sldMk cId="3589443992" sldId="375"/>
            <ac:spMk id="3" creationId="{60DEA3FE-C9B4-668A-46FA-9452E8299C54}"/>
          </ac:spMkLst>
        </pc:spChg>
        <pc:spChg chg="mod">
          <ac:chgData name="Dena Khazeni" userId="159855a3-e8c3-4eb1-83f3-5ba55a7bd585" providerId="ADAL" clId="{4FE9F047-896A-4346-A353-B80755DD4B18}" dt="2025-06-12T06:40:47.305" v="1805" actId="1076"/>
          <ac:spMkLst>
            <pc:docMk/>
            <pc:sldMk cId="3589443992" sldId="375"/>
            <ac:spMk id="5" creationId="{7B3821CA-5A2A-FAF3-3663-D129D7438239}"/>
          </ac:spMkLst>
        </pc:spChg>
        <pc:spChg chg="mod">
          <ac:chgData name="Dena Khazeni" userId="159855a3-e8c3-4eb1-83f3-5ba55a7bd585" providerId="ADAL" clId="{4FE9F047-896A-4346-A353-B80755DD4B18}" dt="2025-06-12T06:41:51.184" v="1850" actId="1076"/>
          <ac:spMkLst>
            <pc:docMk/>
            <pc:sldMk cId="3589443992" sldId="375"/>
            <ac:spMk id="7" creationId="{B339DAC4-E9FE-13EA-7AF0-B4C4581BF28F}"/>
          </ac:spMkLst>
        </pc:spChg>
        <pc:picChg chg="mod">
          <ac:chgData name="Dena Khazeni" userId="159855a3-e8c3-4eb1-83f3-5ba55a7bd585" providerId="ADAL" clId="{4FE9F047-896A-4346-A353-B80755DD4B18}" dt="2025-06-12T06:40:54.200" v="1808" actId="1076"/>
          <ac:picMkLst>
            <pc:docMk/>
            <pc:sldMk cId="3589443992" sldId="375"/>
            <ac:picMk id="4" creationId="{F23305C4-F48E-FBB5-2BD5-25918E2B01AF}"/>
          </ac:picMkLst>
        </pc:picChg>
        <pc:picChg chg="mod">
          <ac:chgData name="Dena Khazeni" userId="159855a3-e8c3-4eb1-83f3-5ba55a7bd585" providerId="ADAL" clId="{4FE9F047-896A-4346-A353-B80755DD4B18}" dt="2025-06-12T06:40:52.105" v="1806" actId="1076"/>
          <ac:picMkLst>
            <pc:docMk/>
            <pc:sldMk cId="3589443992" sldId="375"/>
            <ac:picMk id="8" creationId="{0EE7E151-A019-A8BE-46B5-BAA7284169E9}"/>
          </ac:picMkLst>
        </pc:picChg>
        <pc:picChg chg="mod ord">
          <ac:chgData name="Dena Khazeni" userId="159855a3-e8c3-4eb1-83f3-5ba55a7bd585" providerId="ADAL" clId="{4FE9F047-896A-4346-A353-B80755DD4B18}" dt="2025-06-12T06:43:51.504" v="1879" actId="1076"/>
          <ac:picMkLst>
            <pc:docMk/>
            <pc:sldMk cId="3589443992" sldId="375"/>
            <ac:picMk id="9" creationId="{AEA70B80-D8DA-16A8-9BD1-7A70A1071B06}"/>
          </ac:picMkLst>
        </pc:picChg>
      </pc:sldChg>
      <pc:sldChg chg="modSp add del mod ord">
        <pc:chgData name="Dena Khazeni" userId="159855a3-e8c3-4eb1-83f3-5ba55a7bd585" providerId="ADAL" clId="{4FE9F047-896A-4346-A353-B80755DD4B18}" dt="2025-06-12T06:50:26.910" v="1978" actId="255"/>
        <pc:sldMkLst>
          <pc:docMk/>
          <pc:sldMk cId="904031375" sldId="376"/>
        </pc:sldMkLst>
        <pc:spChg chg="mod">
          <ac:chgData name="Dena Khazeni" userId="159855a3-e8c3-4eb1-83f3-5ba55a7bd585" providerId="ADAL" clId="{4FE9F047-896A-4346-A353-B80755DD4B18}" dt="2025-06-12T06:50:26.910" v="1978" actId="255"/>
          <ac:spMkLst>
            <pc:docMk/>
            <pc:sldMk cId="904031375" sldId="376"/>
            <ac:spMk id="8" creationId="{00000000-0000-0000-0000-000000000000}"/>
          </ac:spMkLst>
        </pc:spChg>
      </pc:sldChg>
      <pc:sldChg chg="del">
        <pc:chgData name="Dena Khazeni" userId="159855a3-e8c3-4eb1-83f3-5ba55a7bd585" providerId="ADAL" clId="{4FE9F047-896A-4346-A353-B80755DD4B18}" dt="2025-06-11T16:01:49.254" v="73" actId="47"/>
        <pc:sldMkLst>
          <pc:docMk/>
          <pc:sldMk cId="3301647446" sldId="377"/>
        </pc:sldMkLst>
      </pc:sldChg>
      <pc:sldChg chg="del">
        <pc:chgData name="Dena Khazeni" userId="159855a3-e8c3-4eb1-83f3-5ba55a7bd585" providerId="ADAL" clId="{4FE9F047-896A-4346-A353-B80755DD4B18}" dt="2025-06-11T16:01:45.959" v="67" actId="47"/>
        <pc:sldMkLst>
          <pc:docMk/>
          <pc:sldMk cId="2038589782" sldId="378"/>
        </pc:sldMkLst>
      </pc:sldChg>
      <pc:sldChg chg="del">
        <pc:chgData name="Dena Khazeni" userId="159855a3-e8c3-4eb1-83f3-5ba55a7bd585" providerId="ADAL" clId="{4FE9F047-896A-4346-A353-B80755DD4B18}" dt="2025-06-11T16:01:09.609" v="24" actId="47"/>
        <pc:sldMkLst>
          <pc:docMk/>
          <pc:sldMk cId="1989221304" sldId="379"/>
        </pc:sldMkLst>
      </pc:sldChg>
      <pc:sldChg chg="del">
        <pc:chgData name="Dena Khazeni" userId="159855a3-e8c3-4eb1-83f3-5ba55a7bd585" providerId="ADAL" clId="{4FE9F047-896A-4346-A353-B80755DD4B18}" dt="2025-06-11T16:00:54.116" v="6" actId="47"/>
        <pc:sldMkLst>
          <pc:docMk/>
          <pc:sldMk cId="3767127708" sldId="381"/>
        </pc:sldMkLst>
      </pc:sldChg>
      <pc:sldChg chg="del">
        <pc:chgData name="Dena Khazeni" userId="159855a3-e8c3-4eb1-83f3-5ba55a7bd585" providerId="ADAL" clId="{4FE9F047-896A-4346-A353-B80755DD4B18}" dt="2025-06-11T16:03:41.849" v="87" actId="47"/>
        <pc:sldMkLst>
          <pc:docMk/>
          <pc:sldMk cId="1657841789" sldId="382"/>
        </pc:sldMkLst>
      </pc:sldChg>
      <pc:sldChg chg="del">
        <pc:chgData name="Dena Khazeni" userId="159855a3-e8c3-4eb1-83f3-5ba55a7bd585" providerId="ADAL" clId="{4FE9F047-896A-4346-A353-B80755DD4B18}" dt="2025-06-11T16:01:32.311" v="53" actId="47"/>
        <pc:sldMkLst>
          <pc:docMk/>
          <pc:sldMk cId="0" sldId="390"/>
        </pc:sldMkLst>
      </pc:sldChg>
      <pc:sldChg chg="del">
        <pc:chgData name="Dena Khazeni" userId="159855a3-e8c3-4eb1-83f3-5ba55a7bd585" providerId="ADAL" clId="{4FE9F047-896A-4346-A353-B80755DD4B18}" dt="2025-06-11T16:03:42.335" v="88" actId="47"/>
        <pc:sldMkLst>
          <pc:docMk/>
          <pc:sldMk cId="3209588535" sldId="391"/>
        </pc:sldMkLst>
      </pc:sldChg>
      <pc:sldChg chg="del">
        <pc:chgData name="Dena Khazeni" userId="159855a3-e8c3-4eb1-83f3-5ba55a7bd585" providerId="ADAL" clId="{4FE9F047-896A-4346-A353-B80755DD4B18}" dt="2025-06-11T16:03:44.222" v="89" actId="47"/>
        <pc:sldMkLst>
          <pc:docMk/>
          <pc:sldMk cId="1212307945" sldId="392"/>
        </pc:sldMkLst>
      </pc:sldChg>
      <pc:sldChg chg="del">
        <pc:chgData name="Dena Khazeni" userId="159855a3-e8c3-4eb1-83f3-5ba55a7bd585" providerId="ADAL" clId="{4FE9F047-896A-4346-A353-B80755DD4B18}" dt="2025-06-11T16:03:44.949" v="90" actId="47"/>
        <pc:sldMkLst>
          <pc:docMk/>
          <pc:sldMk cId="2316767586" sldId="393"/>
        </pc:sldMkLst>
      </pc:sldChg>
      <pc:sldChg chg="del">
        <pc:chgData name="Dena Khazeni" userId="159855a3-e8c3-4eb1-83f3-5ba55a7bd585" providerId="ADAL" clId="{4FE9F047-896A-4346-A353-B80755DD4B18}" dt="2025-06-11T16:01:32.723" v="54" actId="47"/>
        <pc:sldMkLst>
          <pc:docMk/>
          <pc:sldMk cId="0" sldId="394"/>
        </pc:sldMkLst>
      </pc:sldChg>
      <pc:sldChg chg="del">
        <pc:chgData name="Dena Khazeni" userId="159855a3-e8c3-4eb1-83f3-5ba55a7bd585" providerId="ADAL" clId="{4FE9F047-896A-4346-A353-B80755DD4B18}" dt="2025-06-11T16:01:36.990" v="62" actId="47"/>
        <pc:sldMkLst>
          <pc:docMk/>
          <pc:sldMk cId="1108716095" sldId="395"/>
        </pc:sldMkLst>
      </pc:sldChg>
      <pc:sldChg chg="del">
        <pc:chgData name="Dena Khazeni" userId="159855a3-e8c3-4eb1-83f3-5ba55a7bd585" providerId="ADAL" clId="{4FE9F047-896A-4346-A353-B80755DD4B18}" dt="2025-06-11T16:01:37.644" v="63" actId="47"/>
        <pc:sldMkLst>
          <pc:docMk/>
          <pc:sldMk cId="2030220952" sldId="396"/>
        </pc:sldMkLst>
      </pc:sldChg>
      <pc:sldChg chg="del">
        <pc:chgData name="Dena Khazeni" userId="159855a3-e8c3-4eb1-83f3-5ba55a7bd585" providerId="ADAL" clId="{4FE9F047-896A-4346-A353-B80755DD4B18}" dt="2025-06-11T16:01:38.103" v="64" actId="47"/>
        <pc:sldMkLst>
          <pc:docMk/>
          <pc:sldMk cId="4239254242" sldId="397"/>
        </pc:sldMkLst>
      </pc:sldChg>
      <pc:sldChg chg="del">
        <pc:chgData name="Dena Khazeni" userId="159855a3-e8c3-4eb1-83f3-5ba55a7bd585" providerId="ADAL" clId="{4FE9F047-896A-4346-A353-B80755DD4B18}" dt="2025-06-11T16:01:35.947" v="60" actId="47"/>
        <pc:sldMkLst>
          <pc:docMk/>
          <pc:sldMk cId="1167658132" sldId="398"/>
        </pc:sldMkLst>
      </pc:sldChg>
      <pc:sldChg chg="del">
        <pc:chgData name="Dena Khazeni" userId="159855a3-e8c3-4eb1-83f3-5ba55a7bd585" providerId="ADAL" clId="{4FE9F047-896A-4346-A353-B80755DD4B18}" dt="2025-06-11T16:01:36.507" v="61" actId="47"/>
        <pc:sldMkLst>
          <pc:docMk/>
          <pc:sldMk cId="869255962" sldId="399"/>
        </pc:sldMkLst>
      </pc:sldChg>
      <pc:sldChg chg="del">
        <pc:chgData name="Dena Khazeni" userId="159855a3-e8c3-4eb1-83f3-5ba55a7bd585" providerId="ADAL" clId="{4FE9F047-896A-4346-A353-B80755DD4B18}" dt="2025-06-11T16:01:47.829" v="70" actId="47"/>
        <pc:sldMkLst>
          <pc:docMk/>
          <pc:sldMk cId="264926470" sldId="402"/>
        </pc:sldMkLst>
      </pc:sldChg>
      <pc:sldChg chg="del">
        <pc:chgData name="Dena Khazeni" userId="159855a3-e8c3-4eb1-83f3-5ba55a7bd585" providerId="ADAL" clId="{4FE9F047-896A-4346-A353-B80755DD4B18}" dt="2025-06-11T16:00:54.410" v="7" actId="47"/>
        <pc:sldMkLst>
          <pc:docMk/>
          <pc:sldMk cId="1578375486" sldId="403"/>
        </pc:sldMkLst>
      </pc:sldChg>
      <pc:sldChg chg="del">
        <pc:chgData name="Dena Khazeni" userId="159855a3-e8c3-4eb1-83f3-5ba55a7bd585" providerId="ADAL" clId="{4FE9F047-896A-4346-A353-B80755DD4B18}" dt="2025-06-11T16:01:51.133" v="78" actId="47"/>
        <pc:sldMkLst>
          <pc:docMk/>
          <pc:sldMk cId="1958685875" sldId="404"/>
        </pc:sldMkLst>
      </pc:sldChg>
      <pc:sldChg chg="del">
        <pc:chgData name="Dena Khazeni" userId="159855a3-e8c3-4eb1-83f3-5ba55a7bd585" providerId="ADAL" clId="{4FE9F047-896A-4346-A353-B80755DD4B18}" dt="2025-06-11T16:01:50.458" v="76" actId="47"/>
        <pc:sldMkLst>
          <pc:docMk/>
          <pc:sldMk cId="2738965647" sldId="405"/>
        </pc:sldMkLst>
      </pc:sldChg>
      <pc:sldChg chg="del">
        <pc:chgData name="Dena Khazeni" userId="159855a3-e8c3-4eb1-83f3-5ba55a7bd585" providerId="ADAL" clId="{4FE9F047-896A-4346-A353-B80755DD4B18}" dt="2025-06-11T16:01:50.085" v="75" actId="47"/>
        <pc:sldMkLst>
          <pc:docMk/>
          <pc:sldMk cId="3831664828" sldId="406"/>
        </pc:sldMkLst>
      </pc:sldChg>
      <pc:sldChg chg="del">
        <pc:chgData name="Dena Khazeni" userId="159855a3-e8c3-4eb1-83f3-5ba55a7bd585" providerId="ADAL" clId="{4FE9F047-896A-4346-A353-B80755DD4B18}" dt="2025-06-11T16:01:26.432" v="43" actId="47"/>
        <pc:sldMkLst>
          <pc:docMk/>
          <pc:sldMk cId="3427963435" sldId="407"/>
        </pc:sldMkLst>
      </pc:sldChg>
      <pc:sldChg chg="del">
        <pc:chgData name="Dena Khazeni" userId="159855a3-e8c3-4eb1-83f3-5ba55a7bd585" providerId="ADAL" clId="{4FE9F047-896A-4346-A353-B80755DD4B18}" dt="2025-06-12T09:27:40.010" v="2895" actId="47"/>
        <pc:sldMkLst>
          <pc:docMk/>
          <pc:sldMk cId="1634539959" sldId="410"/>
        </pc:sldMkLst>
      </pc:sldChg>
      <pc:sldChg chg="new del">
        <pc:chgData name="Dena Khazeni" userId="159855a3-e8c3-4eb1-83f3-5ba55a7bd585" providerId="ADAL" clId="{4FE9F047-896A-4346-A353-B80755DD4B18}" dt="2025-06-11T16:10:08.205" v="107" actId="680"/>
        <pc:sldMkLst>
          <pc:docMk/>
          <pc:sldMk cId="85155065" sldId="411"/>
        </pc:sldMkLst>
      </pc:sldChg>
      <pc:sldChg chg="del">
        <pc:chgData name="Dena Khazeni" userId="159855a3-e8c3-4eb1-83f3-5ba55a7bd585" providerId="ADAL" clId="{4FE9F047-896A-4346-A353-B80755DD4B18}" dt="2025-06-11T16:00:53.757" v="5" actId="47"/>
        <pc:sldMkLst>
          <pc:docMk/>
          <pc:sldMk cId="96742958" sldId="411"/>
        </pc:sldMkLst>
      </pc:sldChg>
      <pc:sldChg chg="addSp delSp modSp del mod modAnim">
        <pc:chgData name="Dena Khazeni" userId="159855a3-e8c3-4eb1-83f3-5ba55a7bd585" providerId="ADAL" clId="{4FE9F047-896A-4346-A353-B80755DD4B18}" dt="2025-06-12T07:37:36.676" v="2343" actId="47"/>
        <pc:sldMkLst>
          <pc:docMk/>
          <pc:sldMk cId="372065717" sldId="411"/>
        </pc:sldMkLst>
        <pc:spChg chg="add mod">
          <ac:chgData name="Dena Khazeni" userId="159855a3-e8c3-4eb1-83f3-5ba55a7bd585" providerId="ADAL" clId="{4FE9F047-896A-4346-A353-B80755DD4B18}" dt="2025-06-12T05:59:55.843" v="1510" actId="164"/>
          <ac:spMkLst>
            <pc:docMk/>
            <pc:sldMk cId="372065717" sldId="411"/>
            <ac:spMk id="2" creationId="{9F91CB64-1A5C-5855-E60E-9BA699A22B57}"/>
          </ac:spMkLst>
        </pc:spChg>
        <pc:spChg chg="mod">
          <ac:chgData name="Dena Khazeni" userId="159855a3-e8c3-4eb1-83f3-5ba55a7bd585" providerId="ADAL" clId="{4FE9F047-896A-4346-A353-B80755DD4B18}" dt="2025-06-11T16:10:17.405" v="109" actId="20577"/>
          <ac:spMkLst>
            <pc:docMk/>
            <pc:sldMk cId="372065717" sldId="411"/>
            <ac:spMk id="10" creationId="{BA35F745-08C4-0E30-F959-00DCF4E944B3}"/>
          </ac:spMkLst>
        </pc:spChg>
        <pc:spChg chg="mod">
          <ac:chgData name="Dena Khazeni" userId="159855a3-e8c3-4eb1-83f3-5ba55a7bd585" providerId="ADAL" clId="{4FE9F047-896A-4346-A353-B80755DD4B18}" dt="2025-06-11T16:11:03.742" v="113"/>
          <ac:spMkLst>
            <pc:docMk/>
            <pc:sldMk cId="372065717" sldId="411"/>
            <ac:spMk id="11" creationId="{FAD8860C-E2FC-4CA4-F845-20EF7D70B498}"/>
          </ac:spMkLst>
        </pc:spChg>
        <pc:spChg chg="mod">
          <ac:chgData name="Dena Khazeni" userId="159855a3-e8c3-4eb1-83f3-5ba55a7bd585" providerId="ADAL" clId="{4FE9F047-896A-4346-A353-B80755DD4B18}" dt="2025-06-11T16:11:03.742" v="113"/>
          <ac:spMkLst>
            <pc:docMk/>
            <pc:sldMk cId="372065717" sldId="411"/>
            <ac:spMk id="13" creationId="{ECBA7A86-3473-C4D1-64AB-B4086BAFDABE}"/>
          </ac:spMkLst>
        </pc:spChg>
        <pc:spChg chg="mod">
          <ac:chgData name="Dena Khazeni" userId="159855a3-e8c3-4eb1-83f3-5ba55a7bd585" providerId="ADAL" clId="{4FE9F047-896A-4346-A353-B80755DD4B18}" dt="2025-06-11T16:11:03.742" v="113"/>
          <ac:spMkLst>
            <pc:docMk/>
            <pc:sldMk cId="372065717" sldId="411"/>
            <ac:spMk id="17" creationId="{48D973C9-46CC-6A4D-7BF6-1F8214E42CB4}"/>
          </ac:spMkLst>
        </pc:spChg>
        <pc:spChg chg="del">
          <ac:chgData name="Dena Khazeni" userId="159855a3-e8c3-4eb1-83f3-5ba55a7bd585" providerId="ADAL" clId="{4FE9F047-896A-4346-A353-B80755DD4B18}" dt="2025-06-11T16:10:20.790" v="112" actId="478"/>
          <ac:spMkLst>
            <pc:docMk/>
            <pc:sldMk cId="372065717" sldId="411"/>
            <ac:spMk id="21" creationId="{A8FBAA92-43A6-E653-3DEC-93986B6A750B}"/>
          </ac:spMkLst>
        </pc:spChg>
        <pc:spChg chg="mod">
          <ac:chgData name="Dena Khazeni" userId="159855a3-e8c3-4eb1-83f3-5ba55a7bd585" providerId="ADAL" clId="{4FE9F047-896A-4346-A353-B80755DD4B18}" dt="2025-06-12T06:52:06.746" v="1982" actId="207"/>
          <ac:spMkLst>
            <pc:docMk/>
            <pc:sldMk cId="372065717" sldId="411"/>
            <ac:spMk id="29" creationId="{4E20B11E-4580-0BB0-4134-DAB258E0D914}"/>
          </ac:spMkLst>
        </pc:spChg>
        <pc:spChg chg="mod">
          <ac:chgData name="Dena Khazeni" userId="159855a3-e8c3-4eb1-83f3-5ba55a7bd585" providerId="ADAL" clId="{4FE9F047-896A-4346-A353-B80755DD4B18}" dt="2025-06-11T16:11:03.742" v="113"/>
          <ac:spMkLst>
            <pc:docMk/>
            <pc:sldMk cId="372065717" sldId="411"/>
            <ac:spMk id="30" creationId="{32C97D33-1E3A-F222-C8CF-D6068B873CB3}"/>
          </ac:spMkLst>
        </pc:spChg>
        <pc:spChg chg="mod">
          <ac:chgData name="Dena Khazeni" userId="159855a3-e8c3-4eb1-83f3-5ba55a7bd585" providerId="ADAL" clId="{4FE9F047-896A-4346-A353-B80755DD4B18}" dt="2025-06-11T16:11:03.742" v="113"/>
          <ac:spMkLst>
            <pc:docMk/>
            <pc:sldMk cId="372065717" sldId="411"/>
            <ac:spMk id="32" creationId="{CE1AF55E-3983-DA93-93BF-10ACBF4AAC02}"/>
          </ac:spMkLst>
        </pc:spChg>
        <pc:spChg chg="mod">
          <ac:chgData name="Dena Khazeni" userId="159855a3-e8c3-4eb1-83f3-5ba55a7bd585" providerId="ADAL" clId="{4FE9F047-896A-4346-A353-B80755DD4B18}" dt="2025-06-11T16:11:03.742" v="113"/>
          <ac:spMkLst>
            <pc:docMk/>
            <pc:sldMk cId="372065717" sldId="411"/>
            <ac:spMk id="33" creationId="{A2EF71BB-8083-EB0F-A960-C42F05681E76}"/>
          </ac:spMkLst>
        </pc:spChg>
        <pc:spChg chg="mod">
          <ac:chgData name="Dena Khazeni" userId="159855a3-e8c3-4eb1-83f3-5ba55a7bd585" providerId="ADAL" clId="{4FE9F047-896A-4346-A353-B80755DD4B18}" dt="2025-06-11T16:11:03.742" v="113"/>
          <ac:spMkLst>
            <pc:docMk/>
            <pc:sldMk cId="372065717" sldId="411"/>
            <ac:spMk id="35" creationId="{EB22935B-2BD7-B87F-AC7F-9A9631E7DDF7}"/>
          </ac:spMkLst>
        </pc:spChg>
        <pc:spChg chg="add del mod">
          <ac:chgData name="Dena Khazeni" userId="159855a3-e8c3-4eb1-83f3-5ba55a7bd585" providerId="ADAL" clId="{4FE9F047-896A-4346-A353-B80755DD4B18}" dt="2025-06-11T16:12:00.140" v="117" actId="478"/>
          <ac:spMkLst>
            <pc:docMk/>
            <pc:sldMk cId="372065717" sldId="411"/>
            <ac:spMk id="38" creationId="{DDF201AE-84E1-FBF9-23E0-F680CBE4C8E2}"/>
          </ac:spMkLst>
        </pc:spChg>
        <pc:spChg chg="add del mod">
          <ac:chgData name="Dena Khazeni" userId="159855a3-e8c3-4eb1-83f3-5ba55a7bd585" providerId="ADAL" clId="{4FE9F047-896A-4346-A353-B80755DD4B18}" dt="2025-06-11T16:12:01.969" v="118" actId="478"/>
          <ac:spMkLst>
            <pc:docMk/>
            <pc:sldMk cId="372065717" sldId="411"/>
            <ac:spMk id="39" creationId="{BEE3AE8C-F582-3BB7-EF31-9BD244A02C63}"/>
          </ac:spMkLst>
        </pc:spChg>
        <pc:spChg chg="del mod">
          <ac:chgData name="Dena Khazeni" userId="159855a3-e8c3-4eb1-83f3-5ba55a7bd585" providerId="ADAL" clId="{4FE9F047-896A-4346-A353-B80755DD4B18}" dt="2025-06-11T16:15:28.149" v="282" actId="478"/>
          <ac:spMkLst>
            <pc:docMk/>
            <pc:sldMk cId="372065717" sldId="411"/>
            <ac:spMk id="41" creationId="{801D14AB-4E72-A8E7-237C-C31A4DF94843}"/>
          </ac:spMkLst>
        </pc:spChg>
        <pc:spChg chg="add del mod">
          <ac:chgData name="Dena Khazeni" userId="159855a3-e8c3-4eb1-83f3-5ba55a7bd585" providerId="ADAL" clId="{4FE9F047-896A-4346-A353-B80755DD4B18}" dt="2025-06-11T16:15:28.149" v="282" actId="478"/>
          <ac:spMkLst>
            <pc:docMk/>
            <pc:sldMk cId="372065717" sldId="411"/>
            <ac:spMk id="42" creationId="{88AF3703-BEAC-3D09-36D1-A9D0395E90D8}"/>
          </ac:spMkLst>
        </pc:spChg>
        <pc:spChg chg="del mod">
          <ac:chgData name="Dena Khazeni" userId="159855a3-e8c3-4eb1-83f3-5ba55a7bd585" providerId="ADAL" clId="{4FE9F047-896A-4346-A353-B80755DD4B18}" dt="2025-06-11T16:15:33.606" v="283" actId="478"/>
          <ac:spMkLst>
            <pc:docMk/>
            <pc:sldMk cId="372065717" sldId="411"/>
            <ac:spMk id="43" creationId="{1CB96C42-396D-5CF4-38EE-1BCE52283880}"/>
          </ac:spMkLst>
        </pc:spChg>
        <pc:spChg chg="del mod">
          <ac:chgData name="Dena Khazeni" userId="159855a3-e8c3-4eb1-83f3-5ba55a7bd585" providerId="ADAL" clId="{4FE9F047-896A-4346-A353-B80755DD4B18}" dt="2025-06-11T16:15:33.606" v="283" actId="478"/>
          <ac:spMkLst>
            <pc:docMk/>
            <pc:sldMk cId="372065717" sldId="411"/>
            <ac:spMk id="44" creationId="{EF532B84-2CF2-EBA7-697B-9E327C2ED370}"/>
          </ac:spMkLst>
        </pc:spChg>
        <pc:spChg chg="del mod">
          <ac:chgData name="Dena Khazeni" userId="159855a3-e8c3-4eb1-83f3-5ba55a7bd585" providerId="ADAL" clId="{4FE9F047-896A-4346-A353-B80755DD4B18}" dt="2025-06-11T16:15:28.149" v="282" actId="478"/>
          <ac:spMkLst>
            <pc:docMk/>
            <pc:sldMk cId="372065717" sldId="411"/>
            <ac:spMk id="49" creationId="{E0FB9CA2-C3B8-BA23-983D-A8BEFC89C44B}"/>
          </ac:spMkLst>
        </pc:spChg>
        <pc:spChg chg="del mod">
          <ac:chgData name="Dena Khazeni" userId="159855a3-e8c3-4eb1-83f3-5ba55a7bd585" providerId="ADAL" clId="{4FE9F047-896A-4346-A353-B80755DD4B18}" dt="2025-06-11T16:15:28.149" v="282" actId="478"/>
          <ac:spMkLst>
            <pc:docMk/>
            <pc:sldMk cId="372065717" sldId="411"/>
            <ac:spMk id="50" creationId="{30B362F2-095B-A384-9F14-11BD481286CE}"/>
          </ac:spMkLst>
        </pc:spChg>
        <pc:spChg chg="del mod">
          <ac:chgData name="Dena Khazeni" userId="159855a3-e8c3-4eb1-83f3-5ba55a7bd585" providerId="ADAL" clId="{4FE9F047-896A-4346-A353-B80755DD4B18}" dt="2025-06-11T16:15:33.606" v="283" actId="478"/>
          <ac:spMkLst>
            <pc:docMk/>
            <pc:sldMk cId="372065717" sldId="411"/>
            <ac:spMk id="51" creationId="{2EF19502-79C7-018F-9E32-90F8146CDC9D}"/>
          </ac:spMkLst>
        </pc:spChg>
        <pc:spChg chg="add del mod">
          <ac:chgData name="Dena Khazeni" userId="159855a3-e8c3-4eb1-83f3-5ba55a7bd585" providerId="ADAL" clId="{4FE9F047-896A-4346-A353-B80755DD4B18}" dt="2025-06-11T16:15:28.149" v="282" actId="478"/>
          <ac:spMkLst>
            <pc:docMk/>
            <pc:sldMk cId="372065717" sldId="411"/>
            <ac:spMk id="52" creationId="{B51874E7-79AB-39A3-3AEE-FD252FC6577C}"/>
          </ac:spMkLst>
        </pc:spChg>
        <pc:spChg chg="mod">
          <ac:chgData name="Dena Khazeni" userId="159855a3-e8c3-4eb1-83f3-5ba55a7bd585" providerId="ADAL" clId="{4FE9F047-896A-4346-A353-B80755DD4B18}" dt="2025-06-11T16:11:49.102" v="115"/>
          <ac:spMkLst>
            <pc:docMk/>
            <pc:sldMk cId="372065717" sldId="411"/>
            <ac:spMk id="54" creationId="{3A78C4EF-F7BE-28E1-DC3E-35867F6F9721}"/>
          </ac:spMkLst>
        </pc:spChg>
        <pc:spChg chg="mod">
          <ac:chgData name="Dena Khazeni" userId="159855a3-e8c3-4eb1-83f3-5ba55a7bd585" providerId="ADAL" clId="{4FE9F047-896A-4346-A353-B80755DD4B18}" dt="2025-06-11T16:11:49.102" v="115"/>
          <ac:spMkLst>
            <pc:docMk/>
            <pc:sldMk cId="372065717" sldId="411"/>
            <ac:spMk id="58" creationId="{8951A704-0534-4A70-C5E2-F2D89F4C4207}"/>
          </ac:spMkLst>
        </pc:spChg>
        <pc:spChg chg="mod">
          <ac:chgData name="Dena Khazeni" userId="159855a3-e8c3-4eb1-83f3-5ba55a7bd585" providerId="ADAL" clId="{4FE9F047-896A-4346-A353-B80755DD4B18}" dt="2025-06-11T16:11:49.102" v="115"/>
          <ac:spMkLst>
            <pc:docMk/>
            <pc:sldMk cId="372065717" sldId="411"/>
            <ac:spMk id="60" creationId="{C8380280-E18F-EEA7-C8A7-ABF5BD52447A}"/>
          </ac:spMkLst>
        </pc:spChg>
        <pc:spChg chg="mod">
          <ac:chgData name="Dena Khazeni" userId="159855a3-e8c3-4eb1-83f3-5ba55a7bd585" providerId="ADAL" clId="{4FE9F047-896A-4346-A353-B80755DD4B18}" dt="2025-06-11T16:11:49.102" v="115"/>
          <ac:spMkLst>
            <pc:docMk/>
            <pc:sldMk cId="372065717" sldId="411"/>
            <ac:spMk id="62" creationId="{7CC75604-C75D-C354-8153-A875E5CFB0AE}"/>
          </ac:spMkLst>
        </pc:spChg>
        <pc:spChg chg="mod">
          <ac:chgData name="Dena Khazeni" userId="159855a3-e8c3-4eb1-83f3-5ba55a7bd585" providerId="ADAL" clId="{4FE9F047-896A-4346-A353-B80755DD4B18}" dt="2025-06-11T16:11:49.102" v="115"/>
          <ac:spMkLst>
            <pc:docMk/>
            <pc:sldMk cId="372065717" sldId="411"/>
            <ac:spMk id="68" creationId="{D88B137E-7A64-0107-4F76-E6AC1DE4CD61}"/>
          </ac:spMkLst>
        </pc:spChg>
        <pc:spChg chg="del mod">
          <ac:chgData name="Dena Khazeni" userId="159855a3-e8c3-4eb1-83f3-5ba55a7bd585" providerId="ADAL" clId="{4FE9F047-896A-4346-A353-B80755DD4B18}" dt="2025-06-11T16:12:33.009" v="151" actId="478"/>
          <ac:spMkLst>
            <pc:docMk/>
            <pc:sldMk cId="372065717" sldId="411"/>
            <ac:spMk id="69" creationId="{59625FB5-6608-AF21-8DBB-D33DD758AC6A}"/>
          </ac:spMkLst>
        </pc:spChg>
        <pc:spChg chg="del mod">
          <ac:chgData name="Dena Khazeni" userId="159855a3-e8c3-4eb1-83f3-5ba55a7bd585" providerId="ADAL" clId="{4FE9F047-896A-4346-A353-B80755DD4B18}" dt="2025-06-11T16:12:31.227" v="150" actId="478"/>
          <ac:spMkLst>
            <pc:docMk/>
            <pc:sldMk cId="372065717" sldId="411"/>
            <ac:spMk id="70" creationId="{460D4BA1-0EE7-C0BC-CFDD-9002397907CA}"/>
          </ac:spMkLst>
        </pc:spChg>
        <pc:spChg chg="add del mod">
          <ac:chgData name="Dena Khazeni" userId="159855a3-e8c3-4eb1-83f3-5ba55a7bd585" providerId="ADAL" clId="{4FE9F047-896A-4346-A353-B80755DD4B18}" dt="2025-06-11T16:15:28.149" v="282" actId="478"/>
          <ac:spMkLst>
            <pc:docMk/>
            <pc:sldMk cId="372065717" sldId="411"/>
            <ac:spMk id="71" creationId="{933EF8C5-4921-ED33-A59F-958A91687892}"/>
          </ac:spMkLst>
        </pc:spChg>
        <pc:spChg chg="del mod">
          <ac:chgData name="Dena Khazeni" userId="159855a3-e8c3-4eb1-83f3-5ba55a7bd585" providerId="ADAL" clId="{4FE9F047-896A-4346-A353-B80755DD4B18}" dt="2025-06-11T16:15:28.149" v="282" actId="478"/>
          <ac:spMkLst>
            <pc:docMk/>
            <pc:sldMk cId="372065717" sldId="411"/>
            <ac:spMk id="72" creationId="{DDD3D215-D409-DB3A-369C-6948B017071A}"/>
          </ac:spMkLst>
        </pc:spChg>
        <pc:spChg chg="add del mod">
          <ac:chgData name="Dena Khazeni" userId="159855a3-e8c3-4eb1-83f3-5ba55a7bd585" providerId="ADAL" clId="{4FE9F047-896A-4346-A353-B80755DD4B18}" dt="2025-06-11T16:15:28.149" v="282" actId="478"/>
          <ac:spMkLst>
            <pc:docMk/>
            <pc:sldMk cId="372065717" sldId="411"/>
            <ac:spMk id="73" creationId="{4DB9BFE5-2DF2-F32B-AD76-7EE5C015487E}"/>
          </ac:spMkLst>
        </pc:spChg>
        <pc:spChg chg="add del mod">
          <ac:chgData name="Dena Khazeni" userId="159855a3-e8c3-4eb1-83f3-5ba55a7bd585" providerId="ADAL" clId="{4FE9F047-896A-4346-A353-B80755DD4B18}" dt="2025-06-11T16:15:28.149" v="282" actId="478"/>
          <ac:spMkLst>
            <pc:docMk/>
            <pc:sldMk cId="372065717" sldId="411"/>
            <ac:spMk id="74" creationId="{095C75CE-4333-7A38-F5A3-7A08A3525342}"/>
          </ac:spMkLst>
        </pc:spChg>
        <pc:spChg chg="add mod">
          <ac:chgData name="Dena Khazeni" userId="159855a3-e8c3-4eb1-83f3-5ba55a7bd585" providerId="ADAL" clId="{4FE9F047-896A-4346-A353-B80755DD4B18}" dt="2025-06-12T06:01:03.862" v="1516" actId="164"/>
          <ac:spMkLst>
            <pc:docMk/>
            <pc:sldMk cId="372065717" sldId="411"/>
            <ac:spMk id="76" creationId="{3A9E495E-5390-A161-49E8-B027BBEA1484}"/>
          </ac:spMkLst>
        </pc:spChg>
        <pc:spChg chg="add mod">
          <ac:chgData name="Dena Khazeni" userId="159855a3-e8c3-4eb1-83f3-5ba55a7bd585" providerId="ADAL" clId="{4FE9F047-896A-4346-A353-B80755DD4B18}" dt="2025-06-12T06:01:03.862" v="1516" actId="164"/>
          <ac:spMkLst>
            <pc:docMk/>
            <pc:sldMk cId="372065717" sldId="411"/>
            <ac:spMk id="77" creationId="{2818BD2E-09A7-CEF1-CDCF-B47A52BAF9C7}"/>
          </ac:spMkLst>
        </pc:spChg>
        <pc:spChg chg="add mod">
          <ac:chgData name="Dena Khazeni" userId="159855a3-e8c3-4eb1-83f3-5ba55a7bd585" providerId="ADAL" clId="{4FE9F047-896A-4346-A353-B80755DD4B18}" dt="2025-06-12T06:01:03.862" v="1516" actId="164"/>
          <ac:spMkLst>
            <pc:docMk/>
            <pc:sldMk cId="372065717" sldId="411"/>
            <ac:spMk id="78" creationId="{A2C0F98A-44ED-37B8-B82F-F75E93CD3B53}"/>
          </ac:spMkLst>
        </pc:spChg>
        <pc:spChg chg="add mod">
          <ac:chgData name="Dena Khazeni" userId="159855a3-e8c3-4eb1-83f3-5ba55a7bd585" providerId="ADAL" clId="{4FE9F047-896A-4346-A353-B80755DD4B18}" dt="2025-06-12T06:01:03.862" v="1516" actId="164"/>
          <ac:spMkLst>
            <pc:docMk/>
            <pc:sldMk cId="372065717" sldId="411"/>
            <ac:spMk id="79" creationId="{D3FD0CD0-CF97-A50B-2484-69F267543BD8}"/>
          </ac:spMkLst>
        </pc:spChg>
        <pc:spChg chg="add del mod">
          <ac:chgData name="Dena Khazeni" userId="159855a3-e8c3-4eb1-83f3-5ba55a7bd585" providerId="ADAL" clId="{4FE9F047-896A-4346-A353-B80755DD4B18}" dt="2025-06-11T16:15:52.727" v="286" actId="478"/>
          <ac:spMkLst>
            <pc:docMk/>
            <pc:sldMk cId="372065717" sldId="411"/>
            <ac:spMk id="80" creationId="{D08D6A7C-1F7E-688D-21F6-E644E0CD96EC}"/>
          </ac:spMkLst>
        </pc:spChg>
        <pc:spChg chg="add mod">
          <ac:chgData name="Dena Khazeni" userId="159855a3-e8c3-4eb1-83f3-5ba55a7bd585" providerId="ADAL" clId="{4FE9F047-896A-4346-A353-B80755DD4B18}" dt="2025-06-11T16:17:41.190" v="307"/>
          <ac:spMkLst>
            <pc:docMk/>
            <pc:sldMk cId="372065717" sldId="411"/>
            <ac:spMk id="85" creationId="{A21239C8-B0E5-0D2F-88F2-D09BC9DB9D09}"/>
          </ac:spMkLst>
        </pc:spChg>
        <pc:spChg chg="add mod">
          <ac:chgData name="Dena Khazeni" userId="159855a3-e8c3-4eb1-83f3-5ba55a7bd585" providerId="ADAL" clId="{4FE9F047-896A-4346-A353-B80755DD4B18}" dt="2025-06-11T16:17:41.190" v="307"/>
          <ac:spMkLst>
            <pc:docMk/>
            <pc:sldMk cId="372065717" sldId="411"/>
            <ac:spMk id="86" creationId="{C36C40AC-FE52-5643-B457-6760886A95B9}"/>
          </ac:spMkLst>
        </pc:spChg>
        <pc:spChg chg="mod">
          <ac:chgData name="Dena Khazeni" userId="159855a3-e8c3-4eb1-83f3-5ba55a7bd585" providerId="ADAL" clId="{4FE9F047-896A-4346-A353-B80755DD4B18}" dt="2025-06-11T16:17:41.190" v="307"/>
          <ac:spMkLst>
            <pc:docMk/>
            <pc:sldMk cId="372065717" sldId="411"/>
            <ac:spMk id="91" creationId="{CBE9804B-B59F-2295-BC2D-7B12A34B7C3F}"/>
          </ac:spMkLst>
        </pc:spChg>
        <pc:spChg chg="mod">
          <ac:chgData name="Dena Khazeni" userId="159855a3-e8c3-4eb1-83f3-5ba55a7bd585" providerId="ADAL" clId="{4FE9F047-896A-4346-A353-B80755DD4B18}" dt="2025-06-11T16:17:41.190" v="307"/>
          <ac:spMkLst>
            <pc:docMk/>
            <pc:sldMk cId="372065717" sldId="411"/>
            <ac:spMk id="95" creationId="{AF8EF7E2-1EAB-3021-FD5A-5C1A6CE4FAB7}"/>
          </ac:spMkLst>
        </pc:spChg>
        <pc:spChg chg="mod">
          <ac:chgData name="Dena Khazeni" userId="159855a3-e8c3-4eb1-83f3-5ba55a7bd585" providerId="ADAL" clId="{4FE9F047-896A-4346-A353-B80755DD4B18}" dt="2025-06-11T16:17:41.190" v="307"/>
          <ac:spMkLst>
            <pc:docMk/>
            <pc:sldMk cId="372065717" sldId="411"/>
            <ac:spMk id="97" creationId="{450BCCF6-B07A-0848-E8C0-9DDE0A4D84F2}"/>
          </ac:spMkLst>
        </pc:spChg>
        <pc:spChg chg="add mod">
          <ac:chgData name="Dena Khazeni" userId="159855a3-e8c3-4eb1-83f3-5ba55a7bd585" providerId="ADAL" clId="{4FE9F047-896A-4346-A353-B80755DD4B18}" dt="2025-06-11T16:17:41.190" v="307"/>
          <ac:spMkLst>
            <pc:docMk/>
            <pc:sldMk cId="372065717" sldId="411"/>
            <ac:spMk id="104" creationId="{8F0EDD6B-8F3A-74AD-ACBC-CD8FF55956F2}"/>
          </ac:spMkLst>
        </pc:spChg>
        <pc:spChg chg="add mod">
          <ac:chgData name="Dena Khazeni" userId="159855a3-e8c3-4eb1-83f3-5ba55a7bd585" providerId="ADAL" clId="{4FE9F047-896A-4346-A353-B80755DD4B18}" dt="2025-06-11T16:17:41.190" v="307"/>
          <ac:spMkLst>
            <pc:docMk/>
            <pc:sldMk cId="372065717" sldId="411"/>
            <ac:spMk id="105" creationId="{D8248D86-DE3C-CE1B-2740-693A68D41CFB}"/>
          </ac:spMkLst>
        </pc:spChg>
        <pc:spChg chg="add mod">
          <ac:chgData name="Dena Khazeni" userId="159855a3-e8c3-4eb1-83f3-5ba55a7bd585" providerId="ADAL" clId="{4FE9F047-896A-4346-A353-B80755DD4B18}" dt="2025-06-11T16:17:41.190" v="307"/>
          <ac:spMkLst>
            <pc:docMk/>
            <pc:sldMk cId="372065717" sldId="411"/>
            <ac:spMk id="106" creationId="{61AA445A-03F9-7DFE-92CA-02CC4A54AA0C}"/>
          </ac:spMkLst>
        </pc:spChg>
        <pc:spChg chg="add mod">
          <ac:chgData name="Dena Khazeni" userId="159855a3-e8c3-4eb1-83f3-5ba55a7bd585" providerId="ADAL" clId="{4FE9F047-896A-4346-A353-B80755DD4B18}" dt="2025-06-11T16:17:41.190" v="307"/>
          <ac:spMkLst>
            <pc:docMk/>
            <pc:sldMk cId="372065717" sldId="411"/>
            <ac:spMk id="107" creationId="{D0BA1B47-CA5E-B312-84EE-93DA65E22BE9}"/>
          </ac:spMkLst>
        </pc:spChg>
        <pc:spChg chg="add mod">
          <ac:chgData name="Dena Khazeni" userId="159855a3-e8c3-4eb1-83f3-5ba55a7bd585" providerId="ADAL" clId="{4FE9F047-896A-4346-A353-B80755DD4B18}" dt="2025-06-11T16:17:41.190" v="307"/>
          <ac:spMkLst>
            <pc:docMk/>
            <pc:sldMk cId="372065717" sldId="411"/>
            <ac:spMk id="108" creationId="{7EFE986A-F410-6DC5-DF88-69BA01A6EC6F}"/>
          </ac:spMkLst>
        </pc:spChg>
        <pc:spChg chg="add mod topLvl">
          <ac:chgData name="Dena Khazeni" userId="159855a3-e8c3-4eb1-83f3-5ba55a7bd585" providerId="ADAL" clId="{4FE9F047-896A-4346-A353-B80755DD4B18}" dt="2025-06-12T06:01:11.643" v="1517" actId="164"/>
          <ac:spMkLst>
            <pc:docMk/>
            <pc:sldMk cId="372065717" sldId="411"/>
            <ac:spMk id="113" creationId="{5058743B-3966-9F86-E092-4C79E5E1D649}"/>
          </ac:spMkLst>
        </pc:spChg>
        <pc:spChg chg="add mod topLvl">
          <ac:chgData name="Dena Khazeni" userId="159855a3-e8c3-4eb1-83f3-5ba55a7bd585" providerId="ADAL" clId="{4FE9F047-896A-4346-A353-B80755DD4B18}" dt="2025-06-12T06:01:11.643" v="1517" actId="164"/>
          <ac:spMkLst>
            <pc:docMk/>
            <pc:sldMk cId="372065717" sldId="411"/>
            <ac:spMk id="114" creationId="{605EC222-3561-13F3-8A90-20C11D78AA8A}"/>
          </ac:spMkLst>
        </pc:spChg>
        <pc:spChg chg="mod topLvl">
          <ac:chgData name="Dena Khazeni" userId="159855a3-e8c3-4eb1-83f3-5ba55a7bd585" providerId="ADAL" clId="{4FE9F047-896A-4346-A353-B80755DD4B18}" dt="2025-06-12T06:01:11.643" v="1517" actId="164"/>
          <ac:spMkLst>
            <pc:docMk/>
            <pc:sldMk cId="372065717" sldId="411"/>
            <ac:spMk id="115" creationId="{2B48F1A8-568D-5CB1-03B1-5B61EE1125D7}"/>
          </ac:spMkLst>
        </pc:spChg>
        <pc:spChg chg="add mod topLvl">
          <ac:chgData name="Dena Khazeni" userId="159855a3-e8c3-4eb1-83f3-5ba55a7bd585" providerId="ADAL" clId="{4FE9F047-896A-4346-A353-B80755DD4B18}" dt="2025-06-12T06:01:11.643" v="1517" actId="164"/>
          <ac:spMkLst>
            <pc:docMk/>
            <pc:sldMk cId="372065717" sldId="411"/>
            <ac:spMk id="116" creationId="{FB2C61EF-A258-459E-5DD3-ACBE8D8E5229}"/>
          </ac:spMkLst>
        </pc:spChg>
        <pc:spChg chg="mod">
          <ac:chgData name="Dena Khazeni" userId="159855a3-e8c3-4eb1-83f3-5ba55a7bd585" providerId="ADAL" clId="{4FE9F047-896A-4346-A353-B80755DD4B18}" dt="2025-06-11T17:05:57.948" v="478" actId="165"/>
          <ac:spMkLst>
            <pc:docMk/>
            <pc:sldMk cId="372065717" sldId="411"/>
            <ac:spMk id="118" creationId="{BFE90508-F8D3-4F76-08D3-52D76734AC8A}"/>
          </ac:spMkLst>
        </pc:spChg>
        <pc:spChg chg="mod">
          <ac:chgData name="Dena Khazeni" userId="159855a3-e8c3-4eb1-83f3-5ba55a7bd585" providerId="ADAL" clId="{4FE9F047-896A-4346-A353-B80755DD4B18}" dt="2025-06-11T17:05:57.948" v="478" actId="165"/>
          <ac:spMkLst>
            <pc:docMk/>
            <pc:sldMk cId="372065717" sldId="411"/>
            <ac:spMk id="120" creationId="{C6642F77-BE60-6714-A520-B34E8294BA5B}"/>
          </ac:spMkLst>
        </pc:spChg>
        <pc:spChg chg="mod">
          <ac:chgData name="Dena Khazeni" userId="159855a3-e8c3-4eb1-83f3-5ba55a7bd585" providerId="ADAL" clId="{4FE9F047-896A-4346-A353-B80755DD4B18}" dt="2025-06-11T17:06:00.427" v="479" actId="165"/>
          <ac:spMkLst>
            <pc:docMk/>
            <pc:sldMk cId="372065717" sldId="411"/>
            <ac:spMk id="122" creationId="{E7AE860D-5C9C-7E94-ABF9-51E2E6045C38}"/>
          </ac:spMkLst>
        </pc:spChg>
        <pc:spChg chg="mod">
          <ac:chgData name="Dena Khazeni" userId="159855a3-e8c3-4eb1-83f3-5ba55a7bd585" providerId="ADAL" clId="{4FE9F047-896A-4346-A353-B80755DD4B18}" dt="2025-06-11T17:06:00.427" v="479" actId="165"/>
          <ac:spMkLst>
            <pc:docMk/>
            <pc:sldMk cId="372065717" sldId="411"/>
            <ac:spMk id="124" creationId="{F09797DB-C848-1486-95AF-CC7803608BA5}"/>
          </ac:spMkLst>
        </pc:spChg>
        <pc:spChg chg="mod">
          <ac:chgData name="Dena Khazeni" userId="159855a3-e8c3-4eb1-83f3-5ba55a7bd585" providerId="ADAL" clId="{4FE9F047-896A-4346-A353-B80755DD4B18}" dt="2025-06-11T17:05:52.091" v="477" actId="165"/>
          <ac:spMkLst>
            <pc:docMk/>
            <pc:sldMk cId="372065717" sldId="411"/>
            <ac:spMk id="126" creationId="{B35E27EC-74A2-1119-ADF8-6DA2F928000A}"/>
          </ac:spMkLst>
        </pc:spChg>
        <pc:spChg chg="mod">
          <ac:chgData name="Dena Khazeni" userId="159855a3-e8c3-4eb1-83f3-5ba55a7bd585" providerId="ADAL" clId="{4FE9F047-896A-4346-A353-B80755DD4B18}" dt="2025-06-11T17:05:52.091" v="477" actId="165"/>
          <ac:spMkLst>
            <pc:docMk/>
            <pc:sldMk cId="372065717" sldId="411"/>
            <ac:spMk id="128" creationId="{ACA83C1E-3E20-D3EA-287C-3FA696859821}"/>
          </ac:spMkLst>
        </pc:spChg>
        <pc:spChg chg="mod">
          <ac:chgData name="Dena Khazeni" userId="159855a3-e8c3-4eb1-83f3-5ba55a7bd585" providerId="ADAL" clId="{4FE9F047-896A-4346-A353-B80755DD4B18}" dt="2025-06-11T17:05:44.526" v="476" actId="165"/>
          <ac:spMkLst>
            <pc:docMk/>
            <pc:sldMk cId="372065717" sldId="411"/>
            <ac:spMk id="130" creationId="{6AFC2B21-9FDA-0BD7-1132-B3C3C9A80B77}"/>
          </ac:spMkLst>
        </pc:spChg>
        <pc:spChg chg="mod">
          <ac:chgData name="Dena Khazeni" userId="159855a3-e8c3-4eb1-83f3-5ba55a7bd585" providerId="ADAL" clId="{4FE9F047-896A-4346-A353-B80755DD4B18}" dt="2025-06-11T17:05:44.526" v="476" actId="165"/>
          <ac:spMkLst>
            <pc:docMk/>
            <pc:sldMk cId="372065717" sldId="411"/>
            <ac:spMk id="132" creationId="{DD233369-4EFA-BEA6-E8ED-32C4026A6408}"/>
          </ac:spMkLst>
        </pc:spChg>
        <pc:spChg chg="del mod">
          <ac:chgData name="Dena Khazeni" userId="159855a3-e8c3-4eb1-83f3-5ba55a7bd585" providerId="ADAL" clId="{4FE9F047-896A-4346-A353-B80755DD4B18}" dt="2025-06-11T16:17:55.888" v="310" actId="478"/>
          <ac:spMkLst>
            <pc:docMk/>
            <pc:sldMk cId="372065717" sldId="411"/>
            <ac:spMk id="133" creationId="{757FF1E5-ED38-EB71-3BCC-82709CCE7F25}"/>
          </ac:spMkLst>
        </pc:spChg>
        <pc:spChg chg="add mod topLvl">
          <ac:chgData name="Dena Khazeni" userId="159855a3-e8c3-4eb1-83f3-5ba55a7bd585" providerId="ADAL" clId="{4FE9F047-896A-4346-A353-B80755DD4B18}" dt="2025-06-12T06:01:11.643" v="1517" actId="164"/>
          <ac:spMkLst>
            <pc:docMk/>
            <pc:sldMk cId="372065717" sldId="411"/>
            <ac:spMk id="134" creationId="{27CF14C0-661F-7D01-C61E-EF9BFC9C8868}"/>
          </ac:spMkLst>
        </pc:spChg>
        <pc:spChg chg="mod topLvl">
          <ac:chgData name="Dena Khazeni" userId="159855a3-e8c3-4eb1-83f3-5ba55a7bd585" providerId="ADAL" clId="{4FE9F047-896A-4346-A353-B80755DD4B18}" dt="2025-06-12T06:01:11.643" v="1517" actId="164"/>
          <ac:spMkLst>
            <pc:docMk/>
            <pc:sldMk cId="372065717" sldId="411"/>
            <ac:spMk id="135" creationId="{C114C8AC-0F6E-7B41-61A5-E2890E733428}"/>
          </ac:spMkLst>
        </pc:spChg>
        <pc:spChg chg="add mod topLvl">
          <ac:chgData name="Dena Khazeni" userId="159855a3-e8c3-4eb1-83f3-5ba55a7bd585" providerId="ADAL" clId="{4FE9F047-896A-4346-A353-B80755DD4B18}" dt="2025-06-12T06:01:11.643" v="1517" actId="164"/>
          <ac:spMkLst>
            <pc:docMk/>
            <pc:sldMk cId="372065717" sldId="411"/>
            <ac:spMk id="136" creationId="{CC04E869-AA03-F119-5CDC-C989D7EC9B4A}"/>
          </ac:spMkLst>
        </pc:spChg>
        <pc:spChg chg="add mod topLvl">
          <ac:chgData name="Dena Khazeni" userId="159855a3-e8c3-4eb1-83f3-5ba55a7bd585" providerId="ADAL" clId="{4FE9F047-896A-4346-A353-B80755DD4B18}" dt="2025-06-12T06:01:11.643" v="1517" actId="164"/>
          <ac:spMkLst>
            <pc:docMk/>
            <pc:sldMk cId="372065717" sldId="411"/>
            <ac:spMk id="137" creationId="{4E856BFC-0DC8-B6F6-BCF3-914FF8505EFD}"/>
          </ac:spMkLst>
        </pc:spChg>
        <pc:spChg chg="mod">
          <ac:chgData name="Dena Khazeni" userId="159855a3-e8c3-4eb1-83f3-5ba55a7bd585" providerId="ADAL" clId="{4FE9F047-896A-4346-A353-B80755DD4B18}" dt="2025-06-11T17:06:14.312" v="483"/>
          <ac:spMkLst>
            <pc:docMk/>
            <pc:sldMk cId="372065717" sldId="411"/>
            <ac:spMk id="143" creationId="{86FEA39C-9BD5-EE4C-F70E-9076C38CB486}"/>
          </ac:spMkLst>
        </pc:spChg>
        <pc:spChg chg="mod">
          <ac:chgData name="Dena Khazeni" userId="159855a3-e8c3-4eb1-83f3-5ba55a7bd585" providerId="ADAL" clId="{4FE9F047-896A-4346-A353-B80755DD4B18}" dt="2025-06-11T17:06:14.312" v="483"/>
          <ac:spMkLst>
            <pc:docMk/>
            <pc:sldMk cId="372065717" sldId="411"/>
            <ac:spMk id="145" creationId="{FFF7A341-8C06-B84A-205D-FF245592BC62}"/>
          </ac:spMkLst>
        </pc:spChg>
        <pc:spChg chg="mod">
          <ac:chgData name="Dena Khazeni" userId="159855a3-e8c3-4eb1-83f3-5ba55a7bd585" providerId="ADAL" clId="{4FE9F047-896A-4346-A353-B80755DD4B18}" dt="2025-06-11T17:06:22.688" v="485"/>
          <ac:spMkLst>
            <pc:docMk/>
            <pc:sldMk cId="372065717" sldId="411"/>
            <ac:spMk id="147" creationId="{67625FC2-01BD-C68E-D3A2-631C4B7DD15B}"/>
          </ac:spMkLst>
        </pc:spChg>
        <pc:spChg chg="mod">
          <ac:chgData name="Dena Khazeni" userId="159855a3-e8c3-4eb1-83f3-5ba55a7bd585" providerId="ADAL" clId="{4FE9F047-896A-4346-A353-B80755DD4B18}" dt="2025-06-11T17:06:22.688" v="485"/>
          <ac:spMkLst>
            <pc:docMk/>
            <pc:sldMk cId="372065717" sldId="411"/>
            <ac:spMk id="149" creationId="{B5140EAD-0632-6322-4322-EDCD1783F5B2}"/>
          </ac:spMkLst>
        </pc:spChg>
        <pc:spChg chg="mod">
          <ac:chgData name="Dena Khazeni" userId="159855a3-e8c3-4eb1-83f3-5ba55a7bd585" providerId="ADAL" clId="{4FE9F047-896A-4346-A353-B80755DD4B18}" dt="2025-06-11T17:06:59.959" v="489"/>
          <ac:spMkLst>
            <pc:docMk/>
            <pc:sldMk cId="372065717" sldId="411"/>
            <ac:spMk id="151" creationId="{BCAC8C18-FA1B-69B6-B57F-4AB6A6C43C25}"/>
          </ac:spMkLst>
        </pc:spChg>
        <pc:spChg chg="mod">
          <ac:chgData name="Dena Khazeni" userId="159855a3-e8c3-4eb1-83f3-5ba55a7bd585" providerId="ADAL" clId="{4FE9F047-896A-4346-A353-B80755DD4B18}" dt="2025-06-11T17:06:59.959" v="489"/>
          <ac:spMkLst>
            <pc:docMk/>
            <pc:sldMk cId="372065717" sldId="411"/>
            <ac:spMk id="153" creationId="{626085B8-6B35-F4DC-0E78-0080AA56150B}"/>
          </ac:spMkLst>
        </pc:spChg>
        <pc:spChg chg="add mod">
          <ac:chgData name="Dena Khazeni" userId="159855a3-e8c3-4eb1-83f3-5ba55a7bd585" providerId="ADAL" clId="{4FE9F047-896A-4346-A353-B80755DD4B18}" dt="2025-06-12T06:10:27.648" v="1656" actId="14100"/>
          <ac:spMkLst>
            <pc:docMk/>
            <pc:sldMk cId="372065717" sldId="411"/>
            <ac:spMk id="154" creationId="{3C27B749-C3CD-26CA-8F4E-7858F35F1B4F}"/>
          </ac:spMkLst>
        </pc:spChg>
        <pc:spChg chg="add mod">
          <ac:chgData name="Dena Khazeni" userId="159855a3-e8c3-4eb1-83f3-5ba55a7bd585" providerId="ADAL" clId="{4FE9F047-896A-4346-A353-B80755DD4B18}" dt="2025-06-12T06:10:19.549" v="1654" actId="113"/>
          <ac:spMkLst>
            <pc:docMk/>
            <pc:sldMk cId="372065717" sldId="411"/>
            <ac:spMk id="155" creationId="{418B78BA-8310-F172-63CE-A94B1E8A27E8}"/>
          </ac:spMkLst>
        </pc:spChg>
        <pc:grpChg chg="mod">
          <ac:chgData name="Dena Khazeni" userId="159855a3-e8c3-4eb1-83f3-5ba55a7bd585" providerId="ADAL" clId="{4FE9F047-896A-4346-A353-B80755DD4B18}" dt="2025-06-12T05:59:55.843" v="1510" actId="164"/>
          <ac:grpSpMkLst>
            <pc:docMk/>
            <pc:sldMk cId="372065717" sldId="411"/>
            <ac:grpSpMk id="3" creationId="{5117E2BB-B25F-25AF-34C1-B52ECA975F1F}"/>
          </ac:grpSpMkLst>
        </pc:grpChg>
        <pc:grpChg chg="mod">
          <ac:chgData name="Dena Khazeni" userId="159855a3-e8c3-4eb1-83f3-5ba55a7bd585" providerId="ADAL" clId="{4FE9F047-896A-4346-A353-B80755DD4B18}" dt="2025-06-12T05:59:55.843" v="1510" actId="164"/>
          <ac:grpSpMkLst>
            <pc:docMk/>
            <pc:sldMk cId="372065717" sldId="411"/>
            <ac:grpSpMk id="15" creationId="{B6CA1ACD-9B4B-60E1-01F9-FCC8F3F1A072}"/>
          </ac:grpSpMkLst>
        </pc:grpChg>
        <pc:grpChg chg="mod">
          <ac:chgData name="Dena Khazeni" userId="159855a3-e8c3-4eb1-83f3-5ba55a7bd585" providerId="ADAL" clId="{4FE9F047-896A-4346-A353-B80755DD4B18}" dt="2025-06-12T05:59:55.843" v="1510" actId="164"/>
          <ac:grpSpMkLst>
            <pc:docMk/>
            <pc:sldMk cId="372065717" sldId="411"/>
            <ac:grpSpMk id="19" creationId="{7E2D3E5A-8B42-6F86-300D-5D9DC77E8FAD}"/>
          </ac:grpSpMkLst>
        </pc:grpChg>
        <pc:grpChg chg="del">
          <ac:chgData name="Dena Khazeni" userId="159855a3-e8c3-4eb1-83f3-5ba55a7bd585" providerId="ADAL" clId="{4FE9F047-896A-4346-A353-B80755DD4B18}" dt="2025-06-11T16:10:18.277" v="110" actId="478"/>
          <ac:grpSpMkLst>
            <pc:docMk/>
            <pc:sldMk cId="372065717" sldId="411"/>
            <ac:grpSpMk id="26" creationId="{A8F3E3C2-A437-357D-6DCB-CEE53D3E5AFA}"/>
          </ac:grpSpMkLst>
        </pc:grpChg>
        <pc:grpChg chg="del">
          <ac:chgData name="Dena Khazeni" userId="159855a3-e8c3-4eb1-83f3-5ba55a7bd585" providerId="ADAL" clId="{4FE9F047-896A-4346-A353-B80755DD4B18}" dt="2025-06-11T16:10:18.856" v="111" actId="478"/>
          <ac:grpSpMkLst>
            <pc:docMk/>
            <pc:sldMk cId="372065717" sldId="411"/>
            <ac:grpSpMk id="28" creationId="{EB563D94-0A33-4887-2EE3-3443E34F56B4}"/>
          </ac:grpSpMkLst>
        </pc:grpChg>
        <pc:grpChg chg="mod">
          <ac:chgData name="Dena Khazeni" userId="159855a3-e8c3-4eb1-83f3-5ba55a7bd585" providerId="ADAL" clId="{4FE9F047-896A-4346-A353-B80755DD4B18}" dt="2025-06-12T05:59:55.843" v="1510" actId="164"/>
          <ac:grpSpMkLst>
            <pc:docMk/>
            <pc:sldMk cId="372065717" sldId="411"/>
            <ac:grpSpMk id="31" creationId="{495D0E77-4F6C-9D56-27F3-F6AED0F821E9}"/>
          </ac:grpSpMkLst>
        </pc:grpChg>
        <pc:grpChg chg="mod">
          <ac:chgData name="Dena Khazeni" userId="159855a3-e8c3-4eb1-83f3-5ba55a7bd585" providerId="ADAL" clId="{4FE9F047-896A-4346-A353-B80755DD4B18}" dt="2025-06-12T05:59:55.843" v="1510" actId="164"/>
          <ac:grpSpMkLst>
            <pc:docMk/>
            <pc:sldMk cId="372065717" sldId="411"/>
            <ac:grpSpMk id="34" creationId="{92810D3E-1970-094B-77FD-14BE85724B31}"/>
          </ac:grpSpMkLst>
        </pc:grpChg>
        <pc:grpChg chg="del mod topLvl">
          <ac:chgData name="Dena Khazeni" userId="159855a3-e8c3-4eb1-83f3-5ba55a7bd585" providerId="ADAL" clId="{4FE9F047-896A-4346-A353-B80755DD4B18}" dt="2025-06-11T17:06:06.198" v="481" actId="478"/>
          <ac:grpSpMkLst>
            <pc:docMk/>
            <pc:sldMk cId="372065717" sldId="411"/>
            <ac:grpSpMk id="117" creationId="{7C0CCFE8-B6FA-896C-9364-9E67547909FF}"/>
          </ac:grpSpMkLst>
        </pc:grpChg>
        <pc:grpChg chg="del mod topLvl">
          <ac:chgData name="Dena Khazeni" userId="159855a3-e8c3-4eb1-83f3-5ba55a7bd585" providerId="ADAL" clId="{4FE9F047-896A-4346-A353-B80755DD4B18}" dt="2025-06-11T17:06:04.538" v="480" actId="478"/>
          <ac:grpSpMkLst>
            <pc:docMk/>
            <pc:sldMk cId="372065717" sldId="411"/>
            <ac:grpSpMk id="121" creationId="{40F18ED7-262B-0511-75D8-D56F1FA30E6E}"/>
          </ac:grpSpMkLst>
        </pc:grpChg>
        <pc:grpChg chg="del mod topLvl">
          <ac:chgData name="Dena Khazeni" userId="159855a3-e8c3-4eb1-83f3-5ba55a7bd585" providerId="ADAL" clId="{4FE9F047-896A-4346-A353-B80755DD4B18}" dt="2025-06-11T17:06:08.452" v="482" actId="478"/>
          <ac:grpSpMkLst>
            <pc:docMk/>
            <pc:sldMk cId="372065717" sldId="411"/>
            <ac:grpSpMk id="125" creationId="{BEEF267C-EF07-9ABE-28C9-9FD244B4F166}"/>
          </ac:grpSpMkLst>
        </pc:grpChg>
        <pc:grpChg chg="mod topLvl">
          <ac:chgData name="Dena Khazeni" userId="159855a3-e8c3-4eb1-83f3-5ba55a7bd585" providerId="ADAL" clId="{4FE9F047-896A-4346-A353-B80755DD4B18}" dt="2025-06-11T17:05:44.526" v="476" actId="165"/>
          <ac:grpSpMkLst>
            <pc:docMk/>
            <pc:sldMk cId="372065717" sldId="411"/>
            <ac:grpSpMk id="129" creationId="{8DE2D1ED-125A-BB47-79B4-F7F9094326CB}"/>
          </ac:grpSpMkLst>
        </pc:grpChg>
        <pc:grpChg chg="add del mod">
          <ac:chgData name="Dena Khazeni" userId="159855a3-e8c3-4eb1-83f3-5ba55a7bd585" providerId="ADAL" clId="{4FE9F047-896A-4346-A353-B80755DD4B18}" dt="2025-06-11T17:05:44.526" v="476" actId="165"/>
          <ac:grpSpMkLst>
            <pc:docMk/>
            <pc:sldMk cId="372065717" sldId="411"/>
            <ac:grpSpMk id="138" creationId="{508516ED-EF77-F4F5-EF3B-42AC94608AE8}"/>
          </ac:grpSpMkLst>
        </pc:grpChg>
        <pc:grpChg chg="add del mod">
          <ac:chgData name="Dena Khazeni" userId="159855a3-e8c3-4eb1-83f3-5ba55a7bd585" providerId="ADAL" clId="{4FE9F047-896A-4346-A353-B80755DD4B18}" dt="2025-06-11T17:05:52.091" v="477" actId="165"/>
          <ac:grpSpMkLst>
            <pc:docMk/>
            <pc:sldMk cId="372065717" sldId="411"/>
            <ac:grpSpMk id="139" creationId="{74B94778-A2B0-90AD-7C0D-5E8EBF076E46}"/>
          </ac:grpSpMkLst>
        </pc:grpChg>
        <pc:grpChg chg="add del mod">
          <ac:chgData name="Dena Khazeni" userId="159855a3-e8c3-4eb1-83f3-5ba55a7bd585" providerId="ADAL" clId="{4FE9F047-896A-4346-A353-B80755DD4B18}" dt="2025-06-11T17:06:00.427" v="479" actId="165"/>
          <ac:grpSpMkLst>
            <pc:docMk/>
            <pc:sldMk cId="372065717" sldId="411"/>
            <ac:grpSpMk id="140" creationId="{CAFC48AC-43CF-99CC-5EA2-4F929136CC1B}"/>
          </ac:grpSpMkLst>
        </pc:grpChg>
        <pc:grpChg chg="add del mod">
          <ac:chgData name="Dena Khazeni" userId="159855a3-e8c3-4eb1-83f3-5ba55a7bd585" providerId="ADAL" clId="{4FE9F047-896A-4346-A353-B80755DD4B18}" dt="2025-06-11T17:05:57.948" v="478" actId="165"/>
          <ac:grpSpMkLst>
            <pc:docMk/>
            <pc:sldMk cId="372065717" sldId="411"/>
            <ac:grpSpMk id="141" creationId="{5C6247F5-2870-4AB7-2AB1-FE1F9D8AFFA1}"/>
          </ac:grpSpMkLst>
        </pc:grpChg>
        <pc:grpChg chg="add mod">
          <ac:chgData name="Dena Khazeni" userId="159855a3-e8c3-4eb1-83f3-5ba55a7bd585" providerId="ADAL" clId="{4FE9F047-896A-4346-A353-B80755DD4B18}" dt="2025-06-11T17:06:21.054" v="484" actId="1076"/>
          <ac:grpSpMkLst>
            <pc:docMk/>
            <pc:sldMk cId="372065717" sldId="411"/>
            <ac:grpSpMk id="142" creationId="{06C4AE83-43B0-2521-CB0F-343824247326}"/>
          </ac:grpSpMkLst>
        </pc:grpChg>
        <pc:grpChg chg="add mod">
          <ac:chgData name="Dena Khazeni" userId="159855a3-e8c3-4eb1-83f3-5ba55a7bd585" providerId="ADAL" clId="{4FE9F047-896A-4346-A353-B80755DD4B18}" dt="2025-06-11T17:06:28.572" v="486" actId="1076"/>
          <ac:grpSpMkLst>
            <pc:docMk/>
            <pc:sldMk cId="372065717" sldId="411"/>
            <ac:grpSpMk id="146" creationId="{3E8FB58F-6940-5436-0484-34DE0D22E1F9}"/>
          </ac:grpSpMkLst>
        </pc:grpChg>
        <pc:grpChg chg="add mod">
          <ac:chgData name="Dena Khazeni" userId="159855a3-e8c3-4eb1-83f3-5ba55a7bd585" providerId="ADAL" clId="{4FE9F047-896A-4346-A353-B80755DD4B18}" dt="2025-06-11T17:07:04.157" v="490" actId="1076"/>
          <ac:grpSpMkLst>
            <pc:docMk/>
            <pc:sldMk cId="372065717" sldId="411"/>
            <ac:grpSpMk id="150" creationId="{CC830480-5B6D-76A2-ED73-65B252C5E56A}"/>
          </ac:grpSpMkLst>
        </pc:grpChg>
        <pc:grpChg chg="add mod">
          <ac:chgData name="Dena Khazeni" userId="159855a3-e8c3-4eb1-83f3-5ba55a7bd585" providerId="ADAL" clId="{4FE9F047-896A-4346-A353-B80755DD4B18}" dt="2025-06-12T05:59:55.843" v="1510" actId="164"/>
          <ac:grpSpMkLst>
            <pc:docMk/>
            <pc:sldMk cId="372065717" sldId="411"/>
            <ac:grpSpMk id="156" creationId="{1AABF9E1-D0E0-159A-AB24-DDD062637D99}"/>
          </ac:grpSpMkLst>
        </pc:grpChg>
        <pc:grpChg chg="add mod">
          <ac:chgData name="Dena Khazeni" userId="159855a3-e8c3-4eb1-83f3-5ba55a7bd585" providerId="ADAL" clId="{4FE9F047-896A-4346-A353-B80755DD4B18}" dt="2025-06-12T06:01:03.862" v="1516" actId="164"/>
          <ac:grpSpMkLst>
            <pc:docMk/>
            <pc:sldMk cId="372065717" sldId="411"/>
            <ac:grpSpMk id="157" creationId="{898F7180-B210-C244-27B1-943D11D739E8}"/>
          </ac:grpSpMkLst>
        </pc:grpChg>
        <pc:picChg chg="del">
          <ac:chgData name="Dena Khazeni" userId="159855a3-e8c3-4eb1-83f3-5ba55a7bd585" providerId="ADAL" clId="{4FE9F047-896A-4346-A353-B80755DD4B18}" dt="2025-06-11T16:10:12.850" v="108" actId="478"/>
          <ac:picMkLst>
            <pc:docMk/>
            <pc:sldMk cId="372065717" sldId="411"/>
            <ac:picMk id="9" creationId="{C4110CD9-36CA-9CFA-0F56-7DA7739C5DCD}"/>
          </ac:picMkLst>
        </pc:picChg>
        <pc:picChg chg="mod">
          <ac:chgData name="Dena Khazeni" userId="159855a3-e8c3-4eb1-83f3-5ba55a7bd585" providerId="ADAL" clId="{4FE9F047-896A-4346-A353-B80755DD4B18}" dt="2025-06-12T05:37:55.726" v="1447" actId="1076"/>
          <ac:picMkLst>
            <pc:docMk/>
            <pc:sldMk cId="372065717" sldId="411"/>
            <ac:picMk id="37" creationId="{32DC84B3-B4BB-D1E7-3C5C-A99022D192A4}"/>
          </ac:picMkLst>
        </pc:picChg>
        <pc:picChg chg="del mod">
          <ac:chgData name="Dena Khazeni" userId="159855a3-e8c3-4eb1-83f3-5ba55a7bd585" providerId="ADAL" clId="{4FE9F047-896A-4346-A353-B80755DD4B18}" dt="2025-06-11T16:15:33.606" v="283" actId="478"/>
          <ac:picMkLst>
            <pc:docMk/>
            <pc:sldMk cId="372065717" sldId="411"/>
            <ac:picMk id="40" creationId="{DE8449FD-743B-0915-EC94-5E01D563EF5C}"/>
          </ac:picMkLst>
        </pc:picChg>
        <pc:picChg chg="mod">
          <ac:chgData name="Dena Khazeni" userId="159855a3-e8c3-4eb1-83f3-5ba55a7bd585" providerId="ADAL" clId="{4FE9F047-896A-4346-A353-B80755DD4B18}" dt="2025-06-11T16:13:20.864" v="160" actId="1076"/>
          <ac:picMkLst>
            <pc:docMk/>
            <pc:sldMk cId="372065717" sldId="411"/>
            <ac:picMk id="45" creationId="{9211CD8B-950E-927E-D6DD-E82312914BB4}"/>
          </ac:picMkLst>
        </pc:picChg>
        <pc:picChg chg="mod">
          <ac:chgData name="Dena Khazeni" userId="159855a3-e8c3-4eb1-83f3-5ba55a7bd585" providerId="ADAL" clId="{4FE9F047-896A-4346-A353-B80755DD4B18}" dt="2025-06-11T16:13:20.864" v="160" actId="1076"/>
          <ac:picMkLst>
            <pc:docMk/>
            <pc:sldMk cId="372065717" sldId="411"/>
            <ac:picMk id="46" creationId="{0E832A58-E77E-2997-E47E-6A4759B82BC6}"/>
          </ac:picMkLst>
        </pc:picChg>
        <pc:picChg chg="mod">
          <ac:chgData name="Dena Khazeni" userId="159855a3-e8c3-4eb1-83f3-5ba55a7bd585" providerId="ADAL" clId="{4FE9F047-896A-4346-A353-B80755DD4B18}" dt="2025-06-11T16:13:12.397" v="159" actId="1076"/>
          <ac:picMkLst>
            <pc:docMk/>
            <pc:sldMk cId="372065717" sldId="411"/>
            <ac:picMk id="47" creationId="{6328DFBB-807F-67BC-5528-3537345909F0}"/>
          </ac:picMkLst>
        </pc:picChg>
        <pc:picChg chg="del mod">
          <ac:chgData name="Dena Khazeni" userId="159855a3-e8c3-4eb1-83f3-5ba55a7bd585" providerId="ADAL" clId="{4FE9F047-896A-4346-A353-B80755DD4B18}" dt="2025-06-11T16:15:28.149" v="282" actId="478"/>
          <ac:picMkLst>
            <pc:docMk/>
            <pc:sldMk cId="372065717" sldId="411"/>
            <ac:picMk id="48" creationId="{8F482EFA-CF88-2C29-B386-5897DADF8BD9}"/>
          </ac:picMkLst>
        </pc:picChg>
        <pc:picChg chg="add mod modCrop">
          <ac:chgData name="Dena Khazeni" userId="159855a3-e8c3-4eb1-83f3-5ba55a7bd585" providerId="ADAL" clId="{4FE9F047-896A-4346-A353-B80755DD4B18}" dt="2025-06-12T06:01:03.862" v="1516" actId="164"/>
          <ac:picMkLst>
            <pc:docMk/>
            <pc:sldMk cId="372065717" sldId="411"/>
            <ac:picMk id="75" creationId="{FF59F7FD-1AB7-6EFF-0B74-DD618093C8FE}"/>
          </ac:picMkLst>
        </pc:picChg>
        <pc:picChg chg="mod topLvl">
          <ac:chgData name="Dena Khazeni" userId="159855a3-e8c3-4eb1-83f3-5ba55a7bd585" providerId="ADAL" clId="{4FE9F047-896A-4346-A353-B80755DD4B18}" dt="2025-06-12T06:01:11.643" v="1517" actId="164"/>
          <ac:picMkLst>
            <pc:docMk/>
            <pc:sldMk cId="372065717" sldId="411"/>
            <ac:picMk id="109" creationId="{8F18E1D6-CED7-FD6D-7175-BB20AC3A16C4}"/>
          </ac:picMkLst>
        </pc:picChg>
        <pc:picChg chg="mod topLvl">
          <ac:chgData name="Dena Khazeni" userId="159855a3-e8c3-4eb1-83f3-5ba55a7bd585" providerId="ADAL" clId="{4FE9F047-896A-4346-A353-B80755DD4B18}" dt="2025-06-12T06:01:11.643" v="1517" actId="164"/>
          <ac:picMkLst>
            <pc:docMk/>
            <pc:sldMk cId="372065717" sldId="411"/>
            <ac:picMk id="110" creationId="{2AC7F3D8-8CAB-F655-0065-E9F98E03DDD2}"/>
          </ac:picMkLst>
        </pc:picChg>
        <pc:picChg chg="mod topLvl">
          <ac:chgData name="Dena Khazeni" userId="159855a3-e8c3-4eb1-83f3-5ba55a7bd585" providerId="ADAL" clId="{4FE9F047-896A-4346-A353-B80755DD4B18}" dt="2025-06-11T17:05:52.091" v="477" actId="165"/>
          <ac:picMkLst>
            <pc:docMk/>
            <pc:sldMk cId="372065717" sldId="411"/>
            <ac:picMk id="111" creationId="{4E3217F6-DD89-22F6-C76A-B4D2087DBCAC}"/>
          </ac:picMkLst>
        </pc:picChg>
        <pc:picChg chg="mod topLvl">
          <ac:chgData name="Dena Khazeni" userId="159855a3-e8c3-4eb1-83f3-5ba55a7bd585" providerId="ADAL" clId="{4FE9F047-896A-4346-A353-B80755DD4B18}" dt="2025-06-11T17:06:44.439" v="487" actId="1076"/>
          <ac:picMkLst>
            <pc:docMk/>
            <pc:sldMk cId="372065717" sldId="411"/>
            <ac:picMk id="112" creationId="{8A847EEA-E2CF-AD66-08E1-1921EE0721BC}"/>
          </ac:picMkLst>
        </pc:picChg>
        <pc:cxnChg chg="del">
          <ac:chgData name="Dena Khazeni" userId="159855a3-e8c3-4eb1-83f3-5ba55a7bd585" providerId="ADAL" clId="{4FE9F047-896A-4346-A353-B80755DD4B18}" dt="2025-06-11T16:10:20.790" v="112" actId="478"/>
          <ac:cxnSpMkLst>
            <pc:docMk/>
            <pc:sldMk cId="372065717" sldId="411"/>
            <ac:cxnSpMk id="18" creationId="{C0C33449-F3BB-E616-8BFC-A702C9D3DDAF}"/>
          </ac:cxnSpMkLst>
        </pc:cxnChg>
        <pc:cxnChg chg="mod">
          <ac:chgData name="Dena Khazeni" userId="159855a3-e8c3-4eb1-83f3-5ba55a7bd585" providerId="ADAL" clId="{4FE9F047-896A-4346-A353-B80755DD4B18}" dt="2025-06-11T17:05:57.948" v="478" actId="165"/>
          <ac:cxnSpMkLst>
            <pc:docMk/>
            <pc:sldMk cId="372065717" sldId="411"/>
            <ac:cxnSpMk id="119" creationId="{32784E30-9A42-825F-9E17-DFCB6F79D922}"/>
          </ac:cxnSpMkLst>
        </pc:cxnChg>
        <pc:cxnChg chg="mod">
          <ac:chgData name="Dena Khazeni" userId="159855a3-e8c3-4eb1-83f3-5ba55a7bd585" providerId="ADAL" clId="{4FE9F047-896A-4346-A353-B80755DD4B18}" dt="2025-06-11T17:06:00.427" v="479" actId="165"/>
          <ac:cxnSpMkLst>
            <pc:docMk/>
            <pc:sldMk cId="372065717" sldId="411"/>
            <ac:cxnSpMk id="123" creationId="{43B980FD-E467-DD66-C38E-1CF9CAD60033}"/>
          </ac:cxnSpMkLst>
        </pc:cxnChg>
        <pc:cxnChg chg="mod">
          <ac:chgData name="Dena Khazeni" userId="159855a3-e8c3-4eb1-83f3-5ba55a7bd585" providerId="ADAL" clId="{4FE9F047-896A-4346-A353-B80755DD4B18}" dt="2025-06-11T17:05:52.091" v="477" actId="165"/>
          <ac:cxnSpMkLst>
            <pc:docMk/>
            <pc:sldMk cId="372065717" sldId="411"/>
            <ac:cxnSpMk id="127" creationId="{BBD3E2F1-B770-7463-6EEF-F0FAC6992F66}"/>
          </ac:cxnSpMkLst>
        </pc:cxnChg>
        <pc:cxnChg chg="mod">
          <ac:chgData name="Dena Khazeni" userId="159855a3-e8c3-4eb1-83f3-5ba55a7bd585" providerId="ADAL" clId="{4FE9F047-896A-4346-A353-B80755DD4B18}" dt="2025-06-11T17:05:44.526" v="476" actId="165"/>
          <ac:cxnSpMkLst>
            <pc:docMk/>
            <pc:sldMk cId="372065717" sldId="411"/>
            <ac:cxnSpMk id="131" creationId="{E594A0AF-B5EB-16BF-A80D-0BC5A7B86686}"/>
          </ac:cxnSpMkLst>
        </pc:cxnChg>
        <pc:cxnChg chg="mod">
          <ac:chgData name="Dena Khazeni" userId="159855a3-e8c3-4eb1-83f3-5ba55a7bd585" providerId="ADAL" clId="{4FE9F047-896A-4346-A353-B80755DD4B18}" dt="2025-06-11T17:06:14.312" v="483"/>
          <ac:cxnSpMkLst>
            <pc:docMk/>
            <pc:sldMk cId="372065717" sldId="411"/>
            <ac:cxnSpMk id="144" creationId="{F93CDFBF-7792-0523-9261-15EE0FBE7D36}"/>
          </ac:cxnSpMkLst>
        </pc:cxnChg>
        <pc:cxnChg chg="mod">
          <ac:chgData name="Dena Khazeni" userId="159855a3-e8c3-4eb1-83f3-5ba55a7bd585" providerId="ADAL" clId="{4FE9F047-896A-4346-A353-B80755DD4B18}" dt="2025-06-11T17:06:22.688" v="485"/>
          <ac:cxnSpMkLst>
            <pc:docMk/>
            <pc:sldMk cId="372065717" sldId="411"/>
            <ac:cxnSpMk id="148" creationId="{641B4190-94C5-3BE1-3C38-987F9C3E73B2}"/>
          </ac:cxnSpMkLst>
        </pc:cxnChg>
        <pc:cxnChg chg="mod">
          <ac:chgData name="Dena Khazeni" userId="159855a3-e8c3-4eb1-83f3-5ba55a7bd585" providerId="ADAL" clId="{4FE9F047-896A-4346-A353-B80755DD4B18}" dt="2025-06-11T17:06:59.959" v="489"/>
          <ac:cxnSpMkLst>
            <pc:docMk/>
            <pc:sldMk cId="372065717" sldId="411"/>
            <ac:cxnSpMk id="152" creationId="{BC81E885-5482-B6FF-7E4F-20E4A9177A06}"/>
          </ac:cxnSpMkLst>
        </pc:cxnChg>
      </pc:sldChg>
      <pc:sldChg chg="new del">
        <pc:chgData name="Dena Khazeni" userId="159855a3-e8c3-4eb1-83f3-5ba55a7bd585" providerId="ADAL" clId="{4FE9F047-896A-4346-A353-B80755DD4B18}" dt="2025-06-11T16:09:58.946" v="105" actId="680"/>
        <pc:sldMkLst>
          <pc:docMk/>
          <pc:sldMk cId="2637832901" sldId="411"/>
        </pc:sldMkLst>
      </pc:sldChg>
      <pc:sldChg chg="new del">
        <pc:chgData name="Dena Khazeni" userId="159855a3-e8c3-4eb1-83f3-5ba55a7bd585" providerId="ADAL" clId="{4FE9F047-896A-4346-A353-B80755DD4B18}" dt="2025-06-11T16:09:54.176" v="103" actId="2696"/>
        <pc:sldMkLst>
          <pc:docMk/>
          <pc:sldMk cId="3901552581" sldId="411"/>
        </pc:sldMkLst>
      </pc:sldChg>
      <pc:sldChg chg="delSp new del mod">
        <pc:chgData name="Dena Khazeni" userId="159855a3-e8c3-4eb1-83f3-5ba55a7bd585" providerId="ADAL" clId="{4FE9F047-896A-4346-A353-B80755DD4B18}" dt="2025-06-12T09:27:39.356" v="2894" actId="47"/>
        <pc:sldMkLst>
          <pc:docMk/>
          <pc:sldMk cId="3968391060" sldId="412"/>
        </pc:sldMkLst>
        <pc:spChg chg="del">
          <ac:chgData name="Dena Khazeni" userId="159855a3-e8c3-4eb1-83f3-5ba55a7bd585" providerId="ADAL" clId="{4FE9F047-896A-4346-A353-B80755DD4B18}" dt="2025-06-11T17:07:24.646" v="493" actId="478"/>
          <ac:spMkLst>
            <pc:docMk/>
            <pc:sldMk cId="3968391060" sldId="412"/>
            <ac:spMk id="2" creationId="{95926141-9789-57FD-0928-7D921B8140B6}"/>
          </ac:spMkLst>
        </pc:spChg>
        <pc:spChg chg="del">
          <ac:chgData name="Dena Khazeni" userId="159855a3-e8c3-4eb1-83f3-5ba55a7bd585" providerId="ADAL" clId="{4FE9F047-896A-4346-A353-B80755DD4B18}" dt="2025-06-11T17:07:23.675" v="492" actId="478"/>
          <ac:spMkLst>
            <pc:docMk/>
            <pc:sldMk cId="3968391060" sldId="412"/>
            <ac:spMk id="3" creationId="{5D860981-B6E6-37C8-A96D-41CB041612CC}"/>
          </ac:spMkLst>
        </pc:spChg>
      </pc:sldChg>
      <pc:sldChg chg="addSp delSp modSp mod delAnim modAnim">
        <pc:chgData name="Dena Khazeni" userId="159855a3-e8c3-4eb1-83f3-5ba55a7bd585" providerId="ADAL" clId="{4FE9F047-896A-4346-A353-B80755DD4B18}" dt="2025-06-12T13:06:07.010" v="2971" actId="20578"/>
        <pc:sldMkLst>
          <pc:docMk/>
          <pc:sldMk cId="1817353046" sldId="413"/>
        </pc:sldMkLst>
        <pc:spChg chg="del">
          <ac:chgData name="Dena Khazeni" userId="159855a3-e8c3-4eb1-83f3-5ba55a7bd585" providerId="ADAL" clId="{4FE9F047-896A-4346-A353-B80755DD4B18}" dt="2025-06-11T17:07:45.534" v="498" actId="478"/>
          <ac:spMkLst>
            <pc:docMk/>
            <pc:sldMk cId="1817353046" sldId="413"/>
            <ac:spMk id="2" creationId="{F8F656CA-FA0E-6CF0-5535-6312ADAF4EAF}"/>
          </ac:spMkLst>
        </pc:spChg>
        <pc:spChg chg="del">
          <ac:chgData name="Dena Khazeni" userId="159855a3-e8c3-4eb1-83f3-5ba55a7bd585" providerId="ADAL" clId="{4FE9F047-896A-4346-A353-B80755DD4B18}" dt="2025-06-12T06:13:33.492" v="1759" actId="478"/>
          <ac:spMkLst>
            <pc:docMk/>
            <pc:sldMk cId="1817353046" sldId="413"/>
            <ac:spMk id="10" creationId="{9A94BCB5-5EC9-EAE5-0EBD-52F1B94ED371}"/>
          </ac:spMkLst>
        </pc:spChg>
        <pc:spChg chg="del">
          <ac:chgData name="Dena Khazeni" userId="159855a3-e8c3-4eb1-83f3-5ba55a7bd585" providerId="ADAL" clId="{4FE9F047-896A-4346-A353-B80755DD4B18}" dt="2025-06-12T06:13:34.582" v="1760" actId="478"/>
          <ac:spMkLst>
            <pc:docMk/>
            <pc:sldMk cId="1817353046" sldId="413"/>
            <ac:spMk id="29" creationId="{52D310BB-E868-64AA-0997-85B46FC992D8}"/>
          </ac:spMkLst>
        </pc:spChg>
        <pc:spChg chg="mod topLvl">
          <ac:chgData name="Dena Khazeni" userId="159855a3-e8c3-4eb1-83f3-5ba55a7bd585" providerId="ADAL" clId="{4FE9F047-896A-4346-A353-B80755DD4B18}" dt="2025-06-11T17:25:38.453" v="813" actId="165"/>
          <ac:spMkLst>
            <pc:docMk/>
            <pc:sldMk cId="1817353046" sldId="413"/>
            <ac:spMk id="48" creationId="{24E280FE-648C-F178-02D1-4FD984052DF1}"/>
          </ac:spMkLst>
        </pc:spChg>
        <pc:spChg chg="del">
          <ac:chgData name="Dena Khazeni" userId="159855a3-e8c3-4eb1-83f3-5ba55a7bd585" providerId="ADAL" clId="{4FE9F047-896A-4346-A353-B80755DD4B18}" dt="2025-06-11T17:07:43.909" v="496" actId="478"/>
          <ac:spMkLst>
            <pc:docMk/>
            <pc:sldMk cId="1817353046" sldId="413"/>
            <ac:spMk id="76" creationId="{02FCEE2C-BF66-8FDC-3CA8-74F34DCDA26B}"/>
          </ac:spMkLst>
        </pc:spChg>
        <pc:spChg chg="del">
          <ac:chgData name="Dena Khazeni" userId="159855a3-e8c3-4eb1-83f3-5ba55a7bd585" providerId="ADAL" clId="{4FE9F047-896A-4346-A353-B80755DD4B18}" dt="2025-06-11T17:07:43.909" v="496" actId="478"/>
          <ac:spMkLst>
            <pc:docMk/>
            <pc:sldMk cId="1817353046" sldId="413"/>
            <ac:spMk id="77" creationId="{6DA476CC-5E0F-EB58-C386-BE8ED0A5BFB7}"/>
          </ac:spMkLst>
        </pc:spChg>
        <pc:spChg chg="del">
          <ac:chgData name="Dena Khazeni" userId="159855a3-e8c3-4eb1-83f3-5ba55a7bd585" providerId="ADAL" clId="{4FE9F047-896A-4346-A353-B80755DD4B18}" dt="2025-06-11T17:07:43.909" v="496" actId="478"/>
          <ac:spMkLst>
            <pc:docMk/>
            <pc:sldMk cId="1817353046" sldId="413"/>
            <ac:spMk id="78" creationId="{53695E35-AF03-E976-6212-B79C973CD3D5}"/>
          </ac:spMkLst>
        </pc:spChg>
        <pc:spChg chg="del">
          <ac:chgData name="Dena Khazeni" userId="159855a3-e8c3-4eb1-83f3-5ba55a7bd585" providerId="ADAL" clId="{4FE9F047-896A-4346-A353-B80755DD4B18}" dt="2025-06-11T17:07:43.909" v="496" actId="478"/>
          <ac:spMkLst>
            <pc:docMk/>
            <pc:sldMk cId="1817353046" sldId="413"/>
            <ac:spMk id="79" creationId="{C08D8E27-75A0-4A37-EAC1-6FCC09F6C559}"/>
          </ac:spMkLst>
        </pc:spChg>
        <pc:spChg chg="mod topLvl">
          <ac:chgData name="Dena Khazeni" userId="159855a3-e8c3-4eb1-83f3-5ba55a7bd585" providerId="ADAL" clId="{4FE9F047-896A-4346-A353-B80755DD4B18}" dt="2025-06-11T17:25:38.453" v="813" actId="165"/>
          <ac:spMkLst>
            <pc:docMk/>
            <pc:sldMk cId="1817353046" sldId="413"/>
            <ac:spMk id="81" creationId="{D61521DB-BAA3-362B-7F9D-51A43A3AFE55}"/>
          </ac:spMkLst>
        </pc:spChg>
        <pc:spChg chg="mod topLvl">
          <ac:chgData name="Dena Khazeni" userId="159855a3-e8c3-4eb1-83f3-5ba55a7bd585" providerId="ADAL" clId="{4FE9F047-896A-4346-A353-B80755DD4B18}" dt="2025-06-11T17:25:38.453" v="813" actId="165"/>
          <ac:spMkLst>
            <pc:docMk/>
            <pc:sldMk cId="1817353046" sldId="413"/>
            <ac:spMk id="85" creationId="{E3E39512-0FA7-53B3-3889-9AEFDF5D67E9}"/>
          </ac:spMkLst>
        </pc:spChg>
        <pc:spChg chg="mod topLvl">
          <ac:chgData name="Dena Khazeni" userId="159855a3-e8c3-4eb1-83f3-5ba55a7bd585" providerId="ADAL" clId="{4FE9F047-896A-4346-A353-B80755DD4B18}" dt="2025-06-11T17:25:38.453" v="813" actId="165"/>
          <ac:spMkLst>
            <pc:docMk/>
            <pc:sldMk cId="1817353046" sldId="413"/>
            <ac:spMk id="87" creationId="{05DEC161-C855-DB57-A893-9CFCA9B21A40}"/>
          </ac:spMkLst>
        </pc:spChg>
        <pc:spChg chg="mod topLvl">
          <ac:chgData name="Dena Khazeni" userId="159855a3-e8c3-4eb1-83f3-5ba55a7bd585" providerId="ADAL" clId="{4FE9F047-896A-4346-A353-B80755DD4B18}" dt="2025-06-11T17:25:38.453" v="813" actId="165"/>
          <ac:spMkLst>
            <pc:docMk/>
            <pc:sldMk cId="1817353046" sldId="413"/>
            <ac:spMk id="91" creationId="{0C1C196A-D7AE-DBAE-CF62-9033DD335C80}"/>
          </ac:spMkLst>
        </pc:spChg>
        <pc:spChg chg="mod topLvl">
          <ac:chgData name="Dena Khazeni" userId="159855a3-e8c3-4eb1-83f3-5ba55a7bd585" providerId="ADAL" clId="{4FE9F047-896A-4346-A353-B80755DD4B18}" dt="2025-06-11T17:25:38.453" v="813" actId="165"/>
          <ac:spMkLst>
            <pc:docMk/>
            <pc:sldMk cId="1817353046" sldId="413"/>
            <ac:spMk id="93" creationId="{44D7A853-CE43-BD06-ED33-56167019B652}"/>
          </ac:spMkLst>
        </pc:spChg>
        <pc:spChg chg="add mod">
          <ac:chgData name="Dena Khazeni" userId="159855a3-e8c3-4eb1-83f3-5ba55a7bd585" providerId="ADAL" clId="{4FE9F047-896A-4346-A353-B80755DD4B18}" dt="2025-06-11T17:24:54.285" v="811"/>
          <ac:spMkLst>
            <pc:docMk/>
            <pc:sldMk cId="1817353046" sldId="413"/>
            <ac:spMk id="104" creationId="{192716CF-5E0D-84E2-EF82-6AC9AF0ADF08}"/>
          </ac:spMkLst>
        </pc:spChg>
        <pc:spChg chg="del">
          <ac:chgData name="Dena Khazeni" userId="159855a3-e8c3-4eb1-83f3-5ba55a7bd585" providerId="ADAL" clId="{4FE9F047-896A-4346-A353-B80755DD4B18}" dt="2025-06-11T17:07:43.909" v="496" actId="478"/>
          <ac:spMkLst>
            <pc:docMk/>
            <pc:sldMk cId="1817353046" sldId="413"/>
            <ac:spMk id="113" creationId="{4D1C4929-F36D-5ACD-CBBE-D283FCA74472}"/>
          </ac:spMkLst>
        </pc:spChg>
        <pc:spChg chg="del">
          <ac:chgData name="Dena Khazeni" userId="159855a3-e8c3-4eb1-83f3-5ba55a7bd585" providerId="ADAL" clId="{4FE9F047-896A-4346-A353-B80755DD4B18}" dt="2025-06-11T17:07:43.909" v="496" actId="478"/>
          <ac:spMkLst>
            <pc:docMk/>
            <pc:sldMk cId="1817353046" sldId="413"/>
            <ac:spMk id="114" creationId="{BC43CF15-E1CB-DC7D-96BF-940232851149}"/>
          </ac:spMkLst>
        </pc:spChg>
        <pc:spChg chg="del">
          <ac:chgData name="Dena Khazeni" userId="159855a3-e8c3-4eb1-83f3-5ba55a7bd585" providerId="ADAL" clId="{4FE9F047-896A-4346-A353-B80755DD4B18}" dt="2025-06-11T17:07:43.909" v="496" actId="478"/>
          <ac:spMkLst>
            <pc:docMk/>
            <pc:sldMk cId="1817353046" sldId="413"/>
            <ac:spMk id="115" creationId="{64405FF0-5D78-FABF-51B8-9D80C3B4A3B2}"/>
          </ac:spMkLst>
        </pc:spChg>
        <pc:spChg chg="mod topLvl">
          <ac:chgData name="Dena Khazeni" userId="159855a3-e8c3-4eb1-83f3-5ba55a7bd585" providerId="ADAL" clId="{4FE9F047-896A-4346-A353-B80755DD4B18}" dt="2025-06-11T17:25:38.453" v="813" actId="165"/>
          <ac:spMkLst>
            <pc:docMk/>
            <pc:sldMk cId="1817353046" sldId="413"/>
            <ac:spMk id="118" creationId="{51EEC59E-7E93-1A5C-C8D8-A9E6AC38CAA6}"/>
          </ac:spMkLst>
        </pc:spChg>
        <pc:spChg chg="mod topLvl">
          <ac:chgData name="Dena Khazeni" userId="159855a3-e8c3-4eb1-83f3-5ba55a7bd585" providerId="ADAL" clId="{4FE9F047-896A-4346-A353-B80755DD4B18}" dt="2025-06-11T17:25:38.453" v="813" actId="165"/>
          <ac:spMkLst>
            <pc:docMk/>
            <pc:sldMk cId="1817353046" sldId="413"/>
            <ac:spMk id="119" creationId="{F7D3F16D-F9A8-88AE-777E-9BDBD1323994}"/>
          </ac:spMkLst>
        </pc:spChg>
        <pc:spChg chg="mod topLvl">
          <ac:chgData name="Dena Khazeni" userId="159855a3-e8c3-4eb1-83f3-5ba55a7bd585" providerId="ADAL" clId="{4FE9F047-896A-4346-A353-B80755DD4B18}" dt="2025-06-11T17:25:38.453" v="813" actId="165"/>
          <ac:spMkLst>
            <pc:docMk/>
            <pc:sldMk cId="1817353046" sldId="413"/>
            <ac:spMk id="125" creationId="{78099EEC-E258-2FE7-0494-B95873193AE7}"/>
          </ac:spMkLst>
        </pc:spChg>
        <pc:spChg chg="del">
          <ac:chgData name="Dena Khazeni" userId="159855a3-e8c3-4eb1-83f3-5ba55a7bd585" providerId="ADAL" clId="{4FE9F047-896A-4346-A353-B80755DD4B18}" dt="2025-06-11T17:07:43.909" v="496" actId="478"/>
          <ac:spMkLst>
            <pc:docMk/>
            <pc:sldMk cId="1817353046" sldId="413"/>
            <ac:spMk id="134" creationId="{9CAA224C-701A-1875-3A8E-2E7247DEA5C9}"/>
          </ac:spMkLst>
        </pc:spChg>
        <pc:spChg chg="del">
          <ac:chgData name="Dena Khazeni" userId="159855a3-e8c3-4eb1-83f3-5ba55a7bd585" providerId="ADAL" clId="{4FE9F047-896A-4346-A353-B80755DD4B18}" dt="2025-06-11T17:07:43.909" v="496" actId="478"/>
          <ac:spMkLst>
            <pc:docMk/>
            <pc:sldMk cId="1817353046" sldId="413"/>
            <ac:spMk id="135" creationId="{6F9E5898-F914-68D0-3D35-54C5CCF36AC2}"/>
          </ac:spMkLst>
        </pc:spChg>
        <pc:spChg chg="del">
          <ac:chgData name="Dena Khazeni" userId="159855a3-e8c3-4eb1-83f3-5ba55a7bd585" providerId="ADAL" clId="{4FE9F047-896A-4346-A353-B80755DD4B18}" dt="2025-06-11T17:07:43.909" v="496" actId="478"/>
          <ac:spMkLst>
            <pc:docMk/>
            <pc:sldMk cId="1817353046" sldId="413"/>
            <ac:spMk id="136" creationId="{A7F0B0E6-299E-AC9A-87FB-EC1756256341}"/>
          </ac:spMkLst>
        </pc:spChg>
        <pc:spChg chg="mod topLvl">
          <ac:chgData name="Dena Khazeni" userId="159855a3-e8c3-4eb1-83f3-5ba55a7bd585" providerId="ADAL" clId="{4FE9F047-896A-4346-A353-B80755DD4B18}" dt="2025-06-11T17:25:38.453" v="813" actId="165"/>
          <ac:spMkLst>
            <pc:docMk/>
            <pc:sldMk cId="1817353046" sldId="413"/>
            <ac:spMk id="139" creationId="{F1C8C4B1-A8FC-B141-E8B3-544E3F84D1C8}"/>
          </ac:spMkLst>
        </pc:spChg>
        <pc:spChg chg="add mod">
          <ac:chgData name="Dena Khazeni" userId="159855a3-e8c3-4eb1-83f3-5ba55a7bd585" providerId="ADAL" clId="{4FE9F047-896A-4346-A353-B80755DD4B18}" dt="2025-06-12T04:53:37.969" v="1138" actId="164"/>
          <ac:spMkLst>
            <pc:docMk/>
            <pc:sldMk cId="1817353046" sldId="413"/>
            <ac:spMk id="164" creationId="{F3CEEC01-6A6B-74DC-8645-1DD1CBC9789B}"/>
          </ac:spMkLst>
        </pc:spChg>
        <pc:spChg chg="add mod">
          <ac:chgData name="Dena Khazeni" userId="159855a3-e8c3-4eb1-83f3-5ba55a7bd585" providerId="ADAL" clId="{4FE9F047-896A-4346-A353-B80755DD4B18}" dt="2025-06-12T05:40:00.266" v="1470" actId="403"/>
          <ac:spMkLst>
            <pc:docMk/>
            <pc:sldMk cId="1817353046" sldId="413"/>
            <ac:spMk id="165" creationId="{DF978EFE-18CF-4A5B-E420-384BEE8B7779}"/>
          </ac:spMkLst>
        </pc:spChg>
        <pc:spChg chg="add mod">
          <ac:chgData name="Dena Khazeni" userId="159855a3-e8c3-4eb1-83f3-5ba55a7bd585" providerId="ADAL" clId="{4FE9F047-896A-4346-A353-B80755DD4B18}" dt="2025-06-12T04:53:37.969" v="1138" actId="164"/>
          <ac:spMkLst>
            <pc:docMk/>
            <pc:sldMk cId="1817353046" sldId="413"/>
            <ac:spMk id="166" creationId="{87B12E89-0E66-D332-8DCF-C122C25ED81D}"/>
          </ac:spMkLst>
        </pc:spChg>
        <pc:spChg chg="add mod">
          <ac:chgData name="Dena Khazeni" userId="159855a3-e8c3-4eb1-83f3-5ba55a7bd585" providerId="ADAL" clId="{4FE9F047-896A-4346-A353-B80755DD4B18}" dt="2025-06-12T04:53:37.969" v="1138" actId="164"/>
          <ac:spMkLst>
            <pc:docMk/>
            <pc:sldMk cId="1817353046" sldId="413"/>
            <ac:spMk id="167" creationId="{DDB35647-8E5B-CA3A-4140-1550E23579C9}"/>
          </ac:spMkLst>
        </pc:spChg>
        <pc:spChg chg="add mod">
          <ac:chgData name="Dena Khazeni" userId="159855a3-e8c3-4eb1-83f3-5ba55a7bd585" providerId="ADAL" clId="{4FE9F047-896A-4346-A353-B80755DD4B18}" dt="2025-06-12T05:40:13.373" v="1472" actId="255"/>
          <ac:spMkLst>
            <pc:docMk/>
            <pc:sldMk cId="1817353046" sldId="413"/>
            <ac:spMk id="168" creationId="{A13BDE33-740C-C200-435E-E9D901B6F2C5}"/>
          </ac:spMkLst>
        </pc:spChg>
        <pc:spChg chg="add mod">
          <ac:chgData name="Dena Khazeni" userId="159855a3-e8c3-4eb1-83f3-5ba55a7bd585" providerId="ADAL" clId="{4FE9F047-896A-4346-A353-B80755DD4B18}" dt="2025-06-12T04:53:37.969" v="1138" actId="164"/>
          <ac:spMkLst>
            <pc:docMk/>
            <pc:sldMk cId="1817353046" sldId="413"/>
            <ac:spMk id="169" creationId="{8FD517B8-9C18-48C0-5A36-D69591B06C70}"/>
          </ac:spMkLst>
        </pc:spChg>
        <pc:spChg chg="add mod">
          <ac:chgData name="Dena Khazeni" userId="159855a3-e8c3-4eb1-83f3-5ba55a7bd585" providerId="ADAL" clId="{4FE9F047-896A-4346-A353-B80755DD4B18}" dt="2025-06-12T05:40:07.062" v="1471" actId="255"/>
          <ac:spMkLst>
            <pc:docMk/>
            <pc:sldMk cId="1817353046" sldId="413"/>
            <ac:spMk id="170" creationId="{A1842A80-84AD-DCD8-6317-B234D4345E5D}"/>
          </ac:spMkLst>
        </pc:spChg>
        <pc:spChg chg="add del mod">
          <ac:chgData name="Dena Khazeni" userId="159855a3-e8c3-4eb1-83f3-5ba55a7bd585" providerId="ADAL" clId="{4FE9F047-896A-4346-A353-B80755DD4B18}" dt="2025-06-12T05:40:58.461" v="1474" actId="478"/>
          <ac:spMkLst>
            <pc:docMk/>
            <pc:sldMk cId="1817353046" sldId="413"/>
            <ac:spMk id="173" creationId="{DD158E46-F7CC-57A1-CB75-AE378247C83E}"/>
          </ac:spMkLst>
        </pc:spChg>
        <pc:spChg chg="add del mod">
          <ac:chgData name="Dena Khazeni" userId="159855a3-e8c3-4eb1-83f3-5ba55a7bd585" providerId="ADAL" clId="{4FE9F047-896A-4346-A353-B80755DD4B18}" dt="2025-06-12T05:40:58.461" v="1474" actId="478"/>
          <ac:spMkLst>
            <pc:docMk/>
            <pc:sldMk cId="1817353046" sldId="413"/>
            <ac:spMk id="174" creationId="{97C45623-D26E-7D4A-6217-1F98F486CE08}"/>
          </ac:spMkLst>
        </pc:spChg>
        <pc:spChg chg="add del mod">
          <ac:chgData name="Dena Khazeni" userId="159855a3-e8c3-4eb1-83f3-5ba55a7bd585" providerId="ADAL" clId="{4FE9F047-896A-4346-A353-B80755DD4B18}" dt="2025-06-12T05:40:58.461" v="1474" actId="478"/>
          <ac:spMkLst>
            <pc:docMk/>
            <pc:sldMk cId="1817353046" sldId="413"/>
            <ac:spMk id="175" creationId="{E94CEBAA-F96D-0BE1-992D-0FBF8D0816F6}"/>
          </ac:spMkLst>
        </pc:spChg>
        <pc:spChg chg="add del mod">
          <ac:chgData name="Dena Khazeni" userId="159855a3-e8c3-4eb1-83f3-5ba55a7bd585" providerId="ADAL" clId="{4FE9F047-896A-4346-A353-B80755DD4B18}" dt="2025-06-12T05:40:58.461" v="1474" actId="478"/>
          <ac:spMkLst>
            <pc:docMk/>
            <pc:sldMk cId="1817353046" sldId="413"/>
            <ac:spMk id="176" creationId="{1C27154C-AE5D-8D58-507F-6DD7FD0E1938}"/>
          </ac:spMkLst>
        </pc:spChg>
        <pc:spChg chg="add mod">
          <ac:chgData name="Dena Khazeni" userId="159855a3-e8c3-4eb1-83f3-5ba55a7bd585" providerId="ADAL" clId="{4FE9F047-896A-4346-A353-B80755DD4B18}" dt="2025-06-12T05:41:10.350" v="1477" actId="164"/>
          <ac:spMkLst>
            <pc:docMk/>
            <pc:sldMk cId="1817353046" sldId="413"/>
            <ac:spMk id="177" creationId="{44DA0F51-C73B-4A40-279F-95A2F42AAA33}"/>
          </ac:spMkLst>
        </pc:spChg>
        <pc:spChg chg="add mod">
          <ac:chgData name="Dena Khazeni" userId="159855a3-e8c3-4eb1-83f3-5ba55a7bd585" providerId="ADAL" clId="{4FE9F047-896A-4346-A353-B80755DD4B18}" dt="2025-06-12T05:41:10.350" v="1477" actId="164"/>
          <ac:spMkLst>
            <pc:docMk/>
            <pc:sldMk cId="1817353046" sldId="413"/>
            <ac:spMk id="179" creationId="{D3B6081E-CA15-DD3F-AC59-D2F9001BC390}"/>
          </ac:spMkLst>
        </pc:spChg>
        <pc:spChg chg="add mod">
          <ac:chgData name="Dena Khazeni" userId="159855a3-e8c3-4eb1-83f3-5ba55a7bd585" providerId="ADAL" clId="{4FE9F047-896A-4346-A353-B80755DD4B18}" dt="2025-06-12T05:41:10.350" v="1477" actId="164"/>
          <ac:spMkLst>
            <pc:docMk/>
            <pc:sldMk cId="1817353046" sldId="413"/>
            <ac:spMk id="180" creationId="{3B321B87-9D96-9210-73C6-DA67C5BD4B69}"/>
          </ac:spMkLst>
        </pc:spChg>
        <pc:spChg chg="add mod">
          <ac:chgData name="Dena Khazeni" userId="159855a3-e8c3-4eb1-83f3-5ba55a7bd585" providerId="ADAL" clId="{4FE9F047-896A-4346-A353-B80755DD4B18}" dt="2025-06-12T05:41:10.350" v="1477" actId="164"/>
          <ac:spMkLst>
            <pc:docMk/>
            <pc:sldMk cId="1817353046" sldId="413"/>
            <ac:spMk id="181" creationId="{14D125D3-5484-DAEB-56EA-7DF94C6B7813}"/>
          </ac:spMkLst>
        </pc:spChg>
        <pc:spChg chg="add mod">
          <ac:chgData name="Dena Khazeni" userId="159855a3-e8c3-4eb1-83f3-5ba55a7bd585" providerId="ADAL" clId="{4FE9F047-896A-4346-A353-B80755DD4B18}" dt="2025-06-12T05:41:10.350" v="1477" actId="164"/>
          <ac:spMkLst>
            <pc:docMk/>
            <pc:sldMk cId="1817353046" sldId="413"/>
            <ac:spMk id="182" creationId="{97BBE050-F17F-7742-7092-EFAC406C03EA}"/>
          </ac:spMkLst>
        </pc:spChg>
        <pc:spChg chg="add del mod">
          <ac:chgData name="Dena Khazeni" userId="159855a3-e8c3-4eb1-83f3-5ba55a7bd585" providerId="ADAL" clId="{4FE9F047-896A-4346-A353-B80755DD4B18}" dt="2025-06-12T06:46:31.088" v="1896" actId="478"/>
          <ac:spMkLst>
            <pc:docMk/>
            <pc:sldMk cId="1817353046" sldId="413"/>
            <ac:spMk id="185" creationId="{173439EA-E64E-8033-49AB-10D16119B9A9}"/>
          </ac:spMkLst>
        </pc:spChg>
        <pc:spChg chg="add mod">
          <ac:chgData name="Dena Khazeni" userId="159855a3-e8c3-4eb1-83f3-5ba55a7bd585" providerId="ADAL" clId="{4FE9F047-896A-4346-A353-B80755DD4B18}" dt="2025-06-12T06:52:43.804" v="1989" actId="207"/>
          <ac:spMkLst>
            <pc:docMk/>
            <pc:sldMk cId="1817353046" sldId="413"/>
            <ac:spMk id="186" creationId="{5F797CF9-AD3A-A878-A9E5-69D634E52D22}"/>
          </ac:spMkLst>
        </pc:spChg>
        <pc:spChg chg="add">
          <ac:chgData name="Dena Khazeni" userId="159855a3-e8c3-4eb1-83f3-5ba55a7bd585" providerId="ADAL" clId="{4FE9F047-896A-4346-A353-B80755DD4B18}" dt="2025-06-12T09:24:58.501" v="2861"/>
          <ac:spMkLst>
            <pc:docMk/>
            <pc:sldMk cId="1817353046" sldId="413"/>
            <ac:spMk id="187" creationId="{E3264014-9464-D9F7-0E40-AE95B9A0AEF8}"/>
          </ac:spMkLst>
        </pc:spChg>
        <pc:spChg chg="add del mod">
          <ac:chgData name="Dena Khazeni" userId="159855a3-e8c3-4eb1-83f3-5ba55a7bd585" providerId="ADAL" clId="{4FE9F047-896A-4346-A353-B80755DD4B18}" dt="2025-06-12T09:25:17.965" v="2865" actId="478"/>
          <ac:spMkLst>
            <pc:docMk/>
            <pc:sldMk cId="1817353046" sldId="413"/>
            <ac:spMk id="188" creationId="{A52EB26A-FC00-7640-9C61-2E0B56E9E4C9}"/>
          </ac:spMkLst>
        </pc:spChg>
        <pc:spChg chg="add">
          <ac:chgData name="Dena Khazeni" userId="159855a3-e8c3-4eb1-83f3-5ba55a7bd585" providerId="ADAL" clId="{4FE9F047-896A-4346-A353-B80755DD4B18}" dt="2025-06-12T09:25:05.689" v="2863"/>
          <ac:spMkLst>
            <pc:docMk/>
            <pc:sldMk cId="1817353046" sldId="413"/>
            <ac:spMk id="189" creationId="{766066FB-C811-77E6-9D67-1CE3A00345F2}"/>
          </ac:spMkLst>
        </pc:spChg>
        <pc:spChg chg="add mod">
          <ac:chgData name="Dena Khazeni" userId="159855a3-e8c3-4eb1-83f3-5ba55a7bd585" providerId="ADAL" clId="{4FE9F047-896A-4346-A353-B80755DD4B18}" dt="2025-06-12T13:06:04.956" v="2970" actId="20578"/>
          <ac:spMkLst>
            <pc:docMk/>
            <pc:sldMk cId="1817353046" sldId="413"/>
            <ac:spMk id="190" creationId="{3FDA73F3-8F51-D18B-E32B-3C348702D1F8}"/>
          </ac:spMkLst>
        </pc:spChg>
        <pc:grpChg chg="del">
          <ac:chgData name="Dena Khazeni" userId="159855a3-e8c3-4eb1-83f3-5ba55a7bd585" providerId="ADAL" clId="{4FE9F047-896A-4346-A353-B80755DD4B18}" dt="2025-06-11T17:07:41.170" v="495" actId="478"/>
          <ac:grpSpMkLst>
            <pc:docMk/>
            <pc:sldMk cId="1817353046" sldId="413"/>
            <ac:grpSpMk id="31" creationId="{2FECE962-D5DF-0C2D-173C-681D157805E3}"/>
          </ac:grpSpMkLst>
        </pc:grpChg>
        <pc:grpChg chg="add mod">
          <ac:chgData name="Dena Khazeni" userId="159855a3-e8c3-4eb1-83f3-5ba55a7bd585" providerId="ADAL" clId="{4FE9F047-896A-4346-A353-B80755DD4B18}" dt="2025-06-12T09:26:49.799" v="2889" actId="1076"/>
          <ac:grpSpMkLst>
            <pc:docMk/>
            <pc:sldMk cId="1817353046" sldId="413"/>
            <ac:grpSpMk id="171" creationId="{E2E42612-EAAF-9583-60EA-E8975FA8E630}"/>
          </ac:grpSpMkLst>
        </pc:grpChg>
        <pc:grpChg chg="add del mod">
          <ac:chgData name="Dena Khazeni" userId="159855a3-e8c3-4eb1-83f3-5ba55a7bd585" providerId="ADAL" clId="{4FE9F047-896A-4346-A353-B80755DD4B18}" dt="2025-06-12T09:24:42.785" v="2859" actId="478"/>
          <ac:grpSpMkLst>
            <pc:docMk/>
            <pc:sldMk cId="1817353046" sldId="413"/>
            <ac:grpSpMk id="184" creationId="{A1A3E2C9-BE3C-935A-18D5-D53B0639588B}"/>
          </ac:grpSpMkLst>
        </pc:grpChg>
        <pc:picChg chg="del">
          <ac:chgData name="Dena Khazeni" userId="159855a3-e8c3-4eb1-83f3-5ba55a7bd585" providerId="ADAL" clId="{4FE9F047-896A-4346-A353-B80755DD4B18}" dt="2025-06-11T17:07:40.188" v="494" actId="478"/>
          <ac:picMkLst>
            <pc:docMk/>
            <pc:sldMk cId="1817353046" sldId="413"/>
            <ac:picMk id="37" creationId="{4E9F3F0B-02E1-590C-1400-E5C85501A411}"/>
          </ac:picMkLst>
        </pc:picChg>
        <pc:picChg chg="del">
          <ac:chgData name="Dena Khazeni" userId="159855a3-e8c3-4eb1-83f3-5ba55a7bd585" providerId="ADAL" clId="{4FE9F047-896A-4346-A353-B80755DD4B18}" dt="2025-06-11T17:07:44.573" v="497" actId="478"/>
          <ac:picMkLst>
            <pc:docMk/>
            <pc:sldMk cId="1817353046" sldId="413"/>
            <ac:picMk id="75" creationId="{82F6336C-CA74-B41A-EF44-7A670DA65843}"/>
          </ac:picMkLst>
        </pc:picChg>
        <pc:picChg chg="add mod">
          <ac:chgData name="Dena Khazeni" userId="159855a3-e8c3-4eb1-83f3-5ba55a7bd585" providerId="ADAL" clId="{4FE9F047-896A-4346-A353-B80755DD4B18}" dt="2025-06-12T04:53:37.969" v="1138" actId="164"/>
          <ac:picMkLst>
            <pc:docMk/>
            <pc:sldMk cId="1817353046" sldId="413"/>
            <ac:picMk id="163" creationId="{AB5D8F02-68E1-3ACA-39B0-F37FE24549A7}"/>
          </ac:picMkLst>
        </pc:picChg>
        <pc:picChg chg="add del mod">
          <ac:chgData name="Dena Khazeni" userId="159855a3-e8c3-4eb1-83f3-5ba55a7bd585" providerId="ADAL" clId="{4FE9F047-896A-4346-A353-B80755DD4B18}" dt="2025-06-12T05:40:56.788" v="1473" actId="478"/>
          <ac:picMkLst>
            <pc:docMk/>
            <pc:sldMk cId="1817353046" sldId="413"/>
            <ac:picMk id="172" creationId="{AE5B2046-3E29-AA65-A28F-7A7EB01450E1}"/>
          </ac:picMkLst>
        </pc:picChg>
        <pc:picChg chg="add mod">
          <ac:chgData name="Dena Khazeni" userId="159855a3-e8c3-4eb1-83f3-5ba55a7bd585" providerId="ADAL" clId="{4FE9F047-896A-4346-A353-B80755DD4B18}" dt="2025-06-12T05:41:10.350" v="1477" actId="164"/>
          <ac:picMkLst>
            <pc:docMk/>
            <pc:sldMk cId="1817353046" sldId="413"/>
            <ac:picMk id="178" creationId="{44A84D19-938E-005A-5AB5-B662458B5A30}"/>
          </ac:picMkLst>
        </pc:picChg>
        <pc:cxnChg chg="add mod">
          <ac:chgData name="Dena Khazeni" userId="159855a3-e8c3-4eb1-83f3-5ba55a7bd585" providerId="ADAL" clId="{4FE9F047-896A-4346-A353-B80755DD4B18}" dt="2025-06-12T05:41:10.350" v="1477" actId="164"/>
          <ac:cxnSpMkLst>
            <pc:docMk/>
            <pc:sldMk cId="1817353046" sldId="413"/>
            <ac:cxnSpMk id="183" creationId="{D9D916D1-C2B3-FF03-BC84-11C388F74BB9}"/>
          </ac:cxnSpMkLst>
        </pc:cxnChg>
      </pc:sldChg>
      <pc:sldChg chg="addSp modSp add mod modAnim">
        <pc:chgData name="Dena Khazeni" userId="159855a3-e8c3-4eb1-83f3-5ba55a7bd585" providerId="ADAL" clId="{4FE9F047-896A-4346-A353-B80755DD4B18}" dt="2025-06-12T09:34:44.398" v="2942" actId="2711"/>
        <pc:sldMkLst>
          <pc:docMk/>
          <pc:sldMk cId="1047950252" sldId="414"/>
        </pc:sldMkLst>
        <pc:spChg chg="add mod">
          <ac:chgData name="Dena Khazeni" userId="159855a3-e8c3-4eb1-83f3-5ba55a7bd585" providerId="ADAL" clId="{4FE9F047-896A-4346-A353-B80755DD4B18}" dt="2025-06-12T09:34:44.398" v="2942" actId="2711"/>
          <ac:spMkLst>
            <pc:docMk/>
            <pc:sldMk cId="1047950252" sldId="414"/>
            <ac:spMk id="2" creationId="{6AD6E5A4-AB40-C7C3-3F33-CD1A254141DE}"/>
          </ac:spMkLst>
        </pc:spChg>
        <pc:spChg chg="add">
          <ac:chgData name="Dena Khazeni" userId="159855a3-e8c3-4eb1-83f3-5ba55a7bd585" providerId="ADAL" clId="{4FE9F047-896A-4346-A353-B80755DD4B18}" dt="2025-06-12T05:00:06.832" v="1168"/>
          <ac:spMkLst>
            <pc:docMk/>
            <pc:sldMk cId="1047950252" sldId="414"/>
            <ac:spMk id="3" creationId="{C87E6365-DDD2-FDFA-FA66-601638582078}"/>
          </ac:spMkLst>
        </pc:spChg>
        <pc:spChg chg="add mod">
          <ac:chgData name="Dena Khazeni" userId="159855a3-e8c3-4eb1-83f3-5ba55a7bd585" providerId="ADAL" clId="{4FE9F047-896A-4346-A353-B80755DD4B18}" dt="2025-06-12T09:30:58.031" v="2926" actId="20577"/>
          <ac:spMkLst>
            <pc:docMk/>
            <pc:sldMk cId="1047950252" sldId="414"/>
            <ac:spMk id="4" creationId="{57262733-69AD-8ED5-06A7-14CB7C9D49B8}"/>
          </ac:spMkLst>
        </pc:spChg>
        <pc:spChg chg="mod">
          <ac:chgData name="Dena Khazeni" userId="159855a3-e8c3-4eb1-83f3-5ba55a7bd585" providerId="ADAL" clId="{4FE9F047-896A-4346-A353-B80755DD4B18}" dt="2025-06-12T06:52:48.053" v="1990" actId="207"/>
          <ac:spMkLst>
            <pc:docMk/>
            <pc:sldMk cId="1047950252" sldId="414"/>
            <ac:spMk id="29" creationId="{128E58E6-43C0-E6F7-1532-7BE6B97B3C6C}"/>
          </ac:spMkLst>
        </pc:spChg>
      </pc:sldChg>
      <pc:sldChg chg="addSp delSp modSp add mod ord modAnim">
        <pc:chgData name="Dena Khazeni" userId="159855a3-e8c3-4eb1-83f3-5ba55a7bd585" providerId="ADAL" clId="{4FE9F047-896A-4346-A353-B80755DD4B18}" dt="2025-06-12T06:54:34.743" v="2022" actId="1076"/>
        <pc:sldMkLst>
          <pc:docMk/>
          <pc:sldMk cId="1576922690" sldId="415"/>
        </pc:sldMkLst>
        <pc:spChg chg="mod">
          <ac:chgData name="Dena Khazeni" userId="159855a3-e8c3-4eb1-83f3-5ba55a7bd585" providerId="ADAL" clId="{4FE9F047-896A-4346-A353-B80755DD4B18}" dt="2025-06-11T17:09:14.488" v="501"/>
          <ac:spMkLst>
            <pc:docMk/>
            <pc:sldMk cId="1576922690" sldId="415"/>
            <ac:spMk id="5" creationId="{2F2FB26C-2697-F103-CCBA-4C4741784A4F}"/>
          </ac:spMkLst>
        </pc:spChg>
        <pc:spChg chg="mod">
          <ac:chgData name="Dena Khazeni" userId="159855a3-e8c3-4eb1-83f3-5ba55a7bd585" providerId="ADAL" clId="{4FE9F047-896A-4346-A353-B80755DD4B18}" dt="2025-06-11T17:22:40.396" v="801" actId="1037"/>
          <ac:spMkLst>
            <pc:docMk/>
            <pc:sldMk cId="1576922690" sldId="415"/>
            <ac:spMk id="7" creationId="{179B8B5D-B03F-52D5-1C22-97619605D8E8}"/>
          </ac:spMkLst>
        </pc:spChg>
        <pc:spChg chg="mod">
          <ac:chgData name="Dena Khazeni" userId="159855a3-e8c3-4eb1-83f3-5ba55a7bd585" providerId="ADAL" clId="{4FE9F047-896A-4346-A353-B80755DD4B18}" dt="2025-06-11T17:09:14.488" v="501"/>
          <ac:spMkLst>
            <pc:docMk/>
            <pc:sldMk cId="1576922690" sldId="415"/>
            <ac:spMk id="9" creationId="{5F974C83-BFAA-2DD4-54E3-164129EFAF59}"/>
          </ac:spMkLst>
        </pc:spChg>
        <pc:spChg chg="mod">
          <ac:chgData name="Dena Khazeni" userId="159855a3-e8c3-4eb1-83f3-5ba55a7bd585" providerId="ADAL" clId="{4FE9F047-896A-4346-A353-B80755DD4B18}" dt="2025-06-11T17:22:59.857" v="806" actId="1036"/>
          <ac:spMkLst>
            <pc:docMk/>
            <pc:sldMk cId="1576922690" sldId="415"/>
            <ac:spMk id="12" creationId="{82D3A970-F859-B690-BC9A-0FB9B313DF9F}"/>
          </ac:spMkLst>
        </pc:spChg>
        <pc:spChg chg="add mod">
          <ac:chgData name="Dena Khazeni" userId="159855a3-e8c3-4eb1-83f3-5ba55a7bd585" providerId="ADAL" clId="{4FE9F047-896A-4346-A353-B80755DD4B18}" dt="2025-06-11T17:13:25.664" v="584" actId="164"/>
          <ac:spMkLst>
            <pc:docMk/>
            <pc:sldMk cId="1576922690" sldId="415"/>
            <ac:spMk id="13" creationId="{0D78BA40-D31F-BC66-977F-45D5B90CB4B6}"/>
          </ac:spMkLst>
        </pc:spChg>
        <pc:spChg chg="add mod">
          <ac:chgData name="Dena Khazeni" userId="159855a3-e8c3-4eb1-83f3-5ba55a7bd585" providerId="ADAL" clId="{4FE9F047-896A-4346-A353-B80755DD4B18}" dt="2025-06-11T17:13:33.009" v="585" actId="164"/>
          <ac:spMkLst>
            <pc:docMk/>
            <pc:sldMk cId="1576922690" sldId="415"/>
            <ac:spMk id="14" creationId="{4E90AB8C-C3C4-005B-A9BE-12BC7483DBAE}"/>
          </ac:spMkLst>
        </pc:spChg>
        <pc:spChg chg="add mod">
          <ac:chgData name="Dena Khazeni" userId="159855a3-e8c3-4eb1-83f3-5ba55a7bd585" providerId="ADAL" clId="{4FE9F047-896A-4346-A353-B80755DD4B18}" dt="2025-06-11T17:22:12.336" v="790" actId="403"/>
          <ac:spMkLst>
            <pc:docMk/>
            <pc:sldMk cId="1576922690" sldId="415"/>
            <ac:spMk id="19" creationId="{1ECC79D6-898F-3C71-1245-0D53542A34CA}"/>
          </ac:spMkLst>
        </pc:spChg>
        <pc:spChg chg="mod">
          <ac:chgData name="Dena Khazeni" userId="159855a3-e8c3-4eb1-83f3-5ba55a7bd585" providerId="ADAL" clId="{4FE9F047-896A-4346-A353-B80755DD4B18}" dt="2025-06-11T17:22:16.607" v="791" actId="403"/>
          <ac:spMkLst>
            <pc:docMk/>
            <pc:sldMk cId="1576922690" sldId="415"/>
            <ac:spMk id="20" creationId="{96BD30AB-F436-9DC1-5672-5BA67EBDDDAD}"/>
          </ac:spMkLst>
        </pc:spChg>
        <pc:spChg chg="add mod">
          <ac:chgData name="Dena Khazeni" userId="159855a3-e8c3-4eb1-83f3-5ba55a7bd585" providerId="ADAL" clId="{4FE9F047-896A-4346-A353-B80755DD4B18}" dt="2025-06-11T17:22:19.967" v="792" actId="403"/>
          <ac:spMkLst>
            <pc:docMk/>
            <pc:sldMk cId="1576922690" sldId="415"/>
            <ac:spMk id="21" creationId="{3AAE570B-FA09-E8DE-3C8D-5B1C11B65661}"/>
          </ac:spMkLst>
        </pc:spChg>
        <pc:spChg chg="mod">
          <ac:chgData name="Dena Khazeni" userId="159855a3-e8c3-4eb1-83f3-5ba55a7bd585" providerId="ADAL" clId="{4FE9F047-896A-4346-A353-B80755DD4B18}" dt="2025-06-11T17:22:04.215" v="788" actId="403"/>
          <ac:spMkLst>
            <pc:docMk/>
            <pc:sldMk cId="1576922690" sldId="415"/>
            <ac:spMk id="22" creationId="{516202E0-C929-FE66-FC00-3F9F58C34F10}"/>
          </ac:spMkLst>
        </pc:spChg>
        <pc:spChg chg="add mod">
          <ac:chgData name="Dena Khazeni" userId="159855a3-e8c3-4eb1-83f3-5ba55a7bd585" providerId="ADAL" clId="{4FE9F047-896A-4346-A353-B80755DD4B18}" dt="2025-06-11T17:22:08.335" v="789" actId="403"/>
          <ac:spMkLst>
            <pc:docMk/>
            <pc:sldMk cId="1576922690" sldId="415"/>
            <ac:spMk id="23" creationId="{B2E9E8A5-091B-D6FD-BA23-B834424B0861}"/>
          </ac:spMkLst>
        </pc:spChg>
        <pc:spChg chg="add mod">
          <ac:chgData name="Dena Khazeni" userId="159855a3-e8c3-4eb1-83f3-5ba55a7bd585" providerId="ADAL" clId="{4FE9F047-896A-4346-A353-B80755DD4B18}" dt="2025-06-11T17:22:01.208" v="787" actId="403"/>
          <ac:spMkLst>
            <pc:docMk/>
            <pc:sldMk cId="1576922690" sldId="415"/>
            <ac:spMk id="24" creationId="{98D79E22-4A4D-8098-8F36-EEC4991B05D6}"/>
          </ac:spMkLst>
        </pc:spChg>
        <pc:spChg chg="mod">
          <ac:chgData name="Dena Khazeni" userId="159855a3-e8c3-4eb1-83f3-5ba55a7bd585" providerId="ADAL" clId="{4FE9F047-896A-4346-A353-B80755DD4B18}" dt="2025-06-11T17:14:43.817" v="604" actId="164"/>
          <ac:spMkLst>
            <pc:docMk/>
            <pc:sldMk cId="1576922690" sldId="415"/>
            <ac:spMk id="25" creationId="{2B780F20-96AB-400F-349A-C2CAD2F0E4F1}"/>
          </ac:spMkLst>
        </pc:spChg>
        <pc:spChg chg="mod">
          <ac:chgData name="Dena Khazeni" userId="159855a3-e8c3-4eb1-83f3-5ba55a7bd585" providerId="ADAL" clId="{4FE9F047-896A-4346-A353-B80755DD4B18}" dt="2025-06-11T17:14:52.009" v="605" actId="164"/>
          <ac:spMkLst>
            <pc:docMk/>
            <pc:sldMk cId="1576922690" sldId="415"/>
            <ac:spMk id="26" creationId="{5B549CEE-653E-3AA6-6D9C-DB3E2E7A0869}"/>
          </ac:spMkLst>
        </pc:spChg>
        <pc:spChg chg="add mod">
          <ac:chgData name="Dena Khazeni" userId="159855a3-e8c3-4eb1-83f3-5ba55a7bd585" providerId="ADAL" clId="{4FE9F047-896A-4346-A353-B80755DD4B18}" dt="2025-06-11T17:15:15.258" v="607" actId="164"/>
          <ac:spMkLst>
            <pc:docMk/>
            <pc:sldMk cId="1576922690" sldId="415"/>
            <ac:spMk id="27" creationId="{EF8A4FAD-AEE3-2510-129C-9817D650CAEB}"/>
          </ac:spMkLst>
        </pc:spChg>
        <pc:spChg chg="add mod">
          <ac:chgData name="Dena Khazeni" userId="159855a3-e8c3-4eb1-83f3-5ba55a7bd585" providerId="ADAL" clId="{4FE9F047-896A-4346-A353-B80755DD4B18}" dt="2025-06-11T17:21:44.305" v="782" actId="403"/>
          <ac:spMkLst>
            <pc:docMk/>
            <pc:sldMk cId="1576922690" sldId="415"/>
            <ac:spMk id="28" creationId="{225B5108-FCF6-76EF-4A69-DC056D642B8C}"/>
          </ac:spMkLst>
        </pc:spChg>
        <pc:spChg chg="del">
          <ac:chgData name="Dena Khazeni" userId="159855a3-e8c3-4eb1-83f3-5ba55a7bd585" providerId="ADAL" clId="{4FE9F047-896A-4346-A353-B80755DD4B18}" dt="2025-06-12T06:02:34.899" v="1523" actId="478"/>
          <ac:spMkLst>
            <pc:docMk/>
            <pc:sldMk cId="1576922690" sldId="415"/>
            <ac:spMk id="29" creationId="{B7508180-868D-BFD0-0951-53C68C858F5D}"/>
          </ac:spMkLst>
        </pc:spChg>
        <pc:spChg chg="mod">
          <ac:chgData name="Dena Khazeni" userId="159855a3-e8c3-4eb1-83f3-5ba55a7bd585" providerId="ADAL" clId="{4FE9F047-896A-4346-A353-B80755DD4B18}" dt="2025-06-11T17:09:54.306" v="502"/>
          <ac:spMkLst>
            <pc:docMk/>
            <pc:sldMk cId="1576922690" sldId="415"/>
            <ac:spMk id="31" creationId="{FE0102E1-05AC-35FD-809C-3043E951F40F}"/>
          </ac:spMkLst>
        </pc:spChg>
        <pc:spChg chg="mod">
          <ac:chgData name="Dena Khazeni" userId="159855a3-e8c3-4eb1-83f3-5ba55a7bd585" providerId="ADAL" clId="{4FE9F047-896A-4346-A353-B80755DD4B18}" dt="2025-06-12T06:08:16.121" v="1639" actId="1038"/>
          <ac:spMkLst>
            <pc:docMk/>
            <pc:sldMk cId="1576922690" sldId="415"/>
            <ac:spMk id="33" creationId="{1CA5127E-E4CC-6317-2E69-536CAAD23C6B}"/>
          </ac:spMkLst>
        </pc:spChg>
        <pc:spChg chg="mod">
          <ac:chgData name="Dena Khazeni" userId="159855a3-e8c3-4eb1-83f3-5ba55a7bd585" providerId="ADAL" clId="{4FE9F047-896A-4346-A353-B80755DD4B18}" dt="2025-06-11T17:09:54.306" v="502"/>
          <ac:spMkLst>
            <pc:docMk/>
            <pc:sldMk cId="1576922690" sldId="415"/>
            <ac:spMk id="35" creationId="{70C08224-0278-C8E5-8FDB-62A005DF1AB2}"/>
          </ac:spMkLst>
        </pc:spChg>
        <pc:spChg chg="mod">
          <ac:chgData name="Dena Khazeni" userId="159855a3-e8c3-4eb1-83f3-5ba55a7bd585" providerId="ADAL" clId="{4FE9F047-896A-4346-A353-B80755DD4B18}" dt="2025-06-12T06:08:10.143" v="1636" actId="1038"/>
          <ac:spMkLst>
            <pc:docMk/>
            <pc:sldMk cId="1576922690" sldId="415"/>
            <ac:spMk id="37" creationId="{DE463E1A-3E5A-E2F6-B073-7396E476EC1E}"/>
          </ac:spMkLst>
        </pc:spChg>
        <pc:spChg chg="add mod">
          <ac:chgData name="Dena Khazeni" userId="159855a3-e8c3-4eb1-83f3-5ba55a7bd585" providerId="ADAL" clId="{4FE9F047-896A-4346-A353-B80755DD4B18}" dt="2025-06-11T17:21:44.305" v="782" actId="403"/>
          <ac:spMkLst>
            <pc:docMk/>
            <pc:sldMk cId="1576922690" sldId="415"/>
            <ac:spMk id="38" creationId="{43DB633B-1D9F-2E5F-A68D-B24BABFF8C81}"/>
          </ac:spMkLst>
        </pc:spChg>
        <pc:spChg chg="mod">
          <ac:chgData name="Dena Khazeni" userId="159855a3-e8c3-4eb1-83f3-5ba55a7bd585" providerId="ADAL" clId="{4FE9F047-896A-4346-A353-B80755DD4B18}" dt="2025-06-11T17:21:54.457" v="786" actId="1038"/>
          <ac:spMkLst>
            <pc:docMk/>
            <pc:sldMk cId="1576922690" sldId="415"/>
            <ac:spMk id="39" creationId="{FA140F53-13ED-2B73-0176-EDD197659AD6}"/>
          </ac:spMkLst>
        </pc:spChg>
        <pc:spChg chg="add mod">
          <ac:chgData name="Dena Khazeni" userId="159855a3-e8c3-4eb1-83f3-5ba55a7bd585" providerId="ADAL" clId="{4FE9F047-896A-4346-A353-B80755DD4B18}" dt="2025-06-12T06:54:12.078" v="2003" actId="1036"/>
          <ac:spMkLst>
            <pc:docMk/>
            <pc:sldMk cId="1576922690" sldId="415"/>
            <ac:spMk id="41" creationId="{31AF33D3-0729-7E8F-BAC0-E2B759E2BFCD}"/>
          </ac:spMkLst>
        </pc:spChg>
        <pc:spChg chg="add mod">
          <ac:chgData name="Dena Khazeni" userId="159855a3-e8c3-4eb1-83f3-5ba55a7bd585" providerId="ADAL" clId="{4FE9F047-896A-4346-A353-B80755DD4B18}" dt="2025-06-12T06:54:12.078" v="2003" actId="1036"/>
          <ac:spMkLst>
            <pc:docMk/>
            <pc:sldMk cId="1576922690" sldId="415"/>
            <ac:spMk id="42" creationId="{55FFBAF5-A3DC-A140-67D4-F2B346A3F1B6}"/>
          </ac:spMkLst>
        </pc:spChg>
        <pc:spChg chg="add mod">
          <ac:chgData name="Dena Khazeni" userId="159855a3-e8c3-4eb1-83f3-5ba55a7bd585" providerId="ADAL" clId="{4FE9F047-896A-4346-A353-B80755DD4B18}" dt="2025-06-12T06:54:18.348" v="2019" actId="1036"/>
          <ac:spMkLst>
            <pc:docMk/>
            <pc:sldMk cId="1576922690" sldId="415"/>
            <ac:spMk id="49" creationId="{E71027D6-D31B-4755-790C-62607F02F43F}"/>
          </ac:spMkLst>
        </pc:spChg>
        <pc:spChg chg="add mod">
          <ac:chgData name="Dena Khazeni" userId="159855a3-e8c3-4eb1-83f3-5ba55a7bd585" providerId="ADAL" clId="{4FE9F047-896A-4346-A353-B80755DD4B18}" dt="2025-06-12T06:54:12.078" v="2003" actId="1036"/>
          <ac:spMkLst>
            <pc:docMk/>
            <pc:sldMk cId="1576922690" sldId="415"/>
            <ac:spMk id="50" creationId="{313255FC-1618-6FE2-30F7-73DA23FE6FF8}"/>
          </ac:spMkLst>
        </pc:spChg>
        <pc:spChg chg="add mod">
          <ac:chgData name="Dena Khazeni" userId="159855a3-e8c3-4eb1-83f3-5ba55a7bd585" providerId="ADAL" clId="{4FE9F047-896A-4346-A353-B80755DD4B18}" dt="2025-06-11T17:23:38.783" v="810" actId="164"/>
          <ac:spMkLst>
            <pc:docMk/>
            <pc:sldMk cId="1576922690" sldId="415"/>
            <ac:spMk id="51" creationId="{77EB991C-D6B3-AD06-CAB7-C541D2CE797A}"/>
          </ac:spMkLst>
        </pc:spChg>
        <pc:spChg chg="add mod">
          <ac:chgData name="Dena Khazeni" userId="159855a3-e8c3-4eb1-83f3-5ba55a7bd585" providerId="ADAL" clId="{4FE9F047-896A-4346-A353-B80755DD4B18}" dt="2025-06-12T06:54:20.350" v="2020"/>
          <ac:spMkLst>
            <pc:docMk/>
            <pc:sldMk cId="1576922690" sldId="415"/>
            <ac:spMk id="53" creationId="{2276CBEE-317D-1243-F31D-79E7F08A4F36}"/>
          </ac:spMkLst>
        </pc:spChg>
        <pc:spChg chg="add mod">
          <ac:chgData name="Dena Khazeni" userId="159855a3-e8c3-4eb1-83f3-5ba55a7bd585" providerId="ADAL" clId="{4FE9F047-896A-4346-A353-B80755DD4B18}" dt="2025-06-12T06:54:20.350" v="2020"/>
          <ac:spMkLst>
            <pc:docMk/>
            <pc:sldMk cId="1576922690" sldId="415"/>
            <ac:spMk id="54" creationId="{AED87BA9-B6A2-2BB1-E5EC-1DF527A3584E}"/>
          </ac:spMkLst>
        </pc:spChg>
        <pc:spChg chg="add mod">
          <ac:chgData name="Dena Khazeni" userId="159855a3-e8c3-4eb1-83f3-5ba55a7bd585" providerId="ADAL" clId="{4FE9F047-896A-4346-A353-B80755DD4B18}" dt="2025-06-12T06:54:34.743" v="2022" actId="1076"/>
          <ac:spMkLst>
            <pc:docMk/>
            <pc:sldMk cId="1576922690" sldId="415"/>
            <ac:spMk id="55" creationId="{F38C4C08-C030-CBA5-E638-30E34D4A26EC}"/>
          </ac:spMkLst>
        </pc:spChg>
        <pc:spChg chg="add mod">
          <ac:chgData name="Dena Khazeni" userId="159855a3-e8c3-4eb1-83f3-5ba55a7bd585" providerId="ADAL" clId="{4FE9F047-896A-4346-A353-B80755DD4B18}" dt="2025-06-12T06:54:34.743" v="2022" actId="1076"/>
          <ac:spMkLst>
            <pc:docMk/>
            <pc:sldMk cId="1576922690" sldId="415"/>
            <ac:spMk id="56" creationId="{7CC68C04-84D9-8555-CD73-93D1927FAF1A}"/>
          </ac:spMkLst>
        </pc:spChg>
        <pc:grpChg chg="add mod">
          <ac:chgData name="Dena Khazeni" userId="159855a3-e8c3-4eb1-83f3-5ba55a7bd585" providerId="ADAL" clId="{4FE9F047-896A-4346-A353-B80755DD4B18}" dt="2025-06-11T17:13:25.664" v="584" actId="164"/>
          <ac:grpSpMkLst>
            <pc:docMk/>
            <pc:sldMk cId="1576922690" sldId="415"/>
            <ac:grpSpMk id="4" creationId="{56007518-17AF-18D8-5352-DDDB6700935D}"/>
          </ac:grpSpMkLst>
        </pc:grpChg>
        <pc:grpChg chg="add mod">
          <ac:chgData name="Dena Khazeni" userId="159855a3-e8c3-4eb1-83f3-5ba55a7bd585" providerId="ADAL" clId="{4FE9F047-896A-4346-A353-B80755DD4B18}" dt="2025-06-11T17:13:33.009" v="585" actId="164"/>
          <ac:grpSpMkLst>
            <pc:docMk/>
            <pc:sldMk cId="1576922690" sldId="415"/>
            <ac:grpSpMk id="8" creationId="{8D2781CF-F2CC-0E3C-FB98-401EEE6D08DA}"/>
          </ac:grpSpMkLst>
        </pc:grpChg>
        <pc:grpChg chg="mod">
          <ac:chgData name="Dena Khazeni" userId="159855a3-e8c3-4eb1-83f3-5ba55a7bd585" providerId="ADAL" clId="{4FE9F047-896A-4346-A353-B80755DD4B18}" dt="2025-06-11T17:14:52.009" v="605" actId="164"/>
          <ac:grpSpMkLst>
            <pc:docMk/>
            <pc:sldMk cId="1576922690" sldId="415"/>
            <ac:grpSpMk id="30" creationId="{8E408FCC-AC0C-546C-7A8F-425AF032971C}"/>
          </ac:grpSpMkLst>
        </pc:grpChg>
        <pc:grpChg chg="mod">
          <ac:chgData name="Dena Khazeni" userId="159855a3-e8c3-4eb1-83f3-5ba55a7bd585" providerId="ADAL" clId="{4FE9F047-896A-4346-A353-B80755DD4B18}" dt="2025-06-11T17:14:43.817" v="604" actId="164"/>
          <ac:grpSpMkLst>
            <pc:docMk/>
            <pc:sldMk cId="1576922690" sldId="415"/>
            <ac:grpSpMk id="34" creationId="{DD379417-379E-3E70-2A28-A6F079762528}"/>
          </ac:grpSpMkLst>
        </pc:grpChg>
        <pc:grpChg chg="add mod">
          <ac:chgData name="Dena Khazeni" userId="159855a3-e8c3-4eb1-83f3-5ba55a7bd585" providerId="ADAL" clId="{4FE9F047-896A-4346-A353-B80755DD4B18}" dt="2025-06-12T06:54:18.348" v="2019" actId="1036"/>
          <ac:grpSpMkLst>
            <pc:docMk/>
            <pc:sldMk cId="1576922690" sldId="415"/>
            <ac:grpSpMk id="43" creationId="{3BEEB536-81D2-83F4-48AC-24E4E11451B4}"/>
          </ac:grpSpMkLst>
        </pc:grpChg>
        <pc:grpChg chg="add mod">
          <ac:chgData name="Dena Khazeni" userId="159855a3-e8c3-4eb1-83f3-5ba55a7bd585" providerId="ADAL" clId="{4FE9F047-896A-4346-A353-B80755DD4B18}" dt="2025-06-12T06:54:18.348" v="2019" actId="1036"/>
          <ac:grpSpMkLst>
            <pc:docMk/>
            <pc:sldMk cId="1576922690" sldId="415"/>
            <ac:grpSpMk id="44" creationId="{F50F8DF9-AB9D-7758-A835-05C7901EB172}"/>
          </ac:grpSpMkLst>
        </pc:grpChg>
        <pc:grpChg chg="add mod">
          <ac:chgData name="Dena Khazeni" userId="159855a3-e8c3-4eb1-83f3-5ba55a7bd585" providerId="ADAL" clId="{4FE9F047-896A-4346-A353-B80755DD4B18}" dt="2025-06-12T06:54:12.078" v="2003" actId="1036"/>
          <ac:grpSpMkLst>
            <pc:docMk/>
            <pc:sldMk cId="1576922690" sldId="415"/>
            <ac:grpSpMk id="45" creationId="{88C0E6F0-A644-2989-0675-8F97EA0A5525}"/>
          </ac:grpSpMkLst>
        </pc:grpChg>
        <pc:grpChg chg="add mod">
          <ac:chgData name="Dena Khazeni" userId="159855a3-e8c3-4eb1-83f3-5ba55a7bd585" providerId="ADAL" clId="{4FE9F047-896A-4346-A353-B80755DD4B18}" dt="2025-06-11T17:23:38.783" v="810" actId="164"/>
          <ac:grpSpMkLst>
            <pc:docMk/>
            <pc:sldMk cId="1576922690" sldId="415"/>
            <ac:grpSpMk id="46" creationId="{B1C0F6BD-57D0-D108-69B3-0A330BFF80C2}"/>
          </ac:grpSpMkLst>
        </pc:grpChg>
        <pc:grpChg chg="add mod">
          <ac:chgData name="Dena Khazeni" userId="159855a3-e8c3-4eb1-83f3-5ba55a7bd585" providerId="ADAL" clId="{4FE9F047-896A-4346-A353-B80755DD4B18}" dt="2025-06-12T06:54:12.078" v="2003" actId="1036"/>
          <ac:grpSpMkLst>
            <pc:docMk/>
            <pc:sldMk cId="1576922690" sldId="415"/>
            <ac:grpSpMk id="47" creationId="{B4F57DAF-C57A-875E-C2A3-B570F8C3D850}"/>
          </ac:grpSpMkLst>
        </pc:grpChg>
        <pc:grpChg chg="add mod">
          <ac:chgData name="Dena Khazeni" userId="159855a3-e8c3-4eb1-83f3-5ba55a7bd585" providerId="ADAL" clId="{4FE9F047-896A-4346-A353-B80755DD4B18}" dt="2025-06-12T06:54:12.078" v="2003" actId="1036"/>
          <ac:grpSpMkLst>
            <pc:docMk/>
            <pc:sldMk cId="1576922690" sldId="415"/>
            <ac:grpSpMk id="48" creationId="{C559E994-45B4-F7DC-5AFC-B5E24A7C43A1}"/>
          </ac:grpSpMkLst>
        </pc:grpChg>
        <pc:grpChg chg="add mod">
          <ac:chgData name="Dena Khazeni" userId="159855a3-e8c3-4eb1-83f3-5ba55a7bd585" providerId="ADAL" clId="{4FE9F047-896A-4346-A353-B80755DD4B18}" dt="2025-06-12T06:54:12.078" v="2003" actId="1036"/>
          <ac:grpSpMkLst>
            <pc:docMk/>
            <pc:sldMk cId="1576922690" sldId="415"/>
            <ac:grpSpMk id="52" creationId="{5EF5EA64-D8BF-76B5-F6A0-12A45DC025A3}"/>
          </ac:grpSpMkLst>
        </pc:grpChg>
        <pc:picChg chg="add mod">
          <ac:chgData name="Dena Khazeni" userId="159855a3-e8c3-4eb1-83f3-5ba55a7bd585" providerId="ADAL" clId="{4FE9F047-896A-4346-A353-B80755DD4B18}" dt="2025-06-11T17:13:25.664" v="584" actId="164"/>
          <ac:picMkLst>
            <pc:docMk/>
            <pc:sldMk cId="1576922690" sldId="415"/>
            <ac:picMk id="2" creationId="{A3B8225B-8003-DDA8-EB37-80D6D051553A}"/>
          </ac:picMkLst>
        </pc:picChg>
        <pc:picChg chg="add mod">
          <ac:chgData name="Dena Khazeni" userId="159855a3-e8c3-4eb1-83f3-5ba55a7bd585" providerId="ADAL" clId="{4FE9F047-896A-4346-A353-B80755DD4B18}" dt="2025-06-11T17:13:33.009" v="585" actId="164"/>
          <ac:picMkLst>
            <pc:docMk/>
            <pc:sldMk cId="1576922690" sldId="415"/>
            <ac:picMk id="3" creationId="{FB2FDA09-BFD4-2405-0D37-B4F0E8A30D05}"/>
          </ac:picMkLst>
        </pc:picChg>
        <pc:picChg chg="mod">
          <ac:chgData name="Dena Khazeni" userId="159855a3-e8c3-4eb1-83f3-5ba55a7bd585" providerId="ADAL" clId="{4FE9F047-896A-4346-A353-B80755DD4B18}" dt="2025-06-11T17:21:44.305" v="782" actId="403"/>
          <ac:picMkLst>
            <pc:docMk/>
            <pc:sldMk cId="1576922690" sldId="415"/>
            <ac:picMk id="15" creationId="{37F20D37-6E19-EE9A-3656-DA14A77659A7}"/>
          </ac:picMkLst>
        </pc:picChg>
        <pc:picChg chg="mod">
          <ac:chgData name="Dena Khazeni" userId="159855a3-e8c3-4eb1-83f3-5ba55a7bd585" providerId="ADAL" clId="{4FE9F047-896A-4346-A353-B80755DD4B18}" dt="2025-06-11T17:15:15.258" v="607" actId="164"/>
          <ac:picMkLst>
            <pc:docMk/>
            <pc:sldMk cId="1576922690" sldId="415"/>
            <ac:picMk id="16" creationId="{C5CD0FB5-CF5E-3597-FA3F-2163BAB6C5AF}"/>
          </ac:picMkLst>
        </pc:picChg>
        <pc:picChg chg="mod">
          <ac:chgData name="Dena Khazeni" userId="159855a3-e8c3-4eb1-83f3-5ba55a7bd585" providerId="ADAL" clId="{4FE9F047-896A-4346-A353-B80755DD4B18}" dt="2025-06-11T17:14:52.009" v="605" actId="164"/>
          <ac:picMkLst>
            <pc:docMk/>
            <pc:sldMk cId="1576922690" sldId="415"/>
            <ac:picMk id="17" creationId="{738EA04F-86B7-89E2-B8FA-BC5C23B4E0FE}"/>
          </ac:picMkLst>
        </pc:picChg>
        <pc:picChg chg="mod">
          <ac:chgData name="Dena Khazeni" userId="159855a3-e8c3-4eb1-83f3-5ba55a7bd585" providerId="ADAL" clId="{4FE9F047-896A-4346-A353-B80755DD4B18}" dt="2025-06-11T17:14:43.817" v="604" actId="164"/>
          <ac:picMkLst>
            <pc:docMk/>
            <pc:sldMk cId="1576922690" sldId="415"/>
            <ac:picMk id="18" creationId="{12D45D45-E748-A9C0-97F2-24E018D565A8}"/>
          </ac:picMkLst>
        </pc:picChg>
        <pc:cxnChg chg="mod">
          <ac:chgData name="Dena Khazeni" userId="159855a3-e8c3-4eb1-83f3-5ba55a7bd585" providerId="ADAL" clId="{4FE9F047-896A-4346-A353-B80755DD4B18}" dt="2025-06-11T17:14:52.009" v="605" actId="164"/>
          <ac:cxnSpMkLst>
            <pc:docMk/>
            <pc:sldMk cId="1576922690" sldId="415"/>
            <ac:cxnSpMk id="40" creationId="{E5CB8FC6-96AA-F8DA-1313-13854378CA66}"/>
          </ac:cxnSpMkLst>
        </pc:cxnChg>
      </pc:sldChg>
      <pc:sldChg chg="addSp delSp modSp new mod ord modAnim">
        <pc:chgData name="Dena Khazeni" userId="159855a3-e8c3-4eb1-83f3-5ba55a7bd585" providerId="ADAL" clId="{4FE9F047-896A-4346-A353-B80755DD4B18}" dt="2025-06-12T09:43:17.966" v="2961"/>
        <pc:sldMkLst>
          <pc:docMk/>
          <pc:sldMk cId="2119487090" sldId="416"/>
        </pc:sldMkLst>
        <pc:spChg chg="del">
          <ac:chgData name="Dena Khazeni" userId="159855a3-e8c3-4eb1-83f3-5ba55a7bd585" providerId="ADAL" clId="{4FE9F047-896A-4346-A353-B80755DD4B18}" dt="2025-06-11T17:25:44.944" v="815" actId="478"/>
          <ac:spMkLst>
            <pc:docMk/>
            <pc:sldMk cId="2119487090" sldId="416"/>
            <ac:spMk id="2" creationId="{B91290F4-F576-0248-36F9-66579672E0DE}"/>
          </ac:spMkLst>
        </pc:spChg>
        <pc:spChg chg="del">
          <ac:chgData name="Dena Khazeni" userId="159855a3-e8c3-4eb1-83f3-5ba55a7bd585" providerId="ADAL" clId="{4FE9F047-896A-4346-A353-B80755DD4B18}" dt="2025-06-11T17:25:46.974" v="816" actId="478"/>
          <ac:spMkLst>
            <pc:docMk/>
            <pc:sldMk cId="2119487090" sldId="416"/>
            <ac:spMk id="3" creationId="{069A1D68-1E5C-9810-083F-70730EA380A2}"/>
          </ac:spMkLst>
        </pc:spChg>
        <pc:spChg chg="mod">
          <ac:chgData name="Dena Khazeni" userId="159855a3-e8c3-4eb1-83f3-5ba55a7bd585" providerId="ADAL" clId="{4FE9F047-896A-4346-A353-B80755DD4B18}" dt="2025-06-11T17:25:48.720" v="817"/>
          <ac:spMkLst>
            <pc:docMk/>
            <pc:sldMk cId="2119487090" sldId="416"/>
            <ac:spMk id="20" creationId="{49851D06-356A-41FB-B35B-7F44E6D8740A}"/>
          </ac:spMkLst>
        </pc:spChg>
        <pc:spChg chg="mod">
          <ac:chgData name="Dena Khazeni" userId="159855a3-e8c3-4eb1-83f3-5ba55a7bd585" providerId="ADAL" clId="{4FE9F047-896A-4346-A353-B80755DD4B18}" dt="2025-06-11T17:25:48.720" v="817"/>
          <ac:spMkLst>
            <pc:docMk/>
            <pc:sldMk cId="2119487090" sldId="416"/>
            <ac:spMk id="24" creationId="{37A6BF11-BE3C-B889-7236-79C64040B3A5}"/>
          </ac:spMkLst>
        </pc:spChg>
        <pc:spChg chg="mod topLvl">
          <ac:chgData name="Dena Khazeni" userId="159855a3-e8c3-4eb1-83f3-5ba55a7bd585" providerId="ADAL" clId="{4FE9F047-896A-4346-A353-B80755DD4B18}" dt="2025-06-11T17:27:12.272" v="833" actId="165"/>
          <ac:spMkLst>
            <pc:docMk/>
            <pc:sldMk cId="2119487090" sldId="416"/>
            <ac:spMk id="30" creationId="{260916F2-AD50-F4E9-5C62-365EE75CEC82}"/>
          </ac:spMkLst>
        </pc:spChg>
        <pc:spChg chg="mod topLvl">
          <ac:chgData name="Dena Khazeni" userId="159855a3-e8c3-4eb1-83f3-5ba55a7bd585" providerId="ADAL" clId="{4FE9F047-896A-4346-A353-B80755DD4B18}" dt="2025-06-11T17:27:12.272" v="833" actId="165"/>
          <ac:spMkLst>
            <pc:docMk/>
            <pc:sldMk cId="2119487090" sldId="416"/>
            <ac:spMk id="31" creationId="{3A64CAF4-09EF-BFB3-2838-9B32CA27551B}"/>
          </ac:spMkLst>
        </pc:spChg>
        <pc:spChg chg="mod">
          <ac:chgData name="Dena Khazeni" userId="159855a3-e8c3-4eb1-83f3-5ba55a7bd585" providerId="ADAL" clId="{4FE9F047-896A-4346-A353-B80755DD4B18}" dt="2025-06-11T17:26:40.157" v="824" actId="338"/>
          <ac:spMkLst>
            <pc:docMk/>
            <pc:sldMk cId="2119487090" sldId="416"/>
            <ac:spMk id="34" creationId="{60122889-23A4-8701-835B-CBAD5A577D64}"/>
          </ac:spMkLst>
        </pc:spChg>
        <pc:spChg chg="mod">
          <ac:chgData name="Dena Khazeni" userId="159855a3-e8c3-4eb1-83f3-5ba55a7bd585" providerId="ADAL" clId="{4FE9F047-896A-4346-A353-B80755DD4B18}" dt="2025-06-11T17:25:48.720" v="817"/>
          <ac:spMkLst>
            <pc:docMk/>
            <pc:sldMk cId="2119487090" sldId="416"/>
            <ac:spMk id="39" creationId="{749BEE01-BFEF-C796-4132-90DFF7FBB0A3}"/>
          </ac:spMkLst>
        </pc:spChg>
        <pc:spChg chg="mod topLvl">
          <ac:chgData name="Dena Khazeni" userId="159855a3-e8c3-4eb1-83f3-5ba55a7bd585" providerId="ADAL" clId="{4FE9F047-896A-4346-A353-B80755DD4B18}" dt="2025-06-11T17:27:12.272" v="833" actId="165"/>
          <ac:spMkLst>
            <pc:docMk/>
            <pc:sldMk cId="2119487090" sldId="416"/>
            <ac:spMk id="40" creationId="{7F7C7A53-875E-E3C6-BF97-00B9E49D40DD}"/>
          </ac:spMkLst>
        </pc:spChg>
        <pc:spChg chg="mod">
          <ac:chgData name="Dena Khazeni" userId="159855a3-e8c3-4eb1-83f3-5ba55a7bd585" providerId="ADAL" clId="{4FE9F047-896A-4346-A353-B80755DD4B18}" dt="2025-06-11T17:26:40.157" v="824" actId="338"/>
          <ac:spMkLst>
            <pc:docMk/>
            <pc:sldMk cId="2119487090" sldId="416"/>
            <ac:spMk id="42" creationId="{34AD5634-44BA-BF56-563C-C4BB0F008D24}"/>
          </ac:spMkLst>
        </pc:spChg>
        <pc:spChg chg="mod topLvl">
          <ac:chgData name="Dena Khazeni" userId="159855a3-e8c3-4eb1-83f3-5ba55a7bd585" providerId="ADAL" clId="{4FE9F047-896A-4346-A353-B80755DD4B18}" dt="2025-06-11T17:27:12.272" v="833" actId="165"/>
          <ac:spMkLst>
            <pc:docMk/>
            <pc:sldMk cId="2119487090" sldId="416"/>
            <ac:spMk id="46" creationId="{FE308A07-DA99-8A02-80F1-3F3A2049EDBC}"/>
          </ac:spMkLst>
        </pc:spChg>
        <pc:spChg chg="mod topLvl">
          <ac:chgData name="Dena Khazeni" userId="159855a3-e8c3-4eb1-83f3-5ba55a7bd585" providerId="ADAL" clId="{4FE9F047-896A-4346-A353-B80755DD4B18}" dt="2025-06-11T17:27:12.272" v="833" actId="165"/>
          <ac:spMkLst>
            <pc:docMk/>
            <pc:sldMk cId="2119487090" sldId="416"/>
            <ac:spMk id="50" creationId="{A1E5BB75-E107-C48E-93E4-F278B9A757BB}"/>
          </ac:spMkLst>
        </pc:spChg>
        <pc:spChg chg="mod topLvl">
          <ac:chgData name="Dena Khazeni" userId="159855a3-e8c3-4eb1-83f3-5ba55a7bd585" providerId="ADAL" clId="{4FE9F047-896A-4346-A353-B80755DD4B18}" dt="2025-06-11T17:27:12.272" v="833" actId="165"/>
          <ac:spMkLst>
            <pc:docMk/>
            <pc:sldMk cId="2119487090" sldId="416"/>
            <ac:spMk id="52" creationId="{9C29B84C-C8CB-1622-2E27-294550E0D477}"/>
          </ac:spMkLst>
        </pc:spChg>
        <pc:spChg chg="mod topLvl">
          <ac:chgData name="Dena Khazeni" userId="159855a3-e8c3-4eb1-83f3-5ba55a7bd585" providerId="ADAL" clId="{4FE9F047-896A-4346-A353-B80755DD4B18}" dt="2025-06-11T17:27:12.272" v="833" actId="165"/>
          <ac:spMkLst>
            <pc:docMk/>
            <pc:sldMk cId="2119487090" sldId="416"/>
            <ac:spMk id="60" creationId="{267ABBD3-00F6-8EA7-2EF4-A6A04D07D53E}"/>
          </ac:spMkLst>
        </pc:spChg>
        <pc:spChg chg="mod">
          <ac:chgData name="Dena Khazeni" userId="159855a3-e8c3-4eb1-83f3-5ba55a7bd585" providerId="ADAL" clId="{4FE9F047-896A-4346-A353-B80755DD4B18}" dt="2025-06-11T17:25:48.720" v="817"/>
          <ac:spMkLst>
            <pc:docMk/>
            <pc:sldMk cId="2119487090" sldId="416"/>
            <ac:spMk id="66" creationId="{C0861DF8-FBB4-9C56-0224-F1FF27008F7D}"/>
          </ac:spMkLst>
        </pc:spChg>
        <pc:spChg chg="mod">
          <ac:chgData name="Dena Khazeni" userId="159855a3-e8c3-4eb1-83f3-5ba55a7bd585" providerId="ADAL" clId="{4FE9F047-896A-4346-A353-B80755DD4B18}" dt="2025-06-11T17:26:40.157" v="824" actId="338"/>
          <ac:spMkLst>
            <pc:docMk/>
            <pc:sldMk cId="2119487090" sldId="416"/>
            <ac:spMk id="70" creationId="{57145742-B37E-E745-02E1-B386158DAC68}"/>
          </ac:spMkLst>
        </pc:spChg>
        <pc:spChg chg="mod">
          <ac:chgData name="Dena Khazeni" userId="159855a3-e8c3-4eb1-83f3-5ba55a7bd585" providerId="ADAL" clId="{4FE9F047-896A-4346-A353-B80755DD4B18}" dt="2025-06-11T17:25:48.720" v="817"/>
          <ac:spMkLst>
            <pc:docMk/>
            <pc:sldMk cId="2119487090" sldId="416"/>
            <ac:spMk id="72" creationId="{5B9B1E5C-DDF8-F008-D747-C02DB827C4DF}"/>
          </ac:spMkLst>
        </pc:spChg>
        <pc:spChg chg="mod">
          <ac:chgData name="Dena Khazeni" userId="159855a3-e8c3-4eb1-83f3-5ba55a7bd585" providerId="ADAL" clId="{4FE9F047-896A-4346-A353-B80755DD4B18}" dt="2025-06-11T17:25:48.720" v="817"/>
          <ac:spMkLst>
            <pc:docMk/>
            <pc:sldMk cId="2119487090" sldId="416"/>
            <ac:spMk id="74" creationId="{5231F04E-5BF1-D2B0-E02D-68D00E582585}"/>
          </ac:spMkLst>
        </pc:spChg>
        <pc:spChg chg="add del">
          <ac:chgData name="Dena Khazeni" userId="159855a3-e8c3-4eb1-83f3-5ba55a7bd585" providerId="ADAL" clId="{4FE9F047-896A-4346-A353-B80755DD4B18}" dt="2025-06-11T17:27:11.105" v="832" actId="478"/>
          <ac:spMkLst>
            <pc:docMk/>
            <pc:sldMk cId="2119487090" sldId="416"/>
            <ac:spMk id="77" creationId="{B0820A34-F987-402C-11F9-43587FD8B421}"/>
          </ac:spMkLst>
        </pc:spChg>
        <pc:spChg chg="add del">
          <ac:chgData name="Dena Khazeni" userId="159855a3-e8c3-4eb1-83f3-5ba55a7bd585" providerId="ADAL" clId="{4FE9F047-896A-4346-A353-B80755DD4B18}" dt="2025-06-11T17:27:10.435" v="831" actId="478"/>
          <ac:spMkLst>
            <pc:docMk/>
            <pc:sldMk cId="2119487090" sldId="416"/>
            <ac:spMk id="78" creationId="{F4EB482B-1610-CB89-3440-A330615C1785}"/>
          </ac:spMkLst>
        </pc:spChg>
        <pc:spChg chg="add del">
          <ac:chgData name="Dena Khazeni" userId="159855a3-e8c3-4eb1-83f3-5ba55a7bd585" providerId="ADAL" clId="{4FE9F047-896A-4346-A353-B80755DD4B18}" dt="2025-06-11T17:27:09.770" v="830" actId="478"/>
          <ac:spMkLst>
            <pc:docMk/>
            <pc:sldMk cId="2119487090" sldId="416"/>
            <ac:spMk id="79" creationId="{96D6C8BC-E475-B0E2-1F59-6A4DF96447BB}"/>
          </ac:spMkLst>
        </pc:spChg>
        <pc:spChg chg="mod">
          <ac:chgData name="Dena Khazeni" userId="159855a3-e8c3-4eb1-83f3-5ba55a7bd585" providerId="ADAL" clId="{4FE9F047-896A-4346-A353-B80755DD4B18}" dt="2025-06-11T17:25:48.720" v="817"/>
          <ac:spMkLst>
            <pc:docMk/>
            <pc:sldMk cId="2119487090" sldId="416"/>
            <ac:spMk id="82" creationId="{03E6D29D-23B0-745A-B7C7-350E2876D013}"/>
          </ac:spMkLst>
        </pc:spChg>
        <pc:spChg chg="mod">
          <ac:chgData name="Dena Khazeni" userId="159855a3-e8c3-4eb1-83f3-5ba55a7bd585" providerId="ADAL" clId="{4FE9F047-896A-4346-A353-B80755DD4B18}" dt="2025-06-11T17:25:48.720" v="817"/>
          <ac:spMkLst>
            <pc:docMk/>
            <pc:sldMk cId="2119487090" sldId="416"/>
            <ac:spMk id="84" creationId="{CA4E38EB-00B0-A7A8-BCAE-0D5AD8E492CC}"/>
          </ac:spMkLst>
        </pc:spChg>
        <pc:spChg chg="mod">
          <ac:chgData name="Dena Khazeni" userId="159855a3-e8c3-4eb1-83f3-5ba55a7bd585" providerId="ADAL" clId="{4FE9F047-896A-4346-A353-B80755DD4B18}" dt="2025-06-11T17:27:12.272" v="833" actId="165"/>
          <ac:spMkLst>
            <pc:docMk/>
            <pc:sldMk cId="2119487090" sldId="416"/>
            <ac:spMk id="85" creationId="{A9D94970-E2B6-2407-1164-AF425077EDB6}"/>
          </ac:spMkLst>
        </pc:spChg>
        <pc:spChg chg="mod">
          <ac:chgData name="Dena Khazeni" userId="159855a3-e8c3-4eb1-83f3-5ba55a7bd585" providerId="ADAL" clId="{4FE9F047-896A-4346-A353-B80755DD4B18}" dt="2025-06-11T17:27:12.272" v="833" actId="165"/>
          <ac:spMkLst>
            <pc:docMk/>
            <pc:sldMk cId="2119487090" sldId="416"/>
            <ac:spMk id="106" creationId="{D45D2689-51B4-75A4-426D-53FCB96AE087}"/>
          </ac:spMkLst>
        </pc:spChg>
        <pc:spChg chg="mod">
          <ac:chgData name="Dena Khazeni" userId="159855a3-e8c3-4eb1-83f3-5ba55a7bd585" providerId="ADAL" clId="{4FE9F047-896A-4346-A353-B80755DD4B18}" dt="2025-06-11T17:27:12.272" v="833" actId="165"/>
          <ac:spMkLst>
            <pc:docMk/>
            <pc:sldMk cId="2119487090" sldId="416"/>
            <ac:spMk id="107" creationId="{AD49125E-D323-0962-2DB8-6CFE05156C7C}"/>
          </ac:spMkLst>
        </pc:spChg>
        <pc:spChg chg="add del mod">
          <ac:chgData name="Dena Khazeni" userId="159855a3-e8c3-4eb1-83f3-5ba55a7bd585" providerId="ADAL" clId="{4FE9F047-896A-4346-A353-B80755DD4B18}" dt="2025-06-12T06:48:43.904" v="1931" actId="478"/>
          <ac:spMkLst>
            <pc:docMk/>
            <pc:sldMk cId="2119487090" sldId="416"/>
            <ac:spMk id="149" creationId="{F62D58DB-1956-8AA8-1053-9C832C4460D8}"/>
          </ac:spMkLst>
        </pc:spChg>
        <pc:spChg chg="add mod">
          <ac:chgData name="Dena Khazeni" userId="159855a3-e8c3-4eb1-83f3-5ba55a7bd585" providerId="ADAL" clId="{4FE9F047-896A-4346-A353-B80755DD4B18}" dt="2025-06-12T08:37:57.169" v="2505" actId="122"/>
          <ac:spMkLst>
            <pc:docMk/>
            <pc:sldMk cId="2119487090" sldId="416"/>
            <ac:spMk id="151" creationId="{EDBC31D9-5A3E-0CC1-519B-01BFD596EA9F}"/>
          </ac:spMkLst>
        </pc:spChg>
        <pc:spChg chg="add mod">
          <ac:chgData name="Dena Khazeni" userId="159855a3-e8c3-4eb1-83f3-5ba55a7bd585" providerId="ADAL" clId="{4FE9F047-896A-4346-A353-B80755DD4B18}" dt="2025-06-12T08:38:41.151" v="2513" actId="164"/>
          <ac:spMkLst>
            <pc:docMk/>
            <pc:sldMk cId="2119487090" sldId="416"/>
            <ac:spMk id="152" creationId="{53F6E2C7-8DE7-4A52-C311-4CCAE795E970}"/>
          </ac:spMkLst>
        </pc:spChg>
        <pc:spChg chg="add mod">
          <ac:chgData name="Dena Khazeni" userId="159855a3-e8c3-4eb1-83f3-5ba55a7bd585" providerId="ADAL" clId="{4FE9F047-896A-4346-A353-B80755DD4B18}" dt="2025-06-12T08:38:41.151" v="2513" actId="164"/>
          <ac:spMkLst>
            <pc:docMk/>
            <pc:sldMk cId="2119487090" sldId="416"/>
            <ac:spMk id="154" creationId="{4E7F6C7C-0FAE-CD4D-14A2-856B84FBB6B0}"/>
          </ac:spMkLst>
        </pc:spChg>
        <pc:spChg chg="add mod">
          <ac:chgData name="Dena Khazeni" userId="159855a3-e8c3-4eb1-83f3-5ba55a7bd585" providerId="ADAL" clId="{4FE9F047-896A-4346-A353-B80755DD4B18}" dt="2025-06-12T08:38:41.151" v="2513" actId="164"/>
          <ac:spMkLst>
            <pc:docMk/>
            <pc:sldMk cId="2119487090" sldId="416"/>
            <ac:spMk id="155" creationId="{DF0D60D7-B34A-4F80-3CDE-B9F429B9B58D}"/>
          </ac:spMkLst>
        </pc:spChg>
        <pc:spChg chg="add mod">
          <ac:chgData name="Dena Khazeni" userId="159855a3-e8c3-4eb1-83f3-5ba55a7bd585" providerId="ADAL" clId="{4FE9F047-896A-4346-A353-B80755DD4B18}" dt="2025-06-12T08:39:51.056" v="2518" actId="164"/>
          <ac:spMkLst>
            <pc:docMk/>
            <pc:sldMk cId="2119487090" sldId="416"/>
            <ac:spMk id="156" creationId="{A3C39C29-9AB1-4737-AD39-956C2477DE2B}"/>
          </ac:spMkLst>
        </pc:spChg>
        <pc:grpChg chg="add mod">
          <ac:chgData name="Dena Khazeni" userId="159855a3-e8c3-4eb1-83f3-5ba55a7bd585" providerId="ADAL" clId="{4FE9F047-896A-4346-A353-B80755DD4B18}" dt="2025-06-12T08:38:41.151" v="2513" actId="164"/>
          <ac:grpSpMkLst>
            <pc:docMk/>
            <pc:sldMk cId="2119487090" sldId="416"/>
            <ac:grpSpMk id="157" creationId="{DF478EEF-DB01-48FD-035A-F9ADA6DE407E}"/>
          </ac:grpSpMkLst>
        </pc:grpChg>
        <pc:grpChg chg="add mod">
          <ac:chgData name="Dena Khazeni" userId="159855a3-e8c3-4eb1-83f3-5ba55a7bd585" providerId="ADAL" clId="{4FE9F047-896A-4346-A353-B80755DD4B18}" dt="2025-06-12T08:39:51.056" v="2518" actId="164"/>
          <ac:grpSpMkLst>
            <pc:docMk/>
            <pc:sldMk cId="2119487090" sldId="416"/>
            <ac:grpSpMk id="158" creationId="{2F4B2D05-6649-33CA-0534-254E1F870B0D}"/>
          </ac:grpSpMkLst>
        </pc:grpChg>
        <pc:picChg chg="mod">
          <ac:chgData name="Dena Khazeni" userId="159855a3-e8c3-4eb1-83f3-5ba55a7bd585" providerId="ADAL" clId="{4FE9F047-896A-4346-A353-B80755DD4B18}" dt="2025-06-11T17:27:06.700" v="826" actId="14100"/>
          <ac:picMkLst>
            <pc:docMk/>
            <pc:sldMk cId="2119487090" sldId="416"/>
            <ac:picMk id="5" creationId="{093B5D5E-F1D4-A3AD-4077-D12886E191FB}"/>
          </ac:picMkLst>
        </pc:picChg>
        <pc:picChg chg="mod">
          <ac:chgData name="Dena Khazeni" userId="159855a3-e8c3-4eb1-83f3-5ba55a7bd585" providerId="ADAL" clId="{4FE9F047-896A-4346-A353-B80755DD4B18}" dt="2025-06-11T17:27:06.700" v="826" actId="14100"/>
          <ac:picMkLst>
            <pc:docMk/>
            <pc:sldMk cId="2119487090" sldId="416"/>
            <ac:picMk id="7" creationId="{5FBA68C2-84F8-F9E9-987F-568F61402170}"/>
          </ac:picMkLst>
        </pc:picChg>
        <pc:picChg chg="mod">
          <ac:chgData name="Dena Khazeni" userId="159855a3-e8c3-4eb1-83f3-5ba55a7bd585" providerId="ADAL" clId="{4FE9F047-896A-4346-A353-B80755DD4B18}" dt="2025-06-11T17:27:06.700" v="826" actId="14100"/>
          <ac:picMkLst>
            <pc:docMk/>
            <pc:sldMk cId="2119487090" sldId="416"/>
            <ac:picMk id="9" creationId="{34211EE1-AD21-DA8E-B772-C2258288D153}"/>
          </ac:picMkLst>
        </pc:picChg>
        <pc:picChg chg="mod">
          <ac:chgData name="Dena Khazeni" userId="159855a3-e8c3-4eb1-83f3-5ba55a7bd585" providerId="ADAL" clId="{4FE9F047-896A-4346-A353-B80755DD4B18}" dt="2025-06-11T17:27:06.700" v="826" actId="14100"/>
          <ac:picMkLst>
            <pc:docMk/>
            <pc:sldMk cId="2119487090" sldId="416"/>
            <ac:picMk id="10" creationId="{122BFFAF-2C02-343D-C54A-E5A03EED6B6E}"/>
          </ac:picMkLst>
        </pc:picChg>
        <pc:picChg chg="mod">
          <ac:chgData name="Dena Khazeni" userId="159855a3-e8c3-4eb1-83f3-5ba55a7bd585" providerId="ADAL" clId="{4FE9F047-896A-4346-A353-B80755DD4B18}" dt="2025-06-11T17:27:06.700" v="826" actId="14100"/>
          <ac:picMkLst>
            <pc:docMk/>
            <pc:sldMk cId="2119487090" sldId="416"/>
            <ac:picMk id="11" creationId="{BB8E9A49-3F8B-C366-5084-4CBFFD9DD927}"/>
          </ac:picMkLst>
        </pc:picChg>
        <pc:picChg chg="mod">
          <ac:chgData name="Dena Khazeni" userId="159855a3-e8c3-4eb1-83f3-5ba55a7bd585" providerId="ADAL" clId="{4FE9F047-896A-4346-A353-B80755DD4B18}" dt="2025-06-11T17:27:06.700" v="826" actId="14100"/>
          <ac:picMkLst>
            <pc:docMk/>
            <pc:sldMk cId="2119487090" sldId="416"/>
            <ac:picMk id="12" creationId="{F6B2A19C-C494-7E14-E411-8F254591981E}"/>
          </ac:picMkLst>
        </pc:picChg>
        <pc:picChg chg="mod">
          <ac:chgData name="Dena Khazeni" userId="159855a3-e8c3-4eb1-83f3-5ba55a7bd585" providerId="ADAL" clId="{4FE9F047-896A-4346-A353-B80755DD4B18}" dt="2025-06-11T17:27:06.700" v="826" actId="14100"/>
          <ac:picMkLst>
            <pc:docMk/>
            <pc:sldMk cId="2119487090" sldId="416"/>
            <ac:picMk id="13" creationId="{9F688BCA-2A72-56CD-DFF4-46935CE8093D}"/>
          </ac:picMkLst>
        </pc:picChg>
        <pc:picChg chg="mod">
          <ac:chgData name="Dena Khazeni" userId="159855a3-e8c3-4eb1-83f3-5ba55a7bd585" providerId="ADAL" clId="{4FE9F047-896A-4346-A353-B80755DD4B18}" dt="2025-06-11T17:27:06.700" v="826" actId="14100"/>
          <ac:picMkLst>
            <pc:docMk/>
            <pc:sldMk cId="2119487090" sldId="416"/>
            <ac:picMk id="14" creationId="{D1586579-51A5-5798-424E-1D3A4EBEB3C3}"/>
          </ac:picMkLst>
        </pc:picChg>
        <pc:picChg chg="mod">
          <ac:chgData name="Dena Khazeni" userId="159855a3-e8c3-4eb1-83f3-5ba55a7bd585" providerId="ADAL" clId="{4FE9F047-896A-4346-A353-B80755DD4B18}" dt="2025-06-11T17:27:06.700" v="826" actId="14100"/>
          <ac:picMkLst>
            <pc:docMk/>
            <pc:sldMk cId="2119487090" sldId="416"/>
            <ac:picMk id="15" creationId="{825B4BEB-7D65-3E2E-8B13-03331D6DAFF3}"/>
          </ac:picMkLst>
        </pc:picChg>
        <pc:picChg chg="mod">
          <ac:chgData name="Dena Khazeni" userId="159855a3-e8c3-4eb1-83f3-5ba55a7bd585" providerId="ADAL" clId="{4FE9F047-896A-4346-A353-B80755DD4B18}" dt="2025-06-11T17:27:06.700" v="826" actId="14100"/>
          <ac:picMkLst>
            <pc:docMk/>
            <pc:sldMk cId="2119487090" sldId="416"/>
            <ac:picMk id="16" creationId="{540784FB-5D07-F677-5D7E-2F1572ACAC31}"/>
          </ac:picMkLst>
        </pc:picChg>
        <pc:picChg chg="add mod">
          <ac:chgData name="Dena Khazeni" userId="159855a3-e8c3-4eb1-83f3-5ba55a7bd585" providerId="ADAL" clId="{4FE9F047-896A-4346-A353-B80755DD4B18}" dt="2025-06-12T06:09:21.133" v="1650" actId="1076"/>
          <ac:picMkLst>
            <pc:docMk/>
            <pc:sldMk cId="2119487090" sldId="416"/>
            <ac:picMk id="148" creationId="{9AEF90B6-FE0A-7633-867B-F3B076A29021}"/>
          </ac:picMkLst>
        </pc:picChg>
        <pc:picChg chg="add mod">
          <ac:chgData name="Dena Khazeni" userId="159855a3-e8c3-4eb1-83f3-5ba55a7bd585" providerId="ADAL" clId="{4FE9F047-896A-4346-A353-B80755DD4B18}" dt="2025-06-12T08:39:51.056" v="2518" actId="164"/>
          <ac:picMkLst>
            <pc:docMk/>
            <pc:sldMk cId="2119487090" sldId="416"/>
            <ac:picMk id="150" creationId="{A6B62127-F7BA-6427-6344-5B6C42E066A8}"/>
          </ac:picMkLst>
        </pc:picChg>
      </pc:sldChg>
      <pc:sldChg chg="addSp delSp modSp new mod modAnim">
        <pc:chgData name="Dena Khazeni" userId="159855a3-e8c3-4eb1-83f3-5ba55a7bd585" providerId="ADAL" clId="{4FE9F047-896A-4346-A353-B80755DD4B18}" dt="2025-06-12T09:43:34.437" v="2962"/>
        <pc:sldMkLst>
          <pc:docMk/>
          <pc:sldMk cId="3937035577" sldId="417"/>
        </pc:sldMkLst>
        <pc:spChg chg="del">
          <ac:chgData name="Dena Khazeni" userId="159855a3-e8c3-4eb1-83f3-5ba55a7bd585" providerId="ADAL" clId="{4FE9F047-896A-4346-A353-B80755DD4B18}" dt="2025-06-11T17:30:50.787" v="940" actId="478"/>
          <ac:spMkLst>
            <pc:docMk/>
            <pc:sldMk cId="3937035577" sldId="417"/>
            <ac:spMk id="2" creationId="{6ADB4C90-5DF7-03B6-90A6-058B01BA2376}"/>
          </ac:spMkLst>
        </pc:spChg>
        <pc:spChg chg="del">
          <ac:chgData name="Dena Khazeni" userId="159855a3-e8c3-4eb1-83f3-5ba55a7bd585" providerId="ADAL" clId="{4FE9F047-896A-4346-A353-B80755DD4B18}" dt="2025-06-11T17:30:49.983" v="939" actId="478"/>
          <ac:spMkLst>
            <pc:docMk/>
            <pc:sldMk cId="3937035577" sldId="417"/>
            <ac:spMk id="3" creationId="{7AD67465-C4D6-05DF-6539-5CDAECA25039}"/>
          </ac:spMkLst>
        </pc:spChg>
        <pc:spChg chg="add mod">
          <ac:chgData name="Dena Khazeni" userId="159855a3-e8c3-4eb1-83f3-5ba55a7bd585" providerId="ADAL" clId="{4FE9F047-896A-4346-A353-B80755DD4B18}" dt="2025-06-12T08:38:19.917" v="2511" actId="1076"/>
          <ac:spMkLst>
            <pc:docMk/>
            <pc:sldMk cId="3937035577" sldId="417"/>
            <ac:spMk id="5" creationId="{3FB89DC5-BF56-6E33-43A8-6CCFA2563D63}"/>
          </ac:spMkLst>
        </pc:spChg>
        <pc:spChg chg="add mod">
          <ac:chgData name="Dena Khazeni" userId="159855a3-e8c3-4eb1-83f3-5ba55a7bd585" providerId="ADAL" clId="{4FE9F047-896A-4346-A353-B80755DD4B18}" dt="2025-06-12T08:48:14.002" v="2599" actId="403"/>
          <ac:spMkLst>
            <pc:docMk/>
            <pc:sldMk cId="3937035577" sldId="417"/>
            <ac:spMk id="6" creationId="{A4EEAE6F-5BD5-6AEB-E8F6-5C6751736F44}"/>
          </ac:spMkLst>
        </pc:spChg>
        <pc:spChg chg="add mod">
          <ac:chgData name="Dena Khazeni" userId="159855a3-e8c3-4eb1-83f3-5ba55a7bd585" providerId="ADAL" clId="{4FE9F047-896A-4346-A353-B80755DD4B18}" dt="2025-06-12T08:48:24.710" v="2603" actId="1076"/>
          <ac:spMkLst>
            <pc:docMk/>
            <pc:sldMk cId="3937035577" sldId="417"/>
            <ac:spMk id="8" creationId="{4B8C9346-499C-C08C-FC13-FC204FE44838}"/>
          </ac:spMkLst>
        </pc:spChg>
        <pc:spChg chg="add mod">
          <ac:chgData name="Dena Khazeni" userId="159855a3-e8c3-4eb1-83f3-5ba55a7bd585" providerId="ADAL" clId="{4FE9F047-896A-4346-A353-B80755DD4B18}" dt="2025-06-12T08:48:28.990" v="2604" actId="1076"/>
          <ac:spMkLst>
            <pc:docMk/>
            <pc:sldMk cId="3937035577" sldId="417"/>
            <ac:spMk id="9" creationId="{C3D5FB87-839A-CD0D-5C1E-8FB4999355F3}"/>
          </ac:spMkLst>
        </pc:spChg>
        <pc:spChg chg="add mod">
          <ac:chgData name="Dena Khazeni" userId="159855a3-e8c3-4eb1-83f3-5ba55a7bd585" providerId="ADAL" clId="{4FE9F047-896A-4346-A353-B80755DD4B18}" dt="2025-06-12T08:48:33.911" v="2605" actId="1076"/>
          <ac:spMkLst>
            <pc:docMk/>
            <pc:sldMk cId="3937035577" sldId="417"/>
            <ac:spMk id="10" creationId="{CEA7CEE7-C64E-B81F-8FA4-9C0DF72AF899}"/>
          </ac:spMkLst>
        </pc:spChg>
        <pc:spChg chg="add mod">
          <ac:chgData name="Dena Khazeni" userId="159855a3-e8c3-4eb1-83f3-5ba55a7bd585" providerId="ADAL" clId="{4FE9F047-896A-4346-A353-B80755DD4B18}" dt="2025-06-12T08:48:37.389" v="2606" actId="1076"/>
          <ac:spMkLst>
            <pc:docMk/>
            <pc:sldMk cId="3937035577" sldId="417"/>
            <ac:spMk id="11" creationId="{11A0CDBA-E223-1768-53E7-B717550E9657}"/>
          </ac:spMkLst>
        </pc:spChg>
        <pc:spChg chg="add mod ord">
          <ac:chgData name="Dena Khazeni" userId="159855a3-e8c3-4eb1-83f3-5ba55a7bd585" providerId="ADAL" clId="{4FE9F047-896A-4346-A353-B80755DD4B18}" dt="2025-06-12T06:52:27.229" v="1986" actId="207"/>
          <ac:spMkLst>
            <pc:docMk/>
            <pc:sldMk cId="3937035577" sldId="417"/>
            <ac:spMk id="14" creationId="{9A875A52-840C-9590-BF77-EE8487079DF7}"/>
          </ac:spMkLst>
        </pc:spChg>
        <pc:spChg chg="add mod">
          <ac:chgData name="Dena Khazeni" userId="159855a3-e8c3-4eb1-83f3-5ba55a7bd585" providerId="ADAL" clId="{4FE9F047-896A-4346-A353-B80755DD4B18}" dt="2025-06-12T08:50:21.320" v="2653" actId="20577"/>
          <ac:spMkLst>
            <pc:docMk/>
            <pc:sldMk cId="3937035577" sldId="417"/>
            <ac:spMk id="15" creationId="{B0F4315F-5B35-B14A-86B0-4C752BB4E060}"/>
          </ac:spMkLst>
        </pc:spChg>
        <pc:spChg chg="add del mod">
          <ac:chgData name="Dena Khazeni" userId="159855a3-e8c3-4eb1-83f3-5ba55a7bd585" providerId="ADAL" clId="{4FE9F047-896A-4346-A353-B80755DD4B18}" dt="2025-06-12T08:47:33.618" v="2590" actId="478"/>
          <ac:spMkLst>
            <pc:docMk/>
            <pc:sldMk cId="3937035577" sldId="417"/>
            <ac:spMk id="16" creationId="{8784E228-97D4-1E0F-D40E-5E9DE8EAC55F}"/>
          </ac:spMkLst>
        </pc:spChg>
        <pc:spChg chg="add mod">
          <ac:chgData name="Dena Khazeni" userId="159855a3-e8c3-4eb1-83f3-5ba55a7bd585" providerId="ADAL" clId="{4FE9F047-896A-4346-A353-B80755DD4B18}" dt="2025-06-12T08:50:00.546" v="2646" actId="164"/>
          <ac:spMkLst>
            <pc:docMk/>
            <pc:sldMk cId="3937035577" sldId="417"/>
            <ac:spMk id="17" creationId="{F451A446-64D8-42F6-9BDB-587E70C00CBE}"/>
          </ac:spMkLst>
        </pc:spChg>
        <pc:grpChg chg="add mod">
          <ac:chgData name="Dena Khazeni" userId="159855a3-e8c3-4eb1-83f3-5ba55a7bd585" providerId="ADAL" clId="{4FE9F047-896A-4346-A353-B80755DD4B18}" dt="2025-06-12T08:50:00.546" v="2646" actId="164"/>
          <ac:grpSpMkLst>
            <pc:docMk/>
            <pc:sldMk cId="3937035577" sldId="417"/>
            <ac:grpSpMk id="13" creationId="{14CB0E4C-9D40-94A4-134A-828BC4B6DDAA}"/>
          </ac:grpSpMkLst>
        </pc:grpChg>
        <pc:grpChg chg="add mod">
          <ac:chgData name="Dena Khazeni" userId="159855a3-e8c3-4eb1-83f3-5ba55a7bd585" providerId="ADAL" clId="{4FE9F047-896A-4346-A353-B80755DD4B18}" dt="2025-06-12T08:52:15.014" v="2661" actId="1076"/>
          <ac:grpSpMkLst>
            <pc:docMk/>
            <pc:sldMk cId="3937035577" sldId="417"/>
            <ac:grpSpMk id="18" creationId="{E4D2BC21-8923-2AE1-D3FF-86EDEAFD632B}"/>
          </ac:grpSpMkLst>
        </pc:grpChg>
        <pc:picChg chg="add mod">
          <ac:chgData name="Dena Khazeni" userId="159855a3-e8c3-4eb1-83f3-5ba55a7bd585" providerId="ADAL" clId="{4FE9F047-896A-4346-A353-B80755DD4B18}" dt="2025-06-11T17:31:44.178" v="942" actId="1076"/>
          <ac:picMkLst>
            <pc:docMk/>
            <pc:sldMk cId="3937035577" sldId="417"/>
            <ac:picMk id="4" creationId="{5E17F80C-B727-1705-19A0-656ABD130F47}"/>
          </ac:picMkLst>
        </pc:picChg>
        <pc:picChg chg="add mod modCrop">
          <ac:chgData name="Dena Khazeni" userId="159855a3-e8c3-4eb1-83f3-5ba55a7bd585" providerId="ADAL" clId="{4FE9F047-896A-4346-A353-B80755DD4B18}" dt="2025-06-12T08:48:14.002" v="2599" actId="403"/>
          <ac:picMkLst>
            <pc:docMk/>
            <pc:sldMk cId="3937035577" sldId="417"/>
            <ac:picMk id="7" creationId="{7C107B22-FAF3-C9F1-3B9D-9E013501C150}"/>
          </ac:picMkLst>
        </pc:picChg>
        <pc:cxnChg chg="add mod">
          <ac:chgData name="Dena Khazeni" userId="159855a3-e8c3-4eb1-83f3-5ba55a7bd585" providerId="ADAL" clId="{4FE9F047-896A-4346-A353-B80755DD4B18}" dt="2025-06-12T08:48:14.002" v="2599" actId="403"/>
          <ac:cxnSpMkLst>
            <pc:docMk/>
            <pc:sldMk cId="3937035577" sldId="417"/>
            <ac:cxnSpMk id="12" creationId="{D96699CB-F16E-1199-15B1-F75D16230911}"/>
          </ac:cxnSpMkLst>
        </pc:cxnChg>
      </pc:sldChg>
      <pc:sldChg chg="addSp delSp modSp new mod modAnim">
        <pc:chgData name="Dena Khazeni" userId="159855a3-e8c3-4eb1-83f3-5ba55a7bd585" providerId="ADAL" clId="{4FE9F047-896A-4346-A353-B80755DD4B18}" dt="2025-06-12T09:36:24.867" v="2946"/>
        <pc:sldMkLst>
          <pc:docMk/>
          <pc:sldMk cId="886430051" sldId="418"/>
        </pc:sldMkLst>
        <pc:spChg chg="del">
          <ac:chgData name="Dena Khazeni" userId="159855a3-e8c3-4eb1-83f3-5ba55a7bd585" providerId="ADAL" clId="{4FE9F047-896A-4346-A353-B80755DD4B18}" dt="2025-06-11T17:33:19.648" v="948" actId="478"/>
          <ac:spMkLst>
            <pc:docMk/>
            <pc:sldMk cId="886430051" sldId="418"/>
            <ac:spMk id="2" creationId="{5CC53F5F-72AF-89AA-2CC6-AA4D314FD922}"/>
          </ac:spMkLst>
        </pc:spChg>
        <pc:spChg chg="del">
          <ac:chgData name="Dena Khazeni" userId="159855a3-e8c3-4eb1-83f3-5ba55a7bd585" providerId="ADAL" clId="{4FE9F047-896A-4346-A353-B80755DD4B18}" dt="2025-06-11T17:33:18.676" v="947" actId="478"/>
          <ac:spMkLst>
            <pc:docMk/>
            <pc:sldMk cId="886430051" sldId="418"/>
            <ac:spMk id="3" creationId="{1A61C0A5-6C2F-E0B7-153F-13F23A5AB7AC}"/>
          </ac:spMkLst>
        </pc:spChg>
        <pc:spChg chg="add del mod">
          <ac:chgData name="Dena Khazeni" userId="159855a3-e8c3-4eb1-83f3-5ba55a7bd585" providerId="ADAL" clId="{4FE9F047-896A-4346-A353-B80755DD4B18}" dt="2025-06-12T05:07:57.538" v="1255" actId="478"/>
          <ac:spMkLst>
            <pc:docMk/>
            <pc:sldMk cId="886430051" sldId="418"/>
            <ac:spMk id="4" creationId="{28558721-F8ED-A5A6-FB23-7509A9343487}"/>
          </ac:spMkLst>
        </pc:spChg>
        <pc:spChg chg="mod">
          <ac:chgData name="Dena Khazeni" userId="159855a3-e8c3-4eb1-83f3-5ba55a7bd585" providerId="ADAL" clId="{4FE9F047-896A-4346-A353-B80755DD4B18}" dt="2025-06-11T17:36:48.271" v="959" actId="164"/>
          <ac:spMkLst>
            <pc:docMk/>
            <pc:sldMk cId="886430051" sldId="418"/>
            <ac:spMk id="8" creationId="{C4F18DB1-51BF-F904-37C3-29E3782FDA8E}"/>
          </ac:spMkLst>
        </pc:spChg>
        <pc:spChg chg="mod">
          <ac:chgData name="Dena Khazeni" userId="159855a3-e8c3-4eb1-83f3-5ba55a7bd585" providerId="ADAL" clId="{4FE9F047-896A-4346-A353-B80755DD4B18}" dt="2025-06-11T17:36:41.556" v="958"/>
          <ac:spMkLst>
            <pc:docMk/>
            <pc:sldMk cId="886430051" sldId="418"/>
            <ac:spMk id="11" creationId="{34A0CD41-FD27-9D1F-32EE-A36C47567B9A}"/>
          </ac:spMkLst>
        </pc:spChg>
        <pc:spChg chg="mod">
          <ac:chgData name="Dena Khazeni" userId="159855a3-e8c3-4eb1-83f3-5ba55a7bd585" providerId="ADAL" clId="{4FE9F047-896A-4346-A353-B80755DD4B18}" dt="2025-06-11T17:36:41.556" v="958"/>
          <ac:spMkLst>
            <pc:docMk/>
            <pc:sldMk cId="886430051" sldId="418"/>
            <ac:spMk id="14" creationId="{7C566ED2-B6D3-6B18-0599-84BF43884833}"/>
          </ac:spMkLst>
        </pc:spChg>
        <pc:spChg chg="mod">
          <ac:chgData name="Dena Khazeni" userId="159855a3-e8c3-4eb1-83f3-5ba55a7bd585" providerId="ADAL" clId="{4FE9F047-896A-4346-A353-B80755DD4B18}" dt="2025-06-11T17:36:41.556" v="958"/>
          <ac:spMkLst>
            <pc:docMk/>
            <pc:sldMk cId="886430051" sldId="418"/>
            <ac:spMk id="20" creationId="{A10A395D-762F-74AD-EA6A-15C9F39DE8A7}"/>
          </ac:spMkLst>
        </pc:spChg>
        <pc:spChg chg="add mod">
          <ac:chgData name="Dena Khazeni" userId="159855a3-e8c3-4eb1-83f3-5ba55a7bd585" providerId="ADAL" clId="{4FE9F047-896A-4346-A353-B80755DD4B18}" dt="2025-06-11T17:36:48.271" v="959" actId="164"/>
          <ac:spMkLst>
            <pc:docMk/>
            <pc:sldMk cId="886430051" sldId="418"/>
            <ac:spMk id="22" creationId="{0A7F69D8-9D83-F81D-DCC4-D066CB53DD2C}"/>
          </ac:spMkLst>
        </pc:spChg>
        <pc:spChg chg="add mod">
          <ac:chgData name="Dena Khazeni" userId="159855a3-e8c3-4eb1-83f3-5ba55a7bd585" providerId="ADAL" clId="{4FE9F047-896A-4346-A353-B80755DD4B18}" dt="2025-06-11T17:36:48.271" v="959" actId="164"/>
          <ac:spMkLst>
            <pc:docMk/>
            <pc:sldMk cId="886430051" sldId="418"/>
            <ac:spMk id="23" creationId="{3452F51E-B2F4-725A-3DE4-64134170E8DF}"/>
          </ac:spMkLst>
        </pc:spChg>
        <pc:spChg chg="mod">
          <ac:chgData name="Dena Khazeni" userId="159855a3-e8c3-4eb1-83f3-5ba55a7bd585" providerId="ADAL" clId="{4FE9F047-896A-4346-A353-B80755DD4B18}" dt="2025-06-11T17:36:48.271" v="959" actId="164"/>
          <ac:spMkLst>
            <pc:docMk/>
            <pc:sldMk cId="886430051" sldId="418"/>
            <ac:spMk id="24" creationId="{8F13264F-DB3E-6C11-9DAD-FFCF15871B2A}"/>
          </ac:spMkLst>
        </pc:spChg>
        <pc:spChg chg="add mod">
          <ac:chgData name="Dena Khazeni" userId="159855a3-e8c3-4eb1-83f3-5ba55a7bd585" providerId="ADAL" clId="{4FE9F047-896A-4346-A353-B80755DD4B18}" dt="2025-06-11T17:36:48.271" v="959" actId="164"/>
          <ac:spMkLst>
            <pc:docMk/>
            <pc:sldMk cId="886430051" sldId="418"/>
            <ac:spMk id="25" creationId="{B045BF72-224E-BE21-CC63-7BF14D22474F}"/>
          </ac:spMkLst>
        </pc:spChg>
        <pc:spChg chg="add mod">
          <ac:chgData name="Dena Khazeni" userId="159855a3-e8c3-4eb1-83f3-5ba55a7bd585" providerId="ADAL" clId="{4FE9F047-896A-4346-A353-B80755DD4B18}" dt="2025-06-11T17:36:48.271" v="959" actId="164"/>
          <ac:spMkLst>
            <pc:docMk/>
            <pc:sldMk cId="886430051" sldId="418"/>
            <ac:spMk id="26" creationId="{907F1311-4522-3748-01D6-A441511607FB}"/>
          </ac:spMkLst>
        </pc:spChg>
        <pc:spChg chg="add mod">
          <ac:chgData name="Dena Khazeni" userId="159855a3-e8c3-4eb1-83f3-5ba55a7bd585" providerId="ADAL" clId="{4FE9F047-896A-4346-A353-B80755DD4B18}" dt="2025-06-11T17:36:48.271" v="959" actId="164"/>
          <ac:spMkLst>
            <pc:docMk/>
            <pc:sldMk cId="886430051" sldId="418"/>
            <ac:spMk id="27" creationId="{7840CC01-D7A1-38A2-2732-DB64AED7C3A6}"/>
          </ac:spMkLst>
        </pc:spChg>
        <pc:spChg chg="mod">
          <ac:chgData name="Dena Khazeni" userId="159855a3-e8c3-4eb1-83f3-5ba55a7bd585" providerId="ADAL" clId="{4FE9F047-896A-4346-A353-B80755DD4B18}" dt="2025-06-11T17:36:48.271" v="959" actId="164"/>
          <ac:spMkLst>
            <pc:docMk/>
            <pc:sldMk cId="886430051" sldId="418"/>
            <ac:spMk id="28" creationId="{2EF014B9-47D8-F910-FB78-5DD4D99F7330}"/>
          </ac:spMkLst>
        </pc:spChg>
        <pc:spChg chg="add mod">
          <ac:chgData name="Dena Khazeni" userId="159855a3-e8c3-4eb1-83f3-5ba55a7bd585" providerId="ADAL" clId="{4FE9F047-896A-4346-A353-B80755DD4B18}" dt="2025-06-11T17:36:48.271" v="959" actId="164"/>
          <ac:spMkLst>
            <pc:docMk/>
            <pc:sldMk cId="886430051" sldId="418"/>
            <ac:spMk id="31" creationId="{234E0FF2-3104-2368-6A46-223C3F16B3C0}"/>
          </ac:spMkLst>
        </pc:spChg>
        <pc:spChg chg="add mod">
          <ac:chgData name="Dena Khazeni" userId="159855a3-e8c3-4eb1-83f3-5ba55a7bd585" providerId="ADAL" clId="{4FE9F047-896A-4346-A353-B80755DD4B18}" dt="2025-06-11T17:36:48.271" v="959" actId="164"/>
          <ac:spMkLst>
            <pc:docMk/>
            <pc:sldMk cId="886430051" sldId="418"/>
            <ac:spMk id="32" creationId="{BF2832E4-D8DD-5A62-8ABD-B0D13147E2A8}"/>
          </ac:spMkLst>
        </pc:spChg>
        <pc:spChg chg="add del mod">
          <ac:chgData name="Dena Khazeni" userId="159855a3-e8c3-4eb1-83f3-5ba55a7bd585" providerId="ADAL" clId="{4FE9F047-896A-4346-A353-B80755DD4B18}" dt="2025-06-12T06:49:30.104" v="1954" actId="478"/>
          <ac:spMkLst>
            <pc:docMk/>
            <pc:sldMk cId="886430051" sldId="418"/>
            <ac:spMk id="35" creationId="{E5820C43-D218-FF09-9C40-179598246BFF}"/>
          </ac:spMkLst>
        </pc:spChg>
        <pc:spChg chg="add mod">
          <ac:chgData name="Dena Khazeni" userId="159855a3-e8c3-4eb1-83f3-5ba55a7bd585" providerId="ADAL" clId="{4FE9F047-896A-4346-A353-B80755DD4B18}" dt="2025-06-12T08:38:26.661" v="2512" actId="122"/>
          <ac:spMkLst>
            <pc:docMk/>
            <pc:sldMk cId="886430051" sldId="418"/>
            <ac:spMk id="36" creationId="{B48FAC3B-C00B-24C4-A1EC-FFCF0EB337E2}"/>
          </ac:spMkLst>
        </pc:spChg>
        <pc:spChg chg="add mod">
          <ac:chgData name="Dena Khazeni" userId="159855a3-e8c3-4eb1-83f3-5ba55a7bd585" providerId="ADAL" clId="{4FE9F047-896A-4346-A353-B80755DD4B18}" dt="2025-06-12T09:01:27.199" v="2701" actId="20577"/>
          <ac:spMkLst>
            <pc:docMk/>
            <pc:sldMk cId="886430051" sldId="418"/>
            <ac:spMk id="38" creationId="{6D9325F3-A4DC-AEDC-516C-31DB6E0732E1}"/>
          </ac:spMkLst>
        </pc:spChg>
        <pc:spChg chg="add mod">
          <ac:chgData name="Dena Khazeni" userId="159855a3-e8c3-4eb1-83f3-5ba55a7bd585" providerId="ADAL" clId="{4FE9F047-896A-4346-A353-B80755DD4B18}" dt="2025-06-12T09:00:54.843" v="2697" actId="20577"/>
          <ac:spMkLst>
            <pc:docMk/>
            <pc:sldMk cId="886430051" sldId="418"/>
            <ac:spMk id="39" creationId="{407CDB4F-7842-2D16-7ECB-C700DA110052}"/>
          </ac:spMkLst>
        </pc:spChg>
        <pc:spChg chg="add mod">
          <ac:chgData name="Dena Khazeni" userId="159855a3-e8c3-4eb1-83f3-5ba55a7bd585" providerId="ADAL" clId="{4FE9F047-896A-4346-A353-B80755DD4B18}" dt="2025-06-12T09:01:58.097" v="2712" actId="1036"/>
          <ac:spMkLst>
            <pc:docMk/>
            <pc:sldMk cId="886430051" sldId="418"/>
            <ac:spMk id="40" creationId="{3F5BFD31-3900-8A52-7A3D-FBC4FBD56181}"/>
          </ac:spMkLst>
        </pc:spChg>
        <pc:spChg chg="add mod">
          <ac:chgData name="Dena Khazeni" userId="159855a3-e8c3-4eb1-83f3-5ba55a7bd585" providerId="ADAL" clId="{4FE9F047-896A-4346-A353-B80755DD4B18}" dt="2025-06-12T09:02:06.344" v="2714" actId="1076"/>
          <ac:spMkLst>
            <pc:docMk/>
            <pc:sldMk cId="886430051" sldId="418"/>
            <ac:spMk id="41" creationId="{7FD7395D-AF29-DA2B-A9FD-89DCDB0275EE}"/>
          </ac:spMkLst>
        </pc:spChg>
        <pc:grpChg chg="del mod">
          <ac:chgData name="Dena Khazeni" userId="159855a3-e8c3-4eb1-83f3-5ba55a7bd585" providerId="ADAL" clId="{4FE9F047-896A-4346-A353-B80755DD4B18}" dt="2025-06-11T17:37:21.943" v="1042" actId="478"/>
          <ac:grpSpMkLst>
            <pc:docMk/>
            <pc:sldMk cId="886430051" sldId="418"/>
            <ac:grpSpMk id="34" creationId="{4A8F36DB-6A3D-6EA3-F944-8B5CC217A7F7}"/>
          </ac:grpSpMkLst>
        </pc:grpChg>
        <pc:picChg chg="add del mod">
          <ac:chgData name="Dena Khazeni" userId="159855a3-e8c3-4eb1-83f3-5ba55a7bd585" providerId="ADAL" clId="{4FE9F047-896A-4346-A353-B80755DD4B18}" dt="2025-06-11T17:35:09.791" v="954" actId="478"/>
          <ac:picMkLst>
            <pc:docMk/>
            <pc:sldMk cId="886430051" sldId="418"/>
            <ac:picMk id="5" creationId="{312978BD-180E-87B9-C52E-A42B19143546}"/>
          </ac:picMkLst>
        </pc:picChg>
        <pc:picChg chg="add mod">
          <ac:chgData name="Dena Khazeni" userId="159855a3-e8c3-4eb1-83f3-5ba55a7bd585" providerId="ADAL" clId="{4FE9F047-896A-4346-A353-B80755DD4B18}" dt="2025-06-11T17:35:53.464" v="957" actId="1076"/>
          <ac:picMkLst>
            <pc:docMk/>
            <pc:sldMk cId="886430051" sldId="418"/>
            <ac:picMk id="6" creationId="{7BD114CF-DCDB-745F-95AB-A6198FB3764F}"/>
          </ac:picMkLst>
        </pc:picChg>
      </pc:sldChg>
      <pc:sldChg chg="addSp delSp modSp new mod modAnim">
        <pc:chgData name="Dena Khazeni" userId="159855a3-e8c3-4eb1-83f3-5ba55a7bd585" providerId="ADAL" clId="{4FE9F047-896A-4346-A353-B80755DD4B18}" dt="2025-06-12T09:42:01.111" v="2958"/>
        <pc:sldMkLst>
          <pc:docMk/>
          <pc:sldMk cId="2327367670" sldId="419"/>
        </pc:sldMkLst>
        <pc:spChg chg="del">
          <ac:chgData name="Dena Khazeni" userId="159855a3-e8c3-4eb1-83f3-5ba55a7bd585" providerId="ADAL" clId="{4FE9F047-896A-4346-A353-B80755DD4B18}" dt="2025-06-11T17:37:29.270" v="1045" actId="478"/>
          <ac:spMkLst>
            <pc:docMk/>
            <pc:sldMk cId="2327367670" sldId="419"/>
            <ac:spMk id="2" creationId="{2BB99D62-7E3B-0848-CBC6-3AC228A9EE6F}"/>
          </ac:spMkLst>
        </pc:spChg>
        <pc:spChg chg="del">
          <ac:chgData name="Dena Khazeni" userId="159855a3-e8c3-4eb1-83f3-5ba55a7bd585" providerId="ADAL" clId="{4FE9F047-896A-4346-A353-B80755DD4B18}" dt="2025-06-11T17:37:27.783" v="1044" actId="478"/>
          <ac:spMkLst>
            <pc:docMk/>
            <pc:sldMk cId="2327367670" sldId="419"/>
            <ac:spMk id="3" creationId="{6697393B-8F02-5E75-618D-2865950AAF8C}"/>
          </ac:spMkLst>
        </pc:spChg>
        <pc:spChg chg="add mod topLvl">
          <ac:chgData name="Dena Khazeni" userId="159855a3-e8c3-4eb1-83f3-5ba55a7bd585" providerId="ADAL" clId="{4FE9F047-896A-4346-A353-B80755DD4B18}" dt="2025-06-11T17:40:41.154" v="1128" actId="165"/>
          <ac:spMkLst>
            <pc:docMk/>
            <pc:sldMk cId="2327367670" sldId="419"/>
            <ac:spMk id="5" creationId="{C1C38568-18B3-A0B2-F26F-254F6A8666DF}"/>
          </ac:spMkLst>
        </pc:spChg>
        <pc:spChg chg="mod">
          <ac:chgData name="Dena Khazeni" userId="159855a3-e8c3-4eb1-83f3-5ba55a7bd585" providerId="ADAL" clId="{4FE9F047-896A-4346-A353-B80755DD4B18}" dt="2025-06-11T17:40:41.154" v="1128" actId="165"/>
          <ac:spMkLst>
            <pc:docMk/>
            <pc:sldMk cId="2327367670" sldId="419"/>
            <ac:spMk id="8" creationId="{EB31115B-7C88-758F-7CE8-5993D054A4E5}"/>
          </ac:spMkLst>
        </pc:spChg>
        <pc:spChg chg="mod">
          <ac:chgData name="Dena Khazeni" userId="159855a3-e8c3-4eb1-83f3-5ba55a7bd585" providerId="ADAL" clId="{4FE9F047-896A-4346-A353-B80755DD4B18}" dt="2025-06-11T17:40:41.154" v="1128" actId="165"/>
          <ac:spMkLst>
            <pc:docMk/>
            <pc:sldMk cId="2327367670" sldId="419"/>
            <ac:spMk id="14" creationId="{5A55372B-5CEA-3B11-59C5-73FC4675D801}"/>
          </ac:spMkLst>
        </pc:spChg>
        <pc:spChg chg="mod">
          <ac:chgData name="Dena Khazeni" userId="159855a3-e8c3-4eb1-83f3-5ba55a7bd585" providerId="ADAL" clId="{4FE9F047-896A-4346-A353-B80755DD4B18}" dt="2025-06-11T17:40:41.154" v="1128" actId="165"/>
          <ac:spMkLst>
            <pc:docMk/>
            <pc:sldMk cId="2327367670" sldId="419"/>
            <ac:spMk id="17" creationId="{657045C4-8C79-4262-62AD-1CAAB4CAEFB5}"/>
          </ac:spMkLst>
        </pc:spChg>
        <pc:spChg chg="add mod topLvl">
          <ac:chgData name="Dena Khazeni" userId="159855a3-e8c3-4eb1-83f3-5ba55a7bd585" providerId="ADAL" clId="{4FE9F047-896A-4346-A353-B80755DD4B18}" dt="2025-06-11T17:40:41.154" v="1128" actId="165"/>
          <ac:spMkLst>
            <pc:docMk/>
            <pc:sldMk cId="2327367670" sldId="419"/>
            <ac:spMk id="19" creationId="{9847B4F7-5E37-9262-C74F-D4A132F18165}"/>
          </ac:spMkLst>
        </pc:spChg>
        <pc:spChg chg="mod">
          <ac:chgData name="Dena Khazeni" userId="159855a3-e8c3-4eb1-83f3-5ba55a7bd585" providerId="ADAL" clId="{4FE9F047-896A-4346-A353-B80755DD4B18}" dt="2025-06-11T17:40:39.844" v="1127" actId="1076"/>
          <ac:spMkLst>
            <pc:docMk/>
            <pc:sldMk cId="2327367670" sldId="419"/>
            <ac:spMk id="20" creationId="{6130BD02-ECB8-22DE-72BA-59E20E735B56}"/>
          </ac:spMkLst>
        </pc:spChg>
        <pc:spChg chg="add mod topLvl">
          <ac:chgData name="Dena Khazeni" userId="159855a3-e8c3-4eb1-83f3-5ba55a7bd585" providerId="ADAL" clId="{4FE9F047-896A-4346-A353-B80755DD4B18}" dt="2025-06-11T17:40:41.154" v="1128" actId="165"/>
          <ac:spMkLst>
            <pc:docMk/>
            <pc:sldMk cId="2327367670" sldId="419"/>
            <ac:spMk id="21" creationId="{64D6FCBD-AC37-F77C-BD93-785203780976}"/>
          </ac:spMkLst>
        </pc:spChg>
        <pc:spChg chg="mod">
          <ac:chgData name="Dena Khazeni" userId="159855a3-e8c3-4eb1-83f3-5ba55a7bd585" providerId="ADAL" clId="{4FE9F047-896A-4346-A353-B80755DD4B18}" dt="2025-06-11T17:40:34.786" v="1125" actId="1076"/>
          <ac:spMkLst>
            <pc:docMk/>
            <pc:sldMk cId="2327367670" sldId="419"/>
            <ac:spMk id="22" creationId="{A166C883-CF19-FD83-41C9-AD1E509B8976}"/>
          </ac:spMkLst>
        </pc:spChg>
        <pc:spChg chg="add mod topLvl">
          <ac:chgData name="Dena Khazeni" userId="159855a3-e8c3-4eb1-83f3-5ba55a7bd585" providerId="ADAL" clId="{4FE9F047-896A-4346-A353-B80755DD4B18}" dt="2025-06-11T17:40:41.154" v="1128" actId="165"/>
          <ac:spMkLst>
            <pc:docMk/>
            <pc:sldMk cId="2327367670" sldId="419"/>
            <ac:spMk id="23" creationId="{9F92E426-CFF1-29FB-539E-89004A6894E6}"/>
          </ac:spMkLst>
        </pc:spChg>
        <pc:spChg chg="mod">
          <ac:chgData name="Dena Khazeni" userId="159855a3-e8c3-4eb1-83f3-5ba55a7bd585" providerId="ADAL" clId="{4FE9F047-896A-4346-A353-B80755DD4B18}" dt="2025-06-11T17:38:04.417" v="1050" actId="164"/>
          <ac:spMkLst>
            <pc:docMk/>
            <pc:sldMk cId="2327367670" sldId="419"/>
            <ac:spMk id="24" creationId="{F833F3BD-55CE-5C99-3FEF-625197CD4F4A}"/>
          </ac:spMkLst>
        </pc:spChg>
        <pc:spChg chg="add mod topLvl">
          <ac:chgData name="Dena Khazeni" userId="159855a3-e8c3-4eb1-83f3-5ba55a7bd585" providerId="ADAL" clId="{4FE9F047-896A-4346-A353-B80755DD4B18}" dt="2025-06-11T17:40:41.154" v="1128" actId="165"/>
          <ac:spMkLst>
            <pc:docMk/>
            <pc:sldMk cId="2327367670" sldId="419"/>
            <ac:spMk id="25" creationId="{72828F4E-509B-D9EA-F174-D00B9945118F}"/>
          </ac:spMkLst>
        </pc:spChg>
        <pc:spChg chg="mod">
          <ac:chgData name="Dena Khazeni" userId="159855a3-e8c3-4eb1-83f3-5ba55a7bd585" providerId="ADAL" clId="{4FE9F047-896A-4346-A353-B80755DD4B18}" dt="2025-06-11T17:40:39.844" v="1127" actId="1076"/>
          <ac:spMkLst>
            <pc:docMk/>
            <pc:sldMk cId="2327367670" sldId="419"/>
            <ac:spMk id="26" creationId="{27600515-0AEE-0F39-E720-8EBB3BDDFCAC}"/>
          </ac:spMkLst>
        </pc:spChg>
        <pc:spChg chg="add mod topLvl">
          <ac:chgData name="Dena Khazeni" userId="159855a3-e8c3-4eb1-83f3-5ba55a7bd585" providerId="ADAL" clId="{4FE9F047-896A-4346-A353-B80755DD4B18}" dt="2025-06-11T17:40:41.154" v="1128" actId="165"/>
          <ac:spMkLst>
            <pc:docMk/>
            <pc:sldMk cId="2327367670" sldId="419"/>
            <ac:spMk id="27" creationId="{26A88EF4-E0DD-B84D-A2A4-2F884CD67D98}"/>
          </ac:spMkLst>
        </pc:spChg>
        <pc:spChg chg="add mod topLvl">
          <ac:chgData name="Dena Khazeni" userId="159855a3-e8c3-4eb1-83f3-5ba55a7bd585" providerId="ADAL" clId="{4FE9F047-896A-4346-A353-B80755DD4B18}" dt="2025-06-11T17:40:41.154" v="1128" actId="165"/>
          <ac:spMkLst>
            <pc:docMk/>
            <pc:sldMk cId="2327367670" sldId="419"/>
            <ac:spMk id="28" creationId="{590BB491-E68C-83D6-DCAF-851F33409E31}"/>
          </ac:spMkLst>
        </pc:spChg>
        <pc:spChg chg="mod">
          <ac:chgData name="Dena Khazeni" userId="159855a3-e8c3-4eb1-83f3-5ba55a7bd585" providerId="ADAL" clId="{4FE9F047-896A-4346-A353-B80755DD4B18}" dt="2025-06-11T17:40:39.844" v="1127" actId="1076"/>
          <ac:spMkLst>
            <pc:docMk/>
            <pc:sldMk cId="2327367670" sldId="419"/>
            <ac:spMk id="29" creationId="{619A4920-0735-35CB-C2CD-9FC176DFB747}"/>
          </ac:spMkLst>
        </pc:spChg>
        <pc:spChg chg="mod">
          <ac:chgData name="Dena Khazeni" userId="159855a3-e8c3-4eb1-83f3-5ba55a7bd585" providerId="ADAL" clId="{4FE9F047-896A-4346-A353-B80755DD4B18}" dt="2025-06-12T09:08:54.953" v="2773" actId="1035"/>
          <ac:spMkLst>
            <pc:docMk/>
            <pc:sldMk cId="2327367670" sldId="419"/>
            <ac:spMk id="34" creationId="{8DF82057-30AF-68CF-E767-7A4140F0B20D}"/>
          </ac:spMkLst>
        </pc:spChg>
        <pc:spChg chg="mod">
          <ac:chgData name="Dena Khazeni" userId="159855a3-e8c3-4eb1-83f3-5ba55a7bd585" providerId="ADAL" clId="{4FE9F047-896A-4346-A353-B80755DD4B18}" dt="2025-06-12T09:08:22.912" v="2746" actId="165"/>
          <ac:spMkLst>
            <pc:docMk/>
            <pc:sldMk cId="2327367670" sldId="419"/>
            <ac:spMk id="36" creationId="{B80952A0-4E97-7CA3-C785-2EEEB42D96B3}"/>
          </ac:spMkLst>
        </pc:spChg>
        <pc:spChg chg="mod">
          <ac:chgData name="Dena Khazeni" userId="159855a3-e8c3-4eb1-83f3-5ba55a7bd585" providerId="ADAL" clId="{4FE9F047-896A-4346-A353-B80755DD4B18}" dt="2025-06-12T09:08:22.912" v="2746" actId="165"/>
          <ac:spMkLst>
            <pc:docMk/>
            <pc:sldMk cId="2327367670" sldId="419"/>
            <ac:spMk id="39" creationId="{ED47D397-A837-CCF8-A0D1-2559F56E6EE1}"/>
          </ac:spMkLst>
        </pc:spChg>
        <pc:spChg chg="mod">
          <ac:chgData name="Dena Khazeni" userId="159855a3-e8c3-4eb1-83f3-5ba55a7bd585" providerId="ADAL" clId="{4FE9F047-896A-4346-A353-B80755DD4B18}" dt="2025-06-12T09:08:44.352" v="2769" actId="1076"/>
          <ac:spMkLst>
            <pc:docMk/>
            <pc:sldMk cId="2327367670" sldId="419"/>
            <ac:spMk id="40" creationId="{062642C0-B816-D6F8-E70D-910F9933B329}"/>
          </ac:spMkLst>
        </pc:spChg>
        <pc:spChg chg="mod">
          <ac:chgData name="Dena Khazeni" userId="159855a3-e8c3-4eb1-83f3-5ba55a7bd585" providerId="ADAL" clId="{4FE9F047-896A-4346-A353-B80755DD4B18}" dt="2025-06-12T09:08:22.912" v="2746" actId="165"/>
          <ac:spMkLst>
            <pc:docMk/>
            <pc:sldMk cId="2327367670" sldId="419"/>
            <ac:spMk id="41" creationId="{398BDAFA-2122-B28A-4522-DC47BE3F8946}"/>
          </ac:spMkLst>
        </pc:spChg>
        <pc:spChg chg="mod">
          <ac:chgData name="Dena Khazeni" userId="159855a3-e8c3-4eb1-83f3-5ba55a7bd585" providerId="ADAL" clId="{4FE9F047-896A-4346-A353-B80755DD4B18}" dt="2025-06-12T09:08:22.912" v="2746" actId="165"/>
          <ac:spMkLst>
            <pc:docMk/>
            <pc:sldMk cId="2327367670" sldId="419"/>
            <ac:spMk id="42" creationId="{5AA028F0-4F3E-1F8F-7B14-F11645B2CCFD}"/>
          </ac:spMkLst>
        </pc:spChg>
        <pc:spChg chg="mod">
          <ac:chgData name="Dena Khazeni" userId="159855a3-e8c3-4eb1-83f3-5ba55a7bd585" providerId="ADAL" clId="{4FE9F047-896A-4346-A353-B80755DD4B18}" dt="2025-06-12T09:08:22.912" v="2746" actId="165"/>
          <ac:spMkLst>
            <pc:docMk/>
            <pc:sldMk cId="2327367670" sldId="419"/>
            <ac:spMk id="43" creationId="{1BA9709F-6F37-1D92-61D5-345B778464B2}"/>
          </ac:spMkLst>
        </pc:spChg>
        <pc:spChg chg="add mod topLvl">
          <ac:chgData name="Dena Khazeni" userId="159855a3-e8c3-4eb1-83f3-5ba55a7bd585" providerId="ADAL" clId="{4FE9F047-896A-4346-A353-B80755DD4B18}" dt="2025-06-12T09:12:25.047" v="2798" actId="164"/>
          <ac:spMkLst>
            <pc:docMk/>
            <pc:sldMk cId="2327367670" sldId="419"/>
            <ac:spMk id="45" creationId="{67FC2A23-A700-C17D-EF45-3C2CF102AB7E}"/>
          </ac:spMkLst>
        </pc:spChg>
        <pc:spChg chg="add mod">
          <ac:chgData name="Dena Khazeni" userId="159855a3-e8c3-4eb1-83f3-5ba55a7bd585" providerId="ADAL" clId="{4FE9F047-896A-4346-A353-B80755DD4B18}" dt="2025-06-11T17:40:18.989" v="1121" actId="571"/>
          <ac:spMkLst>
            <pc:docMk/>
            <pc:sldMk cId="2327367670" sldId="419"/>
            <ac:spMk id="47" creationId="{003C9A87-15E5-B405-19C2-0793334AD1C2}"/>
          </ac:spMkLst>
        </pc:spChg>
        <pc:spChg chg="mod">
          <ac:chgData name="Dena Khazeni" userId="159855a3-e8c3-4eb1-83f3-5ba55a7bd585" providerId="ADAL" clId="{4FE9F047-896A-4346-A353-B80755DD4B18}" dt="2025-06-11T17:40:18.989" v="1121" actId="571"/>
          <ac:spMkLst>
            <pc:docMk/>
            <pc:sldMk cId="2327367670" sldId="419"/>
            <ac:spMk id="50" creationId="{E4D88B83-7984-FAC8-F9B1-D4BCFF558F5C}"/>
          </ac:spMkLst>
        </pc:spChg>
        <pc:spChg chg="mod">
          <ac:chgData name="Dena Khazeni" userId="159855a3-e8c3-4eb1-83f3-5ba55a7bd585" providerId="ADAL" clId="{4FE9F047-896A-4346-A353-B80755DD4B18}" dt="2025-06-11T17:40:18.989" v="1121" actId="571"/>
          <ac:spMkLst>
            <pc:docMk/>
            <pc:sldMk cId="2327367670" sldId="419"/>
            <ac:spMk id="53" creationId="{2EFD5782-387B-5EE0-B045-BB7269DDCD2B}"/>
          </ac:spMkLst>
        </pc:spChg>
        <pc:spChg chg="mod">
          <ac:chgData name="Dena Khazeni" userId="159855a3-e8c3-4eb1-83f3-5ba55a7bd585" providerId="ADAL" clId="{4FE9F047-896A-4346-A353-B80755DD4B18}" dt="2025-06-11T17:40:18.989" v="1121" actId="571"/>
          <ac:spMkLst>
            <pc:docMk/>
            <pc:sldMk cId="2327367670" sldId="419"/>
            <ac:spMk id="56" creationId="{1AD8FBB1-BD90-597B-41B3-DDC6B34DEB65}"/>
          </ac:spMkLst>
        </pc:spChg>
        <pc:spChg chg="mod">
          <ac:chgData name="Dena Khazeni" userId="159855a3-e8c3-4eb1-83f3-5ba55a7bd585" providerId="ADAL" clId="{4FE9F047-896A-4346-A353-B80755DD4B18}" dt="2025-06-11T17:40:18.989" v="1121" actId="571"/>
          <ac:spMkLst>
            <pc:docMk/>
            <pc:sldMk cId="2327367670" sldId="419"/>
            <ac:spMk id="59" creationId="{6F6E20A2-67D8-1BC6-E864-68C63B44478A}"/>
          </ac:spMkLst>
        </pc:spChg>
        <pc:spChg chg="add mod">
          <ac:chgData name="Dena Khazeni" userId="159855a3-e8c3-4eb1-83f3-5ba55a7bd585" providerId="ADAL" clId="{4FE9F047-896A-4346-A353-B80755DD4B18}" dt="2025-06-11T17:40:18.989" v="1121" actId="571"/>
          <ac:spMkLst>
            <pc:docMk/>
            <pc:sldMk cId="2327367670" sldId="419"/>
            <ac:spMk id="60" creationId="{7AE3AA7C-C740-2B02-7C9C-31AF440544A0}"/>
          </ac:spMkLst>
        </pc:spChg>
        <pc:spChg chg="add mod">
          <ac:chgData name="Dena Khazeni" userId="159855a3-e8c3-4eb1-83f3-5ba55a7bd585" providerId="ADAL" clId="{4FE9F047-896A-4346-A353-B80755DD4B18}" dt="2025-06-11T17:40:18.989" v="1121" actId="571"/>
          <ac:spMkLst>
            <pc:docMk/>
            <pc:sldMk cId="2327367670" sldId="419"/>
            <ac:spMk id="61" creationId="{5EBB40E5-DBE6-A54A-04A5-B39E9654FBBF}"/>
          </ac:spMkLst>
        </pc:spChg>
        <pc:spChg chg="add mod">
          <ac:chgData name="Dena Khazeni" userId="159855a3-e8c3-4eb1-83f3-5ba55a7bd585" providerId="ADAL" clId="{4FE9F047-896A-4346-A353-B80755DD4B18}" dt="2025-06-11T17:40:18.989" v="1121" actId="571"/>
          <ac:spMkLst>
            <pc:docMk/>
            <pc:sldMk cId="2327367670" sldId="419"/>
            <ac:spMk id="62" creationId="{9F63C95A-22B2-E7C7-FDC1-A11502526411}"/>
          </ac:spMkLst>
        </pc:spChg>
        <pc:spChg chg="add del mod">
          <ac:chgData name="Dena Khazeni" userId="159855a3-e8c3-4eb1-83f3-5ba55a7bd585" providerId="ADAL" clId="{4FE9F047-896A-4346-A353-B80755DD4B18}" dt="2025-06-12T06:46:53.961" v="1902" actId="478"/>
          <ac:spMkLst>
            <pc:docMk/>
            <pc:sldMk cId="2327367670" sldId="419"/>
            <ac:spMk id="63" creationId="{C7C5B816-03D1-9ACC-8060-F3028B2C9391}"/>
          </ac:spMkLst>
        </pc:spChg>
        <pc:spChg chg="add del mod">
          <ac:chgData name="Dena Khazeni" userId="159855a3-e8c3-4eb1-83f3-5ba55a7bd585" providerId="ADAL" clId="{4FE9F047-896A-4346-A353-B80755DD4B18}" dt="2025-06-12T05:17:13.153" v="1293" actId="478"/>
          <ac:spMkLst>
            <pc:docMk/>
            <pc:sldMk cId="2327367670" sldId="419"/>
            <ac:spMk id="65" creationId="{552E8FDC-BBD8-E2E0-85D8-EE295A1F6360}"/>
          </ac:spMkLst>
        </pc:spChg>
        <pc:spChg chg="add del mod">
          <ac:chgData name="Dena Khazeni" userId="159855a3-e8c3-4eb1-83f3-5ba55a7bd585" providerId="ADAL" clId="{4FE9F047-896A-4346-A353-B80755DD4B18}" dt="2025-06-12T05:17:26.644" v="1296" actId="478"/>
          <ac:spMkLst>
            <pc:docMk/>
            <pc:sldMk cId="2327367670" sldId="419"/>
            <ac:spMk id="66" creationId="{D3E51A43-4732-7C12-BFFD-3477BBE66B44}"/>
          </ac:spMkLst>
        </pc:spChg>
        <pc:spChg chg="add del mod">
          <ac:chgData name="Dena Khazeni" userId="159855a3-e8c3-4eb1-83f3-5ba55a7bd585" providerId="ADAL" clId="{4FE9F047-896A-4346-A353-B80755DD4B18}" dt="2025-06-12T05:17:26.644" v="1296" actId="478"/>
          <ac:spMkLst>
            <pc:docMk/>
            <pc:sldMk cId="2327367670" sldId="419"/>
            <ac:spMk id="67" creationId="{5FE64CF5-19CC-8BCD-9947-C6AD45D293E0}"/>
          </ac:spMkLst>
        </pc:spChg>
        <pc:spChg chg="add del mod">
          <ac:chgData name="Dena Khazeni" userId="159855a3-e8c3-4eb1-83f3-5ba55a7bd585" providerId="ADAL" clId="{4FE9F047-896A-4346-A353-B80755DD4B18}" dt="2025-06-12T05:17:26.644" v="1296" actId="478"/>
          <ac:spMkLst>
            <pc:docMk/>
            <pc:sldMk cId="2327367670" sldId="419"/>
            <ac:spMk id="68" creationId="{6431A0A9-B94F-16E5-2581-BBA1A5D946D3}"/>
          </ac:spMkLst>
        </pc:spChg>
        <pc:spChg chg="add del mod">
          <ac:chgData name="Dena Khazeni" userId="159855a3-e8c3-4eb1-83f3-5ba55a7bd585" providerId="ADAL" clId="{4FE9F047-896A-4346-A353-B80755DD4B18}" dt="2025-06-12T05:17:26.644" v="1296" actId="478"/>
          <ac:spMkLst>
            <pc:docMk/>
            <pc:sldMk cId="2327367670" sldId="419"/>
            <ac:spMk id="69" creationId="{3C461FBB-3ADE-A482-9659-4B7E98CE494A}"/>
          </ac:spMkLst>
        </pc:spChg>
        <pc:spChg chg="add del mod">
          <ac:chgData name="Dena Khazeni" userId="159855a3-e8c3-4eb1-83f3-5ba55a7bd585" providerId="ADAL" clId="{4FE9F047-896A-4346-A353-B80755DD4B18}" dt="2025-06-12T05:17:26.644" v="1296" actId="478"/>
          <ac:spMkLst>
            <pc:docMk/>
            <pc:sldMk cId="2327367670" sldId="419"/>
            <ac:spMk id="70" creationId="{25585746-FD40-DB6A-BB8F-9432322DA4A1}"/>
          </ac:spMkLst>
        </pc:spChg>
        <pc:spChg chg="add del mod">
          <ac:chgData name="Dena Khazeni" userId="159855a3-e8c3-4eb1-83f3-5ba55a7bd585" providerId="ADAL" clId="{4FE9F047-896A-4346-A353-B80755DD4B18}" dt="2025-06-12T05:17:26.644" v="1296" actId="478"/>
          <ac:spMkLst>
            <pc:docMk/>
            <pc:sldMk cId="2327367670" sldId="419"/>
            <ac:spMk id="71" creationId="{D492F4E9-A9ED-EF58-C977-D8787EE66C76}"/>
          </ac:spMkLst>
        </pc:spChg>
        <pc:spChg chg="add del mod">
          <ac:chgData name="Dena Khazeni" userId="159855a3-e8c3-4eb1-83f3-5ba55a7bd585" providerId="ADAL" clId="{4FE9F047-896A-4346-A353-B80755DD4B18}" dt="2025-06-12T05:17:26.644" v="1296" actId="478"/>
          <ac:spMkLst>
            <pc:docMk/>
            <pc:sldMk cId="2327367670" sldId="419"/>
            <ac:spMk id="72" creationId="{25D7CB24-B5A7-2679-4C11-52104EEADDA1}"/>
          </ac:spMkLst>
        </pc:spChg>
        <pc:spChg chg="add del mod">
          <ac:chgData name="Dena Khazeni" userId="159855a3-e8c3-4eb1-83f3-5ba55a7bd585" providerId="ADAL" clId="{4FE9F047-896A-4346-A353-B80755DD4B18}" dt="2025-06-12T05:17:34.542" v="1299" actId="478"/>
          <ac:spMkLst>
            <pc:docMk/>
            <pc:sldMk cId="2327367670" sldId="419"/>
            <ac:spMk id="75" creationId="{4FBA21CA-9C93-7D09-DBA9-132C0AC233D7}"/>
          </ac:spMkLst>
        </pc:spChg>
        <pc:spChg chg="add mod">
          <ac:chgData name="Dena Khazeni" userId="159855a3-e8c3-4eb1-83f3-5ba55a7bd585" providerId="ADAL" clId="{4FE9F047-896A-4346-A353-B80755DD4B18}" dt="2025-06-12T09:10:39.516" v="2790" actId="404"/>
          <ac:spMkLst>
            <pc:docMk/>
            <pc:sldMk cId="2327367670" sldId="419"/>
            <ac:spMk id="76" creationId="{971F0E06-A0DD-2B8F-0998-FEA18912FE8D}"/>
          </ac:spMkLst>
        </pc:spChg>
        <pc:spChg chg="add mod">
          <ac:chgData name="Dena Khazeni" userId="159855a3-e8c3-4eb1-83f3-5ba55a7bd585" providerId="ADAL" clId="{4FE9F047-896A-4346-A353-B80755DD4B18}" dt="2025-06-12T09:10:43.003" v="2791" actId="404"/>
          <ac:spMkLst>
            <pc:docMk/>
            <pc:sldMk cId="2327367670" sldId="419"/>
            <ac:spMk id="77" creationId="{12416AB0-7AC6-4FAA-3A63-041A4CC805BE}"/>
          </ac:spMkLst>
        </pc:spChg>
        <pc:spChg chg="add mod">
          <ac:chgData name="Dena Khazeni" userId="159855a3-e8c3-4eb1-83f3-5ba55a7bd585" providerId="ADAL" clId="{4FE9F047-896A-4346-A353-B80755DD4B18}" dt="2025-06-12T09:10:34.903" v="2789" actId="404"/>
          <ac:spMkLst>
            <pc:docMk/>
            <pc:sldMk cId="2327367670" sldId="419"/>
            <ac:spMk id="78" creationId="{32857A6E-DF08-D979-0858-97E1FD69CEC3}"/>
          </ac:spMkLst>
        </pc:spChg>
        <pc:spChg chg="add mod">
          <ac:chgData name="Dena Khazeni" userId="159855a3-e8c3-4eb1-83f3-5ba55a7bd585" providerId="ADAL" clId="{4FE9F047-896A-4346-A353-B80755DD4B18}" dt="2025-06-12T09:10:34.903" v="2789" actId="404"/>
          <ac:spMkLst>
            <pc:docMk/>
            <pc:sldMk cId="2327367670" sldId="419"/>
            <ac:spMk id="79" creationId="{42970AFC-BC7B-1037-0841-9FFDBDAEDD1C}"/>
          </ac:spMkLst>
        </pc:spChg>
        <pc:spChg chg="add mod">
          <ac:chgData name="Dena Khazeni" userId="159855a3-e8c3-4eb1-83f3-5ba55a7bd585" providerId="ADAL" clId="{4FE9F047-896A-4346-A353-B80755DD4B18}" dt="2025-06-12T09:10:34.903" v="2789" actId="404"/>
          <ac:spMkLst>
            <pc:docMk/>
            <pc:sldMk cId="2327367670" sldId="419"/>
            <ac:spMk id="80" creationId="{B7A268E9-0AAF-375A-AC66-9A9EEE8C89E6}"/>
          </ac:spMkLst>
        </pc:spChg>
        <pc:spChg chg="add mod">
          <ac:chgData name="Dena Khazeni" userId="159855a3-e8c3-4eb1-83f3-5ba55a7bd585" providerId="ADAL" clId="{4FE9F047-896A-4346-A353-B80755DD4B18}" dt="2025-06-12T09:10:34.903" v="2789" actId="404"/>
          <ac:spMkLst>
            <pc:docMk/>
            <pc:sldMk cId="2327367670" sldId="419"/>
            <ac:spMk id="81" creationId="{79D6F93E-A901-61E7-8F05-8B0F8F36C746}"/>
          </ac:spMkLst>
        </pc:spChg>
        <pc:spChg chg="add mod">
          <ac:chgData name="Dena Khazeni" userId="159855a3-e8c3-4eb1-83f3-5ba55a7bd585" providerId="ADAL" clId="{4FE9F047-896A-4346-A353-B80755DD4B18}" dt="2025-06-12T09:10:34.903" v="2789" actId="404"/>
          <ac:spMkLst>
            <pc:docMk/>
            <pc:sldMk cId="2327367670" sldId="419"/>
            <ac:spMk id="82" creationId="{9DF04A18-9E45-2DC8-45A8-CF772A140A39}"/>
          </ac:spMkLst>
        </pc:spChg>
        <pc:spChg chg="mod">
          <ac:chgData name="Dena Khazeni" userId="159855a3-e8c3-4eb1-83f3-5ba55a7bd585" providerId="ADAL" clId="{4FE9F047-896A-4346-A353-B80755DD4B18}" dt="2025-06-12T05:22:58.702" v="1336" actId="164"/>
          <ac:spMkLst>
            <pc:docMk/>
            <pc:sldMk cId="2327367670" sldId="419"/>
            <ac:spMk id="87" creationId="{95F3FD9B-0D2F-8BB7-61E3-4A67B7FBBAE8}"/>
          </ac:spMkLst>
        </pc:spChg>
        <pc:spChg chg="mod">
          <ac:chgData name="Dena Khazeni" userId="159855a3-e8c3-4eb1-83f3-5ba55a7bd585" providerId="ADAL" clId="{4FE9F047-896A-4346-A353-B80755DD4B18}" dt="2025-06-12T05:22:58.702" v="1336" actId="164"/>
          <ac:spMkLst>
            <pc:docMk/>
            <pc:sldMk cId="2327367670" sldId="419"/>
            <ac:spMk id="90" creationId="{DB2EF489-539B-A001-2550-37CA10B49B97}"/>
          </ac:spMkLst>
        </pc:spChg>
        <pc:spChg chg="mod">
          <ac:chgData name="Dena Khazeni" userId="159855a3-e8c3-4eb1-83f3-5ba55a7bd585" providerId="ADAL" clId="{4FE9F047-896A-4346-A353-B80755DD4B18}" dt="2025-06-12T05:22:58.702" v="1336" actId="164"/>
          <ac:spMkLst>
            <pc:docMk/>
            <pc:sldMk cId="2327367670" sldId="419"/>
            <ac:spMk id="93" creationId="{0FBEDC2E-146B-C830-68C8-663611A5AA45}"/>
          </ac:spMkLst>
        </pc:spChg>
        <pc:spChg chg="mod">
          <ac:chgData name="Dena Khazeni" userId="159855a3-e8c3-4eb1-83f3-5ba55a7bd585" providerId="ADAL" clId="{4FE9F047-896A-4346-A353-B80755DD4B18}" dt="2025-06-12T05:22:58.702" v="1336" actId="164"/>
          <ac:spMkLst>
            <pc:docMk/>
            <pc:sldMk cId="2327367670" sldId="419"/>
            <ac:spMk id="96" creationId="{ACBC9E89-57D1-1F1A-A76E-5913EB96475E}"/>
          </ac:spMkLst>
        </pc:spChg>
        <pc:spChg chg="add mod">
          <ac:chgData name="Dena Khazeni" userId="159855a3-e8c3-4eb1-83f3-5ba55a7bd585" providerId="ADAL" clId="{4FE9F047-896A-4346-A353-B80755DD4B18}" dt="2025-06-12T05:23:02.302" v="1337" actId="164"/>
          <ac:spMkLst>
            <pc:docMk/>
            <pc:sldMk cId="2327367670" sldId="419"/>
            <ac:spMk id="97" creationId="{915AEEC7-CD6A-294D-9EFC-E117E260FC58}"/>
          </ac:spMkLst>
        </pc:spChg>
        <pc:spChg chg="add mod">
          <ac:chgData name="Dena Khazeni" userId="159855a3-e8c3-4eb1-83f3-5ba55a7bd585" providerId="ADAL" clId="{4FE9F047-896A-4346-A353-B80755DD4B18}" dt="2025-06-12T09:21:44.134" v="2856" actId="1076"/>
          <ac:spMkLst>
            <pc:docMk/>
            <pc:sldMk cId="2327367670" sldId="419"/>
            <ac:spMk id="98" creationId="{73155F42-EA19-DD06-FD5C-7DD9AFB7F161}"/>
          </ac:spMkLst>
        </pc:spChg>
        <pc:spChg chg="add mod">
          <ac:chgData name="Dena Khazeni" userId="159855a3-e8c3-4eb1-83f3-5ba55a7bd585" providerId="ADAL" clId="{4FE9F047-896A-4346-A353-B80755DD4B18}" dt="2025-06-12T06:52:38.042" v="1988" actId="207"/>
          <ac:spMkLst>
            <pc:docMk/>
            <pc:sldMk cId="2327367670" sldId="419"/>
            <ac:spMk id="103" creationId="{97987F3E-3740-46FA-3DD6-DBBDB6446CFD}"/>
          </ac:spMkLst>
        </pc:spChg>
        <pc:spChg chg="add mod">
          <ac:chgData name="Dena Khazeni" userId="159855a3-e8c3-4eb1-83f3-5ba55a7bd585" providerId="ADAL" clId="{4FE9F047-896A-4346-A353-B80755DD4B18}" dt="2025-06-12T09:12:35" v="2799" actId="164"/>
          <ac:spMkLst>
            <pc:docMk/>
            <pc:sldMk cId="2327367670" sldId="419"/>
            <ac:spMk id="104" creationId="{EE3EACAA-8052-A629-C48A-1D935B700D88}"/>
          </ac:spMkLst>
        </pc:spChg>
        <pc:spChg chg="add del mod">
          <ac:chgData name="Dena Khazeni" userId="159855a3-e8c3-4eb1-83f3-5ba55a7bd585" providerId="ADAL" clId="{4FE9F047-896A-4346-A353-B80755DD4B18}" dt="2025-06-12T09:21:48.846" v="2857" actId="1076"/>
          <ac:spMkLst>
            <pc:docMk/>
            <pc:sldMk cId="2327367670" sldId="419"/>
            <ac:spMk id="114" creationId="{CC4AF640-9397-77E8-CB2F-58CE208F6A4E}"/>
          </ac:spMkLst>
        </pc:spChg>
        <pc:spChg chg="add">
          <ac:chgData name="Dena Khazeni" userId="159855a3-e8c3-4eb1-83f3-5ba55a7bd585" providerId="ADAL" clId="{4FE9F047-896A-4346-A353-B80755DD4B18}" dt="2025-06-12T09:18:45.937" v="2824"/>
          <ac:spMkLst>
            <pc:docMk/>
            <pc:sldMk cId="2327367670" sldId="419"/>
            <ac:spMk id="115" creationId="{BC983F55-540E-53A7-F4A4-80C63EB764E7}"/>
          </ac:spMkLst>
        </pc:spChg>
        <pc:grpChg chg="del mod">
          <ac:chgData name="Dena Khazeni" userId="159855a3-e8c3-4eb1-83f3-5ba55a7bd585" providerId="ADAL" clId="{4FE9F047-896A-4346-A353-B80755DD4B18}" dt="2025-06-12T05:16:48.759" v="1289" actId="478"/>
          <ac:grpSpMkLst>
            <pc:docMk/>
            <pc:sldMk cId="2327367670" sldId="419"/>
            <ac:grpSpMk id="31" creationId="{A1FCF803-C640-6E1F-D4A8-3D83FF589347}"/>
          </ac:grpSpMkLst>
        </pc:grpChg>
        <pc:grpChg chg="mod">
          <ac:chgData name="Dena Khazeni" userId="159855a3-e8c3-4eb1-83f3-5ba55a7bd585" providerId="ADAL" clId="{4FE9F047-896A-4346-A353-B80755DD4B18}" dt="2025-06-12T09:12:25.047" v="2798" actId="164"/>
          <ac:grpSpMkLst>
            <pc:docMk/>
            <pc:sldMk cId="2327367670" sldId="419"/>
            <ac:grpSpMk id="33" creationId="{483B0F7D-EF32-2516-2566-A0B4DAC07B4C}"/>
          </ac:grpSpMkLst>
        </pc:grpChg>
        <pc:grpChg chg="add mod topLvl">
          <ac:chgData name="Dena Khazeni" userId="159855a3-e8c3-4eb1-83f3-5ba55a7bd585" providerId="ADAL" clId="{4FE9F047-896A-4346-A353-B80755DD4B18}" dt="2025-06-12T09:12:25.047" v="2798" actId="164"/>
          <ac:grpSpMkLst>
            <pc:docMk/>
            <pc:sldMk cId="2327367670" sldId="419"/>
            <ac:grpSpMk id="37" creationId="{898AF03F-4333-EA44-4DE2-FC5EC04656C2}"/>
          </ac:grpSpMkLst>
        </pc:grpChg>
        <pc:grpChg chg="add mod">
          <ac:chgData name="Dena Khazeni" userId="159855a3-e8c3-4eb1-83f3-5ba55a7bd585" providerId="ADAL" clId="{4FE9F047-896A-4346-A353-B80755DD4B18}" dt="2025-06-12T09:07:46.577" v="2737" actId="14100"/>
          <ac:grpSpMkLst>
            <pc:docMk/>
            <pc:sldMk cId="2327367670" sldId="419"/>
            <ac:grpSpMk id="46" creationId="{AE43F5D3-FE8B-930E-DB4B-BBE36DB4F295}"/>
          </ac:grpSpMkLst>
        </pc:grpChg>
        <pc:grpChg chg="add mod">
          <ac:chgData name="Dena Khazeni" userId="159855a3-e8c3-4eb1-83f3-5ba55a7bd585" providerId="ADAL" clId="{4FE9F047-896A-4346-A353-B80755DD4B18}" dt="2025-06-11T17:40:18.989" v="1121" actId="571"/>
          <ac:grpSpMkLst>
            <pc:docMk/>
            <pc:sldMk cId="2327367670" sldId="419"/>
            <ac:grpSpMk id="54" creationId="{C6B341F7-DBE9-13A0-63D3-AF1F14CC65B4}"/>
          </ac:grpSpMkLst>
        </pc:grpChg>
        <pc:grpChg chg="add mod">
          <ac:chgData name="Dena Khazeni" userId="159855a3-e8c3-4eb1-83f3-5ba55a7bd585" providerId="ADAL" clId="{4FE9F047-896A-4346-A353-B80755DD4B18}" dt="2025-06-11T17:40:18.989" v="1121" actId="571"/>
          <ac:grpSpMkLst>
            <pc:docMk/>
            <pc:sldMk cId="2327367670" sldId="419"/>
            <ac:grpSpMk id="57" creationId="{BF177540-CAF9-A351-6F26-BE531EEFF53A}"/>
          </ac:grpSpMkLst>
        </pc:grpChg>
        <pc:grpChg chg="add mod">
          <ac:chgData name="Dena Khazeni" userId="159855a3-e8c3-4eb1-83f3-5ba55a7bd585" providerId="ADAL" clId="{4FE9F047-896A-4346-A353-B80755DD4B18}" dt="2025-06-12T05:23:02.302" v="1337" actId="164"/>
          <ac:grpSpMkLst>
            <pc:docMk/>
            <pc:sldMk cId="2327367670" sldId="419"/>
            <ac:grpSpMk id="85" creationId="{421EB99D-50B4-8FFB-158F-3123764AB4C2}"/>
          </ac:grpSpMkLst>
        </pc:grpChg>
        <pc:grpChg chg="add mod">
          <ac:chgData name="Dena Khazeni" userId="159855a3-e8c3-4eb1-83f3-5ba55a7bd585" providerId="ADAL" clId="{4FE9F047-896A-4346-A353-B80755DD4B18}" dt="2025-06-12T05:23:02.302" v="1337" actId="164"/>
          <ac:grpSpMkLst>
            <pc:docMk/>
            <pc:sldMk cId="2327367670" sldId="419"/>
            <ac:grpSpMk id="88" creationId="{394E84CA-0BF7-851F-F337-5CB6D32B2021}"/>
          </ac:grpSpMkLst>
        </pc:grpChg>
        <pc:grpChg chg="mod">
          <ac:chgData name="Dena Khazeni" userId="159855a3-e8c3-4eb1-83f3-5ba55a7bd585" providerId="ADAL" clId="{4FE9F047-896A-4346-A353-B80755DD4B18}" dt="2025-06-12T05:23:02.302" v="1337" actId="164"/>
          <ac:grpSpMkLst>
            <pc:docMk/>
            <pc:sldMk cId="2327367670" sldId="419"/>
            <ac:grpSpMk id="91" creationId="{279F530F-29EA-4078-5860-3D3E5A2F745D}"/>
          </ac:grpSpMkLst>
        </pc:grpChg>
        <pc:grpChg chg="add mod">
          <ac:chgData name="Dena Khazeni" userId="159855a3-e8c3-4eb1-83f3-5ba55a7bd585" providerId="ADAL" clId="{4FE9F047-896A-4346-A353-B80755DD4B18}" dt="2025-06-12T05:23:02.302" v="1337" actId="164"/>
          <ac:grpSpMkLst>
            <pc:docMk/>
            <pc:sldMk cId="2327367670" sldId="419"/>
            <ac:grpSpMk id="94" creationId="{755EC2DB-20E8-06F5-A094-F5D07C19D78A}"/>
          </ac:grpSpMkLst>
        </pc:grpChg>
        <pc:grpChg chg="add mod">
          <ac:chgData name="Dena Khazeni" userId="159855a3-e8c3-4eb1-83f3-5ba55a7bd585" providerId="ADAL" clId="{4FE9F047-896A-4346-A353-B80755DD4B18}" dt="2025-06-12T05:22:45.677" v="1330" actId="164"/>
          <ac:grpSpMkLst>
            <pc:docMk/>
            <pc:sldMk cId="2327367670" sldId="419"/>
            <ac:grpSpMk id="99" creationId="{A1AAFD73-BB6C-D9DD-1CE3-775AE80D7B51}"/>
          </ac:grpSpMkLst>
        </pc:grpChg>
        <pc:grpChg chg="add mod">
          <ac:chgData name="Dena Khazeni" userId="159855a3-e8c3-4eb1-83f3-5ba55a7bd585" providerId="ADAL" clId="{4FE9F047-896A-4346-A353-B80755DD4B18}" dt="2025-06-12T05:22:58.702" v="1336" actId="164"/>
          <ac:grpSpMkLst>
            <pc:docMk/>
            <pc:sldMk cId="2327367670" sldId="419"/>
            <ac:grpSpMk id="100" creationId="{0E9ADC13-306D-4F49-411D-B5BA0FC770E7}"/>
          </ac:grpSpMkLst>
        </pc:grpChg>
        <pc:grpChg chg="add mod ord">
          <ac:chgData name="Dena Khazeni" userId="159855a3-e8c3-4eb1-83f3-5ba55a7bd585" providerId="ADAL" clId="{4FE9F047-896A-4346-A353-B80755DD4B18}" dt="2025-06-12T09:21:39.886" v="2854" actId="1076"/>
          <ac:grpSpMkLst>
            <pc:docMk/>
            <pc:sldMk cId="2327367670" sldId="419"/>
            <ac:grpSpMk id="101" creationId="{2AEF33AD-2A13-7535-0E5D-A4F332E518A2}"/>
          </ac:grpSpMkLst>
        </pc:grpChg>
        <pc:grpChg chg="add del mod">
          <ac:chgData name="Dena Khazeni" userId="159855a3-e8c3-4eb1-83f3-5ba55a7bd585" providerId="ADAL" clId="{4FE9F047-896A-4346-A353-B80755DD4B18}" dt="2025-06-12T09:12:35" v="2799" actId="164"/>
          <ac:grpSpMkLst>
            <pc:docMk/>
            <pc:sldMk cId="2327367670" sldId="419"/>
            <ac:grpSpMk id="102" creationId="{FC624C3E-BC0E-486F-2B83-7EAFFF2BB8A7}"/>
          </ac:grpSpMkLst>
        </pc:grpChg>
        <pc:grpChg chg="add mod">
          <ac:chgData name="Dena Khazeni" userId="159855a3-e8c3-4eb1-83f3-5ba55a7bd585" providerId="ADAL" clId="{4FE9F047-896A-4346-A353-B80755DD4B18}" dt="2025-06-12T09:12:25.047" v="2798" actId="164"/>
          <ac:grpSpMkLst>
            <pc:docMk/>
            <pc:sldMk cId="2327367670" sldId="419"/>
            <ac:grpSpMk id="112" creationId="{894A146E-E364-ECF1-541D-58EE4DDC5737}"/>
          </ac:grpSpMkLst>
        </pc:grpChg>
        <pc:grpChg chg="add mod">
          <ac:chgData name="Dena Khazeni" userId="159855a3-e8c3-4eb1-83f3-5ba55a7bd585" providerId="ADAL" clId="{4FE9F047-896A-4346-A353-B80755DD4B18}" dt="2025-06-12T09:14:51.219" v="2816" actId="1076"/>
          <ac:grpSpMkLst>
            <pc:docMk/>
            <pc:sldMk cId="2327367670" sldId="419"/>
            <ac:grpSpMk id="113" creationId="{2224235D-4865-8ADD-DC9E-716509566804}"/>
          </ac:grpSpMkLst>
        </pc:grpChg>
        <pc:picChg chg="mod">
          <ac:chgData name="Dena Khazeni" userId="159855a3-e8c3-4eb1-83f3-5ba55a7bd585" providerId="ADAL" clId="{4FE9F047-896A-4346-A353-B80755DD4B18}" dt="2025-06-11T17:40:34.786" v="1125" actId="1076"/>
          <ac:picMkLst>
            <pc:docMk/>
            <pc:sldMk cId="2327367670" sldId="419"/>
            <ac:picMk id="4" creationId="{DF231F36-F32E-8B71-3922-FE464EB60268}"/>
          </ac:picMkLst>
        </pc:picChg>
        <pc:picChg chg="mod">
          <ac:chgData name="Dena Khazeni" userId="159855a3-e8c3-4eb1-83f3-5ba55a7bd585" providerId="ADAL" clId="{4FE9F047-896A-4346-A353-B80755DD4B18}" dt="2025-06-11T17:40:39.844" v="1127" actId="1076"/>
          <ac:picMkLst>
            <pc:docMk/>
            <pc:sldMk cId="2327367670" sldId="419"/>
            <ac:picMk id="18" creationId="{5A8DA36E-EAC8-BA76-11BD-5AB697CEE08F}"/>
          </ac:picMkLst>
        </pc:picChg>
        <pc:picChg chg="add mod topLvl">
          <ac:chgData name="Dena Khazeni" userId="159855a3-e8c3-4eb1-83f3-5ba55a7bd585" providerId="ADAL" clId="{4FE9F047-896A-4346-A353-B80755DD4B18}" dt="2025-06-12T09:12:25.047" v="2798" actId="164"/>
          <ac:picMkLst>
            <pc:docMk/>
            <pc:sldMk cId="2327367670" sldId="419"/>
            <ac:picMk id="32" creationId="{CF613F47-7912-EC21-3908-171E8A6F71A7}"/>
          </ac:picMkLst>
        </pc:picChg>
        <pc:picChg chg="add del mod">
          <ac:chgData name="Dena Khazeni" userId="159855a3-e8c3-4eb1-83f3-5ba55a7bd585" providerId="ADAL" clId="{4FE9F047-896A-4346-A353-B80755DD4B18}" dt="2025-06-12T05:17:24.059" v="1295" actId="478"/>
          <ac:picMkLst>
            <pc:docMk/>
            <pc:sldMk cId="2327367670" sldId="419"/>
            <ac:picMk id="64" creationId="{C9795323-CAAD-BF8A-FF8C-69B45CDBDB94}"/>
          </ac:picMkLst>
        </pc:picChg>
        <pc:picChg chg="add mod modCrop">
          <ac:chgData name="Dena Khazeni" userId="159855a3-e8c3-4eb1-83f3-5ba55a7bd585" providerId="ADAL" clId="{4FE9F047-896A-4346-A353-B80755DD4B18}" dt="2025-06-12T09:10:34.903" v="2789" actId="404"/>
          <ac:picMkLst>
            <pc:docMk/>
            <pc:sldMk cId="2327367670" sldId="419"/>
            <ac:picMk id="74" creationId="{1F2AC259-1DEA-AABF-CB1A-2A7EF2C2966E}"/>
          </ac:picMkLst>
        </pc:picChg>
        <pc:picChg chg="add mod modCrop">
          <ac:chgData name="Dena Khazeni" userId="159855a3-e8c3-4eb1-83f3-5ba55a7bd585" providerId="ADAL" clId="{4FE9F047-896A-4346-A353-B80755DD4B18}" dt="2025-06-12T05:23:02.302" v="1337" actId="164"/>
          <ac:picMkLst>
            <pc:docMk/>
            <pc:sldMk cId="2327367670" sldId="419"/>
            <ac:picMk id="84" creationId="{147C6E87-CA74-99E9-82A7-AD784498BE66}"/>
          </ac:picMkLst>
        </pc:picChg>
        <pc:cxnChg chg="mod">
          <ac:chgData name="Dena Khazeni" userId="159855a3-e8c3-4eb1-83f3-5ba55a7bd585" providerId="ADAL" clId="{4FE9F047-896A-4346-A353-B80755DD4B18}" dt="2025-06-11T17:40:39.844" v="1127" actId="1076"/>
          <ac:cxnSpMkLst>
            <pc:docMk/>
            <pc:sldMk cId="2327367670" sldId="419"/>
            <ac:cxnSpMk id="30" creationId="{E9E1C870-D0F6-205B-2876-42AE8DB62154}"/>
          </ac:cxnSpMkLst>
        </pc:cxnChg>
        <pc:cxnChg chg="mod">
          <ac:chgData name="Dena Khazeni" userId="159855a3-e8c3-4eb1-83f3-5ba55a7bd585" providerId="ADAL" clId="{4FE9F047-896A-4346-A353-B80755DD4B18}" dt="2025-06-12T09:12:25.047" v="2798" actId="164"/>
          <ac:cxnSpMkLst>
            <pc:docMk/>
            <pc:sldMk cId="2327367670" sldId="419"/>
            <ac:cxnSpMk id="44" creationId="{831A2C26-3320-1CB8-203C-B9873ABED419}"/>
          </ac:cxnSpMkLst>
        </pc:cxnChg>
        <pc:cxnChg chg="add del mod">
          <ac:chgData name="Dena Khazeni" userId="159855a3-e8c3-4eb1-83f3-5ba55a7bd585" providerId="ADAL" clId="{4FE9F047-896A-4346-A353-B80755DD4B18}" dt="2025-06-12T05:17:26.644" v="1296" actId="478"/>
          <ac:cxnSpMkLst>
            <pc:docMk/>
            <pc:sldMk cId="2327367670" sldId="419"/>
            <ac:cxnSpMk id="73" creationId="{5278EEEA-3EBF-A641-ADBC-7DEFC6EC8B1B}"/>
          </ac:cxnSpMkLst>
        </pc:cxnChg>
        <pc:cxnChg chg="add mod">
          <ac:chgData name="Dena Khazeni" userId="159855a3-e8c3-4eb1-83f3-5ba55a7bd585" providerId="ADAL" clId="{4FE9F047-896A-4346-A353-B80755DD4B18}" dt="2025-06-12T09:10:54.432" v="2792" actId="14100"/>
          <ac:cxnSpMkLst>
            <pc:docMk/>
            <pc:sldMk cId="2327367670" sldId="419"/>
            <ac:cxnSpMk id="83" creationId="{492E77BD-0485-91EA-8E1B-916AB20B769F}"/>
          </ac:cxnSpMkLst>
        </pc:cxnChg>
        <pc:cxnChg chg="add mod">
          <ac:chgData name="Dena Khazeni" userId="159855a3-e8c3-4eb1-83f3-5ba55a7bd585" providerId="ADAL" clId="{4FE9F047-896A-4346-A353-B80755DD4B18}" dt="2025-06-12T09:12:35" v="2799" actId="164"/>
          <ac:cxnSpMkLst>
            <pc:docMk/>
            <pc:sldMk cId="2327367670" sldId="419"/>
            <ac:cxnSpMk id="106" creationId="{A8E9B0C1-1246-6A09-750F-0D0D466492A1}"/>
          </ac:cxnSpMkLst>
        </pc:cxnChg>
      </pc:sldChg>
      <pc:sldChg chg="delSp new del mod">
        <pc:chgData name="Dena Khazeni" userId="159855a3-e8c3-4eb1-83f3-5ba55a7bd585" providerId="ADAL" clId="{4FE9F047-896A-4346-A353-B80755DD4B18}" dt="2025-06-12T07:13:52.416" v="2028" actId="47"/>
        <pc:sldMkLst>
          <pc:docMk/>
          <pc:sldMk cId="2640958335" sldId="420"/>
        </pc:sldMkLst>
        <pc:spChg chg="del">
          <ac:chgData name="Dena Khazeni" userId="159855a3-e8c3-4eb1-83f3-5ba55a7bd585" providerId="ADAL" clId="{4FE9F047-896A-4346-A353-B80755DD4B18}" dt="2025-06-12T07:13:43.984" v="2027" actId="478"/>
          <ac:spMkLst>
            <pc:docMk/>
            <pc:sldMk cId="2640958335" sldId="420"/>
            <ac:spMk id="2" creationId="{D981984C-A840-D6FF-BF63-2E6EC530EEE1}"/>
          </ac:spMkLst>
        </pc:spChg>
        <pc:spChg chg="del">
          <ac:chgData name="Dena Khazeni" userId="159855a3-e8c3-4eb1-83f3-5ba55a7bd585" providerId="ADAL" clId="{4FE9F047-896A-4346-A353-B80755DD4B18}" dt="2025-06-12T07:13:43.295" v="2026" actId="478"/>
          <ac:spMkLst>
            <pc:docMk/>
            <pc:sldMk cId="2640958335" sldId="420"/>
            <ac:spMk id="3" creationId="{70FD6DD3-43C7-5B51-9986-9A5647FBBA14}"/>
          </ac:spMkLst>
        </pc:spChg>
      </pc:sldChg>
      <pc:sldChg chg="new del">
        <pc:chgData name="Dena Khazeni" userId="159855a3-e8c3-4eb1-83f3-5ba55a7bd585" providerId="ADAL" clId="{4FE9F047-896A-4346-A353-B80755DD4B18}" dt="2025-06-12T07:13:33.791" v="2024" actId="680"/>
        <pc:sldMkLst>
          <pc:docMk/>
          <pc:sldMk cId="3158588930" sldId="420"/>
        </pc:sldMkLst>
      </pc:sldChg>
      <pc:sldChg chg="add del">
        <pc:chgData name="Dena Khazeni" userId="159855a3-e8c3-4eb1-83f3-5ba55a7bd585" providerId="ADAL" clId="{4FE9F047-896A-4346-A353-B80755DD4B18}" dt="2025-06-11T17:37:37.349" v="1047"/>
        <pc:sldMkLst>
          <pc:docMk/>
          <pc:sldMk cId="3284300788" sldId="420"/>
        </pc:sldMkLst>
      </pc:sldChg>
      <pc:sldChg chg="addSp delSp modSp mod delAnim modAnim">
        <pc:chgData name="Dena Khazeni" userId="159855a3-e8c3-4eb1-83f3-5ba55a7bd585" providerId="ADAL" clId="{4FE9F047-896A-4346-A353-B80755DD4B18}" dt="2025-06-12T09:42:50.821" v="2960"/>
        <pc:sldMkLst>
          <pc:docMk/>
          <pc:sldMk cId="3707084993" sldId="421"/>
        </pc:sldMkLst>
        <pc:spChg chg="add mod">
          <ac:chgData name="Dena Khazeni" userId="159855a3-e8c3-4eb1-83f3-5ba55a7bd585" providerId="ADAL" clId="{4FE9F047-896A-4346-A353-B80755DD4B18}" dt="2025-06-12T07:33:06.400" v="2309" actId="1076"/>
          <ac:spMkLst>
            <pc:docMk/>
            <pc:sldMk cId="3707084993" sldId="421"/>
            <ac:spMk id="7" creationId="{49702E69-3CCE-B9F7-7EE0-A8B857ED0D59}"/>
          </ac:spMkLst>
        </pc:spChg>
        <pc:spChg chg="add mod">
          <ac:chgData name="Dena Khazeni" userId="159855a3-e8c3-4eb1-83f3-5ba55a7bd585" providerId="ADAL" clId="{4FE9F047-896A-4346-A353-B80755DD4B18}" dt="2025-06-12T07:28:39.982" v="2290" actId="164"/>
          <ac:spMkLst>
            <pc:docMk/>
            <pc:sldMk cId="3707084993" sldId="421"/>
            <ac:spMk id="9" creationId="{C56EF907-5919-1B75-AC2A-8C427B91C1C3}"/>
          </ac:spMkLst>
        </pc:spChg>
        <pc:spChg chg="del mod">
          <ac:chgData name="Dena Khazeni" userId="159855a3-e8c3-4eb1-83f3-5ba55a7bd585" providerId="ADAL" clId="{4FE9F047-896A-4346-A353-B80755DD4B18}" dt="2025-06-12T07:18:17.193" v="2106" actId="478"/>
          <ac:spMkLst>
            <pc:docMk/>
            <pc:sldMk cId="3707084993" sldId="421"/>
            <ac:spMk id="10" creationId="{829481A1-F894-17DE-EE5C-88B4E0853949}"/>
          </ac:spMkLst>
        </pc:spChg>
        <pc:spChg chg="add mod">
          <ac:chgData name="Dena Khazeni" userId="159855a3-e8c3-4eb1-83f3-5ba55a7bd585" providerId="ADAL" clId="{4FE9F047-896A-4346-A353-B80755DD4B18}" dt="2025-06-12T07:33:19.846" v="2310" actId="1076"/>
          <ac:spMkLst>
            <pc:docMk/>
            <pc:sldMk cId="3707084993" sldId="421"/>
            <ac:spMk id="12" creationId="{96149D93-81F7-19EA-7EA3-73709F8F5347}"/>
          </ac:spMkLst>
        </pc:spChg>
        <pc:spChg chg="add mod">
          <ac:chgData name="Dena Khazeni" userId="159855a3-e8c3-4eb1-83f3-5ba55a7bd585" providerId="ADAL" clId="{4FE9F047-896A-4346-A353-B80755DD4B18}" dt="2025-06-12T07:33:06.400" v="2309" actId="1076"/>
          <ac:spMkLst>
            <pc:docMk/>
            <pc:sldMk cId="3707084993" sldId="421"/>
            <ac:spMk id="18" creationId="{00F0745D-ECCC-3CA2-C823-4050C7AD821B}"/>
          </ac:spMkLst>
        </pc:spChg>
        <pc:spChg chg="add mod">
          <ac:chgData name="Dena Khazeni" userId="159855a3-e8c3-4eb1-83f3-5ba55a7bd585" providerId="ADAL" clId="{4FE9F047-896A-4346-A353-B80755DD4B18}" dt="2025-06-12T07:33:06.400" v="2309" actId="1076"/>
          <ac:spMkLst>
            <pc:docMk/>
            <pc:sldMk cId="3707084993" sldId="421"/>
            <ac:spMk id="21" creationId="{3220EBA2-06B6-9114-EBF1-4C36D780BCF8}"/>
          </ac:spMkLst>
        </pc:spChg>
        <pc:spChg chg="add mod">
          <ac:chgData name="Dena Khazeni" userId="159855a3-e8c3-4eb1-83f3-5ba55a7bd585" providerId="ADAL" clId="{4FE9F047-896A-4346-A353-B80755DD4B18}" dt="2025-06-12T07:28:39.982" v="2290" actId="164"/>
          <ac:spMkLst>
            <pc:docMk/>
            <pc:sldMk cId="3707084993" sldId="421"/>
            <ac:spMk id="22" creationId="{2594544D-A613-2EA1-87E2-2FFE4BD24B8A}"/>
          </ac:spMkLst>
        </pc:spChg>
        <pc:spChg chg="add mod">
          <ac:chgData name="Dena Khazeni" userId="159855a3-e8c3-4eb1-83f3-5ba55a7bd585" providerId="ADAL" clId="{4FE9F047-896A-4346-A353-B80755DD4B18}" dt="2025-06-12T07:28:39.982" v="2290" actId="164"/>
          <ac:spMkLst>
            <pc:docMk/>
            <pc:sldMk cId="3707084993" sldId="421"/>
            <ac:spMk id="23" creationId="{6E1527F3-569B-0FA2-4ED4-B8EEE56A5419}"/>
          </ac:spMkLst>
        </pc:spChg>
        <pc:spChg chg="add mod">
          <ac:chgData name="Dena Khazeni" userId="159855a3-e8c3-4eb1-83f3-5ba55a7bd585" providerId="ADAL" clId="{4FE9F047-896A-4346-A353-B80755DD4B18}" dt="2025-06-12T07:33:19.846" v="2310" actId="1076"/>
          <ac:spMkLst>
            <pc:docMk/>
            <pc:sldMk cId="3707084993" sldId="421"/>
            <ac:spMk id="24" creationId="{B44167B6-2C3C-DDD8-1EEF-89828E6A0C02}"/>
          </ac:spMkLst>
        </pc:spChg>
        <pc:spChg chg="add mod">
          <ac:chgData name="Dena Khazeni" userId="159855a3-e8c3-4eb1-83f3-5ba55a7bd585" providerId="ADAL" clId="{4FE9F047-896A-4346-A353-B80755DD4B18}" dt="2025-06-12T07:33:19.846" v="2310" actId="1076"/>
          <ac:spMkLst>
            <pc:docMk/>
            <pc:sldMk cId="3707084993" sldId="421"/>
            <ac:spMk id="25" creationId="{D1A86458-EA2E-CE64-156C-2D4A660B3EB2}"/>
          </ac:spMkLst>
        </pc:spChg>
        <pc:spChg chg="add mod">
          <ac:chgData name="Dena Khazeni" userId="159855a3-e8c3-4eb1-83f3-5ba55a7bd585" providerId="ADAL" clId="{4FE9F047-896A-4346-A353-B80755DD4B18}" dt="2025-06-12T07:28:05.117" v="2288" actId="164"/>
          <ac:spMkLst>
            <pc:docMk/>
            <pc:sldMk cId="3707084993" sldId="421"/>
            <ac:spMk id="26" creationId="{37B099FB-2C15-A9D3-5B64-82B102AAA42B}"/>
          </ac:spMkLst>
        </pc:spChg>
        <pc:spChg chg="add mod">
          <ac:chgData name="Dena Khazeni" userId="159855a3-e8c3-4eb1-83f3-5ba55a7bd585" providerId="ADAL" clId="{4FE9F047-896A-4346-A353-B80755DD4B18}" dt="2025-06-12T07:28:05.117" v="2288" actId="164"/>
          <ac:spMkLst>
            <pc:docMk/>
            <pc:sldMk cId="3707084993" sldId="421"/>
            <ac:spMk id="27" creationId="{4C710FD6-C803-D1C8-56F2-60F30BEE2966}"/>
          </ac:spMkLst>
        </pc:spChg>
        <pc:spChg chg="add mod">
          <ac:chgData name="Dena Khazeni" userId="159855a3-e8c3-4eb1-83f3-5ba55a7bd585" providerId="ADAL" clId="{4FE9F047-896A-4346-A353-B80755DD4B18}" dt="2025-06-12T07:28:05.117" v="2288" actId="164"/>
          <ac:spMkLst>
            <pc:docMk/>
            <pc:sldMk cId="3707084993" sldId="421"/>
            <ac:spMk id="28" creationId="{77306B71-BDFB-0263-BFDB-9D1C93DE06B4}"/>
          </ac:spMkLst>
        </pc:spChg>
        <pc:spChg chg="add mod">
          <ac:chgData name="Dena Khazeni" userId="159855a3-e8c3-4eb1-83f3-5ba55a7bd585" providerId="ADAL" clId="{4FE9F047-896A-4346-A353-B80755DD4B18}" dt="2025-06-12T07:28:05.117" v="2288" actId="164"/>
          <ac:spMkLst>
            <pc:docMk/>
            <pc:sldMk cId="3707084993" sldId="421"/>
            <ac:spMk id="38" creationId="{F9937E50-C216-7ADF-512D-156F66A332E6}"/>
          </ac:spMkLst>
        </pc:spChg>
        <pc:spChg chg="add mod">
          <ac:chgData name="Dena Khazeni" userId="159855a3-e8c3-4eb1-83f3-5ba55a7bd585" providerId="ADAL" clId="{4FE9F047-896A-4346-A353-B80755DD4B18}" dt="2025-06-12T07:28:05.117" v="2288" actId="164"/>
          <ac:spMkLst>
            <pc:docMk/>
            <pc:sldMk cId="3707084993" sldId="421"/>
            <ac:spMk id="39" creationId="{329BC5A0-1825-887E-27B7-5DF7308E2DE5}"/>
          </ac:spMkLst>
        </pc:spChg>
        <pc:spChg chg="mod">
          <ac:chgData name="Dena Khazeni" userId="159855a3-e8c3-4eb1-83f3-5ba55a7bd585" providerId="ADAL" clId="{4FE9F047-896A-4346-A353-B80755DD4B18}" dt="2025-06-12T07:23:18.915" v="2180" actId="403"/>
          <ac:spMkLst>
            <pc:docMk/>
            <pc:sldMk cId="3707084993" sldId="421"/>
            <ac:spMk id="76" creationId="{9A206C1B-4228-712F-649C-FA987815A17C}"/>
          </ac:spMkLst>
        </pc:spChg>
        <pc:spChg chg="mod">
          <ac:chgData name="Dena Khazeni" userId="159855a3-e8c3-4eb1-83f3-5ba55a7bd585" providerId="ADAL" clId="{4FE9F047-896A-4346-A353-B80755DD4B18}" dt="2025-06-12T07:23:23.764" v="2181" actId="403"/>
          <ac:spMkLst>
            <pc:docMk/>
            <pc:sldMk cId="3707084993" sldId="421"/>
            <ac:spMk id="77" creationId="{3A1097EE-B7BE-E3F3-F8E0-23C3F739998F}"/>
          </ac:spMkLst>
        </pc:spChg>
        <pc:spChg chg="mod">
          <ac:chgData name="Dena Khazeni" userId="159855a3-e8c3-4eb1-83f3-5ba55a7bd585" providerId="ADAL" clId="{4FE9F047-896A-4346-A353-B80755DD4B18}" dt="2025-06-12T07:23:36.154" v="2184" actId="14100"/>
          <ac:spMkLst>
            <pc:docMk/>
            <pc:sldMk cId="3707084993" sldId="421"/>
            <ac:spMk id="78" creationId="{EE6B7E0C-0465-DE95-69CB-49CE6F7B47C4}"/>
          </ac:spMkLst>
        </pc:spChg>
        <pc:spChg chg="mod">
          <ac:chgData name="Dena Khazeni" userId="159855a3-e8c3-4eb1-83f3-5ba55a7bd585" providerId="ADAL" clId="{4FE9F047-896A-4346-A353-B80755DD4B18}" dt="2025-06-12T07:23:31.262" v="2183" actId="403"/>
          <ac:spMkLst>
            <pc:docMk/>
            <pc:sldMk cId="3707084993" sldId="421"/>
            <ac:spMk id="79" creationId="{EB9AF1D8-3D50-E5FA-7D19-70E284F2B6AB}"/>
          </ac:spMkLst>
        </pc:spChg>
        <pc:spChg chg="mod topLvl">
          <ac:chgData name="Dena Khazeni" userId="159855a3-e8c3-4eb1-83f3-5ba55a7bd585" providerId="ADAL" clId="{4FE9F047-896A-4346-A353-B80755DD4B18}" dt="2025-06-12T07:30:07.446" v="2300" actId="164"/>
          <ac:spMkLst>
            <pc:docMk/>
            <pc:sldMk cId="3707084993" sldId="421"/>
            <ac:spMk id="113" creationId="{0E6A8A22-DD8E-941F-5DB6-9DFCE5C49409}"/>
          </ac:spMkLst>
        </pc:spChg>
        <pc:spChg chg="mod topLvl">
          <ac:chgData name="Dena Khazeni" userId="159855a3-e8c3-4eb1-83f3-5ba55a7bd585" providerId="ADAL" clId="{4FE9F047-896A-4346-A353-B80755DD4B18}" dt="2025-06-12T07:30:07.446" v="2300" actId="164"/>
          <ac:spMkLst>
            <pc:docMk/>
            <pc:sldMk cId="3707084993" sldId="421"/>
            <ac:spMk id="114" creationId="{3579276C-E19B-4246-49F7-D31FD3098D27}"/>
          </ac:spMkLst>
        </pc:spChg>
        <pc:spChg chg="mod topLvl">
          <ac:chgData name="Dena Khazeni" userId="159855a3-e8c3-4eb1-83f3-5ba55a7bd585" providerId="ADAL" clId="{4FE9F047-896A-4346-A353-B80755DD4B18}" dt="2025-06-12T07:30:07.446" v="2300" actId="164"/>
          <ac:spMkLst>
            <pc:docMk/>
            <pc:sldMk cId="3707084993" sldId="421"/>
            <ac:spMk id="115" creationId="{73BDA799-921F-4F47-993D-E938B277E4B9}"/>
          </ac:spMkLst>
        </pc:spChg>
        <pc:spChg chg="mod topLvl">
          <ac:chgData name="Dena Khazeni" userId="159855a3-e8c3-4eb1-83f3-5ba55a7bd585" providerId="ADAL" clId="{4FE9F047-896A-4346-A353-B80755DD4B18}" dt="2025-06-12T07:30:07.446" v="2300" actId="164"/>
          <ac:spMkLst>
            <pc:docMk/>
            <pc:sldMk cId="3707084993" sldId="421"/>
            <ac:spMk id="116" creationId="{7889DCA8-9BC4-1F54-4DC4-5F614E3F0C36}"/>
          </ac:spMkLst>
        </pc:spChg>
        <pc:spChg chg="mod topLvl">
          <ac:chgData name="Dena Khazeni" userId="159855a3-e8c3-4eb1-83f3-5ba55a7bd585" providerId="ADAL" clId="{4FE9F047-896A-4346-A353-B80755DD4B18}" dt="2025-06-12T07:30:07.446" v="2300" actId="164"/>
          <ac:spMkLst>
            <pc:docMk/>
            <pc:sldMk cId="3707084993" sldId="421"/>
            <ac:spMk id="134" creationId="{11F725FA-13D1-6519-82D4-372FF34BA069}"/>
          </ac:spMkLst>
        </pc:spChg>
        <pc:spChg chg="mod topLvl">
          <ac:chgData name="Dena Khazeni" userId="159855a3-e8c3-4eb1-83f3-5ba55a7bd585" providerId="ADAL" clId="{4FE9F047-896A-4346-A353-B80755DD4B18}" dt="2025-06-12T07:30:07.446" v="2300" actId="164"/>
          <ac:spMkLst>
            <pc:docMk/>
            <pc:sldMk cId="3707084993" sldId="421"/>
            <ac:spMk id="135" creationId="{DCF27987-7321-45E8-58C3-9D8119D398CA}"/>
          </ac:spMkLst>
        </pc:spChg>
        <pc:spChg chg="mod topLvl">
          <ac:chgData name="Dena Khazeni" userId="159855a3-e8c3-4eb1-83f3-5ba55a7bd585" providerId="ADAL" clId="{4FE9F047-896A-4346-A353-B80755DD4B18}" dt="2025-06-12T07:30:07.446" v="2300" actId="164"/>
          <ac:spMkLst>
            <pc:docMk/>
            <pc:sldMk cId="3707084993" sldId="421"/>
            <ac:spMk id="136" creationId="{B46E2003-38DB-B630-CFDF-045CA9244FEA}"/>
          </ac:spMkLst>
        </pc:spChg>
        <pc:spChg chg="mod topLvl">
          <ac:chgData name="Dena Khazeni" userId="159855a3-e8c3-4eb1-83f3-5ba55a7bd585" providerId="ADAL" clId="{4FE9F047-896A-4346-A353-B80755DD4B18}" dt="2025-06-12T07:30:07.446" v="2300" actId="164"/>
          <ac:spMkLst>
            <pc:docMk/>
            <pc:sldMk cId="3707084993" sldId="421"/>
            <ac:spMk id="137" creationId="{EEE497FF-5089-0172-17CA-1B9BC7150F3C}"/>
          </ac:spMkLst>
        </pc:spChg>
        <pc:spChg chg="mod">
          <ac:chgData name="Dena Khazeni" userId="159855a3-e8c3-4eb1-83f3-5ba55a7bd585" providerId="ADAL" clId="{4FE9F047-896A-4346-A353-B80755DD4B18}" dt="2025-06-12T07:29:49.026" v="2298" actId="165"/>
          <ac:spMkLst>
            <pc:docMk/>
            <pc:sldMk cId="3707084993" sldId="421"/>
            <ac:spMk id="145" creationId="{7A302120-413C-3BB1-75B6-7D56C232D423}"/>
          </ac:spMkLst>
        </pc:spChg>
        <pc:spChg chg="mod">
          <ac:chgData name="Dena Khazeni" userId="159855a3-e8c3-4eb1-83f3-5ba55a7bd585" providerId="ADAL" clId="{4FE9F047-896A-4346-A353-B80755DD4B18}" dt="2025-06-12T07:29:49.026" v="2298" actId="165"/>
          <ac:spMkLst>
            <pc:docMk/>
            <pc:sldMk cId="3707084993" sldId="421"/>
            <ac:spMk id="147" creationId="{89EF0048-7E74-6182-1078-5469BC729623}"/>
          </ac:spMkLst>
        </pc:spChg>
        <pc:spChg chg="mod">
          <ac:chgData name="Dena Khazeni" userId="159855a3-e8c3-4eb1-83f3-5ba55a7bd585" providerId="ADAL" clId="{4FE9F047-896A-4346-A353-B80755DD4B18}" dt="2025-06-12T07:29:49.026" v="2298" actId="165"/>
          <ac:spMkLst>
            <pc:docMk/>
            <pc:sldMk cId="3707084993" sldId="421"/>
            <ac:spMk id="151" creationId="{1FB0D4E1-5665-9589-ADE3-2E0EB0E20A02}"/>
          </ac:spMkLst>
        </pc:spChg>
        <pc:spChg chg="mod">
          <ac:chgData name="Dena Khazeni" userId="159855a3-e8c3-4eb1-83f3-5ba55a7bd585" providerId="ADAL" clId="{4FE9F047-896A-4346-A353-B80755DD4B18}" dt="2025-06-12T07:14:10.225" v="2033" actId="1076"/>
          <ac:spMkLst>
            <pc:docMk/>
            <pc:sldMk cId="3707084993" sldId="421"/>
            <ac:spMk id="154" creationId="{59D95AD1-5202-6E5D-23AC-C7827C6F9030}"/>
          </ac:spMkLst>
        </pc:spChg>
        <pc:spChg chg="del">
          <ac:chgData name="Dena Khazeni" userId="159855a3-e8c3-4eb1-83f3-5ba55a7bd585" providerId="ADAL" clId="{4FE9F047-896A-4346-A353-B80755DD4B18}" dt="2025-06-12T07:13:59.007" v="2029" actId="478"/>
          <ac:spMkLst>
            <pc:docMk/>
            <pc:sldMk cId="3707084993" sldId="421"/>
            <ac:spMk id="155" creationId="{8A5092EA-195A-5302-CEB0-6F6AAFB0B4F1}"/>
          </ac:spMkLst>
        </pc:spChg>
        <pc:grpChg chg="add mod">
          <ac:chgData name="Dena Khazeni" userId="159855a3-e8c3-4eb1-83f3-5ba55a7bd585" providerId="ADAL" clId="{4FE9F047-896A-4346-A353-B80755DD4B18}" dt="2025-06-12T07:28:05.117" v="2288" actId="164"/>
          <ac:grpSpMkLst>
            <pc:docMk/>
            <pc:sldMk cId="3707084993" sldId="421"/>
            <ac:grpSpMk id="40" creationId="{54A1AA1A-B2B3-0752-BF15-F58424183124}"/>
          </ac:grpSpMkLst>
        </pc:grpChg>
        <pc:grpChg chg="add mod">
          <ac:chgData name="Dena Khazeni" userId="159855a3-e8c3-4eb1-83f3-5ba55a7bd585" providerId="ADAL" clId="{4FE9F047-896A-4346-A353-B80755DD4B18}" dt="2025-06-12T07:28:39.982" v="2290" actId="164"/>
          <ac:grpSpMkLst>
            <pc:docMk/>
            <pc:sldMk cId="3707084993" sldId="421"/>
            <ac:grpSpMk id="42" creationId="{CC7F0EDA-0547-4853-9A8D-7B82501FCBDD}"/>
          </ac:grpSpMkLst>
        </pc:grpChg>
        <pc:grpChg chg="mod">
          <ac:chgData name="Dena Khazeni" userId="159855a3-e8c3-4eb1-83f3-5ba55a7bd585" providerId="ADAL" clId="{4FE9F047-896A-4346-A353-B80755DD4B18}" dt="2025-06-12T07:18:21.517" v="2107" actId="1076"/>
          <ac:grpSpMkLst>
            <pc:docMk/>
            <pc:sldMk cId="3707084993" sldId="421"/>
            <ac:grpSpMk id="129" creationId="{6BA86720-C4EA-6053-2F26-6218CC662B5F}"/>
          </ac:grpSpMkLst>
        </pc:grpChg>
        <pc:grpChg chg="mod">
          <ac:chgData name="Dena Khazeni" userId="159855a3-e8c3-4eb1-83f3-5ba55a7bd585" providerId="ADAL" clId="{4FE9F047-896A-4346-A353-B80755DD4B18}" dt="2025-06-12T07:18:26.122" v="2108" actId="1076"/>
          <ac:grpSpMkLst>
            <pc:docMk/>
            <pc:sldMk cId="3707084993" sldId="421"/>
            <ac:grpSpMk id="142" creationId="{BCFFCE01-FD25-B804-D3C0-DF5CE0248344}"/>
          </ac:grpSpMkLst>
        </pc:grpChg>
        <pc:grpChg chg="mod">
          <ac:chgData name="Dena Khazeni" userId="159855a3-e8c3-4eb1-83f3-5ba55a7bd585" providerId="ADAL" clId="{4FE9F047-896A-4346-A353-B80755DD4B18}" dt="2025-06-12T07:18:49.353" v="2114" actId="1076"/>
          <ac:grpSpMkLst>
            <pc:docMk/>
            <pc:sldMk cId="3707084993" sldId="421"/>
            <ac:grpSpMk id="146" creationId="{F00A322D-53B5-B94F-40F5-0206950A5B56}"/>
          </ac:grpSpMkLst>
        </pc:grpChg>
        <pc:grpChg chg="mod">
          <ac:chgData name="Dena Khazeni" userId="159855a3-e8c3-4eb1-83f3-5ba55a7bd585" providerId="ADAL" clId="{4FE9F047-896A-4346-A353-B80755DD4B18}" dt="2025-06-12T07:18:58.768" v="2117" actId="1076"/>
          <ac:grpSpMkLst>
            <pc:docMk/>
            <pc:sldMk cId="3707084993" sldId="421"/>
            <ac:grpSpMk id="150" creationId="{31A18EC2-1AEF-8703-EBA9-AAC87CF68EC9}"/>
          </ac:grpSpMkLst>
        </pc:grpChg>
        <pc:grpChg chg="del">
          <ac:chgData name="Dena Khazeni" userId="159855a3-e8c3-4eb1-83f3-5ba55a7bd585" providerId="ADAL" clId="{4FE9F047-896A-4346-A353-B80755DD4B18}" dt="2025-06-12T07:14:00.190" v="2030" actId="478"/>
          <ac:grpSpMkLst>
            <pc:docMk/>
            <pc:sldMk cId="3707084993" sldId="421"/>
            <ac:grpSpMk id="156" creationId="{53B62CE5-440C-D96D-2010-D53BFBDD72A8}"/>
          </ac:grpSpMkLst>
        </pc:grpChg>
        <pc:grpChg chg="mod">
          <ac:chgData name="Dena Khazeni" userId="159855a3-e8c3-4eb1-83f3-5ba55a7bd585" providerId="ADAL" clId="{4FE9F047-896A-4346-A353-B80755DD4B18}" dt="2025-06-12T07:28:05.117" v="2288" actId="164"/>
          <ac:grpSpMkLst>
            <pc:docMk/>
            <pc:sldMk cId="3707084993" sldId="421"/>
            <ac:grpSpMk id="157" creationId="{357E02AD-3BFA-957F-3AF8-7DFFAB63F8EC}"/>
          </ac:grpSpMkLst>
        </pc:grpChg>
        <pc:picChg chg="del">
          <ac:chgData name="Dena Khazeni" userId="159855a3-e8c3-4eb1-83f3-5ba55a7bd585" providerId="ADAL" clId="{4FE9F047-896A-4346-A353-B80755DD4B18}" dt="2025-06-12T07:14:01.298" v="2031" actId="478"/>
          <ac:picMkLst>
            <pc:docMk/>
            <pc:sldMk cId="3707084993" sldId="421"/>
            <ac:picMk id="37" creationId="{2ACE948D-CA74-16D2-99AB-742E539E25F0}"/>
          </ac:picMkLst>
        </pc:picChg>
        <pc:picChg chg="mod">
          <ac:chgData name="Dena Khazeni" userId="159855a3-e8c3-4eb1-83f3-5ba55a7bd585" providerId="ADAL" clId="{4FE9F047-896A-4346-A353-B80755DD4B18}" dt="2025-06-12T07:28:21.362" v="2289" actId="164"/>
          <ac:picMkLst>
            <pc:docMk/>
            <pc:sldMk cId="3707084993" sldId="421"/>
            <ac:picMk id="109" creationId="{60AA8FB6-F1B9-391B-49D2-8AC98F869CAD}"/>
          </ac:picMkLst>
        </pc:picChg>
        <pc:picChg chg="mod ord">
          <ac:chgData name="Dena Khazeni" userId="159855a3-e8c3-4eb1-83f3-5ba55a7bd585" providerId="ADAL" clId="{4FE9F047-896A-4346-A353-B80755DD4B18}" dt="2025-06-12T07:30:07.446" v="2300" actId="164"/>
          <ac:picMkLst>
            <pc:docMk/>
            <pc:sldMk cId="3707084993" sldId="421"/>
            <ac:picMk id="110" creationId="{6AAFDDC3-9D65-4431-45B1-8F352AB22E79}"/>
          </ac:picMkLst>
        </pc:picChg>
        <pc:picChg chg="mod">
          <ac:chgData name="Dena Khazeni" userId="159855a3-e8c3-4eb1-83f3-5ba55a7bd585" providerId="ADAL" clId="{4FE9F047-896A-4346-A353-B80755DD4B18}" dt="2025-06-12T07:30:07.446" v="2300" actId="164"/>
          <ac:picMkLst>
            <pc:docMk/>
            <pc:sldMk cId="3707084993" sldId="421"/>
            <ac:picMk id="111" creationId="{E3C1CA34-A608-6AFC-D4EB-91E0D35B3A53}"/>
          </ac:picMkLst>
        </pc:picChg>
        <pc:picChg chg="mod">
          <ac:chgData name="Dena Khazeni" userId="159855a3-e8c3-4eb1-83f3-5ba55a7bd585" providerId="ADAL" clId="{4FE9F047-896A-4346-A353-B80755DD4B18}" dt="2025-06-12T07:18:49.353" v="2114" actId="1076"/>
          <ac:picMkLst>
            <pc:docMk/>
            <pc:sldMk cId="3707084993" sldId="421"/>
            <ac:picMk id="112" creationId="{602D1CA9-A05F-2311-4ABC-D4BC52BD1AEF}"/>
          </ac:picMkLst>
        </pc:picChg>
      </pc:sldChg>
      <pc:sldChg chg="del">
        <pc:chgData name="Dena Khazeni" userId="159855a3-e8c3-4eb1-83f3-5ba55a7bd585" providerId="ADAL" clId="{4FE9F047-896A-4346-A353-B80755DD4B18}" dt="2025-06-11T16:00:58.258" v="16" actId="47"/>
        <pc:sldMkLst>
          <pc:docMk/>
          <pc:sldMk cId="2036777591" sldId="438"/>
        </pc:sldMkLst>
      </pc:sldChg>
      <pc:sldChg chg="del">
        <pc:chgData name="Dena Khazeni" userId="159855a3-e8c3-4eb1-83f3-5ba55a7bd585" providerId="ADAL" clId="{4FE9F047-896A-4346-A353-B80755DD4B18}" dt="2025-06-11T16:00:55.386" v="10" actId="47"/>
        <pc:sldMkLst>
          <pc:docMk/>
          <pc:sldMk cId="579509345" sldId="441"/>
        </pc:sldMkLst>
      </pc:sldChg>
      <pc:sldChg chg="del">
        <pc:chgData name="Dena Khazeni" userId="159855a3-e8c3-4eb1-83f3-5ba55a7bd585" providerId="ADAL" clId="{4FE9F047-896A-4346-A353-B80755DD4B18}" dt="2025-06-11T16:00:52.055" v="2" actId="47"/>
        <pc:sldMkLst>
          <pc:docMk/>
          <pc:sldMk cId="2685627946" sldId="442"/>
        </pc:sldMkLst>
      </pc:sldChg>
      <pc:sldChg chg="del">
        <pc:chgData name="Dena Khazeni" userId="159855a3-e8c3-4eb1-83f3-5ba55a7bd585" providerId="ADAL" clId="{4FE9F047-896A-4346-A353-B80755DD4B18}" dt="2025-06-11T16:00:50.272" v="1" actId="47"/>
        <pc:sldMkLst>
          <pc:docMk/>
          <pc:sldMk cId="3456623052" sldId="443"/>
        </pc:sldMkLst>
      </pc:sldChg>
      <pc:sldChg chg="del">
        <pc:chgData name="Dena Khazeni" userId="159855a3-e8c3-4eb1-83f3-5ba55a7bd585" providerId="ADAL" clId="{4FE9F047-896A-4346-A353-B80755DD4B18}" dt="2025-06-11T16:00:49.360" v="0" actId="47"/>
        <pc:sldMkLst>
          <pc:docMk/>
          <pc:sldMk cId="579619200" sldId="444"/>
        </pc:sldMkLst>
      </pc:sldChg>
      <pc:sldChg chg="del">
        <pc:chgData name="Dena Khazeni" userId="159855a3-e8c3-4eb1-83f3-5ba55a7bd585" providerId="ADAL" clId="{4FE9F047-896A-4346-A353-B80755DD4B18}" dt="2025-06-11T16:00:52.780" v="3" actId="47"/>
        <pc:sldMkLst>
          <pc:docMk/>
          <pc:sldMk cId="1934251471" sldId="445"/>
        </pc:sldMkLst>
      </pc:sldChg>
      <pc:sldChg chg="del">
        <pc:chgData name="Dena Khazeni" userId="159855a3-e8c3-4eb1-83f3-5ba55a7bd585" providerId="ADAL" clId="{4FE9F047-896A-4346-A353-B80755DD4B18}" dt="2025-06-11T16:01:07.198" v="21" actId="47"/>
        <pc:sldMkLst>
          <pc:docMk/>
          <pc:sldMk cId="2873038482" sldId="446"/>
        </pc:sldMkLst>
      </pc:sldChg>
      <pc:sldChg chg="del">
        <pc:chgData name="Dena Khazeni" userId="159855a3-e8c3-4eb1-83f3-5ba55a7bd585" providerId="ADAL" clId="{4FE9F047-896A-4346-A353-B80755DD4B18}" dt="2025-06-11T16:01:08.033" v="22" actId="47"/>
        <pc:sldMkLst>
          <pc:docMk/>
          <pc:sldMk cId="2867409954" sldId="447"/>
        </pc:sldMkLst>
      </pc:sldChg>
      <pc:sldChg chg="del">
        <pc:chgData name="Dena Khazeni" userId="159855a3-e8c3-4eb1-83f3-5ba55a7bd585" providerId="ADAL" clId="{4FE9F047-896A-4346-A353-B80755DD4B18}" dt="2025-06-11T16:00:57.671" v="15" actId="47"/>
        <pc:sldMkLst>
          <pc:docMk/>
          <pc:sldMk cId="996547982" sldId="448"/>
        </pc:sldMkLst>
      </pc:sldChg>
      <pc:sldChg chg="del">
        <pc:chgData name="Dena Khazeni" userId="159855a3-e8c3-4eb1-83f3-5ba55a7bd585" providerId="ADAL" clId="{4FE9F047-896A-4346-A353-B80755DD4B18}" dt="2025-06-11T16:00:54.760" v="8" actId="47"/>
        <pc:sldMkLst>
          <pc:docMk/>
          <pc:sldMk cId="1868366916" sldId="449"/>
        </pc:sldMkLst>
      </pc:sldChg>
      <pc:sldChg chg="del">
        <pc:chgData name="Dena Khazeni" userId="159855a3-e8c3-4eb1-83f3-5ba55a7bd585" providerId="ADAL" clId="{4FE9F047-896A-4346-A353-B80755DD4B18}" dt="2025-06-11T16:00:56.180" v="12" actId="47"/>
        <pc:sldMkLst>
          <pc:docMk/>
          <pc:sldMk cId="2742453379" sldId="450"/>
        </pc:sldMkLst>
      </pc:sldChg>
      <pc:sldChg chg="del">
        <pc:chgData name="Dena Khazeni" userId="159855a3-e8c3-4eb1-83f3-5ba55a7bd585" providerId="ADAL" clId="{4FE9F047-896A-4346-A353-B80755DD4B18}" dt="2025-06-11T16:03:49.980" v="99" actId="47"/>
        <pc:sldMkLst>
          <pc:docMk/>
          <pc:sldMk cId="2699857096" sldId="451"/>
        </pc:sldMkLst>
      </pc:sldChg>
      <pc:sldChg chg="del">
        <pc:chgData name="Dena Khazeni" userId="159855a3-e8c3-4eb1-83f3-5ba55a7bd585" providerId="ADAL" clId="{4FE9F047-896A-4346-A353-B80755DD4B18}" dt="2025-06-11T16:01:08.904" v="23" actId="47"/>
        <pc:sldMkLst>
          <pc:docMk/>
          <pc:sldMk cId="4248823881" sldId="452"/>
        </pc:sldMkLst>
      </pc:sldChg>
      <pc:sldChg chg="del">
        <pc:chgData name="Dena Khazeni" userId="159855a3-e8c3-4eb1-83f3-5ba55a7bd585" providerId="ADAL" clId="{4FE9F047-896A-4346-A353-B80755DD4B18}" dt="2025-06-11T16:00:59.368" v="18" actId="47"/>
        <pc:sldMkLst>
          <pc:docMk/>
          <pc:sldMk cId="657586757" sldId="453"/>
        </pc:sldMkLst>
      </pc:sldChg>
      <pc:sldChg chg="del">
        <pc:chgData name="Dena Khazeni" userId="159855a3-e8c3-4eb1-83f3-5ba55a7bd585" providerId="ADAL" clId="{4FE9F047-896A-4346-A353-B80755DD4B18}" dt="2025-06-11T16:00:58.860" v="17" actId="47"/>
        <pc:sldMkLst>
          <pc:docMk/>
          <pc:sldMk cId="1622970776" sldId="454"/>
        </pc:sldMkLst>
      </pc:sldChg>
      <pc:sldMasterChg chg="del delSldLayout">
        <pc:chgData name="Dena Khazeni" userId="159855a3-e8c3-4eb1-83f3-5ba55a7bd585" providerId="ADAL" clId="{4FE9F047-896A-4346-A353-B80755DD4B18}" dt="2025-06-11T16:03:46.908" v="94" actId="47"/>
        <pc:sldMasterMkLst>
          <pc:docMk/>
          <pc:sldMasterMk cId="1297267723" sldId="2147483660"/>
        </pc:sldMasterMkLst>
        <pc:sldLayoutChg chg="del">
          <pc:chgData name="Dena Khazeni" userId="159855a3-e8c3-4eb1-83f3-5ba55a7bd585" providerId="ADAL" clId="{4FE9F047-896A-4346-A353-B80755DD4B18}" dt="2025-06-11T16:03:46.908" v="94" actId="47"/>
          <pc:sldLayoutMkLst>
            <pc:docMk/>
            <pc:sldMasterMk cId="1297267723" sldId="2147483660"/>
            <pc:sldLayoutMk cId="3317102287" sldId="2147483661"/>
          </pc:sldLayoutMkLst>
        </pc:sldLayoutChg>
        <pc:sldLayoutChg chg="del">
          <pc:chgData name="Dena Khazeni" userId="159855a3-e8c3-4eb1-83f3-5ba55a7bd585" providerId="ADAL" clId="{4FE9F047-896A-4346-A353-B80755DD4B18}" dt="2025-06-11T16:03:46.908" v="94" actId="47"/>
          <pc:sldLayoutMkLst>
            <pc:docMk/>
            <pc:sldMasterMk cId="1297267723" sldId="2147483660"/>
            <pc:sldLayoutMk cId="1801681996" sldId="2147483662"/>
          </pc:sldLayoutMkLst>
        </pc:sldLayoutChg>
        <pc:sldLayoutChg chg="del">
          <pc:chgData name="Dena Khazeni" userId="159855a3-e8c3-4eb1-83f3-5ba55a7bd585" providerId="ADAL" clId="{4FE9F047-896A-4346-A353-B80755DD4B18}" dt="2025-06-11T16:03:46.908" v="94" actId="47"/>
          <pc:sldLayoutMkLst>
            <pc:docMk/>
            <pc:sldMasterMk cId="1297267723" sldId="2147483660"/>
            <pc:sldLayoutMk cId="2084565838" sldId="2147483663"/>
          </pc:sldLayoutMkLst>
        </pc:sldLayoutChg>
        <pc:sldLayoutChg chg="del">
          <pc:chgData name="Dena Khazeni" userId="159855a3-e8c3-4eb1-83f3-5ba55a7bd585" providerId="ADAL" clId="{4FE9F047-896A-4346-A353-B80755DD4B18}" dt="2025-06-11T16:03:46.908" v="94" actId="47"/>
          <pc:sldLayoutMkLst>
            <pc:docMk/>
            <pc:sldMasterMk cId="1297267723" sldId="2147483660"/>
            <pc:sldLayoutMk cId="73395262" sldId="2147483664"/>
          </pc:sldLayoutMkLst>
        </pc:sldLayoutChg>
        <pc:sldLayoutChg chg="del">
          <pc:chgData name="Dena Khazeni" userId="159855a3-e8c3-4eb1-83f3-5ba55a7bd585" providerId="ADAL" clId="{4FE9F047-896A-4346-A353-B80755DD4B18}" dt="2025-06-11T16:03:46.908" v="94" actId="47"/>
          <pc:sldLayoutMkLst>
            <pc:docMk/>
            <pc:sldMasterMk cId="1297267723" sldId="2147483660"/>
            <pc:sldLayoutMk cId="3482866493" sldId="2147483665"/>
          </pc:sldLayoutMkLst>
        </pc:sldLayoutChg>
        <pc:sldLayoutChg chg="del">
          <pc:chgData name="Dena Khazeni" userId="159855a3-e8c3-4eb1-83f3-5ba55a7bd585" providerId="ADAL" clId="{4FE9F047-896A-4346-A353-B80755DD4B18}" dt="2025-06-11T16:03:46.908" v="94" actId="47"/>
          <pc:sldLayoutMkLst>
            <pc:docMk/>
            <pc:sldMasterMk cId="1297267723" sldId="2147483660"/>
            <pc:sldLayoutMk cId="3515726570" sldId="2147483666"/>
          </pc:sldLayoutMkLst>
        </pc:sldLayoutChg>
        <pc:sldLayoutChg chg="del">
          <pc:chgData name="Dena Khazeni" userId="159855a3-e8c3-4eb1-83f3-5ba55a7bd585" providerId="ADAL" clId="{4FE9F047-896A-4346-A353-B80755DD4B18}" dt="2025-06-11T16:03:46.908" v="94" actId="47"/>
          <pc:sldLayoutMkLst>
            <pc:docMk/>
            <pc:sldMasterMk cId="1297267723" sldId="2147483660"/>
            <pc:sldLayoutMk cId="3872468922" sldId="2147483667"/>
          </pc:sldLayoutMkLst>
        </pc:sldLayoutChg>
        <pc:sldLayoutChg chg="del">
          <pc:chgData name="Dena Khazeni" userId="159855a3-e8c3-4eb1-83f3-5ba55a7bd585" providerId="ADAL" clId="{4FE9F047-896A-4346-A353-B80755DD4B18}" dt="2025-06-11T16:03:46.908" v="94" actId="47"/>
          <pc:sldLayoutMkLst>
            <pc:docMk/>
            <pc:sldMasterMk cId="1297267723" sldId="2147483660"/>
            <pc:sldLayoutMk cId="2351803146" sldId="2147483668"/>
          </pc:sldLayoutMkLst>
        </pc:sldLayoutChg>
        <pc:sldLayoutChg chg="del">
          <pc:chgData name="Dena Khazeni" userId="159855a3-e8c3-4eb1-83f3-5ba55a7bd585" providerId="ADAL" clId="{4FE9F047-896A-4346-A353-B80755DD4B18}" dt="2025-06-11T16:03:46.908" v="94" actId="47"/>
          <pc:sldLayoutMkLst>
            <pc:docMk/>
            <pc:sldMasterMk cId="1297267723" sldId="2147483660"/>
            <pc:sldLayoutMk cId="3134570911" sldId="2147483669"/>
          </pc:sldLayoutMkLst>
        </pc:sldLayoutChg>
        <pc:sldLayoutChg chg="del">
          <pc:chgData name="Dena Khazeni" userId="159855a3-e8c3-4eb1-83f3-5ba55a7bd585" providerId="ADAL" clId="{4FE9F047-896A-4346-A353-B80755DD4B18}" dt="2025-06-11T16:03:46.908" v="94" actId="47"/>
          <pc:sldLayoutMkLst>
            <pc:docMk/>
            <pc:sldMasterMk cId="1297267723" sldId="2147483660"/>
            <pc:sldLayoutMk cId="1860375956" sldId="2147483670"/>
          </pc:sldLayoutMkLst>
        </pc:sldLayoutChg>
        <pc:sldLayoutChg chg="del">
          <pc:chgData name="Dena Khazeni" userId="159855a3-e8c3-4eb1-83f3-5ba55a7bd585" providerId="ADAL" clId="{4FE9F047-896A-4346-A353-B80755DD4B18}" dt="2025-06-11T16:03:46.908" v="94" actId="47"/>
          <pc:sldLayoutMkLst>
            <pc:docMk/>
            <pc:sldMasterMk cId="1297267723" sldId="2147483660"/>
            <pc:sldLayoutMk cId="2298077073" sldId="2147483671"/>
          </pc:sldLayoutMkLst>
        </pc:sldLayoutChg>
      </pc:sldMasterChg>
      <pc:sldMasterChg chg="del delSldLayout">
        <pc:chgData name="Dena Khazeni" userId="159855a3-e8c3-4eb1-83f3-5ba55a7bd585" providerId="ADAL" clId="{4FE9F047-896A-4346-A353-B80755DD4B18}" dt="2025-06-11T16:03:45.849" v="92" actId="47"/>
        <pc:sldMasterMkLst>
          <pc:docMk/>
          <pc:sldMasterMk cId="2458059386" sldId="2147483672"/>
        </pc:sldMasterMkLst>
        <pc:sldLayoutChg chg="del">
          <pc:chgData name="Dena Khazeni" userId="159855a3-e8c3-4eb1-83f3-5ba55a7bd585" providerId="ADAL" clId="{4FE9F047-896A-4346-A353-B80755DD4B18}" dt="2025-06-11T16:03:45.849" v="92" actId="47"/>
          <pc:sldLayoutMkLst>
            <pc:docMk/>
            <pc:sldMasterMk cId="2458059386" sldId="2147483672"/>
            <pc:sldLayoutMk cId="1225472513" sldId="2147483673"/>
          </pc:sldLayoutMkLst>
        </pc:sldLayoutChg>
        <pc:sldLayoutChg chg="del">
          <pc:chgData name="Dena Khazeni" userId="159855a3-e8c3-4eb1-83f3-5ba55a7bd585" providerId="ADAL" clId="{4FE9F047-896A-4346-A353-B80755DD4B18}" dt="2025-06-11T16:03:45.849" v="92" actId="47"/>
          <pc:sldLayoutMkLst>
            <pc:docMk/>
            <pc:sldMasterMk cId="2458059386" sldId="2147483672"/>
            <pc:sldLayoutMk cId="2616075996" sldId="2147483674"/>
          </pc:sldLayoutMkLst>
        </pc:sldLayoutChg>
        <pc:sldLayoutChg chg="del">
          <pc:chgData name="Dena Khazeni" userId="159855a3-e8c3-4eb1-83f3-5ba55a7bd585" providerId="ADAL" clId="{4FE9F047-896A-4346-A353-B80755DD4B18}" dt="2025-06-11T16:03:45.849" v="92" actId="47"/>
          <pc:sldLayoutMkLst>
            <pc:docMk/>
            <pc:sldMasterMk cId="2458059386" sldId="2147483672"/>
            <pc:sldLayoutMk cId="1225297637" sldId="2147483675"/>
          </pc:sldLayoutMkLst>
        </pc:sldLayoutChg>
        <pc:sldLayoutChg chg="del">
          <pc:chgData name="Dena Khazeni" userId="159855a3-e8c3-4eb1-83f3-5ba55a7bd585" providerId="ADAL" clId="{4FE9F047-896A-4346-A353-B80755DD4B18}" dt="2025-06-11T16:03:45.849" v="92" actId="47"/>
          <pc:sldLayoutMkLst>
            <pc:docMk/>
            <pc:sldMasterMk cId="2458059386" sldId="2147483672"/>
            <pc:sldLayoutMk cId="910702802" sldId="2147483676"/>
          </pc:sldLayoutMkLst>
        </pc:sldLayoutChg>
        <pc:sldLayoutChg chg="del">
          <pc:chgData name="Dena Khazeni" userId="159855a3-e8c3-4eb1-83f3-5ba55a7bd585" providerId="ADAL" clId="{4FE9F047-896A-4346-A353-B80755DD4B18}" dt="2025-06-11T16:03:45.849" v="92" actId="47"/>
          <pc:sldLayoutMkLst>
            <pc:docMk/>
            <pc:sldMasterMk cId="2458059386" sldId="2147483672"/>
            <pc:sldLayoutMk cId="983454780" sldId="2147483677"/>
          </pc:sldLayoutMkLst>
        </pc:sldLayoutChg>
        <pc:sldLayoutChg chg="del">
          <pc:chgData name="Dena Khazeni" userId="159855a3-e8c3-4eb1-83f3-5ba55a7bd585" providerId="ADAL" clId="{4FE9F047-896A-4346-A353-B80755DD4B18}" dt="2025-06-11T16:03:45.849" v="92" actId="47"/>
          <pc:sldLayoutMkLst>
            <pc:docMk/>
            <pc:sldMasterMk cId="2458059386" sldId="2147483672"/>
            <pc:sldLayoutMk cId="1343365845" sldId="2147483678"/>
          </pc:sldLayoutMkLst>
        </pc:sldLayoutChg>
        <pc:sldLayoutChg chg="del">
          <pc:chgData name="Dena Khazeni" userId="159855a3-e8c3-4eb1-83f3-5ba55a7bd585" providerId="ADAL" clId="{4FE9F047-896A-4346-A353-B80755DD4B18}" dt="2025-06-11T16:03:45.849" v="92" actId="47"/>
          <pc:sldLayoutMkLst>
            <pc:docMk/>
            <pc:sldMasterMk cId="2458059386" sldId="2147483672"/>
            <pc:sldLayoutMk cId="1732336516" sldId="2147483679"/>
          </pc:sldLayoutMkLst>
        </pc:sldLayoutChg>
        <pc:sldLayoutChg chg="del">
          <pc:chgData name="Dena Khazeni" userId="159855a3-e8c3-4eb1-83f3-5ba55a7bd585" providerId="ADAL" clId="{4FE9F047-896A-4346-A353-B80755DD4B18}" dt="2025-06-11T16:03:45.849" v="92" actId="47"/>
          <pc:sldLayoutMkLst>
            <pc:docMk/>
            <pc:sldMasterMk cId="2458059386" sldId="2147483672"/>
            <pc:sldLayoutMk cId="3739996809" sldId="2147483680"/>
          </pc:sldLayoutMkLst>
        </pc:sldLayoutChg>
        <pc:sldLayoutChg chg="del">
          <pc:chgData name="Dena Khazeni" userId="159855a3-e8c3-4eb1-83f3-5ba55a7bd585" providerId="ADAL" clId="{4FE9F047-896A-4346-A353-B80755DD4B18}" dt="2025-06-11T16:03:45.849" v="92" actId="47"/>
          <pc:sldLayoutMkLst>
            <pc:docMk/>
            <pc:sldMasterMk cId="2458059386" sldId="2147483672"/>
            <pc:sldLayoutMk cId="923145014" sldId="2147483681"/>
          </pc:sldLayoutMkLst>
        </pc:sldLayoutChg>
        <pc:sldLayoutChg chg="del">
          <pc:chgData name="Dena Khazeni" userId="159855a3-e8c3-4eb1-83f3-5ba55a7bd585" providerId="ADAL" clId="{4FE9F047-896A-4346-A353-B80755DD4B18}" dt="2025-06-11T16:03:45.849" v="92" actId="47"/>
          <pc:sldLayoutMkLst>
            <pc:docMk/>
            <pc:sldMasterMk cId="2458059386" sldId="2147483672"/>
            <pc:sldLayoutMk cId="2285860863" sldId="2147483682"/>
          </pc:sldLayoutMkLst>
        </pc:sldLayoutChg>
        <pc:sldLayoutChg chg="del">
          <pc:chgData name="Dena Khazeni" userId="159855a3-e8c3-4eb1-83f3-5ba55a7bd585" providerId="ADAL" clId="{4FE9F047-896A-4346-A353-B80755DD4B18}" dt="2025-06-11T16:03:45.849" v="92" actId="47"/>
          <pc:sldLayoutMkLst>
            <pc:docMk/>
            <pc:sldMasterMk cId="2458059386" sldId="2147483672"/>
            <pc:sldLayoutMk cId="1046232336" sldId="2147483683"/>
          </pc:sldLayoutMkLst>
        </pc:sldLayoutChg>
      </pc:sldMasterChg>
      <pc:sldMasterChg chg="del delSldLayout">
        <pc:chgData name="Dena Khazeni" userId="159855a3-e8c3-4eb1-83f3-5ba55a7bd585" providerId="ADAL" clId="{4FE9F047-896A-4346-A353-B80755DD4B18}" dt="2025-06-11T16:01:24.610" v="39" actId="47"/>
        <pc:sldMasterMkLst>
          <pc:docMk/>
          <pc:sldMasterMk cId="4032698521" sldId="2147483684"/>
        </pc:sldMasterMkLst>
        <pc:sldLayoutChg chg="del">
          <pc:chgData name="Dena Khazeni" userId="159855a3-e8c3-4eb1-83f3-5ba55a7bd585" providerId="ADAL" clId="{4FE9F047-896A-4346-A353-B80755DD4B18}" dt="2025-06-11T16:01:24.610" v="39" actId="47"/>
          <pc:sldLayoutMkLst>
            <pc:docMk/>
            <pc:sldMasterMk cId="4032698521" sldId="2147483684"/>
            <pc:sldLayoutMk cId="2905793618" sldId="2147483685"/>
          </pc:sldLayoutMkLst>
        </pc:sldLayoutChg>
        <pc:sldLayoutChg chg="del">
          <pc:chgData name="Dena Khazeni" userId="159855a3-e8c3-4eb1-83f3-5ba55a7bd585" providerId="ADAL" clId="{4FE9F047-896A-4346-A353-B80755DD4B18}" dt="2025-06-11T16:01:24.610" v="39" actId="47"/>
          <pc:sldLayoutMkLst>
            <pc:docMk/>
            <pc:sldMasterMk cId="4032698521" sldId="2147483684"/>
            <pc:sldLayoutMk cId="182002590" sldId="2147483686"/>
          </pc:sldLayoutMkLst>
        </pc:sldLayoutChg>
        <pc:sldLayoutChg chg="del">
          <pc:chgData name="Dena Khazeni" userId="159855a3-e8c3-4eb1-83f3-5ba55a7bd585" providerId="ADAL" clId="{4FE9F047-896A-4346-A353-B80755DD4B18}" dt="2025-06-11T16:01:24.610" v="39" actId="47"/>
          <pc:sldLayoutMkLst>
            <pc:docMk/>
            <pc:sldMasterMk cId="4032698521" sldId="2147483684"/>
            <pc:sldLayoutMk cId="1597421614" sldId="2147483687"/>
          </pc:sldLayoutMkLst>
        </pc:sldLayoutChg>
        <pc:sldLayoutChg chg="del">
          <pc:chgData name="Dena Khazeni" userId="159855a3-e8c3-4eb1-83f3-5ba55a7bd585" providerId="ADAL" clId="{4FE9F047-896A-4346-A353-B80755DD4B18}" dt="2025-06-11T16:01:24.610" v="39" actId="47"/>
          <pc:sldLayoutMkLst>
            <pc:docMk/>
            <pc:sldMasterMk cId="4032698521" sldId="2147483684"/>
            <pc:sldLayoutMk cId="288019791" sldId="2147483688"/>
          </pc:sldLayoutMkLst>
        </pc:sldLayoutChg>
        <pc:sldLayoutChg chg="del">
          <pc:chgData name="Dena Khazeni" userId="159855a3-e8c3-4eb1-83f3-5ba55a7bd585" providerId="ADAL" clId="{4FE9F047-896A-4346-A353-B80755DD4B18}" dt="2025-06-11T16:01:24.610" v="39" actId="47"/>
          <pc:sldLayoutMkLst>
            <pc:docMk/>
            <pc:sldMasterMk cId="4032698521" sldId="2147483684"/>
            <pc:sldLayoutMk cId="1766038282" sldId="2147483689"/>
          </pc:sldLayoutMkLst>
        </pc:sldLayoutChg>
        <pc:sldLayoutChg chg="del">
          <pc:chgData name="Dena Khazeni" userId="159855a3-e8c3-4eb1-83f3-5ba55a7bd585" providerId="ADAL" clId="{4FE9F047-896A-4346-A353-B80755DD4B18}" dt="2025-06-11T16:01:24.610" v="39" actId="47"/>
          <pc:sldLayoutMkLst>
            <pc:docMk/>
            <pc:sldMasterMk cId="4032698521" sldId="2147483684"/>
            <pc:sldLayoutMk cId="164231076" sldId="2147483690"/>
          </pc:sldLayoutMkLst>
        </pc:sldLayoutChg>
        <pc:sldLayoutChg chg="del">
          <pc:chgData name="Dena Khazeni" userId="159855a3-e8c3-4eb1-83f3-5ba55a7bd585" providerId="ADAL" clId="{4FE9F047-896A-4346-A353-B80755DD4B18}" dt="2025-06-11T16:01:24.610" v="39" actId="47"/>
          <pc:sldLayoutMkLst>
            <pc:docMk/>
            <pc:sldMasterMk cId="4032698521" sldId="2147483684"/>
            <pc:sldLayoutMk cId="609948997" sldId="2147483691"/>
          </pc:sldLayoutMkLst>
        </pc:sldLayoutChg>
        <pc:sldLayoutChg chg="del">
          <pc:chgData name="Dena Khazeni" userId="159855a3-e8c3-4eb1-83f3-5ba55a7bd585" providerId="ADAL" clId="{4FE9F047-896A-4346-A353-B80755DD4B18}" dt="2025-06-11T16:01:24.610" v="39" actId="47"/>
          <pc:sldLayoutMkLst>
            <pc:docMk/>
            <pc:sldMasterMk cId="4032698521" sldId="2147483684"/>
            <pc:sldLayoutMk cId="216268273" sldId="2147483692"/>
          </pc:sldLayoutMkLst>
        </pc:sldLayoutChg>
        <pc:sldLayoutChg chg="del">
          <pc:chgData name="Dena Khazeni" userId="159855a3-e8c3-4eb1-83f3-5ba55a7bd585" providerId="ADAL" clId="{4FE9F047-896A-4346-A353-B80755DD4B18}" dt="2025-06-11T16:01:24.610" v="39" actId="47"/>
          <pc:sldLayoutMkLst>
            <pc:docMk/>
            <pc:sldMasterMk cId="4032698521" sldId="2147483684"/>
            <pc:sldLayoutMk cId="320428448" sldId="2147483693"/>
          </pc:sldLayoutMkLst>
        </pc:sldLayoutChg>
        <pc:sldLayoutChg chg="del">
          <pc:chgData name="Dena Khazeni" userId="159855a3-e8c3-4eb1-83f3-5ba55a7bd585" providerId="ADAL" clId="{4FE9F047-896A-4346-A353-B80755DD4B18}" dt="2025-06-11T16:01:24.610" v="39" actId="47"/>
          <pc:sldLayoutMkLst>
            <pc:docMk/>
            <pc:sldMasterMk cId="4032698521" sldId="2147483684"/>
            <pc:sldLayoutMk cId="1650567466" sldId="2147483694"/>
          </pc:sldLayoutMkLst>
        </pc:sldLayoutChg>
        <pc:sldLayoutChg chg="del">
          <pc:chgData name="Dena Khazeni" userId="159855a3-e8c3-4eb1-83f3-5ba55a7bd585" providerId="ADAL" clId="{4FE9F047-896A-4346-A353-B80755DD4B18}" dt="2025-06-11T16:01:24.610" v="39" actId="47"/>
          <pc:sldLayoutMkLst>
            <pc:docMk/>
            <pc:sldMasterMk cId="4032698521" sldId="2147483684"/>
            <pc:sldLayoutMk cId="1509608525" sldId="2147483695"/>
          </pc:sldLayoutMkLst>
        </pc:sldLayoutChg>
      </pc:sldMasterChg>
      <pc:sldMasterChg chg="del delSldLayout">
        <pc:chgData name="Dena Khazeni" userId="159855a3-e8c3-4eb1-83f3-5ba55a7bd585" providerId="ADAL" clId="{4FE9F047-896A-4346-A353-B80755DD4B18}" dt="2025-06-11T16:01:25.558" v="41" actId="47"/>
        <pc:sldMasterMkLst>
          <pc:docMk/>
          <pc:sldMasterMk cId="2329039119" sldId="2147483696"/>
        </pc:sldMasterMkLst>
        <pc:sldLayoutChg chg="del">
          <pc:chgData name="Dena Khazeni" userId="159855a3-e8c3-4eb1-83f3-5ba55a7bd585" providerId="ADAL" clId="{4FE9F047-896A-4346-A353-B80755DD4B18}" dt="2025-06-11T16:01:25.558" v="41" actId="47"/>
          <pc:sldLayoutMkLst>
            <pc:docMk/>
            <pc:sldMasterMk cId="2329039119" sldId="2147483696"/>
            <pc:sldLayoutMk cId="1746733099" sldId="2147483697"/>
          </pc:sldLayoutMkLst>
        </pc:sldLayoutChg>
        <pc:sldLayoutChg chg="del">
          <pc:chgData name="Dena Khazeni" userId="159855a3-e8c3-4eb1-83f3-5ba55a7bd585" providerId="ADAL" clId="{4FE9F047-896A-4346-A353-B80755DD4B18}" dt="2025-06-11T16:01:25.558" v="41" actId="47"/>
          <pc:sldLayoutMkLst>
            <pc:docMk/>
            <pc:sldMasterMk cId="2329039119" sldId="2147483696"/>
            <pc:sldLayoutMk cId="180079916" sldId="2147483698"/>
          </pc:sldLayoutMkLst>
        </pc:sldLayoutChg>
        <pc:sldLayoutChg chg="del">
          <pc:chgData name="Dena Khazeni" userId="159855a3-e8c3-4eb1-83f3-5ba55a7bd585" providerId="ADAL" clId="{4FE9F047-896A-4346-A353-B80755DD4B18}" dt="2025-06-11T16:01:25.558" v="41" actId="47"/>
          <pc:sldLayoutMkLst>
            <pc:docMk/>
            <pc:sldMasterMk cId="2329039119" sldId="2147483696"/>
            <pc:sldLayoutMk cId="1855511832" sldId="2147483699"/>
          </pc:sldLayoutMkLst>
        </pc:sldLayoutChg>
        <pc:sldLayoutChg chg="del">
          <pc:chgData name="Dena Khazeni" userId="159855a3-e8c3-4eb1-83f3-5ba55a7bd585" providerId="ADAL" clId="{4FE9F047-896A-4346-A353-B80755DD4B18}" dt="2025-06-11T16:01:25.558" v="41" actId="47"/>
          <pc:sldLayoutMkLst>
            <pc:docMk/>
            <pc:sldMasterMk cId="2329039119" sldId="2147483696"/>
            <pc:sldLayoutMk cId="1494751922" sldId="2147483700"/>
          </pc:sldLayoutMkLst>
        </pc:sldLayoutChg>
        <pc:sldLayoutChg chg="del">
          <pc:chgData name="Dena Khazeni" userId="159855a3-e8c3-4eb1-83f3-5ba55a7bd585" providerId="ADAL" clId="{4FE9F047-896A-4346-A353-B80755DD4B18}" dt="2025-06-11T16:01:25.558" v="41" actId="47"/>
          <pc:sldLayoutMkLst>
            <pc:docMk/>
            <pc:sldMasterMk cId="2329039119" sldId="2147483696"/>
            <pc:sldLayoutMk cId="2053386186" sldId="2147483701"/>
          </pc:sldLayoutMkLst>
        </pc:sldLayoutChg>
        <pc:sldLayoutChg chg="del">
          <pc:chgData name="Dena Khazeni" userId="159855a3-e8c3-4eb1-83f3-5ba55a7bd585" providerId="ADAL" clId="{4FE9F047-896A-4346-A353-B80755DD4B18}" dt="2025-06-11T16:01:25.558" v="41" actId="47"/>
          <pc:sldLayoutMkLst>
            <pc:docMk/>
            <pc:sldMasterMk cId="2329039119" sldId="2147483696"/>
            <pc:sldLayoutMk cId="1341651298" sldId="2147483702"/>
          </pc:sldLayoutMkLst>
        </pc:sldLayoutChg>
        <pc:sldLayoutChg chg="del">
          <pc:chgData name="Dena Khazeni" userId="159855a3-e8c3-4eb1-83f3-5ba55a7bd585" providerId="ADAL" clId="{4FE9F047-896A-4346-A353-B80755DD4B18}" dt="2025-06-11T16:01:25.558" v="41" actId="47"/>
          <pc:sldLayoutMkLst>
            <pc:docMk/>
            <pc:sldMasterMk cId="2329039119" sldId="2147483696"/>
            <pc:sldLayoutMk cId="2732221289" sldId="2147483703"/>
          </pc:sldLayoutMkLst>
        </pc:sldLayoutChg>
        <pc:sldLayoutChg chg="del">
          <pc:chgData name="Dena Khazeni" userId="159855a3-e8c3-4eb1-83f3-5ba55a7bd585" providerId="ADAL" clId="{4FE9F047-896A-4346-A353-B80755DD4B18}" dt="2025-06-11T16:01:25.558" v="41" actId="47"/>
          <pc:sldLayoutMkLst>
            <pc:docMk/>
            <pc:sldMasterMk cId="2329039119" sldId="2147483696"/>
            <pc:sldLayoutMk cId="844215793" sldId="2147483704"/>
          </pc:sldLayoutMkLst>
        </pc:sldLayoutChg>
        <pc:sldLayoutChg chg="del">
          <pc:chgData name="Dena Khazeni" userId="159855a3-e8c3-4eb1-83f3-5ba55a7bd585" providerId="ADAL" clId="{4FE9F047-896A-4346-A353-B80755DD4B18}" dt="2025-06-11T16:01:25.558" v="41" actId="47"/>
          <pc:sldLayoutMkLst>
            <pc:docMk/>
            <pc:sldMasterMk cId="2329039119" sldId="2147483696"/>
            <pc:sldLayoutMk cId="4233481235" sldId="2147483705"/>
          </pc:sldLayoutMkLst>
        </pc:sldLayoutChg>
        <pc:sldLayoutChg chg="del">
          <pc:chgData name="Dena Khazeni" userId="159855a3-e8c3-4eb1-83f3-5ba55a7bd585" providerId="ADAL" clId="{4FE9F047-896A-4346-A353-B80755DD4B18}" dt="2025-06-11T16:01:25.558" v="41" actId="47"/>
          <pc:sldLayoutMkLst>
            <pc:docMk/>
            <pc:sldMasterMk cId="2329039119" sldId="2147483696"/>
            <pc:sldLayoutMk cId="1468198053" sldId="2147483706"/>
          </pc:sldLayoutMkLst>
        </pc:sldLayoutChg>
        <pc:sldLayoutChg chg="del">
          <pc:chgData name="Dena Khazeni" userId="159855a3-e8c3-4eb1-83f3-5ba55a7bd585" providerId="ADAL" clId="{4FE9F047-896A-4346-A353-B80755DD4B18}" dt="2025-06-11T16:01:25.558" v="41" actId="47"/>
          <pc:sldLayoutMkLst>
            <pc:docMk/>
            <pc:sldMasterMk cId="2329039119" sldId="2147483696"/>
            <pc:sldLayoutMk cId="1465709508" sldId="2147483707"/>
          </pc:sldLayoutMkLst>
        </pc:sldLayoutChg>
      </pc:sldMasterChg>
      <pc:sldMasterChg chg="del delSldLayout">
        <pc:chgData name="Dena Khazeni" userId="159855a3-e8c3-4eb1-83f3-5ba55a7bd585" providerId="ADAL" clId="{4FE9F047-896A-4346-A353-B80755DD4B18}" dt="2025-06-11T16:01:30.782" v="51" actId="47"/>
        <pc:sldMasterMkLst>
          <pc:docMk/>
          <pc:sldMasterMk cId="74135246" sldId="2147483719"/>
        </pc:sldMasterMkLst>
        <pc:sldLayoutChg chg="del">
          <pc:chgData name="Dena Khazeni" userId="159855a3-e8c3-4eb1-83f3-5ba55a7bd585" providerId="ADAL" clId="{4FE9F047-896A-4346-A353-B80755DD4B18}" dt="2025-06-11T16:01:30.782" v="51" actId="47"/>
          <pc:sldLayoutMkLst>
            <pc:docMk/>
            <pc:sldMasterMk cId="74135246" sldId="2147483719"/>
            <pc:sldLayoutMk cId="846425608" sldId="2147483720"/>
          </pc:sldLayoutMkLst>
        </pc:sldLayoutChg>
        <pc:sldLayoutChg chg="del">
          <pc:chgData name="Dena Khazeni" userId="159855a3-e8c3-4eb1-83f3-5ba55a7bd585" providerId="ADAL" clId="{4FE9F047-896A-4346-A353-B80755DD4B18}" dt="2025-06-11T16:01:30.782" v="51" actId="47"/>
          <pc:sldLayoutMkLst>
            <pc:docMk/>
            <pc:sldMasterMk cId="74135246" sldId="2147483719"/>
            <pc:sldLayoutMk cId="2688248850" sldId="2147483721"/>
          </pc:sldLayoutMkLst>
        </pc:sldLayoutChg>
        <pc:sldLayoutChg chg="del">
          <pc:chgData name="Dena Khazeni" userId="159855a3-e8c3-4eb1-83f3-5ba55a7bd585" providerId="ADAL" clId="{4FE9F047-896A-4346-A353-B80755DD4B18}" dt="2025-06-11T16:01:30.782" v="51" actId="47"/>
          <pc:sldLayoutMkLst>
            <pc:docMk/>
            <pc:sldMasterMk cId="74135246" sldId="2147483719"/>
            <pc:sldLayoutMk cId="1324161377" sldId="2147483722"/>
          </pc:sldLayoutMkLst>
        </pc:sldLayoutChg>
        <pc:sldLayoutChg chg="del">
          <pc:chgData name="Dena Khazeni" userId="159855a3-e8c3-4eb1-83f3-5ba55a7bd585" providerId="ADAL" clId="{4FE9F047-896A-4346-A353-B80755DD4B18}" dt="2025-06-11T16:01:30.782" v="51" actId="47"/>
          <pc:sldLayoutMkLst>
            <pc:docMk/>
            <pc:sldMasterMk cId="74135246" sldId="2147483719"/>
            <pc:sldLayoutMk cId="1253989874" sldId="2147483723"/>
          </pc:sldLayoutMkLst>
        </pc:sldLayoutChg>
        <pc:sldLayoutChg chg="del">
          <pc:chgData name="Dena Khazeni" userId="159855a3-e8c3-4eb1-83f3-5ba55a7bd585" providerId="ADAL" clId="{4FE9F047-896A-4346-A353-B80755DD4B18}" dt="2025-06-11T16:01:30.782" v="51" actId="47"/>
          <pc:sldLayoutMkLst>
            <pc:docMk/>
            <pc:sldMasterMk cId="74135246" sldId="2147483719"/>
            <pc:sldLayoutMk cId="772411277" sldId="2147483724"/>
          </pc:sldLayoutMkLst>
        </pc:sldLayoutChg>
        <pc:sldLayoutChg chg="del">
          <pc:chgData name="Dena Khazeni" userId="159855a3-e8c3-4eb1-83f3-5ba55a7bd585" providerId="ADAL" clId="{4FE9F047-896A-4346-A353-B80755DD4B18}" dt="2025-06-11T16:01:30.782" v="51" actId="47"/>
          <pc:sldLayoutMkLst>
            <pc:docMk/>
            <pc:sldMasterMk cId="74135246" sldId="2147483719"/>
            <pc:sldLayoutMk cId="2631138578" sldId="2147483725"/>
          </pc:sldLayoutMkLst>
        </pc:sldLayoutChg>
        <pc:sldLayoutChg chg="del">
          <pc:chgData name="Dena Khazeni" userId="159855a3-e8c3-4eb1-83f3-5ba55a7bd585" providerId="ADAL" clId="{4FE9F047-896A-4346-A353-B80755DD4B18}" dt="2025-06-11T16:01:30.782" v="51" actId="47"/>
          <pc:sldLayoutMkLst>
            <pc:docMk/>
            <pc:sldMasterMk cId="74135246" sldId="2147483719"/>
            <pc:sldLayoutMk cId="2929045488" sldId="2147483726"/>
          </pc:sldLayoutMkLst>
        </pc:sldLayoutChg>
        <pc:sldLayoutChg chg="del">
          <pc:chgData name="Dena Khazeni" userId="159855a3-e8c3-4eb1-83f3-5ba55a7bd585" providerId="ADAL" clId="{4FE9F047-896A-4346-A353-B80755DD4B18}" dt="2025-06-11T16:01:30.782" v="51" actId="47"/>
          <pc:sldLayoutMkLst>
            <pc:docMk/>
            <pc:sldMasterMk cId="74135246" sldId="2147483719"/>
            <pc:sldLayoutMk cId="3053335234" sldId="2147483727"/>
          </pc:sldLayoutMkLst>
        </pc:sldLayoutChg>
        <pc:sldLayoutChg chg="del">
          <pc:chgData name="Dena Khazeni" userId="159855a3-e8c3-4eb1-83f3-5ba55a7bd585" providerId="ADAL" clId="{4FE9F047-896A-4346-A353-B80755DD4B18}" dt="2025-06-11T16:01:30.782" v="51" actId="47"/>
          <pc:sldLayoutMkLst>
            <pc:docMk/>
            <pc:sldMasterMk cId="74135246" sldId="2147483719"/>
            <pc:sldLayoutMk cId="3755771035" sldId="2147483728"/>
          </pc:sldLayoutMkLst>
        </pc:sldLayoutChg>
        <pc:sldLayoutChg chg="del">
          <pc:chgData name="Dena Khazeni" userId="159855a3-e8c3-4eb1-83f3-5ba55a7bd585" providerId="ADAL" clId="{4FE9F047-896A-4346-A353-B80755DD4B18}" dt="2025-06-11T16:01:30.782" v="51" actId="47"/>
          <pc:sldLayoutMkLst>
            <pc:docMk/>
            <pc:sldMasterMk cId="74135246" sldId="2147483719"/>
            <pc:sldLayoutMk cId="530837986" sldId="2147483729"/>
          </pc:sldLayoutMkLst>
        </pc:sldLayoutChg>
        <pc:sldLayoutChg chg="del">
          <pc:chgData name="Dena Khazeni" userId="159855a3-e8c3-4eb1-83f3-5ba55a7bd585" providerId="ADAL" clId="{4FE9F047-896A-4346-A353-B80755DD4B18}" dt="2025-06-11T16:01:30.782" v="51" actId="47"/>
          <pc:sldLayoutMkLst>
            <pc:docMk/>
            <pc:sldMasterMk cId="74135246" sldId="2147483719"/>
            <pc:sldLayoutMk cId="763246555" sldId="2147483730"/>
          </pc:sldLayoutMkLst>
        </pc:sldLayoutChg>
      </pc:sldMasterChg>
      <pc:sldMasterChg chg="del delSldLayout">
        <pc:chgData name="Dena Khazeni" userId="159855a3-e8c3-4eb1-83f3-5ba55a7bd585" providerId="ADAL" clId="{4FE9F047-896A-4346-A353-B80755DD4B18}" dt="2025-06-11T16:01:47.132" v="69" actId="47"/>
        <pc:sldMasterMkLst>
          <pc:docMk/>
          <pc:sldMasterMk cId="3174459519" sldId="2147483731"/>
        </pc:sldMasterMkLst>
        <pc:sldLayoutChg chg="del">
          <pc:chgData name="Dena Khazeni" userId="159855a3-e8c3-4eb1-83f3-5ba55a7bd585" providerId="ADAL" clId="{4FE9F047-896A-4346-A353-B80755DD4B18}" dt="2025-06-11T16:01:47.132" v="69" actId="47"/>
          <pc:sldLayoutMkLst>
            <pc:docMk/>
            <pc:sldMasterMk cId="3174459519" sldId="2147483731"/>
            <pc:sldLayoutMk cId="3469141089" sldId="2147483732"/>
          </pc:sldLayoutMkLst>
        </pc:sldLayoutChg>
        <pc:sldLayoutChg chg="del">
          <pc:chgData name="Dena Khazeni" userId="159855a3-e8c3-4eb1-83f3-5ba55a7bd585" providerId="ADAL" clId="{4FE9F047-896A-4346-A353-B80755DD4B18}" dt="2025-06-11T16:01:47.132" v="69" actId="47"/>
          <pc:sldLayoutMkLst>
            <pc:docMk/>
            <pc:sldMasterMk cId="3174459519" sldId="2147483731"/>
            <pc:sldLayoutMk cId="677525469" sldId="2147483733"/>
          </pc:sldLayoutMkLst>
        </pc:sldLayoutChg>
        <pc:sldLayoutChg chg="del">
          <pc:chgData name="Dena Khazeni" userId="159855a3-e8c3-4eb1-83f3-5ba55a7bd585" providerId="ADAL" clId="{4FE9F047-896A-4346-A353-B80755DD4B18}" dt="2025-06-11T16:01:47.132" v="69" actId="47"/>
          <pc:sldLayoutMkLst>
            <pc:docMk/>
            <pc:sldMasterMk cId="3174459519" sldId="2147483731"/>
            <pc:sldLayoutMk cId="2399521994" sldId="2147483734"/>
          </pc:sldLayoutMkLst>
        </pc:sldLayoutChg>
        <pc:sldLayoutChg chg="del">
          <pc:chgData name="Dena Khazeni" userId="159855a3-e8c3-4eb1-83f3-5ba55a7bd585" providerId="ADAL" clId="{4FE9F047-896A-4346-A353-B80755DD4B18}" dt="2025-06-11T16:01:47.132" v="69" actId="47"/>
          <pc:sldLayoutMkLst>
            <pc:docMk/>
            <pc:sldMasterMk cId="3174459519" sldId="2147483731"/>
            <pc:sldLayoutMk cId="2593500881" sldId="2147483735"/>
          </pc:sldLayoutMkLst>
        </pc:sldLayoutChg>
        <pc:sldLayoutChg chg="del">
          <pc:chgData name="Dena Khazeni" userId="159855a3-e8c3-4eb1-83f3-5ba55a7bd585" providerId="ADAL" clId="{4FE9F047-896A-4346-A353-B80755DD4B18}" dt="2025-06-11T16:01:47.132" v="69" actId="47"/>
          <pc:sldLayoutMkLst>
            <pc:docMk/>
            <pc:sldMasterMk cId="3174459519" sldId="2147483731"/>
            <pc:sldLayoutMk cId="4213385082" sldId="2147483736"/>
          </pc:sldLayoutMkLst>
        </pc:sldLayoutChg>
        <pc:sldLayoutChg chg="del">
          <pc:chgData name="Dena Khazeni" userId="159855a3-e8c3-4eb1-83f3-5ba55a7bd585" providerId="ADAL" clId="{4FE9F047-896A-4346-A353-B80755DD4B18}" dt="2025-06-11T16:01:47.132" v="69" actId="47"/>
          <pc:sldLayoutMkLst>
            <pc:docMk/>
            <pc:sldMasterMk cId="3174459519" sldId="2147483731"/>
            <pc:sldLayoutMk cId="2862238435" sldId="2147483737"/>
          </pc:sldLayoutMkLst>
        </pc:sldLayoutChg>
        <pc:sldLayoutChg chg="del">
          <pc:chgData name="Dena Khazeni" userId="159855a3-e8c3-4eb1-83f3-5ba55a7bd585" providerId="ADAL" clId="{4FE9F047-896A-4346-A353-B80755DD4B18}" dt="2025-06-11T16:01:47.132" v="69" actId="47"/>
          <pc:sldLayoutMkLst>
            <pc:docMk/>
            <pc:sldMasterMk cId="3174459519" sldId="2147483731"/>
            <pc:sldLayoutMk cId="2355827071" sldId="2147483738"/>
          </pc:sldLayoutMkLst>
        </pc:sldLayoutChg>
        <pc:sldLayoutChg chg="del">
          <pc:chgData name="Dena Khazeni" userId="159855a3-e8c3-4eb1-83f3-5ba55a7bd585" providerId="ADAL" clId="{4FE9F047-896A-4346-A353-B80755DD4B18}" dt="2025-06-11T16:01:47.132" v="69" actId="47"/>
          <pc:sldLayoutMkLst>
            <pc:docMk/>
            <pc:sldMasterMk cId="3174459519" sldId="2147483731"/>
            <pc:sldLayoutMk cId="927106752" sldId="2147483739"/>
          </pc:sldLayoutMkLst>
        </pc:sldLayoutChg>
        <pc:sldLayoutChg chg="del">
          <pc:chgData name="Dena Khazeni" userId="159855a3-e8c3-4eb1-83f3-5ba55a7bd585" providerId="ADAL" clId="{4FE9F047-896A-4346-A353-B80755DD4B18}" dt="2025-06-11T16:01:47.132" v="69" actId="47"/>
          <pc:sldLayoutMkLst>
            <pc:docMk/>
            <pc:sldMasterMk cId="3174459519" sldId="2147483731"/>
            <pc:sldLayoutMk cId="51483280" sldId="2147483740"/>
          </pc:sldLayoutMkLst>
        </pc:sldLayoutChg>
        <pc:sldLayoutChg chg="del">
          <pc:chgData name="Dena Khazeni" userId="159855a3-e8c3-4eb1-83f3-5ba55a7bd585" providerId="ADAL" clId="{4FE9F047-896A-4346-A353-B80755DD4B18}" dt="2025-06-11T16:01:47.132" v="69" actId="47"/>
          <pc:sldLayoutMkLst>
            <pc:docMk/>
            <pc:sldMasterMk cId="3174459519" sldId="2147483731"/>
            <pc:sldLayoutMk cId="500494013" sldId="2147483741"/>
          </pc:sldLayoutMkLst>
        </pc:sldLayoutChg>
        <pc:sldLayoutChg chg="del">
          <pc:chgData name="Dena Khazeni" userId="159855a3-e8c3-4eb1-83f3-5ba55a7bd585" providerId="ADAL" clId="{4FE9F047-896A-4346-A353-B80755DD4B18}" dt="2025-06-11T16:01:47.132" v="69" actId="47"/>
          <pc:sldLayoutMkLst>
            <pc:docMk/>
            <pc:sldMasterMk cId="3174459519" sldId="2147483731"/>
            <pc:sldLayoutMk cId="1854921268" sldId="2147483742"/>
          </pc:sldLayoutMkLst>
        </pc:sldLayoutChg>
      </pc:sldMasterChg>
      <pc:sldMasterChg chg="del delSldLayout">
        <pc:chgData name="Dena Khazeni" userId="159855a3-e8c3-4eb1-83f3-5ba55a7bd585" providerId="ADAL" clId="{4FE9F047-896A-4346-A353-B80755DD4B18}" dt="2025-06-11T16:03:42.335" v="88" actId="47"/>
        <pc:sldMasterMkLst>
          <pc:docMk/>
          <pc:sldMasterMk cId="2044043242" sldId="2147483743"/>
        </pc:sldMasterMkLst>
        <pc:sldLayoutChg chg="del">
          <pc:chgData name="Dena Khazeni" userId="159855a3-e8c3-4eb1-83f3-5ba55a7bd585" providerId="ADAL" clId="{4FE9F047-896A-4346-A353-B80755DD4B18}" dt="2025-06-11T16:03:42.335" v="88" actId="47"/>
          <pc:sldLayoutMkLst>
            <pc:docMk/>
            <pc:sldMasterMk cId="2044043242" sldId="2147483743"/>
            <pc:sldLayoutMk cId="3625058617" sldId="2147483744"/>
          </pc:sldLayoutMkLst>
        </pc:sldLayoutChg>
        <pc:sldLayoutChg chg="del">
          <pc:chgData name="Dena Khazeni" userId="159855a3-e8c3-4eb1-83f3-5ba55a7bd585" providerId="ADAL" clId="{4FE9F047-896A-4346-A353-B80755DD4B18}" dt="2025-06-11T16:03:42.335" v="88" actId="47"/>
          <pc:sldLayoutMkLst>
            <pc:docMk/>
            <pc:sldMasterMk cId="2044043242" sldId="2147483743"/>
            <pc:sldLayoutMk cId="1581852538" sldId="2147483745"/>
          </pc:sldLayoutMkLst>
        </pc:sldLayoutChg>
        <pc:sldLayoutChg chg="del">
          <pc:chgData name="Dena Khazeni" userId="159855a3-e8c3-4eb1-83f3-5ba55a7bd585" providerId="ADAL" clId="{4FE9F047-896A-4346-A353-B80755DD4B18}" dt="2025-06-11T16:03:42.335" v="88" actId="47"/>
          <pc:sldLayoutMkLst>
            <pc:docMk/>
            <pc:sldMasterMk cId="2044043242" sldId="2147483743"/>
            <pc:sldLayoutMk cId="902457090" sldId="2147483746"/>
          </pc:sldLayoutMkLst>
        </pc:sldLayoutChg>
        <pc:sldLayoutChg chg="del">
          <pc:chgData name="Dena Khazeni" userId="159855a3-e8c3-4eb1-83f3-5ba55a7bd585" providerId="ADAL" clId="{4FE9F047-896A-4346-A353-B80755DD4B18}" dt="2025-06-11T16:03:42.335" v="88" actId="47"/>
          <pc:sldLayoutMkLst>
            <pc:docMk/>
            <pc:sldMasterMk cId="2044043242" sldId="2147483743"/>
            <pc:sldLayoutMk cId="2455117784" sldId="2147483747"/>
          </pc:sldLayoutMkLst>
        </pc:sldLayoutChg>
        <pc:sldLayoutChg chg="del">
          <pc:chgData name="Dena Khazeni" userId="159855a3-e8c3-4eb1-83f3-5ba55a7bd585" providerId="ADAL" clId="{4FE9F047-896A-4346-A353-B80755DD4B18}" dt="2025-06-11T16:03:42.335" v="88" actId="47"/>
          <pc:sldLayoutMkLst>
            <pc:docMk/>
            <pc:sldMasterMk cId="2044043242" sldId="2147483743"/>
            <pc:sldLayoutMk cId="1005444533" sldId="2147483748"/>
          </pc:sldLayoutMkLst>
        </pc:sldLayoutChg>
        <pc:sldLayoutChg chg="del">
          <pc:chgData name="Dena Khazeni" userId="159855a3-e8c3-4eb1-83f3-5ba55a7bd585" providerId="ADAL" clId="{4FE9F047-896A-4346-A353-B80755DD4B18}" dt="2025-06-11T16:03:42.335" v="88" actId="47"/>
          <pc:sldLayoutMkLst>
            <pc:docMk/>
            <pc:sldMasterMk cId="2044043242" sldId="2147483743"/>
            <pc:sldLayoutMk cId="286501128" sldId="2147483749"/>
          </pc:sldLayoutMkLst>
        </pc:sldLayoutChg>
        <pc:sldLayoutChg chg="del">
          <pc:chgData name="Dena Khazeni" userId="159855a3-e8c3-4eb1-83f3-5ba55a7bd585" providerId="ADAL" clId="{4FE9F047-896A-4346-A353-B80755DD4B18}" dt="2025-06-11T16:03:42.335" v="88" actId="47"/>
          <pc:sldLayoutMkLst>
            <pc:docMk/>
            <pc:sldMasterMk cId="2044043242" sldId="2147483743"/>
            <pc:sldLayoutMk cId="2077100284" sldId="2147483750"/>
          </pc:sldLayoutMkLst>
        </pc:sldLayoutChg>
        <pc:sldLayoutChg chg="del">
          <pc:chgData name="Dena Khazeni" userId="159855a3-e8c3-4eb1-83f3-5ba55a7bd585" providerId="ADAL" clId="{4FE9F047-896A-4346-A353-B80755DD4B18}" dt="2025-06-11T16:03:42.335" v="88" actId="47"/>
          <pc:sldLayoutMkLst>
            <pc:docMk/>
            <pc:sldMasterMk cId="2044043242" sldId="2147483743"/>
            <pc:sldLayoutMk cId="1979069177" sldId="2147483751"/>
          </pc:sldLayoutMkLst>
        </pc:sldLayoutChg>
        <pc:sldLayoutChg chg="del">
          <pc:chgData name="Dena Khazeni" userId="159855a3-e8c3-4eb1-83f3-5ba55a7bd585" providerId="ADAL" clId="{4FE9F047-896A-4346-A353-B80755DD4B18}" dt="2025-06-11T16:03:42.335" v="88" actId="47"/>
          <pc:sldLayoutMkLst>
            <pc:docMk/>
            <pc:sldMasterMk cId="2044043242" sldId="2147483743"/>
            <pc:sldLayoutMk cId="1660265973" sldId="2147483752"/>
          </pc:sldLayoutMkLst>
        </pc:sldLayoutChg>
        <pc:sldLayoutChg chg="del">
          <pc:chgData name="Dena Khazeni" userId="159855a3-e8c3-4eb1-83f3-5ba55a7bd585" providerId="ADAL" clId="{4FE9F047-896A-4346-A353-B80755DD4B18}" dt="2025-06-11T16:03:42.335" v="88" actId="47"/>
          <pc:sldLayoutMkLst>
            <pc:docMk/>
            <pc:sldMasterMk cId="2044043242" sldId="2147483743"/>
            <pc:sldLayoutMk cId="1734219697" sldId="2147483753"/>
          </pc:sldLayoutMkLst>
        </pc:sldLayoutChg>
        <pc:sldLayoutChg chg="del">
          <pc:chgData name="Dena Khazeni" userId="159855a3-e8c3-4eb1-83f3-5ba55a7bd585" providerId="ADAL" clId="{4FE9F047-896A-4346-A353-B80755DD4B18}" dt="2025-06-11T16:03:42.335" v="88" actId="47"/>
          <pc:sldLayoutMkLst>
            <pc:docMk/>
            <pc:sldMasterMk cId="2044043242" sldId="2147483743"/>
            <pc:sldLayoutMk cId="2170085633" sldId="2147483754"/>
          </pc:sldLayoutMkLst>
        </pc:sldLayoutChg>
      </pc:sldMasterChg>
    </pc:docChg>
  </pc:docChgLst>
  <pc:docChgLst>
    <pc:chgData name="Dena Khazeni" userId="159855a3-e8c3-4eb1-83f3-5ba55a7bd585" providerId="ADAL" clId="{D2EC0A46-F557-4F09-90F3-767984337BF0}"/>
    <pc:docChg chg="undo custSel delSld modSld sldOrd">
      <pc:chgData name="Dena Khazeni" userId="159855a3-e8c3-4eb1-83f3-5ba55a7bd585" providerId="ADAL" clId="{D2EC0A46-F557-4F09-90F3-767984337BF0}" dt="2023-06-27T10:46:25.553" v="444" actId="20577"/>
      <pc:docMkLst>
        <pc:docMk/>
      </pc:docMkLst>
      <pc:sldChg chg="mod modShow">
        <pc:chgData name="Dena Khazeni" userId="159855a3-e8c3-4eb1-83f3-5ba55a7bd585" providerId="ADAL" clId="{D2EC0A46-F557-4F09-90F3-767984337BF0}" dt="2023-06-27T10:24:53.348" v="35" actId="729"/>
        <pc:sldMkLst>
          <pc:docMk/>
          <pc:sldMk cId="1973624168" sldId="332"/>
        </pc:sldMkLst>
      </pc:sldChg>
      <pc:sldChg chg="ord">
        <pc:chgData name="Dena Khazeni" userId="159855a3-e8c3-4eb1-83f3-5ba55a7bd585" providerId="ADAL" clId="{D2EC0A46-F557-4F09-90F3-767984337BF0}" dt="2023-06-27T10:33:27.205" v="58"/>
        <pc:sldMkLst>
          <pc:docMk/>
          <pc:sldMk cId="3443879720" sldId="336"/>
        </pc:sldMkLst>
      </pc:sldChg>
      <pc:sldChg chg="modSp mod ord">
        <pc:chgData name="Dena Khazeni" userId="159855a3-e8c3-4eb1-83f3-5ba55a7bd585" providerId="ADAL" clId="{D2EC0A46-F557-4F09-90F3-767984337BF0}" dt="2023-06-27T10:38:10.805" v="429"/>
        <pc:sldMkLst>
          <pc:docMk/>
          <pc:sldMk cId="200329486" sldId="346"/>
        </pc:sldMkLst>
      </pc:sldChg>
      <pc:sldChg chg="mod modShow">
        <pc:chgData name="Dena Khazeni" userId="159855a3-e8c3-4eb1-83f3-5ba55a7bd585" providerId="ADAL" clId="{D2EC0A46-F557-4F09-90F3-767984337BF0}" dt="2023-06-27T10:24:19.709" v="34" actId="729"/>
        <pc:sldMkLst>
          <pc:docMk/>
          <pc:sldMk cId="3615766425" sldId="360"/>
        </pc:sldMkLst>
      </pc:sldChg>
      <pc:sldChg chg="addSp delSp modSp mod">
        <pc:chgData name="Dena Khazeni" userId="159855a3-e8c3-4eb1-83f3-5ba55a7bd585" providerId="ADAL" clId="{D2EC0A46-F557-4F09-90F3-767984337BF0}" dt="2023-06-27T10:30:22.395" v="43" actId="478"/>
        <pc:sldMkLst>
          <pc:docMk/>
          <pc:sldMk cId="162860952" sldId="373"/>
        </pc:sldMkLst>
      </pc:sldChg>
      <pc:sldChg chg="modSp del mod">
        <pc:chgData name="Dena Khazeni" userId="159855a3-e8c3-4eb1-83f3-5ba55a7bd585" providerId="ADAL" clId="{D2EC0A46-F557-4F09-90F3-767984337BF0}" dt="2023-06-27T10:40:00.448" v="430"/>
        <pc:sldMkLst>
          <pc:docMk/>
          <pc:sldMk cId="3589443992" sldId="375"/>
        </pc:sldMkLst>
      </pc:sldChg>
      <pc:sldChg chg="addSp modSp mod">
        <pc:chgData name="Dena Khazeni" userId="159855a3-e8c3-4eb1-83f3-5ba55a7bd585" providerId="ADAL" clId="{D2EC0A46-F557-4F09-90F3-767984337BF0}" dt="2023-06-27T10:24:00.278" v="33"/>
        <pc:sldMkLst>
          <pc:docMk/>
          <pc:sldMk cId="1657841789" sldId="382"/>
        </pc:sldMkLst>
      </pc:sldChg>
      <pc:sldChg chg="del">
        <pc:chgData name="Dena Khazeni" userId="159855a3-e8c3-4eb1-83f3-5ba55a7bd585" providerId="ADAL" clId="{D2EC0A46-F557-4F09-90F3-767984337BF0}" dt="2023-06-27T10:20:16.201" v="2" actId="2696"/>
        <pc:sldMkLst>
          <pc:docMk/>
          <pc:sldMk cId="1224973471" sldId="383"/>
        </pc:sldMkLst>
      </pc:sldChg>
      <pc:sldChg chg="modSp mod">
        <pc:chgData name="Dena Khazeni" userId="159855a3-e8c3-4eb1-83f3-5ba55a7bd585" providerId="ADAL" clId="{D2EC0A46-F557-4F09-90F3-767984337BF0}" dt="2023-06-27T10:33:09.354" v="56" actId="20577"/>
        <pc:sldMkLst>
          <pc:docMk/>
          <pc:sldMk cId="1726984385" sldId="387"/>
        </pc:sldMkLst>
      </pc:sldChg>
      <pc:sldChg chg="modSp mod">
        <pc:chgData name="Dena Khazeni" userId="159855a3-e8c3-4eb1-83f3-5ba55a7bd585" providerId="ADAL" clId="{D2EC0A46-F557-4F09-90F3-767984337BF0}" dt="2023-06-27T10:46:25.553" v="444" actId="20577"/>
        <pc:sldMkLst>
          <pc:docMk/>
          <pc:sldMk cId="318318353" sldId="3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7EC64-83AB-4E1D-B716-86F5E89AAC38}" type="datetimeFigureOut">
              <a:rPr lang="nb-NO" smtClean="0"/>
              <a:t>12.06.2025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C84FF-7974-4F98-B903-4C2DC2AC1C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3973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843BE-DE61-AF40-9A94-F414206FFBA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51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75D0D-A887-FAB1-F7DF-27CC41EAE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B1925B-0E42-DA75-0D5B-59DE824079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4A50A4-91F8-B358-9CAC-3A54924A9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FB289-517F-47F6-806E-B69FE0EDDA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C84FF-7974-4F98-B903-4C2DC2AC1C0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247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BA484-811D-04F0-5852-39E83E062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418FD8-65C0-148B-F941-58454A1088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C9F431-DB2C-7D97-3F78-C5E0E2908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A5BC8-187B-5A33-CBF6-A2261990CC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C84FF-7974-4F98-B903-4C2DC2AC1C0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585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516E2-BD8C-F9E9-8B25-D650DB4C5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7FD295-A43E-0D27-D212-A597A5997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200BCC-A5AF-B70D-7B32-AED799027F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08781-8EDB-91E4-5D02-96BDC87BF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C84FF-7974-4F98-B903-4C2DC2AC1C0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96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3631D-6921-2276-F86D-E1B4F4FD5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27D40E-9A6D-8CF3-A6E9-59D7EBE85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8F928-F25E-96CE-F5AE-FDA6C8F85E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91C84-68F1-0F51-B236-B6937E81FC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C84FF-7974-4F98-B903-4C2DC2AC1C0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4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4C2AD-A3ED-4593-9648-FE6C93602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B1CB0-123E-4F09-BDB6-2E7BBB874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B352E-4DA0-4F61-957F-22C65145D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7E90-B792-46EE-B4AD-A2E7C793AE34}" type="datetimeFigureOut">
              <a:rPr lang="nb-NO" smtClean="0"/>
              <a:t>12.06.2025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77740-FFF1-4147-B062-440658F0F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2FE2B-716C-46FC-BCF3-DB5A76A1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8BD-4AE2-4B40-A58C-E2E2BDD042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827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9A855-B4D8-4B63-8FEB-4AA2F6086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A9190-E446-480C-9E47-45026155D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73AD6-ED24-49EC-BEC2-B1B719C25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7E90-B792-46EE-B4AD-A2E7C793AE34}" type="datetimeFigureOut">
              <a:rPr lang="nb-NO" smtClean="0"/>
              <a:t>12.06.2025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C5BE4-5F31-4732-8DF5-D2716302D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08A58-EC35-4694-9E1F-4620AF84C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8BD-4AE2-4B40-A58C-E2E2BDD042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20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DCFE13-633B-4551-BF6E-2362EAEC0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FE095A-CDD7-4BBA-824E-40B441346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DDC8B-99CA-49D1-9351-64751FC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7E90-B792-46EE-B4AD-A2E7C793AE34}" type="datetimeFigureOut">
              <a:rPr lang="nb-NO" smtClean="0"/>
              <a:t>12.06.2025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12001-804F-4701-9CB9-F103E5FB7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D12D6-F75B-49AA-BE91-5675A3DA6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8BD-4AE2-4B40-A58C-E2E2BDD042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714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932"/>
            <a:ext cx="1895707" cy="189570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597203" y="2136160"/>
            <a:ext cx="7937608" cy="249731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597203" y="1414764"/>
            <a:ext cx="7937608" cy="29321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NAME, job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2C63DF45-09AB-BB4B-9613-956A9D4AC03D}" type="datetime1">
              <a:rPr lang="en-US" noProof="0" smtClean="0"/>
              <a:t>6/12/2025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Rektangel 9"/>
          <p:cNvSpPr/>
          <p:nvPr userDrawn="1"/>
        </p:nvSpPr>
        <p:spPr>
          <a:xfrm>
            <a:off x="2597203" y="1828800"/>
            <a:ext cx="7937608" cy="76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84623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932"/>
            <a:ext cx="1895707" cy="189570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2597203" y="2136160"/>
            <a:ext cx="7937608" cy="1475141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597203" y="1414764"/>
            <a:ext cx="7937608" cy="29321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2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NAME, job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D784B492-E262-0C40-8854-40698DF4A8E5}" type="datetime1">
              <a:rPr lang="en-US" noProof="0" smtClean="0"/>
              <a:t>6/12/2025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2597150" y="3982113"/>
            <a:ext cx="7937500" cy="4857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to add a subtitle</a:t>
            </a:r>
          </a:p>
        </p:txBody>
      </p:sp>
      <p:sp>
        <p:nvSpPr>
          <p:cNvPr id="12" name="Rektangel 11"/>
          <p:cNvSpPr/>
          <p:nvPr userDrawn="1"/>
        </p:nvSpPr>
        <p:spPr>
          <a:xfrm>
            <a:off x="2597203" y="1828800"/>
            <a:ext cx="7937608" cy="76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3" name="Rett linje 12"/>
          <p:cNvCxnSpPr/>
          <p:nvPr userDrawn="1"/>
        </p:nvCxnSpPr>
        <p:spPr>
          <a:xfrm flipH="1">
            <a:off x="2619377" y="3738301"/>
            <a:ext cx="791527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575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p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663700" y="2136160"/>
            <a:ext cx="8871111" cy="229614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C4F7DF65-AC8E-524C-808B-7AFE31610A5C}" type="datetime1">
              <a:rPr lang="en-US" noProof="0" smtClean="0"/>
              <a:t>6/12/2025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1663700" y="1828800"/>
            <a:ext cx="8871111" cy="76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49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p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663700" y="2136160"/>
            <a:ext cx="8871111" cy="2296140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93000"/>
              </a:lnSpc>
              <a:defRPr sz="4600" baseline="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54194"/>
                </a:solidFill>
              </a:defRPr>
            </a:lvl1pPr>
          </a:lstStyle>
          <a:p>
            <a:fld id="{C4F7DF65-AC8E-524C-808B-7AFE31610A5C}" type="datetime1">
              <a:rPr lang="en-US" noProof="0" smtClean="0"/>
              <a:t>6/12/2025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1663700" y="1828800"/>
            <a:ext cx="8871111" cy="76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38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670472" y="879894"/>
            <a:ext cx="8025619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6/12/2025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670472" y="1624829"/>
            <a:ext cx="802561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70049" y="1938337"/>
            <a:ext cx="8026041" cy="3953503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103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670472" y="879894"/>
            <a:ext cx="8025619" cy="692957"/>
          </a:xfrm>
        </p:spPr>
        <p:txBody>
          <a:bodyPr lIns="0" tIns="0" rIns="0" bIns="0" anchor="t" anchorCtr="0">
            <a:normAutofit/>
          </a:bodyPr>
          <a:lstStyle>
            <a:lvl1pPr>
              <a:defRPr sz="3500" baseline="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0A25-7BD5-4B48-B586-8598ACB61EAE}" type="datetime1">
              <a:rPr lang="en-US" noProof="0" smtClean="0"/>
              <a:t>6/12/2025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670472" y="1624829"/>
            <a:ext cx="8025619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70049" y="1938337"/>
            <a:ext cx="8026041" cy="3953503"/>
          </a:xfrm>
        </p:spPr>
        <p:txBody>
          <a:bodyPr/>
          <a:lstStyle>
            <a:lvl1pPr marL="324000" indent="-324000"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0151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6929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68F3-B001-4D41-8A15-F72A862856E4}" type="datetime1">
              <a:rPr lang="en-US" noProof="0" smtClean="0"/>
              <a:t>6/12/2025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1823236"/>
            <a:ext cx="514134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 hasCustomPrompt="1"/>
          </p:nvPr>
        </p:nvSpPr>
        <p:spPr>
          <a:xfrm>
            <a:off x="6918386" y="428263"/>
            <a:ext cx="4864040" cy="6001473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/>
              <a:t>Picture</a:t>
            </a:r>
          </a:p>
        </p:txBody>
      </p:sp>
      <p:sp>
        <p:nvSpPr>
          <p:cNvPr id="10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30060" y="2175898"/>
            <a:ext cx="5141343" cy="3953503"/>
          </a:xfr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64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692957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to add a title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2420-0735-4340-8E66-0486C79BE971}" type="datetime1">
              <a:rPr lang="en-US" noProof="0" smtClean="0"/>
              <a:t>6/12/2025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1823236"/>
            <a:ext cx="514134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 hasCustomPrompt="1"/>
          </p:nvPr>
        </p:nvSpPr>
        <p:spPr>
          <a:xfrm>
            <a:off x="6918386" y="428263"/>
            <a:ext cx="4864040" cy="6001474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/>
              <a:t>Picture</a:t>
            </a:r>
          </a:p>
        </p:txBody>
      </p:sp>
      <p:sp>
        <p:nvSpPr>
          <p:cNvPr id="10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30060" y="2175898"/>
            <a:ext cx="5132717" cy="3953503"/>
          </a:xfrm>
        </p:spPr>
        <p:txBody>
          <a:bodyPr/>
          <a:lstStyle>
            <a:lvl1pPr marL="324000" indent="-324000">
              <a:buFontTx/>
              <a:buBlip>
                <a:blip r:embed="rId2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00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CDAE-A258-4B35-B3DF-16141FC8B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BB955-0E96-4BD7-B6A4-5593D5B35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FC574-6A83-4E6C-ABAB-22C0B5A79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7E90-B792-46EE-B4AD-A2E7C793AE34}" type="datetimeFigureOut">
              <a:rPr lang="nb-NO" smtClean="0"/>
              <a:t>12.06.2025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FD44E-3674-4FC2-8D07-9C770FC3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98A83-12D0-44F4-BBD8-6A43F18F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8BD-4AE2-4B40-A58C-E2E2BDD042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8363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130060" y="1009620"/>
            <a:ext cx="5132717" cy="120175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500" baseline="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to add a multi-line title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7A39-4B9E-FC47-B7D9-33F67BAD1AFE}" type="datetime1">
              <a:rPr lang="en-US" noProof="0" smtClean="0"/>
              <a:t>6/12/2025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9" name="Rett linje 8"/>
          <p:cNvCxnSpPr/>
          <p:nvPr userDrawn="1"/>
        </p:nvCxnSpPr>
        <p:spPr>
          <a:xfrm flipH="1">
            <a:off x="1130061" y="2375327"/>
            <a:ext cx="5141343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6918386" y="428263"/>
            <a:ext cx="4864040" cy="6001474"/>
          </a:xfrm>
          <a:solidFill>
            <a:schemeClr val="bg1"/>
          </a:solidFill>
        </p:spPr>
        <p:txBody>
          <a:bodyPr/>
          <a:lstStyle/>
          <a:p>
            <a:r>
              <a:rPr lang="nb-NO" noProof="0"/>
              <a:t>Klikk på ikonet for å legge til et bilde</a:t>
            </a:r>
            <a:endParaRPr lang="en-US" noProof="0" dirty="0"/>
          </a:p>
        </p:txBody>
      </p:sp>
      <p:sp>
        <p:nvSpPr>
          <p:cNvPr id="10" name="Plassholder f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30061" y="2743200"/>
            <a:ext cx="5132716" cy="3386201"/>
          </a:xfrm>
        </p:spPr>
        <p:txBody>
          <a:bodyPr/>
          <a:lstStyle>
            <a:lvl1pPr marL="324000" indent="-324000">
              <a:buFontTx/>
              <a:buBlip>
                <a:blip r:embed="rId2"/>
              </a:buBlip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09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3" hasCustomPrompt="1"/>
          </p:nvPr>
        </p:nvSpPr>
        <p:spPr>
          <a:xfrm>
            <a:off x="409322" y="428263"/>
            <a:ext cx="11373104" cy="6001474"/>
          </a:xfrm>
          <a:solidFill>
            <a:schemeClr val="bg1"/>
          </a:solidFill>
        </p:spPr>
        <p:txBody>
          <a:bodyPr/>
          <a:lstStyle/>
          <a:p>
            <a:r>
              <a:rPr lang="en-US" noProof="0" dirty="0"/>
              <a:t>Picture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D33B3-D657-8246-96F9-A8F7401984CB}" type="datetime1">
              <a:rPr lang="en-US" noProof="0" smtClean="0"/>
              <a:t>6/12/2025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CE74-9F97-CC48-B4CB-2460102901BA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t="14072" r="9430" b="14072"/>
          <a:stretch/>
        </p:blipFill>
        <p:spPr>
          <a:xfrm>
            <a:off x="11028283" y="6473827"/>
            <a:ext cx="752422" cy="3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03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CDAE-A258-4B35-B3DF-16141FC8B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BB955-0E96-4BD7-B6A4-5593D5B35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FC574-6A83-4E6C-ABAB-22C0B5A79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97E90-B792-46EE-B4AD-A2E7C793AE34}" type="datetimeFigureOut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12.06.2025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FD44E-3674-4FC2-8D07-9C770FC3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98A83-12D0-44F4-BBD8-6A43F18F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E98BD-4AE2-4B40-A58C-E2E2BDD0422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271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92B4-E67E-48BA-A8D6-ED2C795B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DD585-A99B-473A-9AB5-A824AE7B8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01BF1-652F-41E5-BFA8-1B2583B48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7E90-B792-46EE-B4AD-A2E7C793AE34}" type="datetimeFigureOut">
              <a:rPr lang="nb-NO" smtClean="0"/>
              <a:t>12.06.2025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B7324-A0D2-4299-B5D3-BE527956C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CD7DE-34B8-48FA-B66B-18698DA9C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8BD-4AE2-4B40-A58C-E2E2BDD042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6026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7B88B-319C-4AA9-BC6A-FCBD08655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D6631-1997-4023-9F95-2F9A0EB3E4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16AA3-1741-4415-95FA-686E58DE7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D16BA-5981-4E41-977A-AF254012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7E90-B792-46EE-B4AD-A2E7C793AE34}" type="datetimeFigureOut">
              <a:rPr lang="nb-NO" smtClean="0"/>
              <a:t>12.06.2025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BFC94-BBAB-4CC8-BA81-C9C331B3F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C7649A-C6E7-43D9-A655-736EB04E0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8BD-4AE2-4B40-A58C-E2E2BDD042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7962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73249-3248-49F6-AB64-CDAE466DF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FB8BA-386E-4101-B374-4B65273B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C182E-8C08-499C-9A69-0ABA403D7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3BC545-B7ED-4E19-85CA-C277C4E6B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C2B322-9812-49B7-BA0A-24BE9D7BB1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37EBC7-0984-4B17-9A86-B4FFC7C85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7E90-B792-46EE-B4AD-A2E7C793AE34}" type="datetimeFigureOut">
              <a:rPr lang="nb-NO" smtClean="0"/>
              <a:t>12.06.2025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4D290-A972-4141-9627-EC2D00D20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9910F5-1D17-49C6-B8BE-87F78AA0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8BD-4AE2-4B40-A58C-E2E2BDD042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51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0D1A8-0DF8-4CDE-80FA-69674F7E1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885517-3B2C-4CB1-9638-688686EF0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7E90-B792-46EE-B4AD-A2E7C793AE34}" type="datetimeFigureOut">
              <a:rPr lang="nb-NO" smtClean="0"/>
              <a:t>12.06.2025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5D112-9C5A-4147-B4E8-1638B5D1E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A1C7FE-16D2-4E24-8FF0-EA00E76B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8BD-4AE2-4B40-A58C-E2E2BDD042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7093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81CE44-F37E-4999-B928-745853BBC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7E90-B792-46EE-B4AD-A2E7C793AE34}" type="datetimeFigureOut">
              <a:rPr lang="nb-NO" smtClean="0"/>
              <a:t>12.06.2025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8FF4E5-1D4C-4E3C-8144-41BE13FC8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4AEC9-C5F9-4201-A898-B2FBA263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8BD-4AE2-4B40-A58C-E2E2BDD042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4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ED6B-FA2E-424D-9512-D443E6574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79288-6CFA-4764-A046-0D1D6EABA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7EFEA6-F91A-4125-A958-290EAB239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06C23-FBF6-408C-BE59-977C61227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7E90-B792-46EE-B4AD-A2E7C793AE34}" type="datetimeFigureOut">
              <a:rPr lang="nb-NO" smtClean="0"/>
              <a:t>12.06.2025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F5874-0246-456B-9E7B-422E1E26B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2996D-A999-4786-96F9-7445C15C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8BD-4AE2-4B40-A58C-E2E2BDD042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71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C42FA-CD4E-429E-9AB4-D1E65485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13836-CC09-4635-82A4-2DE6AE6197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F40DEB-0A01-4042-B527-0E115B8DC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95CBD-A835-4243-A748-16486C2DB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7E90-B792-46EE-B4AD-A2E7C793AE34}" type="datetimeFigureOut">
              <a:rPr lang="nb-NO" smtClean="0"/>
              <a:t>12.06.2025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F798D-C58F-42D7-8C1D-213D47620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6BF35-2E6E-4F07-ACA0-15EC2C6BF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E98BD-4AE2-4B40-A58C-E2E2BDD042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699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662566-E228-4BD4-8934-13298CEDF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70655-EA80-4E7F-B36C-C076A9709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1F60E-1E6A-4412-9405-A9DE9AA19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97E90-B792-46EE-B4AD-A2E7C793AE34}" type="datetimeFigureOut">
              <a:rPr lang="nb-NO" smtClean="0"/>
              <a:t>12.06.2025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BDE75-ED19-400D-96D4-C2DB29D1B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425CB-6522-47D7-8C37-2D88596E8C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E98BD-4AE2-4B40-A58C-E2E2BDD042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202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208722" y="208722"/>
            <a:ext cx="11767929" cy="6430617"/>
          </a:xfrm>
          <a:prstGeom prst="rect">
            <a:avLst/>
          </a:prstGeom>
          <a:noFill/>
          <a:ln w="431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add a title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en-US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09322" y="6550559"/>
            <a:ext cx="27432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BB6656B1-A1C1-3A4D-AC9E-E001FAFBFE9F}" type="datetime1">
              <a:rPr lang="en-US" noProof="0" smtClean="0"/>
              <a:t>6/12/2025</a:t>
            </a:fld>
            <a:endParaRPr lang="en-US" noProof="0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550559"/>
            <a:ext cx="4114800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noProof="0" dirty="0"/>
              <a:t>Footer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9039478" y="6550559"/>
            <a:ext cx="1866647" cy="3074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1CAACE74-9F97-CC48-B4CB-2460102901BA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241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55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</p:titleStyle>
    <p:bodyStyle>
      <a:lvl1pPr marL="324000" indent="-324000" algn="l" defTabSz="914400" rtl="0" eaLnBrk="1" latinLnBrk="0" hangingPunct="1">
        <a:lnSpc>
          <a:spcPct val="90000"/>
        </a:lnSpc>
        <a:spcBef>
          <a:spcPts val="1000"/>
        </a:spcBef>
        <a:buSzPct val="90000"/>
        <a:buFontTx/>
        <a:buBlip>
          <a:blip r:embed="rId13"/>
        </a:buBlip>
        <a:defRPr sz="23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1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 baseline="0">
          <a:solidFill>
            <a:schemeClr val="tx1"/>
          </a:solidFill>
          <a:latin typeface="Tahoma" charset="0"/>
          <a:ea typeface="Tahoma" charset="0"/>
          <a:cs typeface="Tahom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50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amy.com/search/imageresults.aspx?pseudoid=%7bE8249CAF-572F-4493-ADB3-6F015CD86F58%7d&amp;name=Ivan%2bSmuk&amp;st=11&amp;mode=0&amp;comp=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microsoft.com/office/2007/relationships/hdphoto" Target="../media/hdphoto5.wdp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6">
            <a:extLst>
              <a:ext uri="{FF2B5EF4-FFF2-40B4-BE49-F238E27FC236}">
                <a16:creationId xmlns:a16="http://schemas.microsoft.com/office/drawing/2014/main" id="{F23305C4-F48E-FBB5-2BD5-25918E2B0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" b="87"/>
          <a:stretch>
            <a:fillRect/>
          </a:stretch>
        </p:blipFill>
        <p:spPr>
          <a:xfrm>
            <a:off x="412750" y="389295"/>
            <a:ext cx="11366500" cy="59975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B3821CA-5A2A-FAF3-3663-D129D7438239}"/>
              </a:ext>
            </a:extLst>
          </p:cNvPr>
          <p:cNvSpPr txBox="1">
            <a:spLocks/>
          </p:cNvSpPr>
          <p:nvPr/>
        </p:nvSpPr>
        <p:spPr>
          <a:xfrm>
            <a:off x="1460775" y="329350"/>
            <a:ext cx="10477499" cy="172516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Laser Powder Bed Fusion of Co-Cr-Fe-Mo alloy: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Effect of Process Parameters 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Microstructure and Texture</a:t>
            </a:r>
            <a:endParaRPr kumimoji="0" lang="en-IN" sz="32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Bilde 8">
            <a:extLst>
              <a:ext uri="{FF2B5EF4-FFF2-40B4-BE49-F238E27FC236}">
                <a16:creationId xmlns:a16="http://schemas.microsoft.com/office/drawing/2014/main" id="{C38BCA07-905C-3B23-65CC-E0A2B98F0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95707" cy="1895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39DAC4-E9FE-13EA-7AF0-B4C4581BF28F}"/>
              </a:ext>
            </a:extLst>
          </p:cNvPr>
          <p:cNvSpPr txBox="1"/>
          <p:nvPr/>
        </p:nvSpPr>
        <p:spPr>
          <a:xfrm>
            <a:off x="2610073" y="2905780"/>
            <a:ext cx="7796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Dena Khazeni, Navid Sayyar, Vidar Folke Hansen</a:t>
            </a:r>
            <a:endParaRPr lang="en-IN" sz="2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E7E151-A019-A8BE-46B5-BAA728416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6" y="5237963"/>
            <a:ext cx="1470582" cy="14705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6E7F1C-EA9B-6E4D-4F80-093F2637D1BE}"/>
              </a:ext>
            </a:extLst>
          </p:cNvPr>
          <p:cNvSpPr txBox="1"/>
          <p:nvPr/>
        </p:nvSpPr>
        <p:spPr>
          <a:xfrm>
            <a:off x="4637246" y="5869372"/>
            <a:ext cx="48133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MetAMeT</a:t>
            </a:r>
            <a:r>
              <a:rPr lang="en-US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Symposium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DEA3FE-C9B4-668A-46FA-9452E8299C54}"/>
              </a:ext>
            </a:extLst>
          </p:cNvPr>
          <p:cNvSpPr/>
          <p:nvPr/>
        </p:nvSpPr>
        <p:spPr>
          <a:xfrm>
            <a:off x="8610273" y="5565295"/>
            <a:ext cx="3352800" cy="86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A70B80-D8DA-16A8-9BD1-7A70A1071B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3" b="31505"/>
          <a:stretch/>
        </p:blipFill>
        <p:spPr>
          <a:xfrm>
            <a:off x="8722094" y="5569549"/>
            <a:ext cx="3057156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43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47">
            <a:extLst>
              <a:ext uri="{FF2B5EF4-FFF2-40B4-BE49-F238E27FC236}">
                <a16:creationId xmlns:a16="http://schemas.microsoft.com/office/drawing/2014/main" id="{9AEF90B6-FE0A-7633-867B-F3B076A29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321" y="0"/>
            <a:ext cx="5528793" cy="6858000"/>
          </a:xfrm>
          <a:prstGeom prst="rect">
            <a:avLst/>
          </a:prstGeom>
        </p:spPr>
      </p:pic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EDBC31D9-5A3E-0CC1-519B-01BFD596EA9F}"/>
              </a:ext>
            </a:extLst>
          </p:cNvPr>
          <p:cNvSpPr/>
          <p:nvPr/>
        </p:nvSpPr>
        <p:spPr>
          <a:xfrm>
            <a:off x="329745" y="333783"/>
            <a:ext cx="4860000" cy="1044000"/>
          </a:xfrm>
          <a:prstGeom prst="roundRect">
            <a:avLst/>
          </a:prstGeom>
          <a:solidFill>
            <a:srgbClr val="F0EC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printing parameters on</a:t>
            </a:r>
          </a:p>
          <a:p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 size and second phase formation</a:t>
            </a: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DF478EEF-DB01-48FD-035A-F9ADA6DE407E}"/>
              </a:ext>
            </a:extLst>
          </p:cNvPr>
          <p:cNvGrpSpPr/>
          <p:nvPr/>
        </p:nvGrpSpPr>
        <p:grpSpPr>
          <a:xfrm>
            <a:off x="153681" y="1830143"/>
            <a:ext cx="5675199" cy="646331"/>
            <a:chOff x="153681" y="1830143"/>
            <a:chExt cx="5675199" cy="646331"/>
          </a:xfrm>
        </p:grpSpPr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53F6E2C7-8DE7-4A52-C311-4CCAE795E970}"/>
                </a:ext>
              </a:extLst>
            </p:cNvPr>
            <p:cNvSpPr txBox="1"/>
            <p:nvPr/>
          </p:nvSpPr>
          <p:spPr>
            <a:xfrm>
              <a:off x="3087685" y="1860643"/>
              <a:ext cx="2741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Book Antiqua" panose="02040602050305030304" pitchFamily="18" charset="0"/>
                  <a:cs typeface="Book Antiqua" panose="02040602050305030304" pitchFamily="18" charset="0"/>
                </a:rPr>
                <a:t>Epitaxial growth in grains 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4E7F6C7C-0FAE-CD4D-14A2-856B84FBB6B0}"/>
                </a:ext>
              </a:extLst>
            </p:cNvPr>
            <p:cNvSpPr txBox="1"/>
            <p:nvPr/>
          </p:nvSpPr>
          <p:spPr>
            <a:xfrm>
              <a:off x="153681" y="1830143"/>
              <a:ext cx="27411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Book Antiqua" panose="02040602050305030304" pitchFamily="18" charset="0"/>
                  <a:cs typeface="Book Antiqua" panose="02040602050305030304" pitchFamily="18" charset="0"/>
                </a:rPr>
                <a:t>S</a:t>
              </a:r>
              <a:r>
                <a:rPr lang="en-GB" kern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Book Antiqua" panose="02040602050305030304" pitchFamily="18" charset="0"/>
                  <a:cs typeface="Book Antiqua" panose="02040602050305030304" pitchFamily="18" charset="0"/>
                </a:rPr>
                <a:t>harp heat flux along building direction</a:t>
              </a:r>
              <a:endParaRPr lang="en-US" dirty="0"/>
            </a:p>
          </p:txBody>
        </p:sp>
        <p:sp>
          <p:nvSpPr>
            <p:cNvPr id="155" name="Arrow: Right 154">
              <a:extLst>
                <a:ext uri="{FF2B5EF4-FFF2-40B4-BE49-F238E27FC236}">
                  <a16:creationId xmlns:a16="http://schemas.microsoft.com/office/drawing/2014/main" id="{DF0D60D7-B34A-4F80-3CDE-B9F429B9B58D}"/>
                </a:ext>
              </a:extLst>
            </p:cNvPr>
            <p:cNvSpPr/>
            <p:nvPr/>
          </p:nvSpPr>
          <p:spPr>
            <a:xfrm>
              <a:off x="2691676" y="1937309"/>
              <a:ext cx="341865" cy="21600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2F4B2D05-6649-33CA-0534-254E1F870B0D}"/>
              </a:ext>
            </a:extLst>
          </p:cNvPr>
          <p:cNvGrpSpPr/>
          <p:nvPr/>
        </p:nvGrpSpPr>
        <p:grpSpPr>
          <a:xfrm>
            <a:off x="264065" y="2928834"/>
            <a:ext cx="5134427" cy="3835008"/>
            <a:chOff x="264065" y="2928834"/>
            <a:chExt cx="5134427" cy="3835008"/>
          </a:xfrm>
        </p:grpSpPr>
        <p:pic>
          <p:nvPicPr>
            <p:cNvPr id="150" name="Picture 149" descr="A green bar graph with white text&#10;&#10;AI-generated content may be incorrect.">
              <a:extLst>
                <a:ext uri="{FF2B5EF4-FFF2-40B4-BE49-F238E27FC236}">
                  <a16:creationId xmlns:a16="http://schemas.microsoft.com/office/drawing/2014/main" id="{A6B62127-F7BA-6427-6344-5B6C42E06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6" b="1921"/>
            <a:stretch/>
          </p:blipFill>
          <p:spPr>
            <a:xfrm>
              <a:off x="494898" y="2928834"/>
              <a:ext cx="4903594" cy="3835008"/>
            </a:xfrm>
            <a:prstGeom prst="rect">
              <a:avLst/>
            </a:prstGeom>
          </p:spPr>
        </p:pic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A3C39C29-9AB1-4737-AD39-956C2477DE2B}"/>
                </a:ext>
              </a:extLst>
            </p:cNvPr>
            <p:cNvSpPr txBox="1"/>
            <p:nvPr/>
          </p:nvSpPr>
          <p:spPr>
            <a:xfrm>
              <a:off x="264065" y="4002978"/>
              <a:ext cx="461665" cy="1686719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Grain size (</a:t>
              </a:r>
              <a:r>
                <a:rPr lang="en-US" sz="1800" kern="0" dirty="0">
                  <a:effectLst/>
                  <a:latin typeface="Times New Roman" panose="02020603050405020304" pitchFamily="18" charset="0"/>
                  <a:ea typeface="Book Antiqua" panose="02040602050305030304" pitchFamily="18" charset="0"/>
                  <a:cs typeface="Times New Roman" panose="02020603050405020304" pitchFamily="18" charset="0"/>
                </a:rPr>
                <a:t>μm)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48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875A52-840C-9590-BF77-EE8487079DF7}"/>
              </a:ext>
            </a:extLst>
          </p:cNvPr>
          <p:cNvSpPr/>
          <p:nvPr/>
        </p:nvSpPr>
        <p:spPr>
          <a:xfrm>
            <a:off x="507869" y="333782"/>
            <a:ext cx="4392000" cy="1044000"/>
          </a:xfrm>
          <a:prstGeom prst="roundRect">
            <a:avLst/>
          </a:prstGeom>
          <a:solidFill>
            <a:srgbClr val="F0EC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17F80C-B727-1705-19A0-656ABD130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326" y="0"/>
            <a:ext cx="54369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B89DC5-BF56-6E33-43A8-6CCFA2563D63}"/>
              </a:ext>
            </a:extLst>
          </p:cNvPr>
          <p:cNvSpPr txBox="1"/>
          <p:nvPr/>
        </p:nvSpPr>
        <p:spPr>
          <a:xfrm>
            <a:off x="639891" y="471061"/>
            <a:ext cx="4127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printing parameters on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of the matrix (bcc phase)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F4315F-5B35-B14A-86B0-4C752BB4E060}"/>
              </a:ext>
            </a:extLst>
          </p:cNvPr>
          <p:cNvSpPr txBox="1"/>
          <p:nvPr/>
        </p:nvSpPr>
        <p:spPr>
          <a:xfrm>
            <a:off x="241334" y="1571912"/>
            <a:ext cx="53688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bcc is the </a:t>
            </a:r>
            <a:r>
              <a:rPr lang="en-GB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primary phase that initiates and ends the solidification.</a:t>
            </a:r>
          </a:p>
          <a:p>
            <a:pPr algn="just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from weak/mixed orientations to dominant Cube and Goss components at higher LED.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D2BC21-8923-2AE1-D3FF-86EDEAFD632B}"/>
              </a:ext>
            </a:extLst>
          </p:cNvPr>
          <p:cNvGrpSpPr/>
          <p:nvPr/>
        </p:nvGrpSpPr>
        <p:grpSpPr>
          <a:xfrm>
            <a:off x="329745" y="2955871"/>
            <a:ext cx="4660826" cy="3902129"/>
            <a:chOff x="60919" y="2656534"/>
            <a:chExt cx="4660826" cy="390212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4CB0E4C-9D40-94A4-134A-828BC4B6DDAA}"/>
                </a:ext>
              </a:extLst>
            </p:cNvPr>
            <p:cNvGrpSpPr/>
            <p:nvPr/>
          </p:nvGrpSpPr>
          <p:grpSpPr>
            <a:xfrm>
              <a:off x="60919" y="2656534"/>
              <a:ext cx="4660826" cy="3902129"/>
              <a:chOff x="195332" y="2241614"/>
              <a:chExt cx="4660826" cy="3902129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4EEAE6F-5BD5-6AEB-E8F6-5C6751736F44}"/>
                  </a:ext>
                </a:extLst>
              </p:cNvPr>
              <p:cNvSpPr/>
              <p:nvPr/>
            </p:nvSpPr>
            <p:spPr>
              <a:xfrm>
                <a:off x="195332" y="2241614"/>
                <a:ext cx="4660826" cy="3867683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C107B22-FAF3-C9F1-3B9D-9E013501C1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767" r="9367"/>
              <a:stretch/>
            </p:blipFill>
            <p:spPr>
              <a:xfrm>
                <a:off x="464158" y="2241614"/>
                <a:ext cx="3955442" cy="35676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8C9346-499C-C08C-FC13-FC204FE44838}"/>
                  </a:ext>
                </a:extLst>
              </p:cNvPr>
              <p:cNvSpPr txBox="1"/>
              <p:nvPr/>
            </p:nvSpPr>
            <p:spPr>
              <a:xfrm>
                <a:off x="925452" y="5486048"/>
                <a:ext cx="921988" cy="64633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LED: 76</a:t>
                </a:r>
                <a:endParaRPr lang="en-US" sz="12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LP: 200 </a:t>
                </a:r>
              </a:p>
              <a:p>
                <a:pPr algn="ctr"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SS: 600</a:t>
                </a:r>
                <a:endParaRPr lang="en-US" sz="12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D5FB87-839A-CD0D-5C1E-8FB4999355F3}"/>
                  </a:ext>
                </a:extLst>
              </p:cNvPr>
              <p:cNvSpPr txBox="1"/>
              <p:nvPr/>
            </p:nvSpPr>
            <p:spPr>
              <a:xfrm>
                <a:off x="1747454" y="5493996"/>
                <a:ext cx="848752" cy="64633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>
                <a:defPPr>
                  <a:defRPr lang="en-US"/>
                </a:defPPr>
                <a:lvl1pPr>
                  <a:defRPr sz="1200">
                    <a:solidFill>
                      <a:srgbClr val="000000"/>
                    </a:solidFill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LED: 114</a:t>
                </a:r>
              </a:p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LP: 200</a:t>
                </a:r>
              </a:p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SS: 400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A7CEE7-C64E-B81F-8FA4-9C0DF72AF899}"/>
                  </a:ext>
                </a:extLst>
              </p:cNvPr>
              <p:cNvSpPr txBox="1"/>
              <p:nvPr/>
            </p:nvSpPr>
            <p:spPr>
              <a:xfrm>
                <a:off x="2569456" y="5497412"/>
                <a:ext cx="848752" cy="64633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>
                <a:defPPr>
                  <a:defRPr lang="en-US"/>
                </a:defPPr>
                <a:lvl1pPr>
                  <a:defRPr sz="1200">
                    <a:solidFill>
                      <a:srgbClr val="000000"/>
                    </a:solidFill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LED: 114</a:t>
                </a:r>
              </a:p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LP: 300</a:t>
                </a:r>
              </a:p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SS: 600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A0CDBA-E223-1768-53E7-B717550E9657}"/>
                  </a:ext>
                </a:extLst>
              </p:cNvPr>
              <p:cNvSpPr txBox="1"/>
              <p:nvPr/>
            </p:nvSpPr>
            <p:spPr>
              <a:xfrm>
                <a:off x="3418208" y="5493996"/>
                <a:ext cx="848752" cy="64633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>
                <a:defPPr>
                  <a:defRPr lang="en-US"/>
                </a:defPPr>
                <a:lvl1pPr>
                  <a:defRPr sz="1200">
                    <a:solidFill>
                      <a:srgbClr val="000000"/>
                    </a:solidFill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LED: 170</a:t>
                </a:r>
              </a:p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LP: 300 </a:t>
                </a:r>
              </a:p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SS: 400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96699CB-F16E-1199-15B1-F75D162309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15491" y="2925277"/>
                <a:ext cx="2495550" cy="2200275"/>
              </a:xfrm>
              <a:prstGeom prst="line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lgDash"/>
                <a:miter lim="800000"/>
              </a:ln>
              <a:effectLst/>
            </p:spPr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51A446-64D8-42F6-9BDB-587E70C00CBE}"/>
                </a:ext>
              </a:extLst>
            </p:cNvPr>
            <p:cNvSpPr txBox="1"/>
            <p:nvPr/>
          </p:nvSpPr>
          <p:spPr>
            <a:xfrm>
              <a:off x="261712" y="3326982"/>
              <a:ext cx="400110" cy="1939129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Random texture intensity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703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D114CF-DCDB-745F-95AB-A6198FB37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308" y="0"/>
            <a:ext cx="5974176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48FAC3B-C00B-24C4-A1EC-FFCF0EB337E2}"/>
              </a:ext>
            </a:extLst>
          </p:cNvPr>
          <p:cNvSpPr/>
          <p:nvPr/>
        </p:nvSpPr>
        <p:spPr>
          <a:xfrm>
            <a:off x="253545" y="333783"/>
            <a:ext cx="4860000" cy="1044000"/>
          </a:xfrm>
          <a:prstGeom prst="roundRect">
            <a:avLst/>
          </a:prstGeom>
          <a:solidFill>
            <a:srgbClr val="F0EC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printing parameters on</a:t>
            </a:r>
          </a:p>
          <a:p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texture of the second phase (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fcc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phase)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9325F3-A4DC-AEDC-516C-31DB6E0732E1}"/>
              </a:ext>
            </a:extLst>
          </p:cNvPr>
          <p:cNvSpPr txBox="1"/>
          <p:nvPr/>
        </p:nvSpPr>
        <p:spPr>
          <a:xfrm>
            <a:off x="449180" y="2036728"/>
            <a:ext cx="44650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Shift of parallelism from &lt;001&gt;</a:t>
            </a:r>
            <a:r>
              <a:rPr lang="en-GB" baseline="-25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bcc</a:t>
            </a:r>
            <a:r>
              <a:rPr lang="en-GB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to &lt;101&gt;</a:t>
            </a:r>
            <a:r>
              <a:rPr lang="en-GB" baseline="-25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fcc</a:t>
            </a:r>
            <a:r>
              <a:rPr lang="en-GB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with respect to BD can happen due to the orientation relationship (OR) between the parent bcc and product </a:t>
            </a:r>
            <a:r>
              <a:rPr lang="en-GB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fcc</a:t>
            </a:r>
            <a:r>
              <a:rPr lang="en-GB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crystal systems. </a:t>
            </a:r>
            <a:endParaRPr lang="en-US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7CDB4F-7842-2D16-7ECB-C700DA110052}"/>
              </a:ext>
            </a:extLst>
          </p:cNvPr>
          <p:cNvSpPr txBox="1"/>
          <p:nvPr/>
        </p:nvSpPr>
        <p:spPr>
          <a:xfrm>
            <a:off x="449180" y="3896002"/>
            <a:ext cx="4465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Damped intensity (often less than 1.5 times random) of &lt;101&gt;</a:t>
            </a:r>
            <a:r>
              <a:rPr lang="en-GB" sz="1800" kern="0" baseline="-2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fcc</a:t>
            </a:r>
            <a:r>
              <a:rPr lang="en-GB" sz="1800" kern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⫽</a:t>
            </a:r>
            <a:r>
              <a:rPr lang="en-GB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BD</a:t>
            </a:r>
            <a:r>
              <a:rPr lang="en-GB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happened due to the decomposition of the bcc’s sharp orientation into several transformation textures.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F5BFD31-3900-8A52-7A3D-FBC4FBD56181}"/>
              </a:ext>
            </a:extLst>
          </p:cNvPr>
          <p:cNvSpPr>
            <a:spLocks/>
          </p:cNvSpPr>
          <p:nvPr/>
        </p:nvSpPr>
        <p:spPr>
          <a:xfrm>
            <a:off x="352425" y="2181225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FD7395D-AF29-DA2B-A9FD-89DCDB0275EE}"/>
              </a:ext>
            </a:extLst>
          </p:cNvPr>
          <p:cNvSpPr/>
          <p:nvPr/>
        </p:nvSpPr>
        <p:spPr>
          <a:xfrm>
            <a:off x="314325" y="4038600"/>
            <a:ext cx="72000" cy="72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3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94A146E-E364-ECF1-541D-58EE4DDC5737}"/>
              </a:ext>
            </a:extLst>
          </p:cNvPr>
          <p:cNvGrpSpPr/>
          <p:nvPr/>
        </p:nvGrpSpPr>
        <p:grpSpPr>
          <a:xfrm>
            <a:off x="290488" y="2146018"/>
            <a:ext cx="3288255" cy="3274782"/>
            <a:chOff x="290488" y="2146018"/>
            <a:chExt cx="3288255" cy="3274782"/>
          </a:xfrm>
        </p:grpSpPr>
        <p:pic>
          <p:nvPicPr>
            <p:cNvPr id="32" name="Picture 31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CF613F47-7912-EC21-3908-171E8A6F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09" y="2146018"/>
              <a:ext cx="3076034" cy="3076037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83B0F7D-EF32-2516-2566-A0B4DAC07B4C}"/>
                </a:ext>
              </a:extLst>
            </p:cNvPr>
            <p:cNvGrpSpPr/>
            <p:nvPr/>
          </p:nvGrpSpPr>
          <p:grpSpPr>
            <a:xfrm>
              <a:off x="621521" y="4899975"/>
              <a:ext cx="847446" cy="338554"/>
              <a:chOff x="4420985" y="6432880"/>
              <a:chExt cx="1073159" cy="517751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DF82057-30AF-68CF-E767-7A4140F0B20D}"/>
                  </a:ext>
                </a:extLst>
              </p:cNvPr>
              <p:cNvSpPr/>
              <p:nvPr/>
            </p:nvSpPr>
            <p:spPr>
              <a:xfrm>
                <a:off x="4420985" y="6570967"/>
                <a:ext cx="1073159" cy="330329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6E9CF7A-330D-035F-069B-29A73F58C5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46922" y="6856034"/>
                <a:ext cx="1023484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80952A0-4E97-7CA3-C785-2EEEB42D96B3}"/>
                  </a:ext>
                </a:extLst>
              </p:cNvPr>
              <p:cNvSpPr/>
              <p:nvPr/>
            </p:nvSpPr>
            <p:spPr>
              <a:xfrm>
                <a:off x="4521708" y="6432880"/>
                <a:ext cx="941848" cy="5177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25 μm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98AF03F-4333-EA44-4DE2-FC5EC04656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0488" y="4443588"/>
              <a:ext cx="928089" cy="977212"/>
              <a:chOff x="-584825" y="2745248"/>
              <a:chExt cx="1669024" cy="1757366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62AD18E2-D17A-044C-B685-1A7D58C94688}"/>
                  </a:ext>
                </a:extLst>
              </p:cNvPr>
              <p:cNvGrpSpPr/>
              <p:nvPr/>
            </p:nvGrpSpPr>
            <p:grpSpPr>
              <a:xfrm>
                <a:off x="-400656" y="3317972"/>
                <a:ext cx="1099073" cy="1104179"/>
                <a:chOff x="-400656" y="3317972"/>
                <a:chExt cx="1099073" cy="1104179"/>
              </a:xfrm>
            </p:grpSpPr>
            <p:sp>
              <p:nvSpPr>
                <p:cNvPr id="42" name="Arrow: Up 41">
                  <a:extLst>
                    <a:ext uri="{FF2B5EF4-FFF2-40B4-BE49-F238E27FC236}">
                      <a16:creationId xmlns:a16="http://schemas.microsoft.com/office/drawing/2014/main" id="{5AA028F0-4F3E-1F8F-7B14-F11645B2CCFD}"/>
                    </a:ext>
                  </a:extLst>
                </p:cNvPr>
                <p:cNvSpPr/>
                <p:nvPr/>
              </p:nvSpPr>
              <p:spPr>
                <a:xfrm>
                  <a:off x="-400656" y="3317972"/>
                  <a:ext cx="484632" cy="978408"/>
                </a:xfrm>
                <a:prstGeom prst="upArrow">
                  <a:avLst/>
                </a:prstGeom>
                <a:solidFill>
                  <a:srgbClr val="4EA72E">
                    <a:lumMod val="40000"/>
                    <a:lumOff val="60000"/>
                  </a:srgbClr>
                </a:solidFill>
                <a:ln w="19050" cap="flat" cmpd="sng" algn="ctr">
                  <a:solidFill>
                    <a:srgbClr val="156082">
                      <a:shade val="15000"/>
                    </a:srgb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Arrow: Up 42">
                  <a:extLst>
                    <a:ext uri="{FF2B5EF4-FFF2-40B4-BE49-F238E27FC236}">
                      <a16:creationId xmlns:a16="http://schemas.microsoft.com/office/drawing/2014/main" id="{1BA9709F-6F37-1D92-61D5-345B778464B2}"/>
                    </a:ext>
                  </a:extLst>
                </p:cNvPr>
                <p:cNvSpPr/>
                <p:nvPr/>
              </p:nvSpPr>
              <p:spPr>
                <a:xfrm rot="5400000">
                  <a:off x="-33103" y="3690631"/>
                  <a:ext cx="484632" cy="978408"/>
                </a:xfrm>
                <a:prstGeom prst="upArrow">
                  <a:avLst/>
                </a:prstGeom>
                <a:solidFill>
                  <a:srgbClr val="4EA72E">
                    <a:lumMod val="40000"/>
                    <a:lumOff val="60000"/>
                  </a:srgbClr>
                </a:solidFill>
                <a:ln w="19050" cap="flat" cmpd="sng" algn="ctr">
                  <a:solidFill>
                    <a:srgbClr val="156082">
                      <a:shade val="15000"/>
                    </a:srgb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D47D397-A837-CCF8-A0D1-2559F56E6EE1}"/>
                  </a:ext>
                </a:extLst>
              </p:cNvPr>
              <p:cNvSpPr/>
              <p:nvPr/>
            </p:nvSpPr>
            <p:spPr>
              <a:xfrm>
                <a:off x="-369011" y="3981848"/>
                <a:ext cx="421342" cy="404443"/>
              </a:xfrm>
              <a:prstGeom prst="ellipse">
                <a:avLst/>
              </a:prstGeom>
              <a:solidFill>
                <a:srgbClr val="4EA72E">
                  <a:lumMod val="40000"/>
                  <a:lumOff val="60000"/>
                </a:srgbClr>
              </a:solidFill>
              <a:ln w="19050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Y</a:t>
                </a:r>
                <a:endParaRPr kumimoji="0" lang="nb-NO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62642C0-B816-D6F8-E70D-910F9933B329}"/>
                  </a:ext>
                </a:extLst>
              </p:cNvPr>
              <p:cNvSpPr txBox="1"/>
              <p:nvPr/>
            </p:nvSpPr>
            <p:spPr>
              <a:xfrm>
                <a:off x="-584825" y="2745248"/>
                <a:ext cx="686484" cy="5318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rPr>
                  <a:t>BD</a:t>
                </a:r>
                <a:endParaRPr kumimoji="0" lang="nb-NO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98BDAFA-2122-B28A-4522-DC47BE3F8946}"/>
                  </a:ext>
                </a:extLst>
              </p:cNvPr>
              <p:cNvSpPr txBox="1"/>
              <p:nvPr/>
            </p:nvSpPr>
            <p:spPr>
              <a:xfrm>
                <a:off x="651259" y="3970813"/>
                <a:ext cx="432940" cy="53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rPr>
                  <a:t>X</a:t>
                </a:r>
                <a:endParaRPr kumimoji="0" lang="nb-NO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31A2C26-3320-1CB8-203C-B9873ABED419}"/>
                </a:ext>
              </a:extLst>
            </p:cNvPr>
            <p:cNvCxnSpPr>
              <a:cxnSpLocks/>
            </p:cNvCxnSpPr>
            <p:nvPr/>
          </p:nvCxnSpPr>
          <p:spPr>
            <a:xfrm>
              <a:off x="1915307" y="3615379"/>
              <a:ext cx="794397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7FC2A23-A700-C17D-EF45-3C2CF102AB7E}"/>
                </a:ext>
              </a:extLst>
            </p:cNvPr>
            <p:cNvSpPr txBox="1"/>
            <p:nvPr/>
          </p:nvSpPr>
          <p:spPr>
            <a:xfrm>
              <a:off x="2189068" y="3179691"/>
              <a:ext cx="246873" cy="4547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28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nb-NO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97987F3E-3740-46FA-3DD6-DBBDB6446CFD}"/>
              </a:ext>
            </a:extLst>
          </p:cNvPr>
          <p:cNvSpPr/>
          <p:nvPr/>
        </p:nvSpPr>
        <p:spPr>
          <a:xfrm>
            <a:off x="0" y="5392"/>
            <a:ext cx="12192000" cy="502920"/>
          </a:xfrm>
          <a:prstGeom prst="roundRect">
            <a:avLst/>
          </a:prstGeom>
          <a:solidFill>
            <a:srgbClr val="F0EC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Orientation relationship between the matrix (bcc) and the particles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224235D-4865-8ADD-DC9E-716509566804}"/>
              </a:ext>
            </a:extLst>
          </p:cNvPr>
          <p:cNvGrpSpPr/>
          <p:nvPr/>
        </p:nvGrpSpPr>
        <p:grpSpPr>
          <a:xfrm>
            <a:off x="3790964" y="1631981"/>
            <a:ext cx="7898327" cy="4793422"/>
            <a:chOff x="3790964" y="1631981"/>
            <a:chExt cx="7898327" cy="4793422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FC624C3E-BC0E-486F-2B83-7EAFFF2BB8A7}"/>
                </a:ext>
              </a:extLst>
            </p:cNvPr>
            <p:cNvGrpSpPr/>
            <p:nvPr/>
          </p:nvGrpSpPr>
          <p:grpSpPr>
            <a:xfrm>
              <a:off x="6205454" y="1631981"/>
              <a:ext cx="5483837" cy="4793422"/>
              <a:chOff x="5412591" y="1495088"/>
              <a:chExt cx="5795220" cy="5216551"/>
            </a:xfrm>
          </p:grpSpPr>
          <p:pic>
            <p:nvPicPr>
              <p:cNvPr id="74" name="Picture 73" descr="A graph of a point to point&#10;&#10;AI-generated content may be incorrect.">
                <a:extLst>
                  <a:ext uri="{FF2B5EF4-FFF2-40B4-BE49-F238E27FC236}">
                    <a16:creationId xmlns:a16="http://schemas.microsoft.com/office/drawing/2014/main" id="{1F2AC259-1DEA-AABF-CB1A-2A7EF2C296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115" b="6339"/>
              <a:stretch/>
            </p:blipFill>
            <p:spPr>
              <a:xfrm>
                <a:off x="5578086" y="1495088"/>
                <a:ext cx="5629725" cy="4224693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71F0E06-A0DD-2B8F-0998-FEA18912FE8D}"/>
                  </a:ext>
                </a:extLst>
              </p:cNvPr>
              <p:cNvSpPr txBox="1"/>
              <p:nvPr/>
            </p:nvSpPr>
            <p:spPr>
              <a:xfrm>
                <a:off x="7371167" y="6311529"/>
                <a:ext cx="2430058" cy="40011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Distance (microns)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2416AB0-7AC6-4FAA-3A63-041A4CC805BE}"/>
                  </a:ext>
                </a:extLst>
              </p:cNvPr>
              <p:cNvSpPr txBox="1"/>
              <p:nvPr/>
            </p:nvSpPr>
            <p:spPr>
              <a:xfrm rot="16200000">
                <a:off x="4516680" y="3185747"/>
                <a:ext cx="2191931" cy="40011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Angle (degrees)</a:t>
                </a:r>
              </a:p>
            </p:txBody>
          </p:sp>
          <p:sp>
            <p:nvSpPr>
              <p:cNvPr id="78" name="Callout: Down Arrow 77">
                <a:extLst>
                  <a:ext uri="{FF2B5EF4-FFF2-40B4-BE49-F238E27FC236}">
                    <a16:creationId xmlns:a16="http://schemas.microsoft.com/office/drawing/2014/main" id="{32857A6E-DF08-D979-0858-97E1FD69CEC3}"/>
                  </a:ext>
                </a:extLst>
              </p:cNvPr>
              <p:cNvSpPr/>
              <p:nvPr/>
            </p:nvSpPr>
            <p:spPr>
              <a:xfrm>
                <a:off x="6047999" y="5708465"/>
                <a:ext cx="144000" cy="45719"/>
              </a:xfrm>
              <a:prstGeom prst="downArrowCallout">
                <a:avLst/>
              </a:prstGeom>
              <a:solidFill>
                <a:srgbClr val="156082"/>
              </a:solidFill>
              <a:ln w="19050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9" name="Callout: Down Arrow 78">
                <a:extLst>
                  <a:ext uri="{FF2B5EF4-FFF2-40B4-BE49-F238E27FC236}">
                    <a16:creationId xmlns:a16="http://schemas.microsoft.com/office/drawing/2014/main" id="{42970AFC-BC7B-1037-0841-9FFDBDAEDD1C}"/>
                  </a:ext>
                </a:extLst>
              </p:cNvPr>
              <p:cNvSpPr/>
              <p:nvPr/>
            </p:nvSpPr>
            <p:spPr>
              <a:xfrm>
                <a:off x="6225783" y="5707036"/>
                <a:ext cx="4392000" cy="45719"/>
              </a:xfrm>
              <a:prstGeom prst="downArrowCallout">
                <a:avLst/>
              </a:prstGeom>
              <a:solidFill>
                <a:srgbClr val="156082"/>
              </a:solidFill>
              <a:ln w="19050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7A268E9-0AAF-375A-AC66-9A9EEE8C89E6}"/>
                  </a:ext>
                </a:extLst>
              </p:cNvPr>
              <p:cNvSpPr txBox="1"/>
              <p:nvPr/>
            </p:nvSpPr>
            <p:spPr>
              <a:xfrm>
                <a:off x="5635755" y="5750695"/>
                <a:ext cx="10889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fcc grain boundary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9D6F93E-A901-61E7-8F05-8B0F8F36C746}"/>
                  </a:ext>
                </a:extLst>
              </p:cNvPr>
              <p:cNvSpPr txBox="1"/>
              <p:nvPr/>
            </p:nvSpPr>
            <p:spPr>
              <a:xfrm>
                <a:off x="7859320" y="5753351"/>
                <a:ext cx="10889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 grain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DF04A18-9E45-2DC8-45A8-CF772A140A39}"/>
                  </a:ext>
                </a:extLst>
              </p:cNvPr>
              <p:cNvSpPr txBox="1"/>
              <p:nvPr/>
            </p:nvSpPr>
            <p:spPr>
              <a:xfrm>
                <a:off x="9007192" y="5750923"/>
                <a:ext cx="1639167" cy="368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Sub-grain in bcc</a:t>
                </a:r>
              </a:p>
            </p:txBody>
          </p: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492E77BD-0485-91EA-8E1B-916AB20B76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11908" y="2289836"/>
                <a:ext cx="0" cy="3580627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  <a:tailEnd type="triangle"/>
              </a:ln>
              <a:effectLst/>
            </p:spPr>
          </p:cxn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E3EACAA-8052-A629-C48A-1D935B700D88}"/>
                </a:ext>
              </a:extLst>
            </p:cNvPr>
            <p:cNvSpPr txBox="1"/>
            <p:nvPr/>
          </p:nvSpPr>
          <p:spPr>
            <a:xfrm>
              <a:off x="3790964" y="1856652"/>
              <a:ext cx="25038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MA of ⁓43° referring to </a:t>
              </a:r>
              <a:r>
                <a:rPr lang="en-GB" sz="1800" dirty="0" err="1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Kordjumov</a:t>
              </a:r>
              <a:r>
                <a:rPr lang="en-GB" sz="1800" dirty="0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-Sachs or Nishiyama-Wassermann</a:t>
              </a:r>
              <a:endParaRPr lang="en-US" dirty="0"/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A8E9B0C1-1246-6A09-750F-0D0D466492A1}"/>
                </a:ext>
              </a:extLst>
            </p:cNvPr>
            <p:cNvCxnSpPr>
              <a:cxnSpLocks/>
              <a:endCxn id="104" idx="3"/>
            </p:cNvCxnSpPr>
            <p:nvPr/>
          </p:nvCxnSpPr>
          <p:spPr>
            <a:xfrm flipH="1">
              <a:off x="6294852" y="2146018"/>
              <a:ext cx="580000" cy="1722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AEF33AD-2A13-7535-0E5D-A4F332E518A2}"/>
              </a:ext>
            </a:extLst>
          </p:cNvPr>
          <p:cNvGrpSpPr>
            <a:grpSpLocks noChangeAspect="1"/>
          </p:cNvGrpSpPr>
          <p:nvPr/>
        </p:nvGrpSpPr>
        <p:grpSpPr>
          <a:xfrm>
            <a:off x="6082261" y="1568235"/>
            <a:ext cx="5716841" cy="3977236"/>
            <a:chOff x="5517577" y="1981200"/>
            <a:chExt cx="5794652" cy="4538362"/>
          </a:xfrm>
        </p:grpSpPr>
        <p:pic>
          <p:nvPicPr>
            <p:cNvPr id="84" name="Picture 83" descr="A graph of a graph&#10;&#10;AI-generated content may be incorrect.">
              <a:extLst>
                <a:ext uri="{FF2B5EF4-FFF2-40B4-BE49-F238E27FC236}">
                  <a16:creationId xmlns:a16="http://schemas.microsoft.com/office/drawing/2014/main" id="{147C6E87-CA74-99E9-82A7-AD784498B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9" t="9577" r="12534" b="1013"/>
            <a:stretch/>
          </p:blipFill>
          <p:spPr>
            <a:xfrm>
              <a:off x="5517577" y="1981200"/>
              <a:ext cx="5794652" cy="4538362"/>
            </a:xfrm>
            <a:prstGeom prst="rect">
              <a:avLst/>
            </a:prstGeom>
          </p:spPr>
        </p:pic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21EB99D-50B4-8FFB-158F-3123764AB4C2}"/>
                </a:ext>
              </a:extLst>
            </p:cNvPr>
            <p:cNvGrpSpPr/>
            <p:nvPr/>
          </p:nvGrpSpPr>
          <p:grpSpPr>
            <a:xfrm>
              <a:off x="9725003" y="3316361"/>
              <a:ext cx="793012" cy="307777"/>
              <a:chOff x="8936829" y="1933893"/>
              <a:chExt cx="793012" cy="307777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54E50427-76D7-26D9-053C-14DD37650D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6829" y="2132234"/>
                <a:ext cx="461176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5F3FD9B-0D2F-8BB7-61E3-4A67B7FBBAE8}"/>
                  </a:ext>
                </a:extLst>
              </p:cNvPr>
              <p:cNvSpPr txBox="1"/>
              <p:nvPr/>
            </p:nvSpPr>
            <p:spPr>
              <a:xfrm>
                <a:off x="9424949" y="1933893"/>
                <a:ext cx="3048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kumimoji="0" lang="nb-NO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94E84CA-0BF7-851F-F337-5CB6D32B2021}"/>
                </a:ext>
              </a:extLst>
            </p:cNvPr>
            <p:cNvGrpSpPr/>
            <p:nvPr/>
          </p:nvGrpSpPr>
          <p:grpSpPr>
            <a:xfrm>
              <a:off x="9728279" y="3087063"/>
              <a:ext cx="780500" cy="307777"/>
              <a:chOff x="8948959" y="2129202"/>
              <a:chExt cx="780500" cy="307777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EB5085A-EDF8-4C30-0AE9-FAC8621690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48959" y="2323104"/>
                <a:ext cx="46117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B2EF489-539B-A001-2550-37CA10B49B97}"/>
                  </a:ext>
                </a:extLst>
              </p:cNvPr>
              <p:cNvSpPr txBox="1"/>
              <p:nvPr/>
            </p:nvSpPr>
            <p:spPr>
              <a:xfrm>
                <a:off x="9414949" y="2129202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kumimoji="0" lang="nb-NO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279F530F-29EA-4078-5860-3D3E5A2F745D}"/>
                </a:ext>
              </a:extLst>
            </p:cNvPr>
            <p:cNvGrpSpPr/>
            <p:nvPr/>
          </p:nvGrpSpPr>
          <p:grpSpPr>
            <a:xfrm>
              <a:off x="9725385" y="3792514"/>
              <a:ext cx="788208" cy="307777"/>
              <a:chOff x="8948959" y="2340547"/>
              <a:chExt cx="788208" cy="307777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D3633404-3A54-76F0-4AFE-E32B1E1785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48959" y="2529397"/>
                <a:ext cx="46117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BB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0FBEDC2E-146B-C830-68C8-663611A5AA45}"/>
                  </a:ext>
                </a:extLst>
              </p:cNvPr>
              <p:cNvSpPr txBox="1"/>
              <p:nvPr/>
            </p:nvSpPr>
            <p:spPr>
              <a:xfrm>
                <a:off x="9422657" y="2340547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kumimoji="0" lang="nb-NO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755EC2DB-20E8-06F5-A094-F5D07C19D78A}"/>
                </a:ext>
              </a:extLst>
            </p:cNvPr>
            <p:cNvGrpSpPr/>
            <p:nvPr/>
          </p:nvGrpSpPr>
          <p:grpSpPr>
            <a:xfrm>
              <a:off x="9730189" y="3567370"/>
              <a:ext cx="786298" cy="307777"/>
              <a:chOff x="8948959" y="2561787"/>
              <a:chExt cx="786298" cy="307777"/>
            </a:xfrm>
          </p:grpSpPr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0ADB4EA1-0796-3B97-BEDA-7C2F8C488F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48959" y="2737217"/>
                <a:ext cx="461176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156082"/>
                </a:solidFill>
                <a:prstDash val="solid"/>
                <a:miter lim="800000"/>
              </a:ln>
              <a:effectLst/>
            </p:spPr>
          </p:cxn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ACBC9E89-57D1-1F1A-A76E-5913EB96475E}"/>
                  </a:ext>
                </a:extLst>
              </p:cNvPr>
              <p:cNvSpPr txBox="1"/>
              <p:nvPr/>
            </p:nvSpPr>
            <p:spPr>
              <a:xfrm>
                <a:off x="9430365" y="2561787"/>
                <a:ext cx="3048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kumimoji="0" lang="nb-NO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15AEEC7-CD6A-294D-9EFC-E117E260FC58}"/>
                </a:ext>
              </a:extLst>
            </p:cNvPr>
            <p:cNvSpPr txBox="1"/>
            <p:nvPr/>
          </p:nvSpPr>
          <p:spPr>
            <a:xfrm rot="1140000">
              <a:off x="6450455" y="5976319"/>
              <a:ext cx="1392562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MA (degree)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3155F42-EA19-DD06-FD5C-7DD9AFB7F161}"/>
                </a:ext>
              </a:extLst>
            </p:cNvPr>
            <p:cNvSpPr txBox="1"/>
            <p:nvPr/>
          </p:nvSpPr>
          <p:spPr>
            <a:xfrm rot="16020000">
              <a:off x="4499104" y="3505834"/>
              <a:ext cx="2508371" cy="374359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Number Fraction</a:t>
              </a: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CC4AF640-9397-77E8-CB2F-58CE208F6A4E}"/>
              </a:ext>
            </a:extLst>
          </p:cNvPr>
          <p:cNvSpPr txBox="1"/>
          <p:nvPr/>
        </p:nvSpPr>
        <p:spPr>
          <a:xfrm>
            <a:off x="388011" y="1856652"/>
            <a:ext cx="50248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overall misorientation angle (MA) profile of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fcc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/bcc interphase boundaries shows a main hump near 43° and a secondary hump around 36°.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the lowest degree of phase transformation due to its faster cooling rate.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indicates a significant deviation from the K-S or N-W orientation relationship, potentially leading to multiple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fcc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orientations in specimen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compared to the others.</a:t>
            </a:r>
          </a:p>
        </p:txBody>
      </p:sp>
    </p:spTree>
    <p:extLst>
      <p:ext uri="{BB962C8B-B14F-4D97-AF65-F5344CB8AC3E}">
        <p14:creationId xmlns:p14="http://schemas.microsoft.com/office/powerpoint/2010/main" val="232736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06C11-BCB5-D72E-A30E-17925726B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170">
            <a:extLst>
              <a:ext uri="{FF2B5EF4-FFF2-40B4-BE49-F238E27FC236}">
                <a16:creationId xmlns:a16="http://schemas.microsoft.com/office/drawing/2014/main" id="{E2E42612-EAAF-9583-60EA-E8975FA8E630}"/>
              </a:ext>
            </a:extLst>
          </p:cNvPr>
          <p:cNvGrpSpPr>
            <a:grpSpLocks noChangeAspect="1"/>
          </p:cNvGrpSpPr>
          <p:nvPr/>
        </p:nvGrpSpPr>
        <p:grpSpPr>
          <a:xfrm>
            <a:off x="6045189" y="1076482"/>
            <a:ext cx="6146811" cy="4705033"/>
            <a:chOff x="3765941" y="1644967"/>
            <a:chExt cx="4660826" cy="3567600"/>
          </a:xfrm>
        </p:grpSpPr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AB5D8F02-68E1-3ACA-39B0-F37FE2454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5941" y="1644967"/>
              <a:ext cx="4660826" cy="3567600"/>
            </a:xfrm>
            <a:prstGeom prst="rect">
              <a:avLst/>
            </a:prstGeom>
          </p:spPr>
        </p:pic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F3CEEC01-6A6B-74DC-8645-1DD1CBC9789B}"/>
                </a:ext>
              </a:extLst>
            </p:cNvPr>
            <p:cNvSpPr/>
            <p:nvPr/>
          </p:nvSpPr>
          <p:spPr>
            <a:xfrm>
              <a:off x="4681403" y="2436259"/>
              <a:ext cx="108000" cy="108000"/>
            </a:xfrm>
            <a:prstGeom prst="rect">
              <a:avLst/>
            </a:prstGeom>
            <a:solidFill>
              <a:srgbClr val="C0000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DF978EFE-18CF-4A5B-E420-384BEE8B7779}"/>
                </a:ext>
              </a:extLst>
            </p:cNvPr>
            <p:cNvSpPr txBox="1"/>
            <p:nvPr/>
          </p:nvSpPr>
          <p:spPr>
            <a:xfrm>
              <a:off x="4774550" y="2391298"/>
              <a:ext cx="938136" cy="233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Aptos" panose="02110004020202020204"/>
                </a:rPr>
                <a:t>FCC content</a:t>
              </a: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87B12E89-0E66-D332-8DCF-C122C25ED81D}"/>
                </a:ext>
              </a:extLst>
            </p:cNvPr>
            <p:cNvSpPr/>
            <p:nvPr/>
          </p:nvSpPr>
          <p:spPr>
            <a:xfrm>
              <a:off x="4703736" y="2107769"/>
              <a:ext cx="861011" cy="253447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DDB35647-8E5B-CA3A-4140-1550E23579C9}"/>
                </a:ext>
              </a:extLst>
            </p:cNvPr>
            <p:cNvSpPr/>
            <p:nvPr/>
          </p:nvSpPr>
          <p:spPr>
            <a:xfrm>
              <a:off x="4661389" y="2100238"/>
              <a:ext cx="144000" cy="108000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63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A13BDE33-740C-C200-435E-E9D901B6F2C5}"/>
                </a:ext>
              </a:extLst>
            </p:cNvPr>
            <p:cNvSpPr txBox="1"/>
            <p:nvPr/>
          </p:nvSpPr>
          <p:spPr>
            <a:xfrm>
              <a:off x="4788173" y="2022194"/>
              <a:ext cx="861011" cy="233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Aptos" panose="02110004020202020204"/>
                </a:rPr>
                <a:t>Hardness</a:t>
              </a: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8FD517B8-9C18-48C0-5A36-D69591B06C70}"/>
                </a:ext>
              </a:extLst>
            </p:cNvPr>
            <p:cNvSpPr/>
            <p:nvPr/>
          </p:nvSpPr>
          <p:spPr>
            <a:xfrm>
              <a:off x="4673166" y="2276933"/>
              <a:ext cx="108488" cy="108000"/>
            </a:xfrm>
            <a:prstGeom prst="ellipse">
              <a:avLst/>
            </a:prstGeom>
            <a:solidFill>
              <a:sysClr val="windowText" lastClr="000000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A1842A80-84AD-DCD8-6317-B234D4345E5D}"/>
                </a:ext>
              </a:extLst>
            </p:cNvPr>
            <p:cNvSpPr txBox="1"/>
            <p:nvPr/>
          </p:nvSpPr>
          <p:spPr>
            <a:xfrm>
              <a:off x="4773151" y="2207822"/>
              <a:ext cx="861011" cy="233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Aptos" panose="02110004020202020204"/>
                </a:rPr>
                <a:t>Grain size</a:t>
              </a:r>
            </a:p>
          </p:txBody>
        </p:sp>
      </p:grp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5F797CF9-AD3A-A878-A9E5-69D634E52D22}"/>
              </a:ext>
            </a:extLst>
          </p:cNvPr>
          <p:cNvSpPr/>
          <p:nvPr/>
        </p:nvSpPr>
        <p:spPr>
          <a:xfrm>
            <a:off x="0" y="5392"/>
            <a:ext cx="12192000" cy="502920"/>
          </a:xfrm>
          <a:prstGeom prst="roundRect">
            <a:avLst/>
          </a:prstGeom>
          <a:solidFill>
            <a:srgbClr val="F0EC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printing parameters on hardness, grain size and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formation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3FDA73F3-8F51-D18B-E32B-3C348702D1F8}"/>
              </a:ext>
            </a:extLst>
          </p:cNvPr>
          <p:cNvSpPr txBox="1"/>
          <p:nvPr/>
        </p:nvSpPr>
        <p:spPr>
          <a:xfrm>
            <a:off x="149175" y="1372016"/>
            <a:ext cx="60515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108000"/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shows the lowest hardness despite having the smallest grain size, suggesting that second-phase formation plays a more significant role in hardness than grain size.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printed at the same energy density, have different hardness values due to variations in second-phase formation.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a higher degree of phase transformation and smaller grain size than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shows only a slight increase in hardness.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limited hardness gain in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attributed to its lower density, where defects can significantly influence hardness measurements.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0299DC-F16E-D4E2-1C27-94F4E576D990}"/>
              </a:ext>
            </a:extLst>
          </p:cNvPr>
          <p:cNvSpPr txBox="1"/>
          <p:nvPr/>
        </p:nvSpPr>
        <p:spPr>
          <a:xfrm>
            <a:off x="7193147" y="5362006"/>
            <a:ext cx="921988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LED: 76</a:t>
            </a:r>
            <a:endParaRPr lang="en-US" sz="14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LP: 200 </a:t>
            </a:r>
          </a:p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SS: 600</a:t>
            </a:r>
            <a:endParaRPr lang="en-US" sz="14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6C80BF-AF94-C6C3-F052-11A7573F2968}"/>
              </a:ext>
            </a:extLst>
          </p:cNvPr>
          <p:cNvSpPr txBox="1"/>
          <p:nvPr/>
        </p:nvSpPr>
        <p:spPr>
          <a:xfrm>
            <a:off x="8248480" y="5368630"/>
            <a:ext cx="969467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LED: 114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LP: 200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SS: 400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B4AB15-F4A5-C652-C85E-5FC5231ADF4A}"/>
              </a:ext>
            </a:extLst>
          </p:cNvPr>
          <p:cNvSpPr txBox="1"/>
          <p:nvPr/>
        </p:nvSpPr>
        <p:spPr>
          <a:xfrm>
            <a:off x="9313192" y="5376578"/>
            <a:ext cx="969468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LED: 114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LP: 300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SS: 600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90BD5D-DDEE-316D-830D-9AA486CDB6C0}"/>
              </a:ext>
            </a:extLst>
          </p:cNvPr>
          <p:cNvSpPr txBox="1"/>
          <p:nvPr/>
        </p:nvSpPr>
        <p:spPr>
          <a:xfrm>
            <a:off x="10298607" y="5376578"/>
            <a:ext cx="969468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LED: 170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LP: 300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SS: 400</a:t>
            </a:r>
          </a:p>
        </p:txBody>
      </p:sp>
    </p:spTree>
    <p:extLst>
      <p:ext uri="{BB962C8B-B14F-4D97-AF65-F5344CB8AC3E}">
        <p14:creationId xmlns:p14="http://schemas.microsoft.com/office/powerpoint/2010/main" val="18173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BCA41-383E-4BA1-4D17-4E36A0AA5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28E58E6-43C0-E6F7-1532-7BE6B97B3C6C}"/>
              </a:ext>
            </a:extLst>
          </p:cNvPr>
          <p:cNvSpPr/>
          <p:nvPr/>
        </p:nvSpPr>
        <p:spPr>
          <a:xfrm>
            <a:off x="0" y="5392"/>
            <a:ext cx="12192000" cy="502920"/>
          </a:xfrm>
          <a:prstGeom prst="roundRect">
            <a:avLst/>
          </a:prstGeom>
          <a:solidFill>
            <a:srgbClr val="F0EC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Conclusion</a:t>
            </a:r>
            <a:endParaRPr lang="en-US" sz="2200" b="1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AB6FA2-0438-A75E-EBAF-1DE96FD63546}"/>
              </a:ext>
            </a:extLst>
          </p:cNvPr>
          <p:cNvSpPr txBox="1">
            <a:spLocks/>
          </p:cNvSpPr>
          <p:nvPr/>
        </p:nvSpPr>
        <p:spPr>
          <a:xfrm>
            <a:off x="2492692" y="-182716"/>
            <a:ext cx="7206616" cy="757318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D6E5A4-AB40-C7C3-3F33-CD1A254141DE}"/>
              </a:ext>
            </a:extLst>
          </p:cNvPr>
          <p:cNvSpPr txBox="1"/>
          <p:nvPr/>
        </p:nvSpPr>
        <p:spPr>
          <a:xfrm>
            <a:off x="387350" y="495924"/>
            <a:ext cx="114173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density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Peaked at moderate LED value of 114 J/mm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transformation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Higher LED, and at the same LED, higher laser power and scan speed, promoted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bcc→fcc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transformation.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Grain size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Coarsened with increasing LED. Significant second-phase formation in Sample D (highest LED) refined matrix structure.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Hardness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Second-phase formation had a greater impact on hardness than grain size. Fine plate-like particles impeded dislocation motion, enhancing strength.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Texture evolution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Transitioned from weak/mixed orientations to dominant Cube and Goss components aligned with build direction at higher LED.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EBSD analysis: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magnification revealed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Kurdjumov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–Sachs and Nishiyama–Wasserman orientation relationships between bcc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fcc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262733-69AD-8ED5-06A7-14CB7C9D49B8}"/>
              </a:ext>
            </a:extLst>
          </p:cNvPr>
          <p:cNvSpPr txBox="1"/>
          <p:nvPr/>
        </p:nvSpPr>
        <p:spPr>
          <a:xfrm>
            <a:off x="387350" y="5248779"/>
            <a:ext cx="11417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 alone is not sufficient to predict phase transformation, texture, and hardness.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Process-specific thermal profiles and melt pool dynamics (laser power and scan speed) are crucial for controlling microstructure and mechanical properties in LPBF-fabricated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CoCrFeMo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alloys.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95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2" y="428767"/>
            <a:ext cx="11373104" cy="6000465"/>
          </a:xfrm>
        </p:spPr>
      </p:pic>
      <p:sp>
        <p:nvSpPr>
          <p:cNvPr id="8" name="TekstSylinder 7"/>
          <p:cNvSpPr txBox="1"/>
          <p:nvPr/>
        </p:nvSpPr>
        <p:spPr>
          <a:xfrm>
            <a:off x="1508848" y="1003838"/>
            <a:ext cx="7762623" cy="5740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GHeiseiKakugothictaiW9" panose="020B0A09000000000000" pitchFamily="49" charset="-128"/>
                <a:cs typeface="Times New Roman" panose="02020603050405020304" pitchFamily="18" charset="0"/>
              </a:rPr>
              <a:t>THANK YOU FOR YOUR  ATTENTION</a:t>
            </a:r>
          </a:p>
        </p:txBody>
      </p:sp>
    </p:spTree>
    <p:extLst>
      <p:ext uri="{BB962C8B-B14F-4D97-AF65-F5344CB8AC3E}">
        <p14:creationId xmlns:p14="http://schemas.microsoft.com/office/powerpoint/2010/main" val="904031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DC5B-FA77-4267-BC69-16AC8E9BD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694" y="1158887"/>
            <a:ext cx="8025619" cy="692957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Implants and Prosthetics</a:t>
            </a:r>
            <a:endParaRPr lang="nb-NO" sz="2400" dirty="0"/>
          </a:p>
        </p:txBody>
      </p:sp>
      <p:pic>
        <p:nvPicPr>
          <p:cNvPr id="5" name="Picture 4" descr="https://www.mdpi.com/metals/metals-09-01004/article_deploy/html/images/metals-09-01004-g004-550.jpg">
            <a:extLst>
              <a:ext uri="{FF2B5EF4-FFF2-40B4-BE49-F238E27FC236}">
                <a16:creationId xmlns:a16="http://schemas.microsoft.com/office/drawing/2014/main" id="{FF4DD02D-7136-45F9-AB0D-8CB242956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556" y="1851844"/>
            <a:ext cx="6129280" cy="391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C930A9-22F8-4897-8664-C364E8D2A88C}"/>
              </a:ext>
            </a:extLst>
          </p:cNvPr>
          <p:cNvSpPr/>
          <p:nvPr/>
        </p:nvSpPr>
        <p:spPr>
          <a:xfrm>
            <a:off x="1329489" y="5811047"/>
            <a:ext cx="8707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Bai, Long, et al. "Additive manufacturing of customized metallic orthopedic implants: Materials, structures, and surface modifications." Metals 9.9 (2019): 1004.</a:t>
            </a:r>
          </a:p>
        </p:txBody>
      </p:sp>
    </p:spTree>
    <p:extLst>
      <p:ext uri="{BB962C8B-B14F-4D97-AF65-F5344CB8AC3E}">
        <p14:creationId xmlns:p14="http://schemas.microsoft.com/office/powerpoint/2010/main" val="2409090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CF3B4-7E72-46A6-B7FF-A2BB447F4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472" y="1189799"/>
            <a:ext cx="8025619" cy="69295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Maxillofacial Reconstructive and Dental Implants</a:t>
            </a:r>
            <a:endParaRPr lang="nb-NO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D20290-C87A-4AC4-A405-59051005D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820" y="1752657"/>
            <a:ext cx="4321326" cy="4297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33224E-E4D6-4B14-994C-C55C0E26DD34}"/>
              </a:ext>
            </a:extLst>
          </p:cNvPr>
          <p:cNvSpPr txBox="1"/>
          <p:nvPr/>
        </p:nvSpPr>
        <p:spPr>
          <a:xfrm>
            <a:off x="5429819" y="3301405"/>
            <a:ext cx="2404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Oral Health Reports, 2017 4 (3), 201-208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BEAD8A-E02B-4A42-8BC2-21B2C2D0788A}"/>
              </a:ext>
            </a:extLst>
          </p:cNvPr>
          <p:cNvSpPr txBox="1"/>
          <p:nvPr/>
        </p:nvSpPr>
        <p:spPr>
          <a:xfrm>
            <a:off x="6044243" y="6007805"/>
            <a:ext cx="3580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Maxillofacial reconstructive implants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Aesth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Plast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Surg (2012) 36-660-665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1A8743-9943-4D52-B889-6CA777E245B6}"/>
              </a:ext>
            </a:extLst>
          </p:cNvPr>
          <p:cNvSpPr txBox="1"/>
          <p:nvPr/>
        </p:nvSpPr>
        <p:spPr>
          <a:xfrm>
            <a:off x="1709106" y="2709630"/>
            <a:ext cx="3191631" cy="2191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Bio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compatible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Good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fatigue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resistance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Enough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toughness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Good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corrosion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resistance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Relatively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light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weight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D36FC-4E4B-42C2-842C-4117288CC797}"/>
              </a:ext>
            </a:extLst>
          </p:cNvPr>
          <p:cNvSpPr txBox="1"/>
          <p:nvPr/>
        </p:nvSpPr>
        <p:spPr>
          <a:xfrm>
            <a:off x="1535072" y="2057026"/>
            <a:ext cx="2371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Co-Cr-Mo Alloys:</a:t>
            </a:r>
          </a:p>
        </p:txBody>
      </p:sp>
    </p:spTree>
    <p:extLst>
      <p:ext uri="{BB962C8B-B14F-4D97-AF65-F5344CB8AC3E}">
        <p14:creationId xmlns:p14="http://schemas.microsoft.com/office/powerpoint/2010/main" val="454219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CAF59-4660-4B51-8C86-42437124E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472" y="1187763"/>
            <a:ext cx="8025619" cy="69295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Method: Casting, Milling,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Cad/Cam</a:t>
            </a:r>
            <a:endParaRPr lang="nb-NO" sz="2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D85672-CBE6-45EC-98EA-6BE19712E16F}"/>
              </a:ext>
            </a:extLst>
          </p:cNvPr>
          <p:cNvSpPr/>
          <p:nvPr/>
        </p:nvSpPr>
        <p:spPr>
          <a:xfrm>
            <a:off x="1787430" y="2521078"/>
            <a:ext cx="5078634" cy="1883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Material efficiency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Issues with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complicated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prosthesis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Time consuming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labor-intensive task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106D9C-AC67-4F58-A9F6-D616751CD204}"/>
              </a:ext>
            </a:extLst>
          </p:cNvPr>
          <p:cNvSpPr txBox="1"/>
          <p:nvPr/>
        </p:nvSpPr>
        <p:spPr>
          <a:xfrm>
            <a:off x="1670472" y="1986388"/>
            <a:ext cx="2126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Problems:</a:t>
            </a:r>
          </a:p>
        </p:txBody>
      </p:sp>
      <p:pic>
        <p:nvPicPr>
          <p:cNvPr id="7" name="Content Placeholder 4" descr="A picture containing text, screenshot, indoor, electronics&#10;&#10;Description automatically generated">
            <a:extLst>
              <a:ext uri="{FF2B5EF4-FFF2-40B4-BE49-F238E27FC236}">
                <a16:creationId xmlns:a16="http://schemas.microsoft.com/office/drawing/2014/main" id="{654227E2-40A2-40D5-80B7-5B5B9FA4C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0" t="17623" r="19117" b="7814"/>
          <a:stretch/>
        </p:blipFill>
        <p:spPr>
          <a:xfrm>
            <a:off x="6950323" y="2114254"/>
            <a:ext cx="4016425" cy="2697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C48AA1-0E99-4111-BDF6-0721E65F63EC}"/>
              </a:ext>
            </a:extLst>
          </p:cNvPr>
          <p:cNvSpPr txBox="1"/>
          <p:nvPr/>
        </p:nvSpPr>
        <p:spPr>
          <a:xfrm>
            <a:off x="6866064" y="5015981"/>
            <a:ext cx="4337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sng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Ivan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6B9F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Smuk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/ 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Alamy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Stock Photo, Dental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milling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machine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084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D98B9-54D5-4744-AF26-174FC145A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089" y="1169278"/>
            <a:ext cx="8025619" cy="69295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needs for the proposed project</a:t>
            </a:r>
            <a:endParaRPr lang="nb-NO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ECB4E0-B43A-4B5F-9471-3F53356FA9FF}"/>
              </a:ext>
            </a:extLst>
          </p:cNvPr>
          <p:cNvSpPr txBox="1">
            <a:spLocks/>
          </p:cNvSpPr>
          <p:nvPr/>
        </p:nvSpPr>
        <p:spPr>
          <a:xfrm>
            <a:off x="2059636" y="2683822"/>
            <a:ext cx="7713014" cy="157461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24000" indent="-324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2"/>
              </a:buBlip>
              <a:defRPr sz="23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marR="0" lvl="0" indent="-324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Limited resources - high price</a:t>
            </a:r>
          </a:p>
          <a:p>
            <a:pPr marL="324000" marR="0" lvl="0" indent="-324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Economic, security, and societal issues</a:t>
            </a:r>
          </a:p>
          <a:p>
            <a:pPr marL="324000" marR="0" lvl="0" indent="-324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Lithium-ion batteries and high-temperature alloys for turbines needs Co which cannot be replaced</a:t>
            </a:r>
          </a:p>
          <a:p>
            <a:pPr marL="324000" marR="0" lvl="0" indent="-324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charset="0"/>
                <a:cs typeface="Times New Roman" panose="02020603050405020304" pitchFamily="18" charset="0"/>
              </a:rPr>
              <a:t>High amount of Cobalt is toxic in case of releasing in body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charset="0"/>
                <a:cs typeface="Times New Roman" panose="02020603050405020304" pitchFamily="18" charset="0"/>
              </a:rPr>
              <a:t> </a:t>
            </a:r>
          </a:p>
          <a:p>
            <a:pPr marL="324000" marR="0" lvl="0" indent="-324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ahoma" charset="0"/>
              <a:cs typeface="Times New Roman" panose="02020603050405020304" pitchFamily="18" charset="0"/>
            </a:endParaRPr>
          </a:p>
          <a:p>
            <a:pPr marL="324000" marR="0" lvl="0" indent="-324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§"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FE84AF-0E7E-4983-A87F-DD55EFD7DE4F}"/>
              </a:ext>
            </a:extLst>
          </p:cNvPr>
          <p:cNvSpPr txBox="1"/>
          <p:nvPr/>
        </p:nvSpPr>
        <p:spPr>
          <a:xfrm>
            <a:off x="1589610" y="1749888"/>
            <a:ext cx="6859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Conventional Co-Cr-Mo alloys contain 60% Cobalt.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D31BF4-7745-47D7-A389-A1F9E00AE908}"/>
              </a:ext>
            </a:extLst>
          </p:cNvPr>
          <p:cNvSpPr txBox="1"/>
          <p:nvPr/>
        </p:nvSpPr>
        <p:spPr>
          <a:xfrm>
            <a:off x="1719625" y="2157513"/>
            <a:ext cx="4171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Cobalt issues: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13EA33-50EA-4002-9074-C914A3EE8823}"/>
              </a:ext>
            </a:extLst>
          </p:cNvPr>
          <p:cNvSpPr txBox="1"/>
          <p:nvPr/>
        </p:nvSpPr>
        <p:spPr>
          <a:xfrm>
            <a:off x="2059636" y="4993569"/>
            <a:ext cx="8255939" cy="806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Replacing cobalt with more readily available and cheaper elements (Iron)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Replacing the process of casting and milling with additive manufacturing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B3A2E6-A7DD-469F-B37B-4E947C6E5262}"/>
              </a:ext>
            </a:extLst>
          </p:cNvPr>
          <p:cNvSpPr txBox="1"/>
          <p:nvPr/>
        </p:nvSpPr>
        <p:spPr>
          <a:xfrm>
            <a:off x="1723445" y="4372808"/>
            <a:ext cx="2679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Solution:</a:t>
            </a:r>
          </a:p>
        </p:txBody>
      </p:sp>
    </p:spTree>
    <p:extLst>
      <p:ext uri="{BB962C8B-B14F-4D97-AF65-F5344CB8AC3E}">
        <p14:creationId xmlns:p14="http://schemas.microsoft.com/office/powerpoint/2010/main" val="355793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C442E-574F-4B57-BB8B-F268829B1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472" y="1176069"/>
            <a:ext cx="8025619" cy="692957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</a:t>
            </a:r>
            <a:br>
              <a:rPr lang="en-US" sz="2400" dirty="0"/>
            </a:br>
            <a:endParaRPr lang="nb-NO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28B262-C5C1-47BA-A9CA-3C21C2493F17}"/>
              </a:ext>
            </a:extLst>
          </p:cNvPr>
          <p:cNvSpPr/>
          <p:nvPr/>
        </p:nvSpPr>
        <p:spPr>
          <a:xfrm>
            <a:off x="1584250" y="197323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Material savings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9834D5-35AA-4FF3-8B63-CDADC8B90459}"/>
              </a:ext>
            </a:extLst>
          </p:cNvPr>
          <p:cNvSpPr/>
          <p:nvPr/>
        </p:nvSpPr>
        <p:spPr>
          <a:xfrm>
            <a:off x="4733161" y="1770743"/>
            <a:ext cx="5240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reduced material waste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allows for safe re-use of superfluous metal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919BA8-E940-4173-9DB5-E02E609DE5CE}"/>
              </a:ext>
            </a:extLst>
          </p:cNvPr>
          <p:cNvSpPr/>
          <p:nvPr/>
        </p:nvSpPr>
        <p:spPr>
          <a:xfrm>
            <a:off x="1584250" y="313320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Print-on-demand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B123C2-E301-4025-BC63-05A7DB7AF3EF}"/>
              </a:ext>
            </a:extLst>
          </p:cNvPr>
          <p:cNvSpPr/>
          <p:nvPr/>
        </p:nvSpPr>
        <p:spPr>
          <a:xfrm>
            <a:off x="4734487" y="3060830"/>
            <a:ext cx="58732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reducing the need for production of unused spare parts, costs, material use, energy and 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C366F0-C990-4AC6-98E6-93BEB1C9831B}"/>
              </a:ext>
            </a:extLst>
          </p:cNvPr>
          <p:cNvSpPr txBox="1"/>
          <p:nvPr/>
        </p:nvSpPr>
        <p:spPr>
          <a:xfrm>
            <a:off x="1584250" y="4187884"/>
            <a:ext cx="2893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Complex structure design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50F4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A39ABE-C164-475D-98E1-D774C119F14D}"/>
              </a:ext>
            </a:extLst>
          </p:cNvPr>
          <p:cNvSpPr txBox="1"/>
          <p:nvPr/>
        </p:nvSpPr>
        <p:spPr>
          <a:xfrm>
            <a:off x="4734487" y="4187884"/>
            <a:ext cx="5273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unprecedented geometrical freedom which utilize no part-specific tooling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8289DB-2879-45A2-B271-186A55F9227B}"/>
              </a:ext>
            </a:extLst>
          </p:cNvPr>
          <p:cNvSpPr txBox="1"/>
          <p:nvPr/>
        </p:nvSpPr>
        <p:spPr>
          <a:xfrm>
            <a:off x="1584249" y="5297504"/>
            <a:ext cx="6959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Parts can be produced within few hours after finalizing a design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0F4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79667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6BBBB-CE0B-466D-9B1F-FA32B401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Schematic illustration of laser powder bed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fusion (</a:t>
            </a:r>
            <a:r>
              <a:rPr lang="nb-N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L-PBF)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selective laser melting (SLM) process</a:t>
            </a:r>
            <a:br>
              <a:rPr lang="nb-N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b-N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sz="2400" dirty="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5355283A-D719-63C9-82F9-0A6C5BF52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106" y="1711325"/>
            <a:ext cx="8666788" cy="4351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0499FE-BDC5-B085-26FD-F5A463FF0B9B}"/>
              </a:ext>
            </a:extLst>
          </p:cNvPr>
          <p:cNvSpPr txBox="1"/>
          <p:nvPr/>
        </p:nvSpPr>
        <p:spPr>
          <a:xfrm>
            <a:off x="1104900" y="6062663"/>
            <a:ext cx="10744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Schematic illustration of selective laser melting (SLM) technology working mechanism.    Courtesy : Additevely.com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2B735F-BD24-703E-9006-430715001F83}"/>
              </a:ext>
            </a:extLst>
          </p:cNvPr>
          <p:cNvGrpSpPr>
            <a:grpSpLocks noChangeAspect="1"/>
          </p:cNvGrpSpPr>
          <p:nvPr/>
        </p:nvGrpSpPr>
        <p:grpSpPr>
          <a:xfrm>
            <a:off x="1887668" y="1867470"/>
            <a:ext cx="3370132" cy="3370132"/>
            <a:chOff x="745319" y="1354599"/>
            <a:chExt cx="2880000" cy="2880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8ADA7D8-5F6A-79C0-3C4A-B11176E704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319" y="1354599"/>
              <a:ext cx="2880000" cy="2880000"/>
            </a:xfrm>
            <a:prstGeom prst="ellipse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9050" cap="flat" cmpd="sng" algn="ctr">
              <a:noFill/>
              <a:prstDash val="solid"/>
              <a:miter lim="800000"/>
            </a:ln>
            <a:effectLst/>
            <a:scene3d>
              <a:camera prst="isometricOffAxis1Top"/>
              <a:lightRig rig="threePt" dir="t"/>
            </a:scene3d>
            <a:sp3d extrusionH="234950" contourW="6350" prstMaterial="flat">
              <a:extrusionClr>
                <a:sysClr val="windowText" lastClr="000000">
                  <a:lumMod val="65000"/>
                  <a:lumOff val="35000"/>
                </a:sysClr>
              </a:extrusionClr>
            </a:sp3d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E64F86D-3616-052F-9D8D-1119F6095129}"/>
                </a:ext>
              </a:extLst>
            </p:cNvPr>
            <p:cNvGrpSpPr/>
            <p:nvPr/>
          </p:nvGrpSpPr>
          <p:grpSpPr>
            <a:xfrm>
              <a:off x="907531" y="1827574"/>
              <a:ext cx="940778" cy="1118105"/>
              <a:chOff x="3334972" y="2909699"/>
              <a:chExt cx="940778" cy="1118105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1C9A05C-A041-DB79-7320-1C40C1AA2017}"/>
                  </a:ext>
                </a:extLst>
              </p:cNvPr>
              <p:cNvGrpSpPr/>
              <p:nvPr/>
            </p:nvGrpSpPr>
            <p:grpSpPr>
              <a:xfrm>
                <a:off x="3334972" y="2909699"/>
                <a:ext cx="940778" cy="1118105"/>
                <a:chOff x="4092470" y="735763"/>
                <a:chExt cx="940778" cy="1118105"/>
              </a:xfrm>
            </p:grpSpPr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DF013F70-D900-26F4-323E-5ED346B3AF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07182" y="1551709"/>
                  <a:ext cx="300163" cy="302159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FE283176-9B38-CFBC-7910-5A6779066A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7345" y="1560945"/>
                  <a:ext cx="473665" cy="94018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5F0DAF9-25C8-E8E8-E5A4-A29732B6F6D6}"/>
                    </a:ext>
                  </a:extLst>
                </p:cNvPr>
                <p:cNvSpPr txBox="1"/>
                <p:nvPr/>
              </p:nvSpPr>
              <p:spPr>
                <a:xfrm>
                  <a:off x="4092470" y="1397737"/>
                  <a:ext cx="28027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400" b="1" kern="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5097585-3A1A-C235-3BA5-F04B4B6BC13E}"/>
                    </a:ext>
                  </a:extLst>
                </p:cNvPr>
                <p:cNvSpPr txBox="1"/>
                <p:nvPr/>
              </p:nvSpPr>
              <p:spPr>
                <a:xfrm>
                  <a:off x="4609288" y="1278391"/>
                  <a:ext cx="28027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400" b="1" kern="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3BC401B-2B97-E7D2-8AAA-15C8F3ED63FA}"/>
                    </a:ext>
                  </a:extLst>
                </p:cNvPr>
                <p:cNvSpPr txBox="1"/>
                <p:nvPr/>
              </p:nvSpPr>
              <p:spPr>
                <a:xfrm>
                  <a:off x="4175925" y="735763"/>
                  <a:ext cx="85732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400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 (BD)</a:t>
                  </a:r>
                </a:p>
              </p:txBody>
            </p:sp>
          </p:grp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30A318AE-3C86-72A1-47DC-B6B4DB8111D8}"/>
                  </a:ext>
                </a:extLst>
              </p:cNvPr>
              <p:cNvCxnSpPr/>
              <p:nvPr/>
            </p:nvCxnSpPr>
            <p:spPr>
              <a:xfrm flipV="1">
                <a:off x="3749847" y="3202427"/>
                <a:ext cx="0" cy="54000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32DD32D-8B0F-6EB1-CFD2-991810CDE0A0}"/>
                </a:ext>
              </a:extLst>
            </p:cNvPr>
            <p:cNvGrpSpPr/>
            <p:nvPr/>
          </p:nvGrpSpPr>
          <p:grpSpPr>
            <a:xfrm>
              <a:off x="1804566" y="2747239"/>
              <a:ext cx="403924" cy="401355"/>
              <a:chOff x="7167689" y="3335482"/>
              <a:chExt cx="440644" cy="437842"/>
            </a:xfrm>
          </p:grpSpPr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8D6C7E09-A1A7-B03A-602A-EB37D6EFE5CD}"/>
                  </a:ext>
                </a:extLst>
              </p:cNvPr>
              <p:cNvSpPr/>
              <p:nvPr/>
            </p:nvSpPr>
            <p:spPr>
              <a:xfrm>
                <a:off x="7176333" y="3335482"/>
                <a:ext cx="432000" cy="432000"/>
              </a:xfrm>
              <a:prstGeom prst="cube">
                <a:avLst/>
              </a:prstGeom>
              <a:solidFill>
                <a:sysClr val="window" lastClr="FFFFFF">
                  <a:lumMod val="75000"/>
                </a:sysClr>
              </a:solidFill>
              <a:ln w="3175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kern="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808E1B-D83E-48D3-8357-6CA65D95F63C}"/>
                  </a:ext>
                </a:extLst>
              </p:cNvPr>
              <p:cNvSpPr txBox="1"/>
              <p:nvPr/>
            </p:nvSpPr>
            <p:spPr>
              <a:xfrm>
                <a:off x="7167689" y="3434770"/>
                <a:ext cx="2325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DDBD6D3-53BB-E7BA-A953-1CA47A766C94}"/>
                </a:ext>
              </a:extLst>
            </p:cNvPr>
            <p:cNvGrpSpPr/>
            <p:nvPr/>
          </p:nvGrpSpPr>
          <p:grpSpPr>
            <a:xfrm>
              <a:off x="2445064" y="2737880"/>
              <a:ext cx="397571" cy="403796"/>
              <a:chOff x="7978100" y="3275647"/>
              <a:chExt cx="433714" cy="440505"/>
            </a:xfrm>
          </p:grpSpPr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31BD1E9F-2F19-BF18-7E66-ECAFD4167615}"/>
                  </a:ext>
                </a:extLst>
              </p:cNvPr>
              <p:cNvSpPr/>
              <p:nvPr/>
            </p:nvSpPr>
            <p:spPr>
              <a:xfrm>
                <a:off x="7979814" y="3275647"/>
                <a:ext cx="432000" cy="432000"/>
              </a:xfrm>
              <a:prstGeom prst="cube">
                <a:avLst/>
              </a:prstGeom>
              <a:solidFill>
                <a:sysClr val="window" lastClr="FFFFFF">
                  <a:lumMod val="75000"/>
                </a:sysClr>
              </a:solidFill>
              <a:ln w="3175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kern="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056B385-7D3A-89D0-6E5E-89F5B3E7415A}"/>
                  </a:ext>
                </a:extLst>
              </p:cNvPr>
              <p:cNvSpPr txBox="1"/>
              <p:nvPr/>
            </p:nvSpPr>
            <p:spPr>
              <a:xfrm>
                <a:off x="7978100" y="3377598"/>
                <a:ext cx="2325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FB8B305-8A63-5573-2B29-443713FFEF0E}"/>
                </a:ext>
              </a:extLst>
            </p:cNvPr>
            <p:cNvGrpSpPr/>
            <p:nvPr/>
          </p:nvGrpSpPr>
          <p:grpSpPr>
            <a:xfrm>
              <a:off x="2053413" y="2286939"/>
              <a:ext cx="396000" cy="397311"/>
              <a:chOff x="7561198" y="2826366"/>
              <a:chExt cx="432000" cy="433430"/>
            </a:xfrm>
          </p:grpSpPr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7E559715-1E29-5F90-A0BF-59FAFF4C2FFD}"/>
                  </a:ext>
                </a:extLst>
              </p:cNvPr>
              <p:cNvSpPr/>
              <p:nvPr/>
            </p:nvSpPr>
            <p:spPr>
              <a:xfrm>
                <a:off x="7561198" y="2826366"/>
                <a:ext cx="432000" cy="432000"/>
              </a:xfrm>
              <a:prstGeom prst="cube">
                <a:avLst/>
              </a:prstGeom>
              <a:solidFill>
                <a:sysClr val="window" lastClr="FFFFFF">
                  <a:lumMod val="75000"/>
                </a:sysClr>
              </a:solidFill>
              <a:ln w="3175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kern="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B44657-A080-C4DB-12AD-3AFFA928886C}"/>
                  </a:ext>
                </a:extLst>
              </p:cNvPr>
              <p:cNvSpPr txBox="1"/>
              <p:nvPr/>
            </p:nvSpPr>
            <p:spPr>
              <a:xfrm>
                <a:off x="7567413" y="2921242"/>
                <a:ext cx="2325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AD6F9F6-377D-8B32-1F8C-503471736535}"/>
                </a:ext>
              </a:extLst>
            </p:cNvPr>
            <p:cNvGrpSpPr/>
            <p:nvPr/>
          </p:nvGrpSpPr>
          <p:grpSpPr>
            <a:xfrm>
              <a:off x="2703936" y="2288030"/>
              <a:ext cx="396000" cy="403340"/>
              <a:chOff x="8143775" y="2777383"/>
              <a:chExt cx="432000" cy="440007"/>
            </a:xfrm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C44F88E2-7D3F-84BD-EC44-D7F1592DE1BB}"/>
                  </a:ext>
                </a:extLst>
              </p:cNvPr>
              <p:cNvSpPr/>
              <p:nvPr/>
            </p:nvSpPr>
            <p:spPr>
              <a:xfrm>
                <a:off x="8143775" y="2777383"/>
                <a:ext cx="432000" cy="432000"/>
              </a:xfrm>
              <a:prstGeom prst="cube">
                <a:avLst/>
              </a:prstGeom>
              <a:solidFill>
                <a:sysClr val="window" lastClr="FFFFFF">
                  <a:lumMod val="75000"/>
                </a:sysClr>
              </a:solidFill>
              <a:ln w="3175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kern="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1EA094-88D6-4985-2D65-86EB78BFE1BF}"/>
                  </a:ext>
                </a:extLst>
              </p:cNvPr>
              <p:cNvSpPr txBox="1"/>
              <p:nvPr/>
            </p:nvSpPr>
            <p:spPr>
              <a:xfrm>
                <a:off x="8144850" y="2878836"/>
                <a:ext cx="2325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8D1C166-FDBB-C7F2-F346-9FE8B5C42256}"/>
              </a:ext>
            </a:extLst>
          </p:cNvPr>
          <p:cNvSpPr txBox="1"/>
          <p:nvPr/>
        </p:nvSpPr>
        <p:spPr>
          <a:xfrm>
            <a:off x="2561996" y="1050755"/>
            <a:ext cx="6345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Printing parameters used for cube fabrication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0CA3272-BE76-39EE-9A23-FC58A1C53920}"/>
              </a:ext>
            </a:extLst>
          </p:cNvPr>
          <p:cNvGrpSpPr/>
          <p:nvPr/>
        </p:nvGrpSpPr>
        <p:grpSpPr>
          <a:xfrm>
            <a:off x="6130692" y="2255505"/>
            <a:ext cx="3909863" cy="2696228"/>
            <a:chOff x="9396477" y="2327211"/>
            <a:chExt cx="3909863" cy="269622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66E11FE-8F21-9F28-5ADF-618485364EDB}"/>
                </a:ext>
              </a:extLst>
            </p:cNvPr>
            <p:cNvSpPr/>
            <p:nvPr/>
          </p:nvSpPr>
          <p:spPr>
            <a:xfrm>
              <a:off x="9396477" y="2327211"/>
              <a:ext cx="3909863" cy="26962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829BADB-343A-053C-8F01-B08C170F6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0346"/>
            <a:stretch/>
          </p:blipFill>
          <p:spPr>
            <a:xfrm>
              <a:off x="9396477" y="2327211"/>
              <a:ext cx="3625889" cy="2696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694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91CD0-D1D0-ADB0-067A-DE0CEC973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55660FE-9975-EF50-D0E9-9F4D7222B3EA}"/>
              </a:ext>
            </a:extLst>
          </p:cNvPr>
          <p:cNvSpPr/>
          <p:nvPr/>
        </p:nvSpPr>
        <p:spPr>
          <a:xfrm>
            <a:off x="0" y="5392"/>
            <a:ext cx="12192000" cy="502920"/>
          </a:xfrm>
          <a:prstGeom prst="roundRect">
            <a:avLst/>
          </a:prstGeom>
          <a:solidFill>
            <a:srgbClr val="F0EC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Results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EA6BC6-CFAD-E012-0F3B-7EF96A058B78}"/>
              </a:ext>
            </a:extLst>
          </p:cNvPr>
          <p:cNvGrpSpPr/>
          <p:nvPr/>
        </p:nvGrpSpPr>
        <p:grpSpPr>
          <a:xfrm>
            <a:off x="5459580" y="616035"/>
            <a:ext cx="1804473" cy="6078911"/>
            <a:chOff x="5459580" y="616035"/>
            <a:chExt cx="1804473" cy="6078911"/>
          </a:xfrm>
        </p:grpSpPr>
        <p:pic>
          <p:nvPicPr>
            <p:cNvPr id="110" name="Picture 109" descr="A blue background with black spots&#10;&#10;Description automatically generated">
              <a:extLst>
                <a:ext uri="{FF2B5EF4-FFF2-40B4-BE49-F238E27FC236}">
                  <a16:creationId xmlns:a16="http://schemas.microsoft.com/office/drawing/2014/main" id="{6AAFDDC3-9D65-4431-45B1-8F352AB22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943"/>
            <a:stretch/>
          </p:blipFill>
          <p:spPr>
            <a:xfrm>
              <a:off x="5509571" y="662116"/>
              <a:ext cx="1754482" cy="1393919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E6A8A22-DD8E-941F-5DB6-9DFCE5C49409}"/>
                </a:ext>
              </a:extLst>
            </p:cNvPr>
            <p:cNvSpPr txBox="1"/>
            <p:nvPr/>
          </p:nvSpPr>
          <p:spPr>
            <a:xfrm>
              <a:off x="5495075" y="616035"/>
              <a:ext cx="3663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BA86720-C4EA-6053-2F26-6218CC662B5F}"/>
                </a:ext>
              </a:extLst>
            </p:cNvPr>
            <p:cNvGrpSpPr/>
            <p:nvPr/>
          </p:nvGrpSpPr>
          <p:grpSpPr>
            <a:xfrm>
              <a:off x="5473343" y="1779686"/>
              <a:ext cx="660571" cy="253918"/>
              <a:chOff x="4215048" y="6898894"/>
              <a:chExt cx="1825784" cy="1134780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82829921-E72E-1167-6B94-6BC6896293A2}"/>
                  </a:ext>
                </a:extLst>
              </p:cNvPr>
              <p:cNvSpPr/>
              <p:nvPr/>
            </p:nvSpPr>
            <p:spPr>
              <a:xfrm>
                <a:off x="4375454" y="7184070"/>
                <a:ext cx="1393030" cy="80443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CC6336E6-9F28-2295-7F84-F9ED5D7902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0934" y="7864292"/>
                <a:ext cx="1023484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1CB1C73-F128-96A3-FFE9-5DF2357E34FC}"/>
                  </a:ext>
                </a:extLst>
              </p:cNvPr>
              <p:cNvSpPr/>
              <p:nvPr/>
            </p:nvSpPr>
            <p:spPr>
              <a:xfrm>
                <a:off x="4215048" y="6898894"/>
                <a:ext cx="1825784" cy="1134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300 μm</a:t>
                </a: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11F725FA-13D1-6519-82D4-372FF34BA069}"/>
                </a:ext>
              </a:extLst>
            </p:cNvPr>
            <p:cNvSpPr txBox="1"/>
            <p:nvPr/>
          </p:nvSpPr>
          <p:spPr>
            <a:xfrm>
              <a:off x="6814065" y="678716"/>
              <a:ext cx="432000" cy="215444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1.9%</a:t>
              </a:r>
            </a:p>
          </p:txBody>
        </p:sp>
        <p:pic>
          <p:nvPicPr>
            <p:cNvPr id="111" name="Picture 110" descr="A blue background with black spots&#10;&#10;Description automatically generated">
              <a:extLst>
                <a:ext uri="{FF2B5EF4-FFF2-40B4-BE49-F238E27FC236}">
                  <a16:creationId xmlns:a16="http://schemas.microsoft.com/office/drawing/2014/main" id="{E3C1CA34-A608-6AFC-D4EB-91E0D35B3A53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32"/>
            <a:stretch/>
          </p:blipFill>
          <p:spPr>
            <a:xfrm>
              <a:off x="5490932" y="2197571"/>
              <a:ext cx="1721046" cy="137334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579276C-E19B-4246-49F7-D31FD3098D27}"/>
                </a:ext>
              </a:extLst>
            </p:cNvPr>
            <p:cNvSpPr txBox="1"/>
            <p:nvPr/>
          </p:nvSpPr>
          <p:spPr>
            <a:xfrm>
              <a:off x="5484004" y="2137777"/>
              <a:ext cx="412183" cy="346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DCF27987-7321-45E8-58C3-9D8119D398CA}"/>
                </a:ext>
              </a:extLst>
            </p:cNvPr>
            <p:cNvSpPr txBox="1"/>
            <p:nvPr/>
          </p:nvSpPr>
          <p:spPr>
            <a:xfrm>
              <a:off x="6751022" y="2203210"/>
              <a:ext cx="432000" cy="215444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0.8%</a:t>
              </a:r>
            </a:p>
          </p:txBody>
        </p:sp>
        <p:pic>
          <p:nvPicPr>
            <p:cNvPr id="112" name="Picture 111" descr="A blue background with black dots&#10;&#10;Description automatically generated">
              <a:extLst>
                <a:ext uri="{FF2B5EF4-FFF2-40B4-BE49-F238E27FC236}">
                  <a16:creationId xmlns:a16="http://schemas.microsoft.com/office/drawing/2014/main" id="{602D1CA9-A05F-2311-4ABC-D4BC52BD1AEF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943"/>
            <a:stretch/>
          </p:blipFill>
          <p:spPr>
            <a:xfrm>
              <a:off x="5484004" y="3598864"/>
              <a:ext cx="1748769" cy="1398183"/>
            </a:xfrm>
            <a:prstGeom prst="rect">
              <a:avLst/>
            </a:prstGeom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3BDA799-921F-4F47-993D-E938B277E4B9}"/>
                </a:ext>
              </a:extLst>
            </p:cNvPr>
            <p:cNvSpPr txBox="1"/>
            <p:nvPr/>
          </p:nvSpPr>
          <p:spPr>
            <a:xfrm>
              <a:off x="5467427" y="3557047"/>
              <a:ext cx="418823" cy="35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B46E2003-38DB-B630-CFDF-045CA9244FEA}"/>
                </a:ext>
              </a:extLst>
            </p:cNvPr>
            <p:cNvSpPr txBox="1"/>
            <p:nvPr/>
          </p:nvSpPr>
          <p:spPr>
            <a:xfrm>
              <a:off x="6773287" y="3614877"/>
              <a:ext cx="431999" cy="215444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0.7%</a:t>
              </a:r>
            </a:p>
          </p:txBody>
        </p:sp>
        <p:pic>
          <p:nvPicPr>
            <p:cNvPr id="109" name="Picture 108" descr="A blue background with black spots&#10;&#10;Description automatically generated">
              <a:extLst>
                <a:ext uri="{FF2B5EF4-FFF2-40B4-BE49-F238E27FC236}">
                  <a16:creationId xmlns:a16="http://schemas.microsoft.com/office/drawing/2014/main" id="{60AA8FB6-F1B9-391B-49D2-8AC98F869CAD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33"/>
            <a:stretch/>
          </p:blipFill>
          <p:spPr>
            <a:xfrm>
              <a:off x="5496832" y="5298146"/>
              <a:ext cx="1735941" cy="139680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889DCA8-9BC4-1F54-4DC4-5F614E3F0C36}"/>
                </a:ext>
              </a:extLst>
            </p:cNvPr>
            <p:cNvSpPr txBox="1"/>
            <p:nvPr/>
          </p:nvSpPr>
          <p:spPr>
            <a:xfrm>
              <a:off x="5493445" y="5243376"/>
              <a:ext cx="415750" cy="34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EEE497FF-5089-0172-17CA-1B9BC7150F3C}"/>
                </a:ext>
              </a:extLst>
            </p:cNvPr>
            <p:cNvSpPr txBox="1"/>
            <p:nvPr/>
          </p:nvSpPr>
          <p:spPr>
            <a:xfrm>
              <a:off x="6794285" y="5301206"/>
              <a:ext cx="432000" cy="215444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2.4%</a:t>
              </a: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BCFFCE01-FD25-B804-D3C0-DF5CE0248344}"/>
                </a:ext>
              </a:extLst>
            </p:cNvPr>
            <p:cNvGrpSpPr/>
            <p:nvPr/>
          </p:nvGrpSpPr>
          <p:grpSpPr>
            <a:xfrm>
              <a:off x="5460642" y="3292894"/>
              <a:ext cx="660571" cy="253918"/>
              <a:chOff x="4215048" y="6898894"/>
              <a:chExt cx="1825784" cy="113478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F0A7538C-2FD7-D620-C86A-D038F27BAFBD}"/>
                  </a:ext>
                </a:extLst>
              </p:cNvPr>
              <p:cNvSpPr/>
              <p:nvPr/>
            </p:nvSpPr>
            <p:spPr>
              <a:xfrm>
                <a:off x="4375454" y="7184070"/>
                <a:ext cx="1393030" cy="80443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C5CE3593-5E0B-074B-A51D-2601DBF554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0934" y="7864292"/>
                <a:ext cx="1023484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7A302120-413C-3BB1-75B6-7D56C232D423}"/>
                  </a:ext>
                </a:extLst>
              </p:cNvPr>
              <p:cNvSpPr/>
              <p:nvPr/>
            </p:nvSpPr>
            <p:spPr>
              <a:xfrm>
                <a:off x="4215048" y="6898894"/>
                <a:ext cx="1825784" cy="1134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300 μm</a:t>
                </a: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F00A322D-53B5-B94F-40F5-0206950A5B56}"/>
                </a:ext>
              </a:extLst>
            </p:cNvPr>
            <p:cNvGrpSpPr/>
            <p:nvPr/>
          </p:nvGrpSpPr>
          <p:grpSpPr>
            <a:xfrm>
              <a:off x="5459580" y="4721039"/>
              <a:ext cx="660571" cy="253918"/>
              <a:chOff x="4215048" y="6898894"/>
              <a:chExt cx="1825784" cy="1134780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89EF0048-7E74-6182-1078-5469BC729623}"/>
                  </a:ext>
                </a:extLst>
              </p:cNvPr>
              <p:cNvSpPr/>
              <p:nvPr/>
            </p:nvSpPr>
            <p:spPr>
              <a:xfrm>
                <a:off x="4375454" y="7184070"/>
                <a:ext cx="1393030" cy="80443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BED94079-F84E-094B-877B-4DF41F7E57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0934" y="7864292"/>
                <a:ext cx="1023484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219D6EE-F87F-543F-1C4D-7972C33A061D}"/>
                  </a:ext>
                </a:extLst>
              </p:cNvPr>
              <p:cNvSpPr/>
              <p:nvPr/>
            </p:nvSpPr>
            <p:spPr>
              <a:xfrm>
                <a:off x="4215048" y="6898894"/>
                <a:ext cx="1825784" cy="1134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300 μm</a:t>
                </a: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31A18EC2-1AEF-8703-EBA9-AAC87CF68EC9}"/>
                </a:ext>
              </a:extLst>
            </p:cNvPr>
            <p:cNvGrpSpPr/>
            <p:nvPr/>
          </p:nvGrpSpPr>
          <p:grpSpPr>
            <a:xfrm>
              <a:off x="5463043" y="6428405"/>
              <a:ext cx="660571" cy="253918"/>
              <a:chOff x="4215048" y="6898894"/>
              <a:chExt cx="1825784" cy="1134780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1FB0D4E1-5665-9589-ADE3-2E0EB0E20A02}"/>
                  </a:ext>
                </a:extLst>
              </p:cNvPr>
              <p:cNvSpPr/>
              <p:nvPr/>
            </p:nvSpPr>
            <p:spPr>
              <a:xfrm>
                <a:off x="4375454" y="7184070"/>
                <a:ext cx="1393030" cy="80443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693CE2A9-8096-6E9C-C809-6F52509861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0934" y="7864292"/>
                <a:ext cx="1023484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392D0D48-2865-99D7-B20E-E496B3B46051}"/>
                  </a:ext>
                </a:extLst>
              </p:cNvPr>
              <p:cNvSpPr/>
              <p:nvPr/>
            </p:nvSpPr>
            <p:spPr>
              <a:xfrm>
                <a:off x="4215048" y="6898894"/>
                <a:ext cx="1825784" cy="1134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300 μm</a:t>
                </a:r>
                <a:endPara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59D95AD1-5202-6E5D-23AC-C7827C6F9030}"/>
              </a:ext>
            </a:extLst>
          </p:cNvPr>
          <p:cNvSpPr txBox="1"/>
          <p:nvPr/>
        </p:nvSpPr>
        <p:spPr>
          <a:xfrm>
            <a:off x="1058619" y="1258167"/>
            <a:ext cx="301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Density measurement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C7F0EDA-0547-4853-9A8D-7B82501FCBDD}"/>
              </a:ext>
            </a:extLst>
          </p:cNvPr>
          <p:cNvGrpSpPr/>
          <p:nvPr/>
        </p:nvGrpSpPr>
        <p:grpSpPr>
          <a:xfrm>
            <a:off x="7460444" y="1149165"/>
            <a:ext cx="4892342" cy="5429754"/>
            <a:chOff x="7460444" y="1149165"/>
            <a:chExt cx="4892342" cy="54297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02E69-3CCE-B9F7-7EE0-A8B857ED0D59}"/>
                </a:ext>
              </a:extLst>
            </p:cNvPr>
            <p:cNvSpPr txBox="1"/>
            <p:nvPr/>
          </p:nvSpPr>
          <p:spPr>
            <a:xfrm>
              <a:off x="9537905" y="1149165"/>
              <a:ext cx="23072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ea typeface="Aptos" panose="020B0004020202020204" pitchFamily="34" charset="0"/>
                </a:rPr>
                <a:t>I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ncomplete melting </a:t>
              </a:r>
            </a:p>
            <a:p>
              <a:r>
                <a:rPr lang="en-US" sz="2000" dirty="0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and lack of fusion</a:t>
              </a:r>
              <a:endParaRPr lang="en-US" sz="2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6EF907-5919-1B75-AC2A-8C427B91C1C3}"/>
                </a:ext>
              </a:extLst>
            </p:cNvPr>
            <p:cNvSpPr txBox="1"/>
            <p:nvPr/>
          </p:nvSpPr>
          <p:spPr>
            <a:xfrm>
              <a:off x="9537905" y="3185745"/>
              <a:ext cx="28148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Optimal balance </a:t>
              </a:r>
            </a:p>
            <a:p>
              <a:r>
                <a:rPr lang="en-US" sz="2000" dirty="0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laser power </a:t>
              </a:r>
              <a:r>
                <a:rPr lang="nb-NO" sz="2000" dirty="0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&amp;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 scan speed</a:t>
              </a:r>
              <a:endParaRPr lang="en-US" sz="2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149D93-81F7-19EA-7EA3-73709F8F5347}"/>
                </a:ext>
              </a:extLst>
            </p:cNvPr>
            <p:cNvSpPr txBox="1"/>
            <p:nvPr/>
          </p:nvSpPr>
          <p:spPr>
            <a:xfrm>
              <a:off x="9523355" y="5563256"/>
              <a:ext cx="28148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ea typeface="Aptos" panose="020B0004020202020204" pitchFamily="34" charset="0"/>
                </a:rPr>
                <a:t>D</a:t>
              </a:r>
              <a:r>
                <a:rPr lang="en-US" sz="2000" dirty="0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eep melt pools, </a:t>
              </a:r>
            </a:p>
            <a:p>
              <a:r>
                <a:rPr lang="en-US" sz="2000" dirty="0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increased vaporization,</a:t>
              </a:r>
            </a:p>
            <a:p>
              <a:r>
                <a:rPr lang="en-US" sz="2000" dirty="0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keyhole formation</a:t>
              </a:r>
              <a:endParaRPr lang="en-US" sz="2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F0745D-ECCC-3CA2-C823-4050C7AD821B}"/>
                </a:ext>
              </a:extLst>
            </p:cNvPr>
            <p:cNvSpPr txBox="1"/>
            <p:nvPr/>
          </p:nvSpPr>
          <p:spPr>
            <a:xfrm>
              <a:off x="7767139" y="1237191"/>
              <a:ext cx="14143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Low LED</a:t>
              </a:r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3220EBA2-06B6-9114-EBF1-4C36D780BCF8}"/>
                </a:ext>
              </a:extLst>
            </p:cNvPr>
            <p:cNvSpPr/>
            <p:nvPr/>
          </p:nvSpPr>
          <p:spPr>
            <a:xfrm>
              <a:off x="9181490" y="1344294"/>
              <a:ext cx="341865" cy="21600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594544D-A613-2EA1-87E2-2FFE4BD24B8A}"/>
                </a:ext>
              </a:extLst>
            </p:cNvPr>
            <p:cNvSpPr txBox="1"/>
            <p:nvPr/>
          </p:nvSpPr>
          <p:spPr>
            <a:xfrm>
              <a:off x="7460444" y="3332881"/>
              <a:ext cx="1721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Moderate LED</a:t>
              </a: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6E1527F3-569B-0FA2-4ED4-B8EEE56A5419}"/>
                </a:ext>
              </a:extLst>
            </p:cNvPr>
            <p:cNvSpPr/>
            <p:nvPr/>
          </p:nvSpPr>
          <p:spPr>
            <a:xfrm>
              <a:off x="9181490" y="3449047"/>
              <a:ext cx="341865" cy="21600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44167B6-2C3C-DDD8-1EEF-89828E6A0C02}"/>
                </a:ext>
              </a:extLst>
            </p:cNvPr>
            <p:cNvSpPr txBox="1"/>
            <p:nvPr/>
          </p:nvSpPr>
          <p:spPr>
            <a:xfrm>
              <a:off x="7702467" y="5789706"/>
              <a:ext cx="14143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LED</a:t>
              </a: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D1A86458-EA2E-CE64-156C-2D4A660B3EB2}"/>
                </a:ext>
              </a:extLst>
            </p:cNvPr>
            <p:cNvSpPr/>
            <p:nvPr/>
          </p:nvSpPr>
          <p:spPr>
            <a:xfrm>
              <a:off x="9116818" y="5901156"/>
              <a:ext cx="341865" cy="21600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4A1AA1A-B2B3-0752-BF15-F58424183124}"/>
              </a:ext>
            </a:extLst>
          </p:cNvPr>
          <p:cNvGrpSpPr/>
          <p:nvPr/>
        </p:nvGrpSpPr>
        <p:grpSpPr>
          <a:xfrm>
            <a:off x="53745" y="1805983"/>
            <a:ext cx="4520144" cy="4417899"/>
            <a:chOff x="53745" y="1805983"/>
            <a:chExt cx="4520144" cy="4417899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357E02AD-3BFA-957F-3AF8-7DFFAB63F8EC}"/>
                </a:ext>
              </a:extLst>
            </p:cNvPr>
            <p:cNvGrpSpPr/>
            <p:nvPr/>
          </p:nvGrpSpPr>
          <p:grpSpPr>
            <a:xfrm>
              <a:off x="164576" y="1805983"/>
              <a:ext cx="4409313" cy="4417899"/>
              <a:chOff x="6013133" y="1375537"/>
              <a:chExt cx="4409313" cy="4417899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DAF40524-7968-2479-CCC5-1BB5DD947C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6729" t="7654" r="12898"/>
              <a:stretch/>
            </p:blipFill>
            <p:spPr>
              <a:xfrm>
                <a:off x="6013133" y="1375537"/>
                <a:ext cx="4408694" cy="3877031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A206C1B-4228-712F-649C-FA987815A17C}"/>
                  </a:ext>
                </a:extLst>
              </p:cNvPr>
              <p:cNvSpPr txBox="1"/>
              <p:nvPr/>
            </p:nvSpPr>
            <p:spPr>
              <a:xfrm>
                <a:off x="6518943" y="4962439"/>
                <a:ext cx="1009569" cy="83099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LED: 76</a:t>
                </a:r>
                <a:endParaRPr kumimoji="0" lang="en-US" sz="16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LP: 200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SS: 600</a:t>
                </a:r>
                <a:endParaRPr kumimoji="0" lang="en-US" sz="16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A1097EE-B7BE-E3F3-F8E0-23C3F739998F}"/>
                  </a:ext>
                </a:extLst>
              </p:cNvPr>
              <p:cNvSpPr txBox="1"/>
              <p:nvPr/>
            </p:nvSpPr>
            <p:spPr>
              <a:xfrm>
                <a:off x="7466273" y="4952012"/>
                <a:ext cx="1009568" cy="83099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>
                <a:defPPr>
                  <a:defRPr lang="en-US"/>
                </a:defPPr>
                <a:lvl1pPr>
                  <a:defRPr sz="1200">
                    <a:solidFill>
                      <a:srgbClr val="000000"/>
                    </a:solidFill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LED: 114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LP: 200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SS: 400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E6B7E0C-0465-DE95-69CB-49CE6F7B47C4}"/>
                  </a:ext>
                </a:extLst>
              </p:cNvPr>
              <p:cNvSpPr txBox="1"/>
              <p:nvPr/>
            </p:nvSpPr>
            <p:spPr>
              <a:xfrm>
                <a:off x="8413602" y="4957753"/>
                <a:ext cx="991211" cy="83099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>
                <a:defPPr>
                  <a:defRPr lang="en-US"/>
                </a:defPPr>
                <a:lvl1pPr>
                  <a:defRPr sz="1200">
                    <a:solidFill>
                      <a:srgbClr val="000000"/>
                    </a:solidFill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LED: 114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LP: 300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SS: 600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EB9AF1D8-3D50-E5FA-7D19-70E284F2B6AB}"/>
                  </a:ext>
                </a:extLst>
              </p:cNvPr>
              <p:cNvSpPr txBox="1"/>
              <p:nvPr/>
            </p:nvSpPr>
            <p:spPr>
              <a:xfrm>
                <a:off x="9424334" y="4952012"/>
                <a:ext cx="998112" cy="83099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>
                <a:defPPr>
                  <a:defRPr lang="en-US"/>
                </a:defPPr>
                <a:lvl1pPr>
                  <a:defRPr sz="1200">
                    <a:solidFill>
                      <a:srgbClr val="000000"/>
                    </a:solidFill>
                    <a:ea typeface="Calibri" panose="020F0502020204030204" pitchFamily="34" charset="0"/>
                    <a:cs typeface="Calibri" panose="020F0502020204030204" pitchFamily="34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LED: 170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LP: 300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SS: 400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B099FB-2C15-A9D3-5B64-82B102AAA42B}"/>
                </a:ext>
              </a:extLst>
            </p:cNvPr>
            <p:cNvSpPr txBox="1"/>
            <p:nvPr/>
          </p:nvSpPr>
          <p:spPr>
            <a:xfrm>
              <a:off x="53745" y="2389254"/>
              <a:ext cx="492443" cy="2287364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nb-NO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Relative density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(%)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710FD6-C803-D1C8-56F2-60F30BEE2966}"/>
                </a:ext>
              </a:extLst>
            </p:cNvPr>
            <p:cNvSpPr txBox="1"/>
            <p:nvPr/>
          </p:nvSpPr>
          <p:spPr>
            <a:xfrm>
              <a:off x="947063" y="2722619"/>
              <a:ext cx="6213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98.1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306B71-BDFB-0263-BFDB-9D1C93DE06B4}"/>
                </a:ext>
              </a:extLst>
            </p:cNvPr>
            <p:cNvSpPr txBox="1"/>
            <p:nvPr/>
          </p:nvSpPr>
          <p:spPr>
            <a:xfrm>
              <a:off x="1948737" y="2062020"/>
              <a:ext cx="6213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99.2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9937E50-C216-7ADF-512D-156F66A332E6}"/>
                </a:ext>
              </a:extLst>
            </p:cNvPr>
            <p:cNvSpPr txBox="1"/>
            <p:nvPr/>
          </p:nvSpPr>
          <p:spPr>
            <a:xfrm>
              <a:off x="2883245" y="2062020"/>
              <a:ext cx="6213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99.2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29BC5A0-1825-887E-27B7-5DF7308E2DE5}"/>
                </a:ext>
              </a:extLst>
            </p:cNvPr>
            <p:cNvSpPr txBox="1"/>
            <p:nvPr/>
          </p:nvSpPr>
          <p:spPr>
            <a:xfrm>
              <a:off x="3761476" y="3103244"/>
              <a:ext cx="6213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97.5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70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72169-B12D-EE70-BE11-56B8023C9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E82D619-4842-ECB8-9105-DF13D63E86B9}"/>
              </a:ext>
            </a:extLst>
          </p:cNvPr>
          <p:cNvSpPr txBox="1">
            <a:spLocks/>
          </p:cNvSpPr>
          <p:nvPr/>
        </p:nvSpPr>
        <p:spPr>
          <a:xfrm>
            <a:off x="2492692" y="-182716"/>
            <a:ext cx="7206616" cy="757318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BEEB536-81D2-83F4-48AC-24E4E11451B4}"/>
              </a:ext>
            </a:extLst>
          </p:cNvPr>
          <p:cNvGrpSpPr>
            <a:grpSpLocks noChangeAspect="1"/>
          </p:cNvGrpSpPr>
          <p:nvPr/>
        </p:nvGrpSpPr>
        <p:grpSpPr>
          <a:xfrm>
            <a:off x="3075041" y="1241324"/>
            <a:ext cx="2986892" cy="2268000"/>
            <a:chOff x="2737045" y="1140230"/>
            <a:chExt cx="2592940" cy="1968865"/>
          </a:xfrm>
        </p:grpSpPr>
        <p:pic>
          <p:nvPicPr>
            <p:cNvPr id="2" name="Picture 1" descr="A grey background with white text&#10;&#10;AI-generated content may be incorrect.">
              <a:extLst>
                <a:ext uri="{FF2B5EF4-FFF2-40B4-BE49-F238E27FC236}">
                  <a16:creationId xmlns:a16="http://schemas.microsoft.com/office/drawing/2014/main" id="{A3B8225B-8003-DDA8-EB37-80D6D0515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8000" contrast="5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32" b="10660"/>
            <a:stretch/>
          </p:blipFill>
          <p:spPr>
            <a:xfrm rot="10800000">
              <a:off x="2764818" y="1179338"/>
              <a:ext cx="2565167" cy="192975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6007518-17AF-18D8-5352-DDDB6700935D}"/>
                </a:ext>
              </a:extLst>
            </p:cNvPr>
            <p:cNvGrpSpPr/>
            <p:nvPr/>
          </p:nvGrpSpPr>
          <p:grpSpPr>
            <a:xfrm>
              <a:off x="2772778" y="2820970"/>
              <a:ext cx="722991" cy="285297"/>
              <a:chOff x="4394895" y="6597763"/>
              <a:chExt cx="598676" cy="28529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F2FB26C-2697-F103-CCBA-4C4741784A4F}"/>
                  </a:ext>
                </a:extLst>
              </p:cNvPr>
              <p:cNvSpPr/>
              <p:nvPr/>
            </p:nvSpPr>
            <p:spPr>
              <a:xfrm>
                <a:off x="4420987" y="6683720"/>
                <a:ext cx="447149" cy="1800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3FE5B090-3296-8A25-D522-7FAAA6813C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8736" y="6842082"/>
                <a:ext cx="357719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79B8B5D-B03F-52D5-1C22-97619605D8E8}"/>
                  </a:ext>
                </a:extLst>
              </p:cNvPr>
              <p:cNvSpPr/>
              <p:nvPr/>
            </p:nvSpPr>
            <p:spPr>
              <a:xfrm>
                <a:off x="4394895" y="6597763"/>
                <a:ext cx="598676" cy="285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40 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μm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78BA40-D31F-BC66-977F-45D5B90CB4B6}"/>
                </a:ext>
              </a:extLst>
            </p:cNvPr>
            <p:cNvSpPr txBox="1"/>
            <p:nvPr/>
          </p:nvSpPr>
          <p:spPr>
            <a:xfrm>
              <a:off x="2737045" y="1140230"/>
              <a:ext cx="50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50F8DF9-AB9D-7758-A835-05C7901EB172}"/>
              </a:ext>
            </a:extLst>
          </p:cNvPr>
          <p:cNvGrpSpPr>
            <a:grpSpLocks noChangeAspect="1"/>
          </p:cNvGrpSpPr>
          <p:nvPr/>
        </p:nvGrpSpPr>
        <p:grpSpPr>
          <a:xfrm>
            <a:off x="6206308" y="1262345"/>
            <a:ext cx="2985170" cy="2268000"/>
            <a:chOff x="6004296" y="1196016"/>
            <a:chExt cx="2584479" cy="1963575"/>
          </a:xfrm>
        </p:grpSpPr>
        <p:pic>
          <p:nvPicPr>
            <p:cNvPr id="3" name="Picture 2" descr="A grey rectangular object with lines and numbers&#10;&#10;AI-generated content may be incorrect.">
              <a:extLst>
                <a:ext uri="{FF2B5EF4-FFF2-40B4-BE49-F238E27FC236}">
                  <a16:creationId xmlns:a16="http://schemas.microsoft.com/office/drawing/2014/main" id="{FB2FDA09-BFD4-2405-0D37-B4F0E8A30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32" b="10660"/>
            <a:stretch/>
          </p:blipFill>
          <p:spPr>
            <a:xfrm rot="10800000">
              <a:off x="6023608" y="1229833"/>
              <a:ext cx="2565167" cy="192975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D2781CF-F2CC-0E3C-FB98-401EEE6D08DA}"/>
                </a:ext>
              </a:extLst>
            </p:cNvPr>
            <p:cNvGrpSpPr/>
            <p:nvPr/>
          </p:nvGrpSpPr>
          <p:grpSpPr>
            <a:xfrm>
              <a:off x="6053366" y="2870198"/>
              <a:ext cx="582597" cy="284530"/>
              <a:chOff x="4420987" y="6597794"/>
              <a:chExt cx="482422" cy="28453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F974C83-BFAA-2DD4-54E3-164129EFAF59}"/>
                  </a:ext>
                </a:extLst>
              </p:cNvPr>
              <p:cNvSpPr/>
              <p:nvPr/>
            </p:nvSpPr>
            <p:spPr>
              <a:xfrm>
                <a:off x="4420987" y="6683720"/>
                <a:ext cx="447149" cy="1800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8EFA7C6-4622-DF9A-4F91-1D5B5C70FA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8736" y="6842082"/>
                <a:ext cx="357719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2D3A970-F859-B690-BC9A-0FB9B313DF9F}"/>
                  </a:ext>
                </a:extLst>
              </p:cNvPr>
              <p:cNvSpPr/>
              <p:nvPr/>
            </p:nvSpPr>
            <p:spPr>
              <a:xfrm>
                <a:off x="4423574" y="6597794"/>
                <a:ext cx="479835" cy="284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8 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μm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90AB8C-C3C4-005B-A9BE-12BC7483DBAE}"/>
                </a:ext>
              </a:extLst>
            </p:cNvPr>
            <p:cNvSpPr txBox="1"/>
            <p:nvPr/>
          </p:nvSpPr>
          <p:spPr>
            <a:xfrm>
              <a:off x="6004296" y="1196016"/>
              <a:ext cx="50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8C0E6F0-A644-2989-0675-8F97EA0A5525}"/>
              </a:ext>
            </a:extLst>
          </p:cNvPr>
          <p:cNvGrpSpPr>
            <a:grpSpLocks noChangeAspect="1"/>
          </p:cNvGrpSpPr>
          <p:nvPr/>
        </p:nvGrpSpPr>
        <p:grpSpPr>
          <a:xfrm>
            <a:off x="611709" y="4345206"/>
            <a:ext cx="2831844" cy="2268000"/>
            <a:chOff x="674573" y="4099971"/>
            <a:chExt cx="2312648" cy="18521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2D45D45-E748-A9C0-97F2-24E018D56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5000" contrast="15000"/>
                      </a14:imgEffect>
                    </a14:imgLayer>
                  </a14:imgProps>
                </a:ext>
              </a:extLst>
            </a:blip>
            <a:srcRect l="9767" t="20967" r="16997"/>
            <a:stretch/>
          </p:blipFill>
          <p:spPr>
            <a:xfrm>
              <a:off x="725698" y="4147671"/>
              <a:ext cx="2261523" cy="18000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B780F20-96AB-400F-349A-C2CAD2F0E4F1}"/>
                </a:ext>
              </a:extLst>
            </p:cNvPr>
            <p:cNvSpPr txBox="1"/>
            <p:nvPr/>
          </p:nvSpPr>
          <p:spPr>
            <a:xfrm>
              <a:off x="674573" y="4099971"/>
              <a:ext cx="50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D379417-379E-3E70-2A28-A6F079762528}"/>
                </a:ext>
              </a:extLst>
            </p:cNvPr>
            <p:cNvGrpSpPr/>
            <p:nvPr/>
          </p:nvGrpSpPr>
          <p:grpSpPr>
            <a:xfrm>
              <a:off x="755853" y="5667771"/>
              <a:ext cx="757613" cy="284381"/>
              <a:chOff x="4420987" y="6586764"/>
              <a:chExt cx="627344" cy="28438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0C08224-0278-C8E5-8FDB-62A005DF1AB2}"/>
                  </a:ext>
                </a:extLst>
              </p:cNvPr>
              <p:cNvSpPr/>
              <p:nvPr/>
            </p:nvSpPr>
            <p:spPr>
              <a:xfrm>
                <a:off x="4420987" y="6655145"/>
                <a:ext cx="536579" cy="21600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8FEE5B5-A260-DC6E-EC16-E4BFBA573D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8987" y="6836984"/>
                <a:ext cx="417339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E463E1A-3E5A-E2F6-B073-7396E476EC1E}"/>
                  </a:ext>
                </a:extLst>
              </p:cNvPr>
              <p:cNvSpPr/>
              <p:nvPr/>
            </p:nvSpPr>
            <p:spPr>
              <a:xfrm>
                <a:off x="4434081" y="6586764"/>
                <a:ext cx="61425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00 </a:t>
                </a:r>
                <a:r>
                  <a:rPr lang="en-US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F57DAF-C57A-875E-C2A3-B570F8C3D850}"/>
              </a:ext>
            </a:extLst>
          </p:cNvPr>
          <p:cNvGrpSpPr>
            <a:grpSpLocks noChangeAspect="1"/>
          </p:cNvGrpSpPr>
          <p:nvPr/>
        </p:nvGrpSpPr>
        <p:grpSpPr>
          <a:xfrm>
            <a:off x="6742696" y="4345206"/>
            <a:ext cx="2267556" cy="2232000"/>
            <a:chOff x="5383824" y="4099971"/>
            <a:chExt cx="1878892" cy="18494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7F20D37-6E19-EE9A-3656-DA14A7765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/>
            </a:blip>
            <a:srcRect l="24664" t="24046" r="23696" b="24312"/>
            <a:stretch/>
          </p:blipFill>
          <p:spPr>
            <a:xfrm>
              <a:off x="5462715" y="4147671"/>
              <a:ext cx="1800001" cy="180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16202E0-C929-FE66-FC00-3F9F58C34F10}"/>
                    </a:ext>
                  </a:extLst>
                </p:cNvPr>
                <p:cNvSpPr txBox="1"/>
                <p:nvPr/>
              </p:nvSpPr>
              <p:spPr>
                <a:xfrm>
                  <a:off x="6542001" y="4415355"/>
                  <a:ext cx="609600" cy="308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acc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16202E0-C929-FE66-FC00-3F9F58C34F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001" y="4415355"/>
                  <a:ext cx="609600" cy="30822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E9E8A5-091B-D6FD-BA23-B834424B0861}"/>
                </a:ext>
              </a:extLst>
            </p:cNvPr>
            <p:cNvSpPr txBox="1"/>
            <p:nvPr/>
          </p:nvSpPr>
          <p:spPr>
            <a:xfrm>
              <a:off x="6610300" y="5144412"/>
              <a:ext cx="609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111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8D79E22-4A4D-8098-8F36-EEC4991B05D6}"/>
                    </a:ext>
                  </a:extLst>
                </p:cNvPr>
                <p:cNvSpPr txBox="1"/>
                <p:nvPr/>
              </p:nvSpPr>
              <p:spPr>
                <a:xfrm>
                  <a:off x="6040066" y="4406536"/>
                  <a:ext cx="609600" cy="308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acc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8D79E22-4A4D-8098-8F36-EEC4991B05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0066" y="4406536"/>
                  <a:ext cx="609600" cy="30822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5B5108-FCF6-76EF-4A69-DC056D642B8C}"/>
                </a:ext>
              </a:extLst>
            </p:cNvPr>
            <p:cNvSpPr txBox="1"/>
            <p:nvPr/>
          </p:nvSpPr>
          <p:spPr>
            <a:xfrm>
              <a:off x="5411465" y="4099971"/>
              <a:ext cx="50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(c)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3DB633B-1D9F-2E5F-A68D-B24BABFF8C81}"/>
                    </a:ext>
                  </a:extLst>
                </p:cNvPr>
                <p:cNvSpPr txBox="1"/>
                <p:nvPr/>
              </p:nvSpPr>
              <p:spPr>
                <a:xfrm>
                  <a:off x="5383824" y="5624785"/>
                  <a:ext cx="1008246" cy="3246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</a:rPr>
                    <a:t>[1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a14:m>
                  <a:r>
                    <a:rPr lang="en-US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</a:rPr>
                    <a:t>]</a:t>
                  </a:r>
                  <a:r>
                    <a:rPr lang="en-US" baseline="-25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</a:rPr>
                    <a:t>fcc</a:t>
                  </a:r>
                  <a:r>
                    <a:rPr lang="en-US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Aptos" panose="020B0004020202020204" pitchFamily="34" charset="0"/>
                    </a:rPr>
                    <a:t> 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3DB633B-1D9F-2E5F-A68D-B24BABFF8C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3824" y="5624785"/>
                  <a:ext cx="1008246" cy="324619"/>
                </a:xfrm>
                <a:prstGeom prst="rect">
                  <a:avLst/>
                </a:prstGeom>
                <a:blipFill>
                  <a:blip r:embed="rId12"/>
                  <a:stretch>
                    <a:fillRect l="-4000" t="-9375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559E994-45B4-F7DC-5AFC-B5E24A7C43A1}"/>
              </a:ext>
            </a:extLst>
          </p:cNvPr>
          <p:cNvGrpSpPr>
            <a:grpSpLocks noChangeAspect="1"/>
          </p:cNvGrpSpPr>
          <p:nvPr/>
        </p:nvGrpSpPr>
        <p:grpSpPr>
          <a:xfrm>
            <a:off x="9367179" y="4346818"/>
            <a:ext cx="2516899" cy="2232000"/>
            <a:chOff x="7257120" y="4099971"/>
            <a:chExt cx="2083544" cy="18477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5CD0FB5-CF5E-3597-FA3F-2163BAB6C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29021" t="25675" r="29631" b="21748"/>
            <a:stretch/>
          </p:blipFill>
          <p:spPr>
            <a:xfrm>
              <a:off x="7306192" y="4147671"/>
              <a:ext cx="1800001" cy="1800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CC79D6-898F-3C71-1245-0D53542A34CA}"/>
                </a:ext>
              </a:extLst>
            </p:cNvPr>
            <p:cNvSpPr txBox="1"/>
            <p:nvPr/>
          </p:nvSpPr>
          <p:spPr>
            <a:xfrm>
              <a:off x="8344260" y="4677987"/>
              <a:ext cx="622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011</a:t>
              </a:r>
              <a:endPara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BD30AB-F436-9DC1-5672-5BA67EBDDDAD}"/>
                </a:ext>
              </a:extLst>
            </p:cNvPr>
            <p:cNvSpPr txBox="1"/>
            <p:nvPr/>
          </p:nvSpPr>
          <p:spPr>
            <a:xfrm>
              <a:off x="8718364" y="5047671"/>
              <a:ext cx="622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020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AAE570B-FA09-E8DE-3C8D-5B1C11B65661}"/>
                    </a:ext>
                  </a:extLst>
                </p:cNvPr>
                <p:cNvSpPr txBox="1"/>
                <p:nvPr/>
              </p:nvSpPr>
              <p:spPr>
                <a:xfrm>
                  <a:off x="8206192" y="5410707"/>
                  <a:ext cx="736600" cy="3759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80340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GB" sz="1600" kern="100" dirty="0">
                      <a:solidFill>
                        <a:schemeClr val="bg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01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GB" sz="16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Calibri" panose="020F0502020204030204" pitchFamily="34" charset="0"/>
                            </a:rPr>
                            <m:t>1</m:t>
                          </m:r>
                        </m:e>
                      </m:acc>
                    </m:oMath>
                  </a14:m>
                  <a:endParaRPr lang="en-US" sz="1600" kern="10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AAE570B-FA09-E8DE-3C8D-5B1C11B656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6192" y="5410707"/>
                  <a:ext cx="736600" cy="375937"/>
                </a:xfrm>
                <a:prstGeom prst="rect">
                  <a:avLst/>
                </a:prstGeom>
                <a:blipFill>
                  <a:blip r:embed="rId14"/>
                  <a:stretch>
                    <a:fillRect r="-685"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8A4FAD-AEE3-2510-129C-9817D650CAEB}"/>
                </a:ext>
              </a:extLst>
            </p:cNvPr>
            <p:cNvSpPr txBox="1"/>
            <p:nvPr/>
          </p:nvSpPr>
          <p:spPr>
            <a:xfrm>
              <a:off x="7259684" y="4099971"/>
              <a:ext cx="50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(d)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A140F53-13ED-2B73-0176-EDD197659AD6}"/>
                </a:ext>
              </a:extLst>
            </p:cNvPr>
            <p:cNvSpPr txBox="1"/>
            <p:nvPr/>
          </p:nvSpPr>
          <p:spPr>
            <a:xfrm>
              <a:off x="7257120" y="5620804"/>
              <a:ext cx="1048881" cy="32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[100]</a:t>
              </a:r>
              <a:r>
                <a:rPr lang="en-US" baseline="-25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bcc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1AF33D3-0729-7E8F-BAC0-E2B759E2BFCD}"/>
              </a:ext>
            </a:extLst>
          </p:cNvPr>
          <p:cNvSpPr txBox="1"/>
          <p:nvPr/>
        </p:nvSpPr>
        <p:spPr>
          <a:xfrm>
            <a:off x="7497467" y="6544150"/>
            <a:ext cx="11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5FFBAF5-A3DC-A140-67D4-F2B346A3F1B6}"/>
              </a:ext>
            </a:extLst>
          </p:cNvPr>
          <p:cNvSpPr txBox="1"/>
          <p:nvPr/>
        </p:nvSpPr>
        <p:spPr>
          <a:xfrm>
            <a:off x="10126640" y="6590158"/>
            <a:ext cx="11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Matrix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1027D6-D31B-4755-790C-62607F02F43F}"/>
              </a:ext>
            </a:extLst>
          </p:cNvPr>
          <p:cNvSpPr txBox="1"/>
          <p:nvPr/>
        </p:nvSpPr>
        <p:spPr>
          <a:xfrm>
            <a:off x="4229230" y="679855"/>
            <a:ext cx="36728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images of sample 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3255FC-1618-6FE2-30F7-73DA23FE6FF8}"/>
              </a:ext>
            </a:extLst>
          </p:cNvPr>
          <p:cNvSpPr txBox="1"/>
          <p:nvPr/>
        </p:nvSpPr>
        <p:spPr>
          <a:xfrm>
            <a:off x="4462027" y="3727880"/>
            <a:ext cx="34672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 study of sample C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EF5EA64-D8BF-76B5-F6A0-12A45DC025A3}"/>
              </a:ext>
            </a:extLst>
          </p:cNvPr>
          <p:cNvGrpSpPr>
            <a:grpSpLocks noChangeAspect="1"/>
          </p:cNvGrpSpPr>
          <p:nvPr/>
        </p:nvGrpSpPr>
        <p:grpSpPr>
          <a:xfrm>
            <a:off x="3645525" y="4345206"/>
            <a:ext cx="2949960" cy="2268000"/>
            <a:chOff x="3639751" y="4182550"/>
            <a:chExt cx="2762661" cy="212400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1C0F6BD-57D0-D108-69B3-0A330BFF80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39751" y="4182550"/>
              <a:ext cx="2762661" cy="2124000"/>
              <a:chOff x="3014885" y="4099971"/>
              <a:chExt cx="2404354" cy="1848526"/>
            </a:xfrm>
          </p:grpSpPr>
          <p:pic>
            <p:nvPicPr>
              <p:cNvPr id="17" name="Picture 16" descr="A close-up of a black and white photo&#10;&#10;AI-generated content may be incorrect.">
                <a:extLst>
                  <a:ext uri="{FF2B5EF4-FFF2-40B4-BE49-F238E27FC236}">
                    <a16:creationId xmlns:a16="http://schemas.microsoft.com/office/drawing/2014/main" id="{738EA04F-86B7-89E2-B8FA-BC5C23B4E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5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02" t="18361"/>
              <a:stretch/>
            </p:blipFill>
            <p:spPr>
              <a:xfrm>
                <a:off x="3051553" y="4148497"/>
                <a:ext cx="2367686" cy="1800000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549CEE-653E-3AA6-6D9C-DB3E2E7A0869}"/>
                  </a:ext>
                </a:extLst>
              </p:cNvPr>
              <p:cNvSpPr txBox="1"/>
              <p:nvPr/>
            </p:nvSpPr>
            <p:spPr>
              <a:xfrm>
                <a:off x="3014885" y="4099971"/>
                <a:ext cx="508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(b)</a:t>
                </a: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E408FCC-AC0C-546C-7A8F-425AF032971C}"/>
                  </a:ext>
                </a:extLst>
              </p:cNvPr>
              <p:cNvGrpSpPr/>
              <p:nvPr/>
            </p:nvGrpSpPr>
            <p:grpSpPr>
              <a:xfrm>
                <a:off x="3077493" y="5631566"/>
                <a:ext cx="757552" cy="276999"/>
                <a:chOff x="4420987" y="6596191"/>
                <a:chExt cx="627293" cy="276999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E0102E1-05AC-35FD-809C-3043E951F40F}"/>
                    </a:ext>
                  </a:extLst>
                </p:cNvPr>
                <p:cNvSpPr/>
                <p:nvPr/>
              </p:nvSpPr>
              <p:spPr>
                <a:xfrm>
                  <a:off x="4420987" y="6655145"/>
                  <a:ext cx="536579" cy="21600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70426D14-4232-B2BA-C20A-605F99A877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88987" y="6836984"/>
                  <a:ext cx="417339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CA5127E-E4CC-6317-2E69-536CAAD23C6B}"/>
                    </a:ext>
                  </a:extLst>
                </p:cNvPr>
                <p:cNvSpPr/>
                <p:nvPr/>
              </p:nvSpPr>
              <p:spPr>
                <a:xfrm>
                  <a:off x="4434030" y="6596191"/>
                  <a:ext cx="614250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00 </a:t>
                  </a:r>
                  <a:r>
                    <a:rPr lang="en-US" sz="14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n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m</a:t>
                  </a:r>
                </a:p>
              </p:txBody>
            </p:sp>
          </p:grp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E5CB8FC6-96AA-F8DA-1313-13854378CA66}"/>
                  </a:ext>
                </a:extLst>
              </p:cNvPr>
              <p:cNvCxnSpPr/>
              <p:nvPr/>
            </p:nvCxnSpPr>
            <p:spPr>
              <a:xfrm>
                <a:off x="3920786" y="4878246"/>
                <a:ext cx="72000" cy="396000"/>
              </a:xfrm>
              <a:prstGeom prst="straightConnector1">
                <a:avLst/>
              </a:prstGeom>
              <a:ln w="57150">
                <a:solidFill>
                  <a:srgbClr val="FFFF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7EB991C-D6B3-AD06-CAB7-C541D2CE797A}"/>
                </a:ext>
              </a:extLst>
            </p:cNvPr>
            <p:cNvSpPr/>
            <p:nvPr/>
          </p:nvSpPr>
          <p:spPr>
            <a:xfrm>
              <a:off x="5772079" y="6172200"/>
              <a:ext cx="630333" cy="1158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38C4C08-C030-CBA5-E638-30E34D4A26EC}"/>
              </a:ext>
            </a:extLst>
          </p:cNvPr>
          <p:cNvSpPr/>
          <p:nvPr/>
        </p:nvSpPr>
        <p:spPr>
          <a:xfrm>
            <a:off x="0" y="17503"/>
            <a:ext cx="12192000" cy="502920"/>
          </a:xfrm>
          <a:prstGeom prst="roundRect">
            <a:avLst/>
          </a:prstGeom>
          <a:solidFill>
            <a:srgbClr val="F0ECE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7CC68C04-84D9-8555-CD73-93D1927FAF1A}"/>
              </a:ext>
            </a:extLst>
          </p:cNvPr>
          <p:cNvSpPr txBox="1">
            <a:spLocks/>
          </p:cNvSpPr>
          <p:nvPr/>
        </p:nvSpPr>
        <p:spPr>
          <a:xfrm>
            <a:off x="2492692" y="-170605"/>
            <a:ext cx="7206616" cy="757318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92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iS, english">
  <a:themeElements>
    <a:clrScheme name="UiS – RGB - 3 oktober 2017">
      <a:dk1>
        <a:srgbClr val="050F41"/>
      </a:dk1>
      <a:lt1>
        <a:srgbClr val="F0ECE3"/>
      </a:lt1>
      <a:dk2>
        <a:srgbClr val="000000"/>
      </a:dk2>
      <a:lt2>
        <a:srgbClr val="FFFFFF"/>
      </a:lt2>
      <a:accent1>
        <a:srgbClr val="EB5F0A"/>
      </a:accent1>
      <a:accent2>
        <a:srgbClr val="0A3CA0"/>
      </a:accent2>
      <a:accent3>
        <a:srgbClr val="AAC8F0"/>
      </a:accent3>
      <a:accent4>
        <a:srgbClr val="F09600"/>
      </a:accent4>
      <a:accent5>
        <a:srgbClr val="AE937D"/>
      </a:accent5>
      <a:accent6>
        <a:srgbClr val="641E14"/>
      </a:accent6>
      <a:hlink>
        <a:srgbClr val="0A3CA0"/>
      </a:hlink>
      <a:folHlink>
        <a:srgbClr val="C8460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>
            <a:latin typeface="Tahoma" charset="0"/>
            <a:ea typeface="Tahoma" charset="0"/>
            <a:cs typeface="Tahom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iS PPT-mal engelsk" id="{CED12EB0-5F7F-4410-90EC-8D0F45533AD9}" vid="{BC6CFC2D-465A-4935-A3B1-F2258C22C2E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b7fce66-bf2d-46b5-b59a-9f0018501bcd}" enabled="1" method="Standard" siteId="{f8a213d2-8f6c-400d-9e74-4e8b475316c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11931</TotalTime>
  <Words>1120</Words>
  <Application>Microsoft Office PowerPoint</Application>
  <PresentationFormat>Widescreen</PresentationFormat>
  <Paragraphs>212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Angsana New</vt:lpstr>
      <vt:lpstr>Aptos</vt:lpstr>
      <vt:lpstr>Arial</vt:lpstr>
      <vt:lpstr>Calibri</vt:lpstr>
      <vt:lpstr>Calibri Light</vt:lpstr>
      <vt:lpstr>Cambria</vt:lpstr>
      <vt:lpstr>Cambria Math</vt:lpstr>
      <vt:lpstr>Tahoma</vt:lpstr>
      <vt:lpstr>Times New Roman</vt:lpstr>
      <vt:lpstr>Wingdings</vt:lpstr>
      <vt:lpstr>Office Theme</vt:lpstr>
      <vt:lpstr>UiS, english</vt:lpstr>
      <vt:lpstr>PowerPoint Presentation</vt:lpstr>
      <vt:lpstr>Implants and Prosthetics</vt:lpstr>
      <vt:lpstr>Maxillofacial Reconstructive and Dental Implants</vt:lpstr>
      <vt:lpstr>Conventional Method: Casting, Milling, Cad/Cam</vt:lpstr>
      <vt:lpstr>The needs for the proposed project</vt:lpstr>
      <vt:lpstr>Additive Manufacturing </vt:lpstr>
      <vt:lpstr>Schematic illustration of laser powder bed fusion (L-PBF) selective laser melting (SLM) process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Dena Khazeni</dc:creator>
  <cp:lastModifiedBy>Dena Khazeni</cp:lastModifiedBy>
  <cp:revision>71</cp:revision>
  <dcterms:created xsi:type="dcterms:W3CDTF">2022-05-19T05:03:27Z</dcterms:created>
  <dcterms:modified xsi:type="dcterms:W3CDTF">2025-06-12T13:06:18Z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7fce66-bf2d-46b5-b59a-9f0018501bcd_Enabled">
    <vt:lpwstr>true</vt:lpwstr>
  </property>
  <property fmtid="{D5CDD505-2E9C-101B-9397-08002B2CF9AE}" pid="3" name="MSIP_Label_2b7fce66-bf2d-46b5-b59a-9f0018501bcd_SetDate">
    <vt:lpwstr>2022-12-14T23:36:12Z</vt:lpwstr>
  </property>
  <property fmtid="{D5CDD505-2E9C-101B-9397-08002B2CF9AE}" pid="4" name="MSIP_Label_2b7fce66-bf2d-46b5-b59a-9f0018501bcd_Method">
    <vt:lpwstr>Standard</vt:lpwstr>
  </property>
  <property fmtid="{D5CDD505-2E9C-101B-9397-08002B2CF9AE}" pid="5" name="MSIP_Label_2b7fce66-bf2d-46b5-b59a-9f0018501bcd_Name">
    <vt:lpwstr>s_Intern</vt:lpwstr>
  </property>
  <property fmtid="{D5CDD505-2E9C-101B-9397-08002B2CF9AE}" pid="6" name="MSIP_Label_2b7fce66-bf2d-46b5-b59a-9f0018501bcd_SiteId">
    <vt:lpwstr>f8a213d2-8f6c-400d-9e74-4e8b475316c6</vt:lpwstr>
  </property>
  <property fmtid="{D5CDD505-2E9C-101B-9397-08002B2CF9AE}" pid="7" name="MSIP_Label_2b7fce66-bf2d-46b5-b59a-9f0018501bcd_ActionId">
    <vt:lpwstr>a76da03f-709b-43b6-8b88-1fc0b2ef44c4</vt:lpwstr>
  </property>
  <property fmtid="{D5CDD505-2E9C-101B-9397-08002B2CF9AE}" pid="8" name="MSIP_Label_2b7fce66-bf2d-46b5-b59a-9f0018501bcd_ContentBits">
    <vt:lpwstr>0</vt:lpwstr>
  </property>
</Properties>
</file>