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4"/>
  </p:sldMasterIdLst>
  <p:handoutMasterIdLst>
    <p:handoutMasterId r:id="rId14"/>
  </p:handoutMasterIdLst>
  <p:sldIdLst>
    <p:sldId id="256" r:id="rId5"/>
    <p:sldId id="261" r:id="rId6"/>
    <p:sldId id="258" r:id="rId7"/>
    <p:sldId id="267" r:id="rId8"/>
    <p:sldId id="265" r:id="rId9"/>
    <p:sldId id="268" r:id="rId10"/>
    <p:sldId id="269" r:id="rId11"/>
    <p:sldId id="266" r:id="rId12"/>
    <p:sldId id="263" r:id="rId13"/>
  </p:sldIdLst>
  <p:sldSz cx="20104100" cy="11309350"/>
  <p:notesSz cx="20104100" cy="113093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35"/>
    <a:srgbClr val="031866"/>
    <a:srgbClr val="DFE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FCA11-B6F4-4DDD-BFC6-23A0F75E87F1}" v="1207" dt="2024-11-04T11:34:51.0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12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4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Pogacnik" userId="00ace2c2-1be7-472d-988e-c351a4b66c96" providerId="ADAL" clId="{E8EFCA11-B6F4-4DDD-BFC6-23A0F75E87F1}"/>
    <pc:docChg chg="custSel addSld delSld modSld sldOrd">
      <pc:chgData name="Justin Pogacnik" userId="00ace2c2-1be7-472d-988e-c351a4b66c96" providerId="ADAL" clId="{E8EFCA11-B6F4-4DDD-BFC6-23A0F75E87F1}" dt="2024-11-04T13:15:07.055" v="3736" actId="20577"/>
      <pc:docMkLst>
        <pc:docMk/>
      </pc:docMkLst>
      <pc:sldChg chg="modSp mod">
        <pc:chgData name="Justin Pogacnik" userId="00ace2c2-1be7-472d-988e-c351a4b66c96" providerId="ADAL" clId="{E8EFCA11-B6F4-4DDD-BFC6-23A0F75E87F1}" dt="2024-10-31T12:25:16.596" v="205" actId="14100"/>
        <pc:sldMkLst>
          <pc:docMk/>
          <pc:sldMk cId="2418524785" sldId="256"/>
        </pc:sldMkLst>
        <pc:spChg chg="mod">
          <ac:chgData name="Justin Pogacnik" userId="00ace2c2-1be7-472d-988e-c351a4b66c96" providerId="ADAL" clId="{E8EFCA11-B6F4-4DDD-BFC6-23A0F75E87F1}" dt="2024-10-31T12:25:16.596" v="205" actId="14100"/>
          <ac:spMkLst>
            <pc:docMk/>
            <pc:sldMk cId="2418524785" sldId="256"/>
            <ac:spMk id="2" creationId="{1172FCC2-1A7B-3382-03D9-F20B07FCD006}"/>
          </ac:spMkLst>
        </pc:spChg>
        <pc:spChg chg="mod">
          <ac:chgData name="Justin Pogacnik" userId="00ace2c2-1be7-472d-988e-c351a4b66c96" providerId="ADAL" clId="{E8EFCA11-B6F4-4DDD-BFC6-23A0F75E87F1}" dt="2024-10-31T12:23:53.121" v="103" actId="255"/>
          <ac:spMkLst>
            <pc:docMk/>
            <pc:sldMk cId="2418524785" sldId="256"/>
            <ac:spMk id="3" creationId="{453708E8-9DFD-4CAA-35D7-6AAA4F57245A}"/>
          </ac:spMkLst>
        </pc:spChg>
      </pc:sldChg>
      <pc:sldChg chg="del">
        <pc:chgData name="Justin Pogacnik" userId="00ace2c2-1be7-472d-988e-c351a4b66c96" providerId="ADAL" clId="{E8EFCA11-B6F4-4DDD-BFC6-23A0F75E87F1}" dt="2024-10-31T12:25:29.589" v="206" actId="47"/>
        <pc:sldMkLst>
          <pc:docMk/>
          <pc:sldMk cId="3272994044" sldId="257"/>
        </pc:sldMkLst>
      </pc:sldChg>
      <pc:sldChg chg="delSp modSp mod">
        <pc:chgData name="Justin Pogacnik" userId="00ace2c2-1be7-472d-988e-c351a4b66c96" providerId="ADAL" clId="{E8EFCA11-B6F4-4DDD-BFC6-23A0F75E87F1}" dt="2024-11-04T11:34:27.079" v="3400" actId="207"/>
        <pc:sldMkLst>
          <pc:docMk/>
          <pc:sldMk cId="826896673" sldId="258"/>
        </pc:sldMkLst>
        <pc:spChg chg="mod">
          <ac:chgData name="Justin Pogacnik" userId="00ace2c2-1be7-472d-988e-c351a4b66c96" providerId="ADAL" clId="{E8EFCA11-B6F4-4DDD-BFC6-23A0F75E87F1}" dt="2024-10-31T12:28:08.678" v="328" actId="14100"/>
          <ac:spMkLst>
            <pc:docMk/>
            <pc:sldMk cId="826896673" sldId="258"/>
            <ac:spMk id="2" creationId="{B8C04540-D0A9-3251-A93C-924A5AEDFEC7}"/>
          </ac:spMkLst>
        </pc:spChg>
        <pc:spChg chg="del">
          <ac:chgData name="Justin Pogacnik" userId="00ace2c2-1be7-472d-988e-c351a4b66c96" providerId="ADAL" clId="{E8EFCA11-B6F4-4DDD-BFC6-23A0F75E87F1}" dt="2024-10-31T12:27:43.359" v="323" actId="478"/>
          <ac:spMkLst>
            <pc:docMk/>
            <pc:sldMk cId="826896673" sldId="258"/>
            <ac:spMk id="3" creationId="{561E01F8-87BD-1EAE-4373-5E7B30195003}"/>
          </ac:spMkLst>
        </pc:spChg>
        <pc:spChg chg="mod">
          <ac:chgData name="Justin Pogacnik" userId="00ace2c2-1be7-472d-988e-c351a4b66c96" providerId="ADAL" clId="{E8EFCA11-B6F4-4DDD-BFC6-23A0F75E87F1}" dt="2024-11-04T11:34:27.079" v="3400" actId="207"/>
          <ac:spMkLst>
            <pc:docMk/>
            <pc:sldMk cId="826896673" sldId="258"/>
            <ac:spMk id="4" creationId="{20F5A024-3AB3-F701-0BAC-B4584D68297C}"/>
          </ac:spMkLst>
        </pc:spChg>
      </pc:sldChg>
      <pc:sldChg chg="del">
        <pc:chgData name="Justin Pogacnik" userId="00ace2c2-1be7-472d-988e-c351a4b66c96" providerId="ADAL" clId="{E8EFCA11-B6F4-4DDD-BFC6-23A0F75E87F1}" dt="2024-10-31T12:28:11.250" v="329" actId="47"/>
        <pc:sldMkLst>
          <pc:docMk/>
          <pc:sldMk cId="2153805087" sldId="259"/>
        </pc:sldMkLst>
      </pc:sldChg>
      <pc:sldChg chg="del">
        <pc:chgData name="Justin Pogacnik" userId="00ace2c2-1be7-472d-988e-c351a4b66c96" providerId="ADAL" clId="{E8EFCA11-B6F4-4DDD-BFC6-23A0F75E87F1}" dt="2024-10-31T12:28:14.057" v="330" actId="47"/>
        <pc:sldMkLst>
          <pc:docMk/>
          <pc:sldMk cId="4258163201" sldId="260"/>
        </pc:sldMkLst>
      </pc:sldChg>
      <pc:sldChg chg="delSp modSp mod ord">
        <pc:chgData name="Justin Pogacnik" userId="00ace2c2-1be7-472d-988e-c351a4b66c96" providerId="ADAL" clId="{E8EFCA11-B6F4-4DDD-BFC6-23A0F75E87F1}" dt="2024-11-04T11:14:12.798" v="2358" actId="20577"/>
        <pc:sldMkLst>
          <pc:docMk/>
          <pc:sldMk cId="1393191808" sldId="261"/>
        </pc:sldMkLst>
        <pc:spChg chg="mod">
          <ac:chgData name="Justin Pogacnik" userId="00ace2c2-1be7-472d-988e-c351a4b66c96" providerId="ADAL" clId="{E8EFCA11-B6F4-4DDD-BFC6-23A0F75E87F1}" dt="2024-10-31T12:27:53.797" v="325" actId="1076"/>
          <ac:spMkLst>
            <pc:docMk/>
            <pc:sldMk cId="1393191808" sldId="261"/>
            <ac:spMk id="2" creationId="{B5EB92D1-FBB8-A9D1-71FD-5E59CC844717}"/>
          </ac:spMkLst>
        </pc:spChg>
        <pc:spChg chg="del">
          <ac:chgData name="Justin Pogacnik" userId="00ace2c2-1be7-472d-988e-c351a4b66c96" providerId="ADAL" clId="{E8EFCA11-B6F4-4DDD-BFC6-23A0F75E87F1}" dt="2024-10-31T12:26:28.290" v="234" actId="478"/>
          <ac:spMkLst>
            <pc:docMk/>
            <pc:sldMk cId="1393191808" sldId="261"/>
            <ac:spMk id="3" creationId="{B54A4987-02A2-AABB-9E5D-9100CC4A9914}"/>
          </ac:spMkLst>
        </pc:spChg>
        <pc:spChg chg="mod">
          <ac:chgData name="Justin Pogacnik" userId="00ace2c2-1be7-472d-988e-c351a4b66c96" providerId="ADAL" clId="{E8EFCA11-B6F4-4DDD-BFC6-23A0F75E87F1}" dt="2024-11-04T11:14:12.798" v="2358" actId="20577"/>
          <ac:spMkLst>
            <pc:docMk/>
            <pc:sldMk cId="1393191808" sldId="261"/>
            <ac:spMk id="4" creationId="{BD2D15AA-3E12-7EE4-AD0B-39A0CF3FA4E1}"/>
          </ac:spMkLst>
        </pc:spChg>
      </pc:sldChg>
      <pc:sldChg chg="del">
        <pc:chgData name="Justin Pogacnik" userId="00ace2c2-1be7-472d-988e-c351a4b66c96" providerId="ADAL" clId="{E8EFCA11-B6F4-4DDD-BFC6-23A0F75E87F1}" dt="2024-10-31T12:28:15.162" v="331" actId="47"/>
        <pc:sldMkLst>
          <pc:docMk/>
          <pc:sldMk cId="3947604584" sldId="262"/>
        </pc:sldMkLst>
      </pc:sldChg>
      <pc:sldChg chg="modSp mod">
        <pc:chgData name="Justin Pogacnik" userId="00ace2c2-1be7-472d-988e-c351a4b66c96" providerId="ADAL" clId="{E8EFCA11-B6F4-4DDD-BFC6-23A0F75E87F1}" dt="2024-10-31T12:28:41.515" v="355" actId="122"/>
        <pc:sldMkLst>
          <pc:docMk/>
          <pc:sldMk cId="633427645" sldId="263"/>
        </pc:sldMkLst>
        <pc:spChg chg="mod">
          <ac:chgData name="Justin Pogacnik" userId="00ace2c2-1be7-472d-988e-c351a4b66c96" providerId="ADAL" clId="{E8EFCA11-B6F4-4DDD-BFC6-23A0F75E87F1}" dt="2024-10-31T12:28:41.515" v="355" actId="122"/>
          <ac:spMkLst>
            <pc:docMk/>
            <pc:sldMk cId="633427645" sldId="263"/>
            <ac:spMk id="2" creationId="{57764BA1-3FD3-FEA3-BAD4-E2FFA25C733C}"/>
          </ac:spMkLst>
        </pc:spChg>
      </pc:sldChg>
      <pc:sldChg chg="del">
        <pc:chgData name="Justin Pogacnik" userId="00ace2c2-1be7-472d-988e-c351a4b66c96" providerId="ADAL" clId="{E8EFCA11-B6F4-4DDD-BFC6-23A0F75E87F1}" dt="2024-10-31T12:45:51.990" v="476" actId="47"/>
        <pc:sldMkLst>
          <pc:docMk/>
          <pc:sldMk cId="3223408723" sldId="264"/>
        </pc:sldMkLst>
      </pc:sldChg>
      <pc:sldChg chg="addSp modSp add mod">
        <pc:chgData name="Justin Pogacnik" userId="00ace2c2-1be7-472d-988e-c351a4b66c96" providerId="ADAL" clId="{E8EFCA11-B6F4-4DDD-BFC6-23A0F75E87F1}" dt="2024-10-31T13:19:55.624" v="826" actId="1076"/>
        <pc:sldMkLst>
          <pc:docMk/>
          <pc:sldMk cId="2278421908" sldId="265"/>
        </pc:sldMkLst>
        <pc:spChg chg="mod">
          <ac:chgData name="Justin Pogacnik" userId="00ace2c2-1be7-472d-988e-c351a4b66c96" providerId="ADAL" clId="{E8EFCA11-B6F4-4DDD-BFC6-23A0F75E87F1}" dt="2024-10-31T12:45:01.673" v="377" actId="20577"/>
          <ac:spMkLst>
            <pc:docMk/>
            <pc:sldMk cId="2278421908" sldId="265"/>
            <ac:spMk id="2" creationId="{B8C04540-D0A9-3251-A93C-924A5AEDFEC7}"/>
          </ac:spMkLst>
        </pc:spChg>
        <pc:spChg chg="mod">
          <ac:chgData name="Justin Pogacnik" userId="00ace2c2-1be7-472d-988e-c351a4b66c96" providerId="ADAL" clId="{E8EFCA11-B6F4-4DDD-BFC6-23A0F75E87F1}" dt="2024-10-31T13:19:26.185" v="821" actId="1076"/>
          <ac:spMkLst>
            <pc:docMk/>
            <pc:sldMk cId="2278421908" sldId="265"/>
            <ac:spMk id="4" creationId="{20F5A024-3AB3-F701-0BAC-B4584D68297C}"/>
          </ac:spMkLst>
        </pc:spChg>
        <pc:picChg chg="add mod">
          <ac:chgData name="Justin Pogacnik" userId="00ace2c2-1be7-472d-988e-c351a4b66c96" providerId="ADAL" clId="{E8EFCA11-B6F4-4DDD-BFC6-23A0F75E87F1}" dt="2024-10-31T13:19:23.508" v="820" actId="1076"/>
          <ac:picMkLst>
            <pc:docMk/>
            <pc:sldMk cId="2278421908" sldId="265"/>
            <ac:picMk id="5" creationId="{A8D198A6-7F9A-994D-E844-4D0DECA4BA3A}"/>
          </ac:picMkLst>
        </pc:picChg>
        <pc:picChg chg="add mod">
          <ac:chgData name="Justin Pogacnik" userId="00ace2c2-1be7-472d-988e-c351a4b66c96" providerId="ADAL" clId="{E8EFCA11-B6F4-4DDD-BFC6-23A0F75E87F1}" dt="2024-10-31T13:19:55.624" v="826" actId="1076"/>
          <ac:picMkLst>
            <pc:docMk/>
            <pc:sldMk cId="2278421908" sldId="265"/>
            <ac:picMk id="7" creationId="{030F0444-88D3-DE97-D771-284A145469FB}"/>
          </ac:picMkLst>
        </pc:picChg>
      </pc:sldChg>
      <pc:sldChg chg="addSp modSp add mod">
        <pc:chgData name="Justin Pogacnik" userId="00ace2c2-1be7-472d-988e-c351a4b66c96" providerId="ADAL" clId="{E8EFCA11-B6F4-4DDD-BFC6-23A0F75E87F1}" dt="2024-11-04T13:14:25.059" v="3724" actId="20577"/>
        <pc:sldMkLst>
          <pc:docMk/>
          <pc:sldMk cId="293507888" sldId="266"/>
        </pc:sldMkLst>
        <pc:spChg chg="mod">
          <ac:chgData name="Justin Pogacnik" userId="00ace2c2-1be7-472d-988e-c351a4b66c96" providerId="ADAL" clId="{E8EFCA11-B6F4-4DDD-BFC6-23A0F75E87F1}" dt="2024-10-31T12:45:27.142" v="424" actId="20577"/>
          <ac:spMkLst>
            <pc:docMk/>
            <pc:sldMk cId="293507888" sldId="266"/>
            <ac:spMk id="2" creationId="{B8C04540-D0A9-3251-A93C-924A5AEDFEC7}"/>
          </ac:spMkLst>
        </pc:spChg>
        <pc:spChg chg="mod">
          <ac:chgData name="Justin Pogacnik" userId="00ace2c2-1be7-472d-988e-c351a4b66c96" providerId="ADAL" clId="{E8EFCA11-B6F4-4DDD-BFC6-23A0F75E87F1}" dt="2024-11-04T13:14:25.059" v="3724" actId="20577"/>
          <ac:spMkLst>
            <pc:docMk/>
            <pc:sldMk cId="293507888" sldId="266"/>
            <ac:spMk id="4" creationId="{20F5A024-3AB3-F701-0BAC-B4584D68297C}"/>
          </ac:spMkLst>
        </pc:spChg>
        <pc:picChg chg="add mod">
          <ac:chgData name="Justin Pogacnik" userId="00ace2c2-1be7-472d-988e-c351a4b66c96" providerId="ADAL" clId="{E8EFCA11-B6F4-4DDD-BFC6-23A0F75E87F1}" dt="2024-11-04T13:14:00.604" v="3717" actId="1076"/>
          <ac:picMkLst>
            <pc:docMk/>
            <pc:sldMk cId="293507888" sldId="266"/>
            <ac:picMk id="5" creationId="{9C181509-1B8E-4E9F-F017-1F3B41C66454}"/>
          </ac:picMkLst>
        </pc:picChg>
        <pc:picChg chg="add mod">
          <ac:chgData name="Justin Pogacnik" userId="00ace2c2-1be7-472d-988e-c351a4b66c96" providerId="ADAL" clId="{E8EFCA11-B6F4-4DDD-BFC6-23A0F75E87F1}" dt="2024-11-04T13:14:06.989" v="3720" actId="14100"/>
          <ac:picMkLst>
            <pc:docMk/>
            <pc:sldMk cId="293507888" sldId="266"/>
            <ac:picMk id="7" creationId="{D9945321-9810-B41A-A129-378C32981E57}"/>
          </ac:picMkLst>
        </pc:picChg>
      </pc:sldChg>
      <pc:sldChg chg="addSp modSp add mod modAnim">
        <pc:chgData name="Justin Pogacnik" userId="00ace2c2-1be7-472d-988e-c351a4b66c96" providerId="ADAL" clId="{E8EFCA11-B6F4-4DDD-BFC6-23A0F75E87F1}" dt="2024-10-31T13:02:41.264" v="814" actId="1076"/>
        <pc:sldMkLst>
          <pc:docMk/>
          <pc:sldMk cId="3813736837" sldId="267"/>
        </pc:sldMkLst>
        <pc:spChg chg="mod">
          <ac:chgData name="Justin Pogacnik" userId="00ace2c2-1be7-472d-988e-c351a4b66c96" providerId="ADAL" clId="{E8EFCA11-B6F4-4DDD-BFC6-23A0F75E87F1}" dt="2024-10-31T13:02:41.264" v="814" actId="1076"/>
          <ac:spMkLst>
            <pc:docMk/>
            <pc:sldMk cId="3813736837" sldId="267"/>
            <ac:spMk id="2" creationId="{B8C04540-D0A9-3251-A93C-924A5AEDFEC7}"/>
          </ac:spMkLst>
        </pc:spChg>
        <pc:spChg chg="mod">
          <ac:chgData name="Justin Pogacnik" userId="00ace2c2-1be7-472d-988e-c351a4b66c96" providerId="ADAL" clId="{E8EFCA11-B6F4-4DDD-BFC6-23A0F75E87F1}" dt="2024-10-31T13:02:21.979" v="810" actId="20577"/>
          <ac:spMkLst>
            <pc:docMk/>
            <pc:sldMk cId="3813736837" sldId="267"/>
            <ac:spMk id="4" creationId="{20F5A024-3AB3-F701-0BAC-B4584D68297C}"/>
          </ac:spMkLst>
        </pc:spChg>
        <pc:picChg chg="add mod">
          <ac:chgData name="Justin Pogacnik" userId="00ace2c2-1be7-472d-988e-c351a4b66c96" providerId="ADAL" clId="{E8EFCA11-B6F4-4DDD-BFC6-23A0F75E87F1}" dt="2024-10-31T13:01:35.450" v="784" actId="1076"/>
          <ac:picMkLst>
            <pc:docMk/>
            <pc:sldMk cId="3813736837" sldId="267"/>
            <ac:picMk id="3" creationId="{A3FD2DFF-F614-3B0C-40B3-5F1BD3EDC4D4}"/>
          </ac:picMkLst>
        </pc:picChg>
        <pc:picChg chg="add mod">
          <ac:chgData name="Justin Pogacnik" userId="00ace2c2-1be7-472d-988e-c351a4b66c96" providerId="ADAL" clId="{E8EFCA11-B6F4-4DDD-BFC6-23A0F75E87F1}" dt="2024-10-31T13:01:28.446" v="780" actId="1076"/>
          <ac:picMkLst>
            <pc:docMk/>
            <pc:sldMk cId="3813736837" sldId="267"/>
            <ac:picMk id="5" creationId="{5C737D7A-B858-2D15-60DB-54939AA61BCE}"/>
          </ac:picMkLst>
        </pc:picChg>
        <pc:picChg chg="add mod">
          <ac:chgData name="Justin Pogacnik" userId="00ace2c2-1be7-472d-988e-c351a4b66c96" providerId="ADAL" clId="{E8EFCA11-B6F4-4DDD-BFC6-23A0F75E87F1}" dt="2024-10-31T13:01:29.968" v="781" actId="1076"/>
          <ac:picMkLst>
            <pc:docMk/>
            <pc:sldMk cId="3813736837" sldId="267"/>
            <ac:picMk id="6" creationId="{41728ADC-FB00-E20C-1B6D-F99E455554F0}"/>
          </ac:picMkLst>
        </pc:picChg>
      </pc:sldChg>
      <pc:sldChg chg="addSp delSp modSp add mod">
        <pc:chgData name="Justin Pogacnik" userId="00ace2c2-1be7-472d-988e-c351a4b66c96" providerId="ADAL" clId="{E8EFCA11-B6F4-4DDD-BFC6-23A0F75E87F1}" dt="2024-11-04T09:37:47.568" v="1312" actId="1076"/>
        <pc:sldMkLst>
          <pc:docMk/>
          <pc:sldMk cId="3217176545" sldId="268"/>
        </pc:sldMkLst>
        <pc:spChg chg="mod">
          <ac:chgData name="Justin Pogacnik" userId="00ace2c2-1be7-472d-988e-c351a4b66c96" providerId="ADAL" clId="{E8EFCA11-B6F4-4DDD-BFC6-23A0F75E87F1}" dt="2024-10-31T13:20:18.112" v="850" actId="20577"/>
          <ac:spMkLst>
            <pc:docMk/>
            <pc:sldMk cId="3217176545" sldId="268"/>
            <ac:spMk id="2" creationId="{B8C04540-D0A9-3251-A93C-924A5AEDFEC7}"/>
          </ac:spMkLst>
        </pc:spChg>
        <pc:spChg chg="mod">
          <ac:chgData name="Justin Pogacnik" userId="00ace2c2-1be7-472d-988e-c351a4b66c96" providerId="ADAL" clId="{E8EFCA11-B6F4-4DDD-BFC6-23A0F75E87F1}" dt="2024-11-04T09:37:47.568" v="1312" actId="1076"/>
          <ac:spMkLst>
            <pc:docMk/>
            <pc:sldMk cId="3217176545" sldId="268"/>
            <ac:spMk id="4" creationId="{20F5A024-3AB3-F701-0BAC-B4584D68297C}"/>
          </ac:spMkLst>
        </pc:spChg>
        <pc:picChg chg="add mod">
          <ac:chgData name="Justin Pogacnik" userId="00ace2c2-1be7-472d-988e-c351a4b66c96" providerId="ADAL" clId="{E8EFCA11-B6F4-4DDD-BFC6-23A0F75E87F1}" dt="2024-11-04T09:33:49.649" v="1060" actId="1076"/>
          <ac:picMkLst>
            <pc:docMk/>
            <pc:sldMk cId="3217176545" sldId="268"/>
            <ac:picMk id="5" creationId="{0C763CD3-B9A2-9948-8EAF-8AA16E825253}"/>
          </ac:picMkLst>
        </pc:picChg>
        <pc:picChg chg="del">
          <ac:chgData name="Justin Pogacnik" userId="00ace2c2-1be7-472d-988e-c351a4b66c96" providerId="ADAL" clId="{E8EFCA11-B6F4-4DDD-BFC6-23A0F75E87F1}" dt="2024-10-31T13:20:20.820" v="851" actId="478"/>
          <ac:picMkLst>
            <pc:docMk/>
            <pc:sldMk cId="3217176545" sldId="268"/>
            <ac:picMk id="5" creationId="{A8D198A6-7F9A-994D-E844-4D0DECA4BA3A}"/>
          </ac:picMkLst>
        </pc:picChg>
        <pc:picChg chg="del">
          <ac:chgData name="Justin Pogacnik" userId="00ace2c2-1be7-472d-988e-c351a4b66c96" providerId="ADAL" clId="{E8EFCA11-B6F4-4DDD-BFC6-23A0F75E87F1}" dt="2024-10-31T13:20:21.616" v="852" actId="478"/>
          <ac:picMkLst>
            <pc:docMk/>
            <pc:sldMk cId="3217176545" sldId="268"/>
            <ac:picMk id="7" creationId="{030F0444-88D3-DE97-D771-284A145469FB}"/>
          </ac:picMkLst>
        </pc:picChg>
        <pc:picChg chg="add mod">
          <ac:chgData name="Justin Pogacnik" userId="00ace2c2-1be7-472d-988e-c351a4b66c96" providerId="ADAL" clId="{E8EFCA11-B6F4-4DDD-BFC6-23A0F75E87F1}" dt="2024-11-04T09:33:48.518" v="1059" actId="1076"/>
          <ac:picMkLst>
            <pc:docMk/>
            <pc:sldMk cId="3217176545" sldId="268"/>
            <ac:picMk id="1026" creationId="{70ED9947-308B-8F3E-D8F6-88C8F2043F08}"/>
          </ac:picMkLst>
        </pc:picChg>
      </pc:sldChg>
      <pc:sldChg chg="addSp delSp modSp add mod">
        <pc:chgData name="Justin Pogacnik" userId="00ace2c2-1be7-472d-988e-c351a4b66c96" providerId="ADAL" clId="{E8EFCA11-B6F4-4DDD-BFC6-23A0F75E87F1}" dt="2024-11-04T13:15:07.055" v="3736" actId="20577"/>
        <pc:sldMkLst>
          <pc:docMk/>
          <pc:sldMk cId="3606854299" sldId="269"/>
        </pc:sldMkLst>
        <pc:spChg chg="mod">
          <ac:chgData name="Justin Pogacnik" userId="00ace2c2-1be7-472d-988e-c351a4b66c96" providerId="ADAL" clId="{E8EFCA11-B6F4-4DDD-BFC6-23A0F75E87F1}" dt="2024-11-04T09:38:08.639" v="1339" actId="20577"/>
          <ac:spMkLst>
            <pc:docMk/>
            <pc:sldMk cId="3606854299" sldId="269"/>
            <ac:spMk id="2" creationId="{B8C04540-D0A9-3251-A93C-924A5AEDFEC7}"/>
          </ac:spMkLst>
        </pc:spChg>
        <pc:spChg chg="mod">
          <ac:chgData name="Justin Pogacnik" userId="00ace2c2-1be7-472d-988e-c351a4b66c96" providerId="ADAL" clId="{E8EFCA11-B6F4-4DDD-BFC6-23A0F75E87F1}" dt="2024-11-04T13:15:07.055" v="3736" actId="20577"/>
          <ac:spMkLst>
            <pc:docMk/>
            <pc:sldMk cId="3606854299" sldId="269"/>
            <ac:spMk id="4" creationId="{20F5A024-3AB3-F701-0BAC-B4584D68297C}"/>
          </ac:spMkLst>
        </pc:spChg>
        <pc:spChg chg="add mod">
          <ac:chgData name="Justin Pogacnik" userId="00ace2c2-1be7-472d-988e-c351a4b66c96" providerId="ADAL" clId="{E8EFCA11-B6F4-4DDD-BFC6-23A0F75E87F1}" dt="2024-11-04T09:50:54.795" v="1713" actId="1076"/>
          <ac:spMkLst>
            <pc:docMk/>
            <pc:sldMk cId="3606854299" sldId="269"/>
            <ac:spMk id="10" creationId="{BD21A54E-9530-215B-0F75-63C434EABAA3}"/>
          </ac:spMkLst>
        </pc:spChg>
        <pc:spChg chg="add mod">
          <ac:chgData name="Justin Pogacnik" userId="00ace2c2-1be7-472d-988e-c351a4b66c96" providerId="ADAL" clId="{E8EFCA11-B6F4-4DDD-BFC6-23A0F75E87F1}" dt="2024-11-04T11:37:14.219" v="3421" actId="1076"/>
          <ac:spMkLst>
            <pc:docMk/>
            <pc:sldMk cId="3606854299" sldId="269"/>
            <ac:spMk id="15" creationId="{0160D6E1-6578-E372-6DE3-8FF76BA71FC8}"/>
          </ac:spMkLst>
        </pc:spChg>
        <pc:spChg chg="add mod">
          <ac:chgData name="Justin Pogacnik" userId="00ace2c2-1be7-472d-988e-c351a4b66c96" providerId="ADAL" clId="{E8EFCA11-B6F4-4DDD-BFC6-23A0F75E87F1}" dt="2024-11-04T11:37:17.820" v="3422" actId="1076"/>
          <ac:spMkLst>
            <pc:docMk/>
            <pc:sldMk cId="3606854299" sldId="269"/>
            <ac:spMk id="16" creationId="{3411B87D-E5A1-74B8-3754-53AD1E364D25}"/>
          </ac:spMkLst>
        </pc:spChg>
        <pc:picChg chg="del">
          <ac:chgData name="Justin Pogacnik" userId="00ace2c2-1be7-472d-988e-c351a4b66c96" providerId="ADAL" clId="{E8EFCA11-B6F4-4DDD-BFC6-23A0F75E87F1}" dt="2024-11-04T09:37:57.994" v="1314" actId="478"/>
          <ac:picMkLst>
            <pc:docMk/>
            <pc:sldMk cId="3606854299" sldId="269"/>
            <ac:picMk id="5" creationId="{0C763CD3-B9A2-9948-8EAF-8AA16E825253}"/>
          </ac:picMkLst>
        </pc:picChg>
        <pc:picChg chg="add mod">
          <ac:chgData name="Justin Pogacnik" userId="00ace2c2-1be7-472d-988e-c351a4b66c96" providerId="ADAL" clId="{E8EFCA11-B6F4-4DDD-BFC6-23A0F75E87F1}" dt="2024-11-04T11:37:45.224" v="3431" actId="1076"/>
          <ac:picMkLst>
            <pc:docMk/>
            <pc:sldMk cId="3606854299" sldId="269"/>
            <ac:picMk id="6" creationId="{26E9AD79-7271-FF82-B88B-D4032A6CCF6F}"/>
          </ac:picMkLst>
        </pc:picChg>
        <pc:picChg chg="add mod">
          <ac:chgData name="Justin Pogacnik" userId="00ace2c2-1be7-472d-988e-c351a4b66c96" providerId="ADAL" clId="{E8EFCA11-B6F4-4DDD-BFC6-23A0F75E87F1}" dt="2024-11-04T11:37:48.011" v="3432" actId="1076"/>
          <ac:picMkLst>
            <pc:docMk/>
            <pc:sldMk cId="3606854299" sldId="269"/>
            <ac:picMk id="8" creationId="{DD0F1590-3C87-082C-933E-0214679C6029}"/>
          </ac:picMkLst>
        </pc:picChg>
        <pc:picChg chg="add mod">
          <ac:chgData name="Justin Pogacnik" userId="00ace2c2-1be7-472d-988e-c351a4b66c96" providerId="ADAL" clId="{E8EFCA11-B6F4-4DDD-BFC6-23A0F75E87F1}" dt="2024-11-04T11:37:10.634" v="3420" actId="14100"/>
          <ac:picMkLst>
            <pc:docMk/>
            <pc:sldMk cId="3606854299" sldId="269"/>
            <ac:picMk id="12" creationId="{765990FA-F451-7AB3-A1BC-4B0BFB79049A}"/>
          </ac:picMkLst>
        </pc:picChg>
        <pc:picChg chg="add mod">
          <ac:chgData name="Justin Pogacnik" userId="00ace2c2-1be7-472d-988e-c351a4b66c96" providerId="ADAL" clId="{E8EFCA11-B6F4-4DDD-BFC6-23A0F75E87F1}" dt="2024-11-04T11:37:06.746" v="3418" actId="1076"/>
          <ac:picMkLst>
            <pc:docMk/>
            <pc:sldMk cId="3606854299" sldId="269"/>
            <ac:picMk id="14" creationId="{11BAE07C-CCDE-ED54-EF98-80981275E532}"/>
          </ac:picMkLst>
        </pc:picChg>
        <pc:picChg chg="add mod">
          <ac:chgData name="Justin Pogacnik" userId="00ace2c2-1be7-472d-988e-c351a4b66c96" providerId="ADAL" clId="{E8EFCA11-B6F4-4DDD-BFC6-23A0F75E87F1}" dt="2024-11-04T11:37:40.572" v="3430" actId="1076"/>
          <ac:picMkLst>
            <pc:docMk/>
            <pc:sldMk cId="3606854299" sldId="269"/>
            <ac:picMk id="18" creationId="{935E7FFD-4BED-1FC0-D6E5-0A579942B892}"/>
          </ac:picMkLst>
        </pc:picChg>
        <pc:picChg chg="del">
          <ac:chgData name="Justin Pogacnik" userId="00ace2c2-1be7-472d-988e-c351a4b66c96" providerId="ADAL" clId="{E8EFCA11-B6F4-4DDD-BFC6-23A0F75E87F1}" dt="2024-11-04T09:37:58.564" v="1315" actId="478"/>
          <ac:picMkLst>
            <pc:docMk/>
            <pc:sldMk cId="3606854299" sldId="269"/>
            <ac:picMk id="1026" creationId="{70ED9947-308B-8F3E-D8F6-88C8F2043F0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01283D4-C873-FC2C-C96B-FF22FD95E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01A62D-20B7-4C54-0294-FFAE2778E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83998-EE72-487D-9997-6B84ED45D6D1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A79E4D-686A-753A-1C41-311EED880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0B2E21-8EEE-2F25-84FA-EBC8495845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80E85-1C34-48A5-B2F1-D9C7390493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415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02DD322-816B-E0E6-3EF8-FA114D22D18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087919" y="6996248"/>
            <a:ext cx="8492767" cy="6021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98">
                <a:solidFill>
                  <a:schemeClr val="bg2"/>
                </a:solidFill>
                <a:latin typeface="Mulish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fr-FR" dirty="0"/>
              <a:t>Name of </a:t>
            </a:r>
            <a:r>
              <a:rPr lang="fr-FR" dirty="0" err="1"/>
              <a:t>presenter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B8D0BFE-F275-351E-7124-EA3E96E7E1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7919" y="3039891"/>
            <a:ext cx="8492765" cy="3442007"/>
          </a:xfrm>
          <a:prstGeom prst="rect">
            <a:avLst/>
          </a:prstGeom>
        </p:spPr>
        <p:txBody>
          <a:bodyPr anchor="t"/>
          <a:lstStyle>
            <a:lvl1pPr algn="l">
              <a:defRPr sz="9729" b="1">
                <a:solidFill>
                  <a:schemeClr val="bg2"/>
                </a:solidFill>
                <a:latin typeface="Mulish Black" pitchFamily="2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822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Title and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1DD38A1B-E990-A695-18B0-36C237F9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2157" y="10732713"/>
            <a:ext cx="4523423" cy="415380"/>
          </a:xfrm>
          <a:prstGeom prst="rect">
            <a:avLst/>
          </a:prstGeom>
        </p:spPr>
        <p:txBody>
          <a:bodyPr/>
          <a:lstStyle>
            <a:lvl1pPr>
              <a:defRPr sz="1814" b="1">
                <a:solidFill>
                  <a:schemeClr val="accent1"/>
                </a:solidFill>
                <a:latin typeface="Plus Jakarta Sans"/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FBFB2166-94F7-E479-BE28-2F7A69BA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9483" y="10732713"/>
            <a:ext cx="6785134" cy="415380"/>
          </a:xfrm>
          <a:prstGeom prst="rect">
            <a:avLst/>
          </a:prstGeom>
        </p:spPr>
        <p:txBody>
          <a:bodyPr/>
          <a:lstStyle>
            <a:lvl1pPr algn="ctr">
              <a:defRPr sz="1814" b="1">
                <a:solidFill>
                  <a:schemeClr val="accent1"/>
                </a:solidFill>
                <a:latin typeface="Plus Jakarta Sans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B3C152CC-6806-5E01-A6AF-6CD2E90D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98520" y="10732713"/>
            <a:ext cx="4523423" cy="415380"/>
          </a:xfrm>
          <a:prstGeom prst="rect">
            <a:avLst/>
          </a:prstGeom>
        </p:spPr>
        <p:txBody>
          <a:bodyPr/>
          <a:lstStyle>
            <a:lvl1pPr algn="r">
              <a:defRPr sz="1814" b="1">
                <a:solidFill>
                  <a:schemeClr val="accent1"/>
                </a:solidFill>
                <a:latin typeface="Plus Jakarta Sans"/>
              </a:defRPr>
            </a:lvl1pPr>
          </a:lstStyle>
          <a:p>
            <a:fld id="{B6F15528-21DE-4FAA-801E-634DDDAF4B2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9F53C48-E6AC-D1E9-86C6-F53F7B5EE976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9098320" y="6449200"/>
            <a:ext cx="8492767" cy="6021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98">
                <a:solidFill>
                  <a:schemeClr val="bg2"/>
                </a:solidFill>
                <a:latin typeface="Plus Jakarta Sans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fr-FR" dirty="0"/>
              <a:t>Name of </a:t>
            </a:r>
            <a:r>
              <a:rPr lang="fr-FR" dirty="0" err="1"/>
              <a:t>presenter</a:t>
            </a:r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9256CFE1-CC88-D863-2DAE-2C9044F722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7447" y="1971637"/>
            <a:ext cx="8175420" cy="7858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0E6F108-B5E8-3F01-4518-03D5E2252D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98320" y="2706398"/>
            <a:ext cx="8492765" cy="3442007"/>
          </a:xfrm>
          <a:prstGeom prst="rect">
            <a:avLst/>
          </a:prstGeom>
        </p:spPr>
        <p:txBody>
          <a:bodyPr anchor="t"/>
          <a:lstStyle>
            <a:lvl1pPr algn="l">
              <a:defRPr sz="9729" b="1">
                <a:solidFill>
                  <a:schemeClr val="bg2"/>
                </a:solidFill>
                <a:latin typeface="Plus Jakarta Sans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4646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_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CA774D-3B70-C4D6-983A-81CCE49AB8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71EA0A-2CEE-6C4D-B265-B43925ECE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0549" y="724593"/>
            <a:ext cx="15483003" cy="862611"/>
          </a:xfrm>
          <a:prstGeom prst="rect">
            <a:avLst/>
          </a:prstGeom>
        </p:spPr>
        <p:txBody>
          <a:bodyPr/>
          <a:lstStyle>
            <a:lvl1pPr>
              <a:defRPr sz="4617">
                <a:solidFill>
                  <a:schemeClr val="accent1"/>
                </a:solidFill>
                <a:latin typeface="Mulish Black" pitchFamily="2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1514EF-2913-B99E-D6B8-36AB35DA85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0548" y="1726401"/>
            <a:ext cx="15483003" cy="6963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Mulish" pitchFamily="2" charset="0"/>
              </a:defRPr>
            </a:lvl1pPr>
            <a:lvl2pPr marL="753923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FC40C27-C158-6F26-5C47-F61832C534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156" y="3200401"/>
            <a:ext cx="17339787" cy="6508548"/>
          </a:xfrm>
          <a:prstGeom prst="rect">
            <a:avLst/>
          </a:prstGeom>
        </p:spPr>
        <p:txBody>
          <a:bodyPr/>
          <a:lstStyle>
            <a:lvl1pPr algn="l">
              <a:defRPr sz="2638">
                <a:solidFill>
                  <a:srgbClr val="353535"/>
                </a:solidFill>
                <a:latin typeface="Mulish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F183825A-4BA5-2F2C-6D48-45C3CC97F1F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2157" y="10732713"/>
            <a:ext cx="4523423" cy="415380"/>
          </a:xfrm>
          <a:prstGeom prst="rect">
            <a:avLst/>
          </a:prstGeom>
        </p:spPr>
        <p:txBody>
          <a:bodyPr/>
          <a:lstStyle>
            <a:lvl1pPr>
              <a:defRPr sz="1814" b="1">
                <a:solidFill>
                  <a:schemeClr val="accent1"/>
                </a:solidFill>
                <a:latin typeface="Plus Jakarta Sans"/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064628C3-3180-E25D-4655-2184C92366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59483" y="10732713"/>
            <a:ext cx="6785134" cy="415380"/>
          </a:xfrm>
          <a:prstGeom prst="rect">
            <a:avLst/>
          </a:prstGeom>
        </p:spPr>
        <p:txBody>
          <a:bodyPr/>
          <a:lstStyle>
            <a:lvl1pPr algn="ctr">
              <a:defRPr sz="1814" b="1">
                <a:solidFill>
                  <a:schemeClr val="accent1"/>
                </a:solidFill>
                <a:latin typeface="Plus Jakarta Sans"/>
              </a:defRPr>
            </a:lvl1pPr>
          </a:lstStyle>
          <a:p>
            <a:r>
              <a:rPr lang="fr-FR" dirty="0"/>
              <a:t>www.urgent-project.heu.eu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84130A3-BF91-7573-050D-17F6DE82DB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198520" y="10732713"/>
            <a:ext cx="4523423" cy="415380"/>
          </a:xfrm>
          <a:prstGeom prst="rect">
            <a:avLst/>
          </a:prstGeom>
        </p:spPr>
        <p:txBody>
          <a:bodyPr/>
          <a:lstStyle>
            <a:lvl1pPr algn="r">
              <a:defRPr sz="1814" b="1">
                <a:solidFill>
                  <a:schemeClr val="accent1"/>
                </a:solidFill>
                <a:latin typeface="Plus Jakarta Sans"/>
              </a:defRPr>
            </a:lvl1pPr>
          </a:lstStyle>
          <a:p>
            <a:fld id="{B6F15528-21DE-4FAA-801E-634DDDAF4B2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4" name="Image 23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B1422135-E8CE-CFA9-EDA1-D151CDC3D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9709431"/>
            <a:ext cx="1582301" cy="7278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AAF87F-28FE-EC3E-19F9-E671F47AC3D7}"/>
              </a:ext>
            </a:extLst>
          </p:cNvPr>
          <p:cNvSpPr/>
          <p:nvPr userDrawn="1"/>
        </p:nvSpPr>
        <p:spPr>
          <a:xfrm>
            <a:off x="16068702" y="0"/>
            <a:ext cx="3291004" cy="3200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capture d’écran, Police, Bleu électrique, Bleu Majorelle&#10;&#10;Description générée automatiquement">
            <a:extLst>
              <a:ext uri="{FF2B5EF4-FFF2-40B4-BE49-F238E27FC236}">
                <a16:creationId xmlns:a16="http://schemas.microsoft.com/office/drawing/2014/main" id="{BAC9ADBA-CC4D-B1E8-7E25-833BA8DCE2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73" y="9845261"/>
            <a:ext cx="2047535" cy="456198"/>
          </a:xfrm>
          <a:prstGeom prst="rect">
            <a:avLst/>
          </a:prstGeom>
        </p:spPr>
      </p:pic>
      <p:pic>
        <p:nvPicPr>
          <p:cNvPr id="25" name="Image 2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EA1F331-4CEF-A312-5F78-7E47A2031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 t="26800" r="31630" b="36529"/>
          <a:stretch/>
        </p:blipFill>
        <p:spPr>
          <a:xfrm>
            <a:off x="1009943" y="-415499"/>
            <a:ext cx="3417022" cy="19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0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_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CA774D-3B70-C4D6-983A-81CCE49AB8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71EA0A-2CEE-6C4D-B265-B43925ECE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0549" y="724593"/>
            <a:ext cx="15483003" cy="862611"/>
          </a:xfrm>
          <a:prstGeom prst="rect">
            <a:avLst/>
          </a:prstGeom>
        </p:spPr>
        <p:txBody>
          <a:bodyPr/>
          <a:lstStyle>
            <a:lvl1pPr>
              <a:defRPr sz="4617">
                <a:solidFill>
                  <a:schemeClr val="tx1"/>
                </a:solidFill>
                <a:latin typeface="Mulish Black" pitchFamily="2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1514EF-2913-B99E-D6B8-36AB35DA85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0548" y="1726401"/>
            <a:ext cx="15483003" cy="6963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Mulish" pitchFamily="2" charset="0"/>
              </a:defRPr>
            </a:lvl1pPr>
            <a:lvl2pPr marL="753923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F183825A-4BA5-2F2C-6D48-45C3CC97F1F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2157" y="10732713"/>
            <a:ext cx="4523423" cy="415380"/>
          </a:xfrm>
          <a:prstGeom prst="rect">
            <a:avLst/>
          </a:prstGeom>
        </p:spPr>
        <p:txBody>
          <a:bodyPr/>
          <a:lstStyle>
            <a:lvl1pPr>
              <a:defRPr sz="1814" b="1">
                <a:solidFill>
                  <a:schemeClr val="tx1"/>
                </a:solidFill>
                <a:latin typeface="Plus Jakarta Sans"/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064628C3-3180-E25D-4655-2184C92366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59483" y="10732713"/>
            <a:ext cx="6785134" cy="415380"/>
          </a:xfrm>
          <a:prstGeom prst="rect">
            <a:avLst/>
          </a:prstGeom>
        </p:spPr>
        <p:txBody>
          <a:bodyPr/>
          <a:lstStyle>
            <a:lvl1pPr algn="ctr">
              <a:defRPr sz="1814" b="1">
                <a:solidFill>
                  <a:schemeClr val="tx1"/>
                </a:solidFill>
                <a:latin typeface="Plus Jakarta Sans"/>
              </a:defRPr>
            </a:lvl1pPr>
          </a:lstStyle>
          <a:p>
            <a:r>
              <a:rPr lang="fr-FR" dirty="0"/>
              <a:t>www.urgent-project.heu.eu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84130A3-BF91-7573-050D-17F6DE82DB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198520" y="10732713"/>
            <a:ext cx="4523423" cy="415380"/>
          </a:xfrm>
          <a:prstGeom prst="rect">
            <a:avLst/>
          </a:prstGeom>
        </p:spPr>
        <p:txBody>
          <a:bodyPr/>
          <a:lstStyle>
            <a:lvl1pPr algn="r">
              <a:defRPr sz="1814" b="1">
                <a:solidFill>
                  <a:schemeClr val="tx1"/>
                </a:solidFill>
                <a:latin typeface="Plus Jakarta Sans"/>
              </a:defRPr>
            </a:lvl1pPr>
          </a:lstStyle>
          <a:p>
            <a:fld id="{B6F15528-21DE-4FAA-801E-634DDDAF4B2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AAF87F-28FE-EC3E-19F9-E671F47AC3D7}"/>
              </a:ext>
            </a:extLst>
          </p:cNvPr>
          <p:cNvSpPr/>
          <p:nvPr userDrawn="1"/>
        </p:nvSpPr>
        <p:spPr>
          <a:xfrm>
            <a:off x="16068702" y="0"/>
            <a:ext cx="3291004" cy="3200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973B1AED-836C-8C74-89A4-DA28E6F13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 t="26800" r="31630" b="36529"/>
          <a:stretch/>
        </p:blipFill>
        <p:spPr>
          <a:xfrm>
            <a:off x="1009943" y="-415499"/>
            <a:ext cx="3417022" cy="1922075"/>
          </a:xfrm>
          <a:prstGeom prst="rect">
            <a:avLst/>
          </a:prstGeom>
        </p:spPr>
      </p:pic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9060ADBD-1214-DC47-9B74-1104F6403C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156" y="3200401"/>
            <a:ext cx="17339787" cy="6508548"/>
          </a:xfrm>
          <a:prstGeom prst="rect">
            <a:avLst/>
          </a:prstGeom>
        </p:spPr>
        <p:txBody>
          <a:bodyPr/>
          <a:lstStyle>
            <a:lvl1pPr algn="l">
              <a:defRPr sz="2638">
                <a:solidFill>
                  <a:srgbClr val="353535"/>
                </a:solidFill>
                <a:latin typeface="Mulish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2" name="Image 11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E287E7C6-4A16-5190-685B-6C570E84F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9709431"/>
            <a:ext cx="1582301" cy="727858"/>
          </a:xfrm>
          <a:prstGeom prst="rect">
            <a:avLst/>
          </a:prstGeom>
        </p:spPr>
      </p:pic>
      <p:pic>
        <p:nvPicPr>
          <p:cNvPr id="16" name="Image 15" descr="Une image contenant capture d’écran, Police, Bleu électrique, Bleu Majorelle&#10;&#10;Description générée automatiquement">
            <a:extLst>
              <a:ext uri="{FF2B5EF4-FFF2-40B4-BE49-F238E27FC236}">
                <a16:creationId xmlns:a16="http://schemas.microsoft.com/office/drawing/2014/main" id="{4B741E7E-7130-55D8-C0CC-4CC84A9B42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73" y="9845261"/>
            <a:ext cx="2047535" cy="4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8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_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CA774D-3B70-C4D6-983A-81CCE49AB8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71EA0A-2CEE-6C4D-B265-B43925ECE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0549" y="724593"/>
            <a:ext cx="15483003" cy="862611"/>
          </a:xfrm>
          <a:prstGeom prst="rect">
            <a:avLst/>
          </a:prstGeom>
        </p:spPr>
        <p:txBody>
          <a:bodyPr/>
          <a:lstStyle>
            <a:lvl1pPr>
              <a:defRPr sz="4617">
                <a:solidFill>
                  <a:schemeClr val="tx1"/>
                </a:solidFill>
                <a:latin typeface="Mulish Black" pitchFamily="2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1514EF-2913-B99E-D6B8-36AB35DA85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0548" y="1726401"/>
            <a:ext cx="15483003" cy="6963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Mulish" pitchFamily="2" charset="0"/>
              </a:defRPr>
            </a:lvl1pPr>
            <a:lvl2pPr marL="753923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F183825A-4BA5-2F2C-6D48-45C3CC97F1F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2157" y="10732713"/>
            <a:ext cx="4523423" cy="415380"/>
          </a:xfrm>
          <a:prstGeom prst="rect">
            <a:avLst/>
          </a:prstGeom>
        </p:spPr>
        <p:txBody>
          <a:bodyPr/>
          <a:lstStyle>
            <a:lvl1pPr>
              <a:defRPr sz="1814" b="1">
                <a:solidFill>
                  <a:schemeClr val="tx1"/>
                </a:solidFill>
                <a:latin typeface="Plus Jakarta Sans"/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064628C3-3180-E25D-4655-2184C92366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59483" y="10732713"/>
            <a:ext cx="6785134" cy="415380"/>
          </a:xfrm>
          <a:prstGeom prst="rect">
            <a:avLst/>
          </a:prstGeom>
        </p:spPr>
        <p:txBody>
          <a:bodyPr/>
          <a:lstStyle>
            <a:lvl1pPr algn="ctr">
              <a:defRPr sz="1814" b="1">
                <a:solidFill>
                  <a:schemeClr val="tx1"/>
                </a:solidFill>
                <a:latin typeface="Plus Jakarta Sans"/>
              </a:defRPr>
            </a:lvl1pPr>
          </a:lstStyle>
          <a:p>
            <a:r>
              <a:rPr lang="fr-FR" dirty="0"/>
              <a:t>www.urgent-project.heu.eu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84130A3-BF91-7573-050D-17F6DE82DB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198520" y="10732713"/>
            <a:ext cx="4523423" cy="415380"/>
          </a:xfrm>
          <a:prstGeom prst="rect">
            <a:avLst/>
          </a:prstGeom>
        </p:spPr>
        <p:txBody>
          <a:bodyPr/>
          <a:lstStyle>
            <a:lvl1pPr algn="r">
              <a:defRPr sz="1814" b="1">
                <a:solidFill>
                  <a:schemeClr val="tx1"/>
                </a:solidFill>
                <a:latin typeface="Plus Jakarta Sans"/>
              </a:defRPr>
            </a:lvl1pPr>
          </a:lstStyle>
          <a:p>
            <a:fld id="{B6F15528-21DE-4FAA-801E-634DDDAF4B2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AAF87F-28FE-EC3E-19F9-E671F47AC3D7}"/>
              </a:ext>
            </a:extLst>
          </p:cNvPr>
          <p:cNvSpPr/>
          <p:nvPr userDrawn="1"/>
        </p:nvSpPr>
        <p:spPr>
          <a:xfrm>
            <a:off x="16068702" y="0"/>
            <a:ext cx="3291004" cy="3200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973B1AED-836C-8C74-89A4-DA28E6F13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 t="26800" r="31630" b="36529"/>
          <a:stretch/>
        </p:blipFill>
        <p:spPr>
          <a:xfrm>
            <a:off x="1009943" y="-415499"/>
            <a:ext cx="3417022" cy="1922075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0E8013F-0A97-1EEE-DDD8-860BE0D40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156" y="3200401"/>
            <a:ext cx="17339787" cy="6508548"/>
          </a:xfrm>
          <a:prstGeom prst="rect">
            <a:avLst/>
          </a:prstGeom>
        </p:spPr>
        <p:txBody>
          <a:bodyPr/>
          <a:lstStyle>
            <a:lvl1pPr algn="l">
              <a:defRPr sz="2638">
                <a:solidFill>
                  <a:srgbClr val="353535"/>
                </a:solidFill>
                <a:latin typeface="Mulish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2" name="Image 11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57176F36-00F8-3C23-8B0A-378C900F0C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9709431"/>
            <a:ext cx="1582301" cy="727858"/>
          </a:xfrm>
          <a:prstGeom prst="rect">
            <a:avLst/>
          </a:prstGeom>
        </p:spPr>
      </p:pic>
      <p:pic>
        <p:nvPicPr>
          <p:cNvPr id="16" name="Image 15" descr="Une image contenant capture d’écran, Police, Bleu électrique, Bleu Majorelle&#10;&#10;Description générée automatiquement">
            <a:extLst>
              <a:ext uri="{FF2B5EF4-FFF2-40B4-BE49-F238E27FC236}">
                <a16:creationId xmlns:a16="http://schemas.microsoft.com/office/drawing/2014/main" id="{B3C25272-7829-46D4-455F-D1D488549C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73" y="9845261"/>
            <a:ext cx="2047535" cy="4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6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_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CA774D-3B70-C4D6-983A-81CCE49AB8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71EA0A-2CEE-6C4D-B265-B43925ECE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0549" y="724593"/>
            <a:ext cx="15483003" cy="862611"/>
          </a:xfrm>
          <a:prstGeom prst="rect">
            <a:avLst/>
          </a:prstGeom>
        </p:spPr>
        <p:txBody>
          <a:bodyPr/>
          <a:lstStyle>
            <a:lvl1pPr>
              <a:defRPr sz="4617">
                <a:solidFill>
                  <a:schemeClr val="bg1"/>
                </a:solidFill>
                <a:latin typeface="Mulish Black" pitchFamily="2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1514EF-2913-B99E-D6B8-36AB35DA85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0548" y="1726401"/>
            <a:ext cx="15483003" cy="6963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Mulish" pitchFamily="2" charset="0"/>
              </a:defRPr>
            </a:lvl1pPr>
            <a:lvl2pPr marL="753923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F183825A-4BA5-2F2C-6D48-45C3CC97F1F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2157" y="10732713"/>
            <a:ext cx="4523423" cy="415380"/>
          </a:xfrm>
          <a:prstGeom prst="rect">
            <a:avLst/>
          </a:prstGeom>
        </p:spPr>
        <p:txBody>
          <a:bodyPr/>
          <a:lstStyle>
            <a:lvl1pPr>
              <a:defRPr sz="1814" b="1">
                <a:solidFill>
                  <a:schemeClr val="bg1"/>
                </a:solidFill>
                <a:latin typeface="Plus Jakarta Sans"/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064628C3-3180-E25D-4655-2184C92366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59483" y="10732713"/>
            <a:ext cx="6785134" cy="415380"/>
          </a:xfrm>
          <a:prstGeom prst="rect">
            <a:avLst/>
          </a:prstGeom>
        </p:spPr>
        <p:txBody>
          <a:bodyPr/>
          <a:lstStyle>
            <a:lvl1pPr algn="ctr">
              <a:defRPr sz="1814" b="1">
                <a:solidFill>
                  <a:schemeClr val="bg1"/>
                </a:solidFill>
                <a:latin typeface="Plus Jakarta Sans"/>
              </a:defRPr>
            </a:lvl1pPr>
          </a:lstStyle>
          <a:p>
            <a:r>
              <a:rPr lang="fr-FR" dirty="0"/>
              <a:t>www.urgent-project.heu.eu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84130A3-BF91-7573-050D-17F6DE82DB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198520" y="10732713"/>
            <a:ext cx="4523423" cy="415380"/>
          </a:xfrm>
          <a:prstGeom prst="rect">
            <a:avLst/>
          </a:prstGeom>
        </p:spPr>
        <p:txBody>
          <a:bodyPr/>
          <a:lstStyle>
            <a:lvl1pPr algn="r">
              <a:defRPr sz="1814" b="1">
                <a:solidFill>
                  <a:schemeClr val="bg1"/>
                </a:solidFill>
                <a:latin typeface="Plus Jakarta Sans"/>
              </a:defRPr>
            </a:lvl1pPr>
          </a:lstStyle>
          <a:p>
            <a:fld id="{B6F15528-21DE-4FAA-801E-634DDDAF4B2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AAF87F-28FE-EC3E-19F9-E671F47AC3D7}"/>
              </a:ext>
            </a:extLst>
          </p:cNvPr>
          <p:cNvSpPr/>
          <p:nvPr userDrawn="1"/>
        </p:nvSpPr>
        <p:spPr>
          <a:xfrm>
            <a:off x="16068702" y="0"/>
            <a:ext cx="3291004" cy="3200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973B1AED-836C-8C74-89A4-DA28E6F13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 t="26800" r="31630" b="36529"/>
          <a:stretch/>
        </p:blipFill>
        <p:spPr>
          <a:xfrm>
            <a:off x="1009943" y="-415499"/>
            <a:ext cx="3417022" cy="1922075"/>
          </a:xfrm>
          <a:prstGeom prst="rect">
            <a:avLst/>
          </a:prstGeom>
        </p:spPr>
      </p:pic>
      <p:pic>
        <p:nvPicPr>
          <p:cNvPr id="8" name="Image 7" descr="Une image contenant capture d’écran, Police, Bleu électrique, Bleu Majorelle&#10;&#10;Description générée automatiquement">
            <a:extLst>
              <a:ext uri="{FF2B5EF4-FFF2-40B4-BE49-F238E27FC236}">
                <a16:creationId xmlns:a16="http://schemas.microsoft.com/office/drawing/2014/main" id="{81D8C917-97DE-EF37-9E2C-4A855F16A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00" y="9845261"/>
            <a:ext cx="2047535" cy="456198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0E8013F-0A97-1EEE-DDD8-860BE0D40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156" y="3200401"/>
            <a:ext cx="17339787" cy="6508548"/>
          </a:xfrm>
          <a:prstGeom prst="rect">
            <a:avLst/>
          </a:prstGeom>
        </p:spPr>
        <p:txBody>
          <a:bodyPr/>
          <a:lstStyle>
            <a:lvl1pPr algn="l">
              <a:defRPr sz="2638">
                <a:solidFill>
                  <a:schemeClr val="bg1"/>
                </a:solidFill>
                <a:latin typeface="Mulish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0" name="Image 9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8FD2A2ED-9273-4F1B-8F0B-4C0340035E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9759430"/>
            <a:ext cx="1591048" cy="6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1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ext_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CA774D-3B70-C4D6-983A-81CCE49AB8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71EA0A-2CEE-6C4D-B265-B43925ECE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0549" y="724593"/>
            <a:ext cx="15483003" cy="862611"/>
          </a:xfrm>
          <a:prstGeom prst="rect">
            <a:avLst/>
          </a:prstGeom>
        </p:spPr>
        <p:txBody>
          <a:bodyPr/>
          <a:lstStyle>
            <a:lvl1pPr>
              <a:defRPr sz="4617">
                <a:solidFill>
                  <a:schemeClr val="bg1"/>
                </a:solidFill>
                <a:latin typeface="Mulish Black" pitchFamily="2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1514EF-2913-B99E-D6B8-36AB35DA85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0548" y="1726401"/>
            <a:ext cx="15483003" cy="6963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Mulish" pitchFamily="2" charset="0"/>
              </a:defRPr>
            </a:lvl1pPr>
            <a:lvl2pPr marL="753923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F183825A-4BA5-2F2C-6D48-45C3CC97F1F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2157" y="10732713"/>
            <a:ext cx="4523423" cy="415380"/>
          </a:xfrm>
          <a:prstGeom prst="rect">
            <a:avLst/>
          </a:prstGeom>
        </p:spPr>
        <p:txBody>
          <a:bodyPr/>
          <a:lstStyle>
            <a:lvl1pPr>
              <a:defRPr sz="1814" b="1">
                <a:solidFill>
                  <a:schemeClr val="bg1"/>
                </a:solidFill>
                <a:latin typeface="Plus Jakarta Sans"/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064628C3-3180-E25D-4655-2184C92366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59483" y="10732713"/>
            <a:ext cx="6785134" cy="415380"/>
          </a:xfrm>
          <a:prstGeom prst="rect">
            <a:avLst/>
          </a:prstGeom>
        </p:spPr>
        <p:txBody>
          <a:bodyPr/>
          <a:lstStyle>
            <a:lvl1pPr algn="ctr">
              <a:defRPr sz="1814" b="1">
                <a:solidFill>
                  <a:schemeClr val="bg1"/>
                </a:solidFill>
                <a:latin typeface="Plus Jakarta Sans"/>
              </a:defRPr>
            </a:lvl1pPr>
          </a:lstStyle>
          <a:p>
            <a:r>
              <a:rPr lang="fr-FR" dirty="0"/>
              <a:t>www.urgent-project.heu.eu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84130A3-BF91-7573-050D-17F6DE82DB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198520" y="10732713"/>
            <a:ext cx="4523423" cy="415380"/>
          </a:xfrm>
          <a:prstGeom prst="rect">
            <a:avLst/>
          </a:prstGeom>
        </p:spPr>
        <p:txBody>
          <a:bodyPr/>
          <a:lstStyle>
            <a:lvl1pPr algn="r">
              <a:defRPr sz="1814" b="1">
                <a:solidFill>
                  <a:schemeClr val="bg1"/>
                </a:solidFill>
                <a:latin typeface="Plus Jakarta Sans"/>
              </a:defRPr>
            </a:lvl1pPr>
          </a:lstStyle>
          <a:p>
            <a:fld id="{B6F15528-21DE-4FAA-801E-634DDDAF4B2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AAF87F-28FE-EC3E-19F9-E671F47AC3D7}"/>
              </a:ext>
            </a:extLst>
          </p:cNvPr>
          <p:cNvSpPr/>
          <p:nvPr userDrawn="1"/>
        </p:nvSpPr>
        <p:spPr>
          <a:xfrm>
            <a:off x="16068702" y="0"/>
            <a:ext cx="3291004" cy="3200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973B1AED-836C-8C74-89A4-DA28E6F13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 t="26800" r="31630" b="36529"/>
          <a:stretch/>
        </p:blipFill>
        <p:spPr>
          <a:xfrm>
            <a:off x="1009943" y="-415499"/>
            <a:ext cx="3417022" cy="1922075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0E8013F-0A97-1EEE-DDD8-860BE0D40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156" y="3200401"/>
            <a:ext cx="17339787" cy="6508548"/>
          </a:xfrm>
          <a:prstGeom prst="rect">
            <a:avLst/>
          </a:prstGeom>
        </p:spPr>
        <p:txBody>
          <a:bodyPr/>
          <a:lstStyle>
            <a:lvl1pPr algn="l">
              <a:defRPr sz="2638">
                <a:solidFill>
                  <a:schemeClr val="bg1"/>
                </a:solidFill>
                <a:latin typeface="Mulish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0" name="Image 9" descr="Une image contenant capture d’écran, Police, Bleu électrique, Bleu Majorelle&#10;&#10;Description générée automatiquement">
            <a:extLst>
              <a:ext uri="{FF2B5EF4-FFF2-40B4-BE49-F238E27FC236}">
                <a16:creationId xmlns:a16="http://schemas.microsoft.com/office/drawing/2014/main" id="{43313F5A-69F3-1EDE-2C61-3B918A85A2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00" y="9845261"/>
            <a:ext cx="2047535" cy="456198"/>
          </a:xfrm>
          <a:prstGeom prst="rect">
            <a:avLst/>
          </a:prstGeom>
        </p:spPr>
      </p:pic>
      <p:pic>
        <p:nvPicPr>
          <p:cNvPr id="11" name="Image 10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5126329B-3992-9042-DB54-397D487D7E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9759430"/>
            <a:ext cx="1591048" cy="6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ext_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CA774D-3B70-C4D6-983A-81CCE49AB8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7049135" cy="1130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118D1BA-AF21-5C87-087C-12D69CCD804B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052051" y="161257"/>
            <a:ext cx="10120670" cy="11148093"/>
            <a:chOff x="0" y="0"/>
            <a:chExt cx="2384364" cy="2709333"/>
          </a:xfrm>
          <a:solidFill>
            <a:srgbClr val="EA542F"/>
          </a:solidFill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6537CEE4-44BB-52A0-7AD0-3D8970C6F4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384364" cy="2709333"/>
            </a:xfrm>
            <a:custGeom>
              <a:avLst/>
              <a:gdLst/>
              <a:ahLst/>
              <a:cxnLst/>
              <a:rect l="l" t="t" r="r" b="b"/>
              <a:pathLst>
                <a:path w="2384364" h="2709333">
                  <a:moveTo>
                    <a:pt x="0" y="0"/>
                  </a:moveTo>
                  <a:lnTo>
                    <a:pt x="2384364" y="0"/>
                  </a:lnTo>
                  <a:lnTo>
                    <a:pt x="2384364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973D1F09-E218-AC1C-641E-69B7776BB4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384364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F183825A-4BA5-2F2C-6D48-45C3CC97F1F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2157" y="10732713"/>
            <a:ext cx="4523423" cy="415380"/>
          </a:xfrm>
          <a:prstGeom prst="rect">
            <a:avLst/>
          </a:prstGeom>
        </p:spPr>
        <p:txBody>
          <a:bodyPr/>
          <a:lstStyle>
            <a:lvl1pPr>
              <a:defRPr sz="1814" b="1">
                <a:solidFill>
                  <a:schemeClr val="accent1"/>
                </a:solidFill>
                <a:latin typeface="Plus Jakarta Sans"/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pic>
        <p:nvPicPr>
          <p:cNvPr id="17" name="Image 1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973B1AED-836C-8C74-89A4-DA28E6F13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 t="26800" r="31630" b="36529"/>
          <a:stretch/>
        </p:blipFill>
        <p:spPr>
          <a:xfrm>
            <a:off x="1009943" y="-415499"/>
            <a:ext cx="3417022" cy="1922075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5459807-9070-FB45-07AA-ED567F0E63A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533588" y="3221458"/>
            <a:ext cx="9036921" cy="5027689"/>
            <a:chOff x="0" y="0"/>
            <a:chExt cx="3128426" cy="1433415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089D3F7-1903-F0B5-4721-A429A0D7AE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128426" cy="1433415"/>
            </a:xfrm>
            <a:custGeom>
              <a:avLst/>
              <a:gdLst/>
              <a:ahLst/>
              <a:cxnLst/>
              <a:rect l="l" t="t" r="r" b="b"/>
              <a:pathLst>
                <a:path w="3128426" h="1433415">
                  <a:moveTo>
                    <a:pt x="0" y="0"/>
                  </a:moveTo>
                  <a:lnTo>
                    <a:pt x="3128426" y="0"/>
                  </a:lnTo>
                  <a:lnTo>
                    <a:pt x="3128426" y="1433415"/>
                  </a:lnTo>
                  <a:lnTo>
                    <a:pt x="0" y="1433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909A01CE-D231-070A-3B6F-2BC2F749F0B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128426" cy="14715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0E8013F-0A97-1EEE-DDD8-860BE0D40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8476" y="3766882"/>
            <a:ext cx="7787148" cy="3775586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353535"/>
                </a:solidFill>
                <a:latin typeface="Mulish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84130A3-BF91-7573-050D-17F6DE82DB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198520" y="10732713"/>
            <a:ext cx="4523423" cy="415380"/>
          </a:xfrm>
          <a:prstGeom prst="rect">
            <a:avLst/>
          </a:prstGeom>
        </p:spPr>
        <p:txBody>
          <a:bodyPr/>
          <a:lstStyle>
            <a:lvl1pPr algn="r">
              <a:defRPr sz="1814" b="1">
                <a:solidFill>
                  <a:schemeClr val="accent1"/>
                </a:solidFill>
                <a:latin typeface="Plus Jakarta Sans"/>
              </a:defRPr>
            </a:lvl1pPr>
          </a:lstStyle>
          <a:p>
            <a:fld id="{B6F15528-21DE-4FAA-801E-634DDDAF4B2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064628C3-3180-E25D-4655-2184C92366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59483" y="10732713"/>
            <a:ext cx="6785134" cy="415380"/>
          </a:xfrm>
          <a:prstGeom prst="rect">
            <a:avLst/>
          </a:prstGeom>
        </p:spPr>
        <p:txBody>
          <a:bodyPr/>
          <a:lstStyle>
            <a:lvl1pPr algn="ctr">
              <a:defRPr sz="1814" b="1">
                <a:solidFill>
                  <a:schemeClr val="accent1"/>
                </a:solidFill>
                <a:latin typeface="Plus Jakarta Sans"/>
              </a:defRPr>
            </a:lvl1pPr>
          </a:lstStyle>
          <a:p>
            <a:r>
              <a:rPr lang="fr-FR" dirty="0"/>
              <a:t>www.urgent-project.heu.eu</a:t>
            </a:r>
          </a:p>
        </p:txBody>
      </p:sp>
      <p:pic>
        <p:nvPicPr>
          <p:cNvPr id="21" name="Image 20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FB0D7FD6-4A68-7CE7-F625-42ECA0694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9709431"/>
            <a:ext cx="1582301" cy="727858"/>
          </a:xfrm>
          <a:prstGeom prst="rect">
            <a:avLst/>
          </a:prstGeom>
        </p:spPr>
      </p:pic>
      <p:pic>
        <p:nvPicPr>
          <p:cNvPr id="22" name="Image 21" descr="Une image contenant capture d’écran, Police, Bleu électrique, Bleu Majorelle&#10;&#10;Description générée automatiquement">
            <a:extLst>
              <a:ext uri="{FF2B5EF4-FFF2-40B4-BE49-F238E27FC236}">
                <a16:creationId xmlns:a16="http://schemas.microsoft.com/office/drawing/2014/main" id="{B846A36B-C6DE-BDC2-97D5-A909273CB2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73" y="9845261"/>
            <a:ext cx="2047535" cy="4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4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02DD322-816B-E0E6-3EF8-FA114D22D18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087919" y="6996248"/>
            <a:ext cx="8492767" cy="6021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98">
                <a:solidFill>
                  <a:schemeClr val="bg2"/>
                </a:solidFill>
                <a:latin typeface="Mulish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fr-FR" dirty="0"/>
              <a:t>Name of </a:t>
            </a:r>
            <a:r>
              <a:rPr lang="fr-FR" dirty="0" err="1"/>
              <a:t>presenter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B8D0BFE-F275-351E-7124-EA3E96E7E1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7919" y="3039891"/>
            <a:ext cx="8492765" cy="3442007"/>
          </a:xfrm>
          <a:prstGeom prst="rect">
            <a:avLst/>
          </a:prstGeom>
        </p:spPr>
        <p:txBody>
          <a:bodyPr anchor="t"/>
          <a:lstStyle>
            <a:lvl1pPr algn="l">
              <a:defRPr sz="9729" b="1">
                <a:solidFill>
                  <a:schemeClr val="bg2"/>
                </a:solidFill>
                <a:latin typeface="Mulish Black" pitchFamily="2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1087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rgent-project-heu.e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gratte-ciel, bâtiment, conception&#10;&#10;Description générée automatiquement">
            <a:extLst>
              <a:ext uri="{FF2B5EF4-FFF2-40B4-BE49-F238E27FC236}">
                <a16:creationId xmlns:a16="http://schemas.microsoft.com/office/drawing/2014/main" id="{4A00BC04-5416-0B4E-F079-D42F01B1546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pic>
        <p:nvPicPr>
          <p:cNvPr id="5" name="Image 4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C87E5CD8-387A-E102-B521-8253284D6A8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366928"/>
            <a:ext cx="2998673" cy="124131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026C325-95FE-0901-734F-F054EBE70D2E}"/>
              </a:ext>
            </a:extLst>
          </p:cNvPr>
          <p:cNvSpPr txBox="1"/>
          <p:nvPr userDrawn="1"/>
        </p:nvSpPr>
        <p:spPr>
          <a:xfrm>
            <a:off x="16768243" y="842247"/>
            <a:ext cx="3137541" cy="290671"/>
          </a:xfrm>
          <a:prstGeom prst="rect">
            <a:avLst/>
          </a:prstGeom>
        </p:spPr>
        <p:txBody>
          <a:bodyPr vert="horz" wrap="square" lIns="0" tIns="24081" rIns="0" bIns="0" rtlCol="0">
            <a:spAutoFit/>
          </a:bodyPr>
          <a:lstStyle/>
          <a:p>
            <a:pPr marL="20942">
              <a:lnSpc>
                <a:spcPct val="100000"/>
              </a:lnSpc>
              <a:spcBef>
                <a:spcPts val="188"/>
              </a:spcBef>
            </a:pPr>
            <a:r>
              <a:rPr lang="fr-FR" sz="1731" dirty="0">
                <a:solidFill>
                  <a:schemeClr val="bg1"/>
                </a:solidFill>
                <a:latin typeface="Plus Jakarta Sans"/>
                <a:cs typeface="DM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fr-FR" sz="1731" dirty="0">
                <a:solidFill>
                  <a:schemeClr val="bg1"/>
                </a:solidFill>
                <a:latin typeface="Plus Jakarta Sans"/>
                <a:cs typeface="Plus Jakarta Sans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urgent-project</a:t>
            </a:r>
            <a:r>
              <a:rPr lang="fr-FR" sz="1731" spc="-16" dirty="0">
                <a:solidFill>
                  <a:schemeClr val="bg1"/>
                </a:solidFill>
                <a:latin typeface="Plus Jakarta Sans"/>
                <a:cs typeface="Plus Jakarta Sans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fr-FR" sz="1731" spc="-16" dirty="0">
                <a:solidFill>
                  <a:schemeClr val="bg1"/>
                </a:solidFill>
                <a:latin typeface="Plus Jakarta Sans"/>
                <a:cs typeface="DM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heu.eu</a:t>
            </a:r>
            <a:r>
              <a:rPr lang="fr-FR" sz="1731" spc="-16" dirty="0">
                <a:solidFill>
                  <a:schemeClr val="bg1"/>
                </a:solidFill>
                <a:latin typeface="Plus Jakarta Sans"/>
                <a:cs typeface="DM Sans"/>
              </a:rPr>
              <a:t> </a:t>
            </a:r>
          </a:p>
        </p:txBody>
      </p:sp>
      <p:pic>
        <p:nvPicPr>
          <p:cNvPr id="17" name="Image 16" descr="Une image contenant Police, capture d’écran, texte, Graphique&#10;&#10;Description générée automatiquement">
            <a:extLst>
              <a:ext uri="{FF2B5EF4-FFF2-40B4-BE49-F238E27FC236}">
                <a16:creationId xmlns:a16="http://schemas.microsoft.com/office/drawing/2014/main" id="{F060C4B3-7183-F4E4-68F1-F2727FE51E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9919873"/>
            <a:ext cx="2152245" cy="4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76" r:id="rId2"/>
    <p:sldLayoutId id="2147483677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09" r:id="rId9"/>
  </p:sldLayoutIdLst>
  <p:txStyles>
    <p:titleStyle>
      <a:lvl1pPr algn="ctr" defTabSz="1507846" rtl="0" eaLnBrk="1" latinLnBrk="0" hangingPunct="1">
        <a:lnSpc>
          <a:spcPct val="90000"/>
        </a:lnSpc>
        <a:spcBef>
          <a:spcPct val="0"/>
        </a:spcBef>
        <a:buNone/>
        <a:defRPr sz="9894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ctr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4617" kern="1200">
          <a:solidFill>
            <a:schemeClr val="bg2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1172FCC2-1A7B-3382-03D9-F20B07FCD00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087919" y="6996247"/>
            <a:ext cx="9830812" cy="1122993"/>
          </a:xfrm>
        </p:spPr>
        <p:txBody>
          <a:bodyPr/>
          <a:lstStyle/>
          <a:p>
            <a:r>
              <a:rPr lang="fr-FR" dirty="0"/>
              <a:t>Justin Pogacnik, Edgar Hernandez, Damian Janiga, Pawel Wojnarowski, Virginie </a:t>
            </a:r>
            <a:r>
              <a:rPr lang="fr-FR" dirty="0" err="1"/>
              <a:t>Harcou</a:t>
            </a:r>
            <a:r>
              <a:rPr lang="en-GB" dirty="0"/>
              <a:t>ë</a:t>
            </a:r>
            <a:r>
              <a:rPr lang="fr-FR" dirty="0"/>
              <a:t>t-Menou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708E8-9DFD-4CAA-35D7-6AAA4F572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919" y="3039891"/>
            <a:ext cx="16042426" cy="3442007"/>
          </a:xfrm>
        </p:spPr>
        <p:txBody>
          <a:bodyPr/>
          <a:lstStyle/>
          <a:p>
            <a:r>
              <a:rPr lang="fr-FR" sz="6600" dirty="0"/>
              <a:t>A Risk Management Toolbox for </a:t>
            </a:r>
            <a:r>
              <a:rPr lang="fr-FR" sz="6600" dirty="0" err="1"/>
              <a:t>Minimizing</a:t>
            </a:r>
            <a:r>
              <a:rPr lang="fr-FR" sz="6600" dirty="0"/>
              <a:t> </a:t>
            </a:r>
            <a:r>
              <a:rPr lang="fr-FR" sz="6600" dirty="0" err="1"/>
              <a:t>Seismicity</a:t>
            </a:r>
            <a:r>
              <a:rPr lang="fr-FR" sz="6600" dirty="0"/>
              <a:t> and </a:t>
            </a:r>
            <a:r>
              <a:rPr lang="fr-FR" sz="6600" dirty="0" err="1"/>
              <a:t>Maximizing</a:t>
            </a:r>
            <a:r>
              <a:rPr lang="fr-FR" sz="6600" dirty="0"/>
              <a:t> Production</a:t>
            </a:r>
            <a:br>
              <a:rPr lang="fr-FR" sz="6600" dirty="0"/>
            </a:br>
            <a:br>
              <a:rPr lang="fr-FR" sz="6600" dirty="0"/>
            </a:br>
            <a:r>
              <a:rPr lang="fr-FR" sz="4800" dirty="0"/>
              <a:t>HEU-URGENT Update</a:t>
            </a:r>
          </a:p>
        </p:txBody>
      </p:sp>
    </p:spTree>
    <p:extLst>
      <p:ext uri="{BB962C8B-B14F-4D97-AF65-F5344CB8AC3E}">
        <p14:creationId xmlns:p14="http://schemas.microsoft.com/office/powerpoint/2010/main" val="241852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B92D1-FBB8-A9D1-71FD-5E59CC84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259" y="1600401"/>
            <a:ext cx="15483003" cy="862611"/>
          </a:xfrm>
        </p:spPr>
        <p:txBody>
          <a:bodyPr/>
          <a:lstStyle/>
          <a:p>
            <a:pPr algn="l"/>
            <a:r>
              <a:rPr lang="fr-FR" sz="5400" dirty="0"/>
              <a:t>OUTLINE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2D15AA-3E12-7EE4-AD0B-39A0CF3FA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WP Description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VITO </a:t>
            </a:r>
            <a:r>
              <a:rPr lang="fr-FR" sz="3600" dirty="0" err="1"/>
              <a:t>Geothermal</a:t>
            </a:r>
            <a:r>
              <a:rPr lang="fr-FR" sz="3600" dirty="0"/>
              <a:t> Project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/>
              <a:t>Reservoir</a:t>
            </a:r>
            <a:r>
              <a:rPr lang="fr-FR" sz="3600" dirty="0"/>
              <a:t> </a:t>
            </a:r>
            <a:r>
              <a:rPr lang="fr-FR" sz="3600" dirty="0" err="1"/>
              <a:t>Modelling</a:t>
            </a:r>
            <a:endParaRPr lang="fr-F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Stress Evaluation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/>
              <a:t>Well</a:t>
            </a:r>
            <a:r>
              <a:rPr lang="fr-FR" sz="3600" dirty="0"/>
              <a:t> </a:t>
            </a:r>
            <a:r>
              <a:rPr lang="fr-FR" sz="3600" dirty="0" err="1"/>
              <a:t>Optimization</a:t>
            </a:r>
            <a:endParaRPr lang="fr-F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9319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04540-D0A9-3251-A93C-924A5AED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335" y="1600401"/>
            <a:ext cx="14227479" cy="862611"/>
          </a:xfrm>
        </p:spPr>
        <p:txBody>
          <a:bodyPr/>
          <a:lstStyle/>
          <a:p>
            <a:pPr algn="l"/>
            <a:r>
              <a:rPr lang="fr-FR" dirty="0"/>
              <a:t>OVERVIEW OF WORK PACKAGE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F5A024-3AB3-F701-0BAC-B4584D682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Innovative </a:t>
            </a:r>
            <a:r>
              <a:rPr lang="fr-FR" dirty="0" err="1"/>
              <a:t>seismic</a:t>
            </a:r>
            <a:r>
              <a:rPr lang="fr-FR" dirty="0"/>
              <a:t> </a:t>
            </a:r>
            <a:r>
              <a:rPr lang="fr-FR" dirty="0" err="1"/>
              <a:t>survey</a:t>
            </a:r>
            <a:r>
              <a:rPr lang="fr-FR" dirty="0"/>
              <a:t> design, </a:t>
            </a:r>
            <a:r>
              <a:rPr lang="fr-FR" dirty="0" err="1"/>
              <a:t>processing</a:t>
            </a:r>
            <a:r>
              <a:rPr lang="fr-FR" dirty="0"/>
              <a:t>, and </a:t>
            </a:r>
            <a:r>
              <a:rPr lang="fr-FR" dirty="0" err="1"/>
              <a:t>modelling</a:t>
            </a: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Optimize</a:t>
            </a:r>
            <a:r>
              <a:rPr lang="fr-FR" dirty="0"/>
              <a:t> Survey Design</a:t>
            </a:r>
          </a:p>
          <a:p>
            <a:pPr marL="1588084" lvl="1" indent="-457200"/>
            <a:r>
              <a:rPr lang="fr-FR" sz="2000" dirty="0" err="1">
                <a:solidFill>
                  <a:srgbClr val="353535"/>
                </a:solidFill>
              </a:rPr>
              <a:t>Simulaneous</a:t>
            </a:r>
            <a:r>
              <a:rPr lang="fr-FR" sz="2000" dirty="0">
                <a:solidFill>
                  <a:srgbClr val="353535"/>
                </a:solidFill>
              </a:rPr>
              <a:t> shooting, source/</a:t>
            </a:r>
            <a:r>
              <a:rPr lang="fr-FR" sz="2000" dirty="0" err="1">
                <a:solidFill>
                  <a:srgbClr val="353535"/>
                </a:solidFill>
              </a:rPr>
              <a:t>reciever</a:t>
            </a:r>
            <a:r>
              <a:rPr lang="fr-FR" sz="2000" dirty="0">
                <a:solidFill>
                  <a:srgbClr val="353535"/>
                </a:solidFill>
              </a:rPr>
              <a:t> design </a:t>
            </a:r>
            <a:r>
              <a:rPr lang="fr-FR" sz="2000" dirty="0" err="1">
                <a:solidFill>
                  <a:srgbClr val="353535"/>
                </a:solidFill>
              </a:rPr>
              <a:t>parameters</a:t>
            </a:r>
            <a:r>
              <a:rPr lang="fr-FR" sz="2000" dirty="0">
                <a:solidFill>
                  <a:srgbClr val="353535"/>
                </a:solidFill>
              </a:rPr>
              <a:t>, </a:t>
            </a:r>
            <a:r>
              <a:rPr lang="fr-FR" sz="2000" dirty="0" err="1">
                <a:solidFill>
                  <a:srgbClr val="353535"/>
                </a:solidFill>
              </a:rPr>
              <a:t>sparsified</a:t>
            </a:r>
            <a:r>
              <a:rPr lang="fr-FR" sz="2000" dirty="0">
                <a:solidFill>
                  <a:srgbClr val="353535"/>
                </a:solidFill>
              </a:rPr>
              <a:t> sampling </a:t>
            </a:r>
            <a:r>
              <a:rPr lang="fr-FR" sz="2000" dirty="0" err="1">
                <a:solidFill>
                  <a:srgbClr val="353535"/>
                </a:solidFill>
              </a:rPr>
              <a:t>methods</a:t>
            </a:r>
            <a:endParaRPr lang="fr-FR" sz="2000" dirty="0">
              <a:solidFill>
                <a:srgbClr val="35353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Processing</a:t>
            </a:r>
            <a:r>
              <a:rPr lang="fr-FR" dirty="0"/>
              <a:t> workflow</a:t>
            </a:r>
          </a:p>
          <a:p>
            <a:pPr marL="1588084" lvl="1" indent="-457200"/>
            <a:r>
              <a:rPr lang="fr-FR" sz="2000" dirty="0">
                <a:solidFill>
                  <a:srgbClr val="353535"/>
                </a:solidFill>
              </a:rPr>
              <a:t>Use of </a:t>
            </a:r>
            <a:r>
              <a:rPr lang="fr-FR" sz="2000" dirty="0" err="1">
                <a:solidFill>
                  <a:srgbClr val="353535"/>
                </a:solidFill>
              </a:rPr>
              <a:t>harmonic</a:t>
            </a:r>
            <a:r>
              <a:rPr lang="fr-FR" sz="2000" dirty="0">
                <a:solidFill>
                  <a:srgbClr val="353535"/>
                </a:solidFill>
              </a:rPr>
              <a:t> </a:t>
            </a:r>
            <a:r>
              <a:rPr lang="fr-FR" sz="2000" dirty="0" err="1">
                <a:solidFill>
                  <a:srgbClr val="353535"/>
                </a:solidFill>
              </a:rPr>
              <a:t>wavefields</a:t>
            </a:r>
            <a:r>
              <a:rPr lang="fr-FR" sz="2000" dirty="0">
                <a:solidFill>
                  <a:srgbClr val="353535"/>
                </a:solidFill>
              </a:rPr>
              <a:t> to </a:t>
            </a:r>
            <a:r>
              <a:rPr lang="fr-FR" sz="2000" dirty="0" err="1">
                <a:solidFill>
                  <a:srgbClr val="353535"/>
                </a:solidFill>
              </a:rPr>
              <a:t>enhance</a:t>
            </a:r>
            <a:r>
              <a:rPr lang="fr-FR" sz="2000" dirty="0">
                <a:solidFill>
                  <a:srgbClr val="353535"/>
                </a:solidFill>
              </a:rPr>
              <a:t> </a:t>
            </a:r>
            <a:r>
              <a:rPr lang="fr-FR" sz="2000" dirty="0" err="1">
                <a:solidFill>
                  <a:srgbClr val="353535"/>
                </a:solidFill>
              </a:rPr>
              <a:t>bandwidth</a:t>
            </a:r>
            <a:r>
              <a:rPr lang="fr-FR" sz="2000" dirty="0">
                <a:solidFill>
                  <a:srgbClr val="353535"/>
                </a:solidFill>
              </a:rPr>
              <a:t>, far-</a:t>
            </a:r>
            <a:r>
              <a:rPr lang="fr-FR" sz="2000" dirty="0" err="1">
                <a:solidFill>
                  <a:srgbClr val="353535"/>
                </a:solidFill>
              </a:rPr>
              <a:t>field</a:t>
            </a:r>
            <a:r>
              <a:rPr lang="fr-FR" sz="2000" dirty="0">
                <a:solidFill>
                  <a:srgbClr val="353535"/>
                </a:solidFill>
              </a:rPr>
              <a:t> </a:t>
            </a:r>
            <a:r>
              <a:rPr lang="fr-FR" sz="2000" dirty="0" err="1">
                <a:solidFill>
                  <a:srgbClr val="353535"/>
                </a:solidFill>
              </a:rPr>
              <a:t>wavelet</a:t>
            </a:r>
            <a:r>
              <a:rPr lang="fr-FR" sz="2000" dirty="0">
                <a:solidFill>
                  <a:srgbClr val="353535"/>
                </a:solidFill>
              </a:rPr>
              <a:t> </a:t>
            </a:r>
            <a:r>
              <a:rPr lang="fr-FR" sz="2000" dirty="0" err="1">
                <a:solidFill>
                  <a:srgbClr val="353535"/>
                </a:solidFill>
              </a:rPr>
              <a:t>determination</a:t>
            </a:r>
            <a:r>
              <a:rPr lang="fr-FR" sz="2000" dirty="0">
                <a:solidFill>
                  <a:srgbClr val="353535"/>
                </a:solidFill>
              </a:rPr>
              <a:t> as in offshore O&amp;G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Post-</a:t>
            </a:r>
            <a:r>
              <a:rPr lang="fr-FR" dirty="0" err="1"/>
              <a:t>processing</a:t>
            </a:r>
            <a:r>
              <a:rPr lang="fr-FR" dirty="0"/>
              <a:t> and </a:t>
            </a:r>
            <a:r>
              <a:rPr lang="fr-FR" dirty="0" err="1"/>
              <a:t>fault</a:t>
            </a:r>
            <a:r>
              <a:rPr lang="fr-FR" dirty="0"/>
              <a:t> </a:t>
            </a:r>
            <a:r>
              <a:rPr lang="fr-FR" dirty="0" err="1"/>
              <a:t>detection</a:t>
            </a:r>
            <a:endParaRPr lang="fr-FR" dirty="0"/>
          </a:p>
          <a:p>
            <a:pPr marL="1588084" lvl="1" indent="-457200"/>
            <a:r>
              <a:rPr lang="fr-FR" sz="2000" dirty="0" err="1">
                <a:solidFill>
                  <a:srgbClr val="353535"/>
                </a:solidFill>
              </a:rPr>
              <a:t>Opendtect</a:t>
            </a:r>
            <a:r>
              <a:rPr lang="fr-FR" sz="2000" dirty="0">
                <a:solidFill>
                  <a:srgbClr val="353535"/>
                </a:solidFill>
              </a:rPr>
              <a:t> – </a:t>
            </a:r>
            <a:r>
              <a:rPr lang="fr-FR" sz="2000" dirty="0" err="1">
                <a:solidFill>
                  <a:srgbClr val="353535"/>
                </a:solidFill>
              </a:rPr>
              <a:t>development</a:t>
            </a:r>
            <a:r>
              <a:rPr lang="fr-FR" sz="2000" dirty="0">
                <a:solidFill>
                  <a:srgbClr val="353535"/>
                </a:solidFill>
              </a:rPr>
              <a:t> of </a:t>
            </a:r>
            <a:r>
              <a:rPr lang="fr-FR" sz="2000" dirty="0" err="1">
                <a:solidFill>
                  <a:srgbClr val="353535"/>
                </a:solidFill>
              </a:rPr>
              <a:t>tool</a:t>
            </a:r>
            <a:r>
              <a:rPr lang="fr-FR" sz="2000" dirty="0">
                <a:solidFill>
                  <a:srgbClr val="353535"/>
                </a:solidFill>
              </a:rPr>
              <a:t> to </a:t>
            </a:r>
            <a:r>
              <a:rPr lang="fr-FR" sz="2000" dirty="0" err="1">
                <a:solidFill>
                  <a:srgbClr val="353535"/>
                </a:solidFill>
              </a:rPr>
              <a:t>improve</a:t>
            </a:r>
            <a:r>
              <a:rPr lang="fr-FR" sz="2000" dirty="0">
                <a:solidFill>
                  <a:srgbClr val="353535"/>
                </a:solidFill>
              </a:rPr>
              <a:t> </a:t>
            </a:r>
            <a:r>
              <a:rPr lang="fr-FR" sz="2000" dirty="0" err="1">
                <a:solidFill>
                  <a:srgbClr val="353535"/>
                </a:solidFill>
              </a:rPr>
              <a:t>manual</a:t>
            </a:r>
            <a:r>
              <a:rPr lang="fr-FR" sz="2000" dirty="0">
                <a:solidFill>
                  <a:srgbClr val="353535"/>
                </a:solidFill>
              </a:rPr>
              <a:t> </a:t>
            </a:r>
            <a:r>
              <a:rPr lang="fr-FR" sz="2000" dirty="0" err="1">
                <a:solidFill>
                  <a:srgbClr val="353535"/>
                </a:solidFill>
              </a:rPr>
              <a:t>edits</a:t>
            </a:r>
            <a:r>
              <a:rPr lang="fr-FR" sz="2000" dirty="0">
                <a:solidFill>
                  <a:srgbClr val="353535"/>
                </a:solidFill>
              </a:rPr>
              <a:t> on AI </a:t>
            </a:r>
            <a:r>
              <a:rPr lang="fr-FR" sz="2000" dirty="0" err="1">
                <a:solidFill>
                  <a:srgbClr val="353535"/>
                </a:solidFill>
              </a:rPr>
              <a:t>generated</a:t>
            </a:r>
            <a:r>
              <a:rPr lang="fr-FR" sz="2000" dirty="0">
                <a:solidFill>
                  <a:srgbClr val="353535"/>
                </a:solidFill>
              </a:rPr>
              <a:t> </a:t>
            </a:r>
            <a:r>
              <a:rPr lang="fr-FR" sz="2000" dirty="0" err="1">
                <a:solidFill>
                  <a:srgbClr val="353535"/>
                </a:solidFill>
              </a:rPr>
              <a:t>fault</a:t>
            </a:r>
            <a:r>
              <a:rPr lang="fr-FR" sz="2000" dirty="0">
                <a:solidFill>
                  <a:srgbClr val="353535"/>
                </a:solidFill>
              </a:rPr>
              <a:t> pickings </a:t>
            </a:r>
            <a:r>
              <a:rPr lang="fr-FR" sz="2000" dirty="0" err="1">
                <a:solidFill>
                  <a:srgbClr val="353535"/>
                </a:solidFill>
              </a:rPr>
              <a:t>during</a:t>
            </a:r>
            <a:r>
              <a:rPr lang="fr-FR" sz="2000" dirty="0">
                <a:solidFill>
                  <a:srgbClr val="353535"/>
                </a:solidFill>
              </a:rPr>
              <a:t> </a:t>
            </a:r>
            <a:r>
              <a:rPr lang="fr-FR" sz="2000" dirty="0" err="1">
                <a:solidFill>
                  <a:srgbClr val="353535"/>
                </a:solidFill>
              </a:rPr>
              <a:t>interpretation</a:t>
            </a:r>
            <a:endParaRPr lang="fr-FR" sz="2000" dirty="0">
              <a:solidFill>
                <a:srgbClr val="35353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Risk Management simulation </a:t>
            </a:r>
            <a:r>
              <a:rPr lang="fr-FR" dirty="0" err="1">
                <a:solidFill>
                  <a:schemeClr val="accent1"/>
                </a:solidFill>
              </a:rPr>
              <a:t>toolbox</a:t>
            </a:r>
            <a:endParaRPr lang="fr-FR" dirty="0">
              <a:solidFill>
                <a:schemeClr val="accent1"/>
              </a:solidFill>
            </a:endParaRPr>
          </a:p>
          <a:p>
            <a:pPr marL="1588084" lvl="1" indent="-457200"/>
            <a:r>
              <a:rPr lang="fr-FR" sz="2000" dirty="0">
                <a:solidFill>
                  <a:schemeClr val="accent1"/>
                </a:solidFill>
              </a:rPr>
              <a:t>Couple </a:t>
            </a:r>
            <a:r>
              <a:rPr lang="fr-FR" sz="2000" dirty="0" err="1">
                <a:solidFill>
                  <a:schemeClr val="accent1"/>
                </a:solidFill>
              </a:rPr>
              <a:t>reservoir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numerical</a:t>
            </a:r>
            <a:r>
              <a:rPr lang="fr-FR" sz="2000" dirty="0">
                <a:solidFill>
                  <a:schemeClr val="accent1"/>
                </a:solidFill>
              </a:rPr>
              <a:t> model + </a:t>
            </a:r>
            <a:r>
              <a:rPr lang="fr-FR" sz="2000" dirty="0" err="1">
                <a:solidFill>
                  <a:schemeClr val="accent1"/>
                </a:solidFill>
              </a:rPr>
              <a:t>geomechanical</a:t>
            </a:r>
            <a:r>
              <a:rPr lang="fr-FR" sz="2000" dirty="0">
                <a:solidFill>
                  <a:schemeClr val="accent1"/>
                </a:solidFill>
              </a:rPr>
              <a:t> model + machine </a:t>
            </a:r>
            <a:r>
              <a:rPr lang="fr-FR" sz="2000" dirty="0" err="1">
                <a:solidFill>
                  <a:schemeClr val="accent1"/>
                </a:solidFill>
              </a:rPr>
              <a:t>learning</a:t>
            </a:r>
            <a:r>
              <a:rPr lang="fr-FR" sz="2000" dirty="0">
                <a:solidFill>
                  <a:schemeClr val="accent1"/>
                </a:solidFill>
              </a:rPr>
              <a:t> to </a:t>
            </a:r>
            <a:r>
              <a:rPr lang="fr-FR" sz="2000" dirty="0" err="1">
                <a:solidFill>
                  <a:schemeClr val="accent1"/>
                </a:solidFill>
              </a:rPr>
              <a:t>optimize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well</a:t>
            </a:r>
            <a:r>
              <a:rPr lang="fr-FR" sz="2000" dirty="0">
                <a:solidFill>
                  <a:schemeClr val="accent1"/>
                </a:solidFill>
              </a:rPr>
              <a:t> placement for:</a:t>
            </a:r>
          </a:p>
          <a:p>
            <a:pPr marL="2342007" lvl="2" indent="-457200"/>
            <a:r>
              <a:rPr lang="fr-FR" sz="1800" dirty="0" err="1">
                <a:solidFill>
                  <a:schemeClr val="accent1"/>
                </a:solidFill>
              </a:rPr>
              <a:t>Maximizing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err="1">
                <a:solidFill>
                  <a:schemeClr val="accent1"/>
                </a:solidFill>
              </a:rPr>
              <a:t>heat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err="1">
                <a:solidFill>
                  <a:schemeClr val="accent1"/>
                </a:solidFill>
              </a:rPr>
              <a:t>recovery</a:t>
            </a:r>
            <a:endParaRPr lang="fr-FR" sz="1800" dirty="0">
              <a:solidFill>
                <a:schemeClr val="accent1"/>
              </a:solidFill>
            </a:endParaRPr>
          </a:p>
          <a:p>
            <a:pPr marL="2342007" lvl="2" indent="-457200"/>
            <a:r>
              <a:rPr lang="fr-FR" sz="1800" dirty="0" err="1">
                <a:solidFill>
                  <a:schemeClr val="accent1"/>
                </a:solidFill>
              </a:rPr>
              <a:t>Minizing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err="1">
                <a:solidFill>
                  <a:schemeClr val="accent1"/>
                </a:solidFill>
              </a:rPr>
              <a:t>risk</a:t>
            </a:r>
            <a:r>
              <a:rPr lang="fr-FR" sz="1800" dirty="0">
                <a:solidFill>
                  <a:schemeClr val="accent1"/>
                </a:solidFill>
              </a:rPr>
              <a:t> of </a:t>
            </a:r>
            <a:r>
              <a:rPr lang="fr-FR" sz="1800" dirty="0" err="1">
                <a:solidFill>
                  <a:schemeClr val="accent1"/>
                </a:solidFill>
              </a:rPr>
              <a:t>induced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err="1">
                <a:solidFill>
                  <a:schemeClr val="accent1"/>
                </a:solidFill>
              </a:rPr>
              <a:t>seismicity</a:t>
            </a:r>
            <a:endParaRPr lang="fr-FR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9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04540-D0A9-3251-A93C-924A5AED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35" y="1922856"/>
            <a:ext cx="11168969" cy="862611"/>
          </a:xfrm>
        </p:spPr>
        <p:txBody>
          <a:bodyPr/>
          <a:lstStyle/>
          <a:p>
            <a:pPr algn="l"/>
            <a:r>
              <a:rPr lang="fr-FR" sz="4800" dirty="0"/>
              <a:t>INTRO TO VITO GEOTHERMAL PROJECT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F5A024-3AB3-F701-0BAC-B4584D682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2156" y="3200401"/>
            <a:ext cx="9559113" cy="65085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Operation research doublet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Drilled in 2016-2018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3 wells – 1 deep monitoring (seismometer)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3000 – 5000 m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Lower carboniferous limestones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4400" dirty="0"/>
          </a:p>
        </p:txBody>
      </p:sp>
      <p:pic>
        <p:nvPicPr>
          <p:cNvPr id="3" name="Content Placeholder 5" descr="Diagram, map&#10;&#10;Description automatically generated">
            <a:extLst>
              <a:ext uri="{FF2B5EF4-FFF2-40B4-BE49-F238E27FC236}">
                <a16:creationId xmlns:a16="http://schemas.microsoft.com/office/drawing/2014/main" id="{A3FD2DFF-F614-3B0C-40B3-5F1BD3EDC4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2553" y="428868"/>
            <a:ext cx="8157654" cy="5766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37D7A-B858-2D15-60DB-54939AA61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6883" y="6689696"/>
            <a:ext cx="5237217" cy="4523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28ADC-FB00-E20C-1B6D-F99E455554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2553" y="6609812"/>
            <a:ext cx="3452343" cy="46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3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04540-D0A9-3251-A93C-924A5AED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335" y="1600401"/>
            <a:ext cx="14227479" cy="862611"/>
          </a:xfrm>
        </p:spPr>
        <p:txBody>
          <a:bodyPr/>
          <a:lstStyle/>
          <a:p>
            <a:pPr algn="l"/>
            <a:r>
              <a:rPr lang="fr-FR" dirty="0"/>
              <a:t>RESERVOIR MODELLING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F5A024-3AB3-F701-0BAC-B4584D682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2156" y="2837794"/>
            <a:ext cx="11324851" cy="650854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DARTS – Delft Advanced </a:t>
            </a:r>
            <a:r>
              <a:rPr lang="fr-FR" sz="4000" dirty="0" err="1"/>
              <a:t>Research</a:t>
            </a:r>
            <a:r>
              <a:rPr lang="fr-FR" sz="4000" dirty="0"/>
              <a:t> Terra Simulator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330" dirty="0"/>
              <a:t>C++/Python </a:t>
            </a:r>
            <a:r>
              <a:rPr lang="fr-FR" sz="4330" dirty="0" err="1"/>
              <a:t>based</a:t>
            </a:r>
            <a:r>
              <a:rPr lang="fr-FR" sz="4330" dirty="0"/>
              <a:t> </a:t>
            </a:r>
            <a:r>
              <a:rPr lang="fr-FR" sz="4330" dirty="0" err="1"/>
              <a:t>reservoir</a:t>
            </a:r>
            <a:r>
              <a:rPr lang="fr-FR" sz="4330" dirty="0"/>
              <a:t> simulator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err="1"/>
              <a:t>Operator-Based</a:t>
            </a:r>
            <a:r>
              <a:rPr lang="fr-FR" sz="4000" dirty="0"/>
              <a:t> </a:t>
            </a:r>
            <a:r>
              <a:rPr lang="fr-FR" sz="4000" dirty="0" err="1"/>
              <a:t>Linearization</a:t>
            </a:r>
            <a:r>
              <a:rPr lang="fr-FR" sz="4000" dirty="0"/>
              <a:t> (OBL) </a:t>
            </a:r>
            <a:r>
              <a:rPr lang="fr-FR" sz="4000" dirty="0" err="1"/>
              <a:t>approach</a:t>
            </a:r>
            <a:r>
              <a:rPr lang="fr-FR" sz="4000" dirty="0"/>
              <a:t> for </a:t>
            </a:r>
            <a:r>
              <a:rPr lang="fr-FR" sz="4000" dirty="0" err="1"/>
              <a:t>Jacobian</a:t>
            </a:r>
            <a:r>
              <a:rPr lang="fr-FR" sz="4000" dirty="0"/>
              <a:t> formulation</a:t>
            </a:r>
            <a:endParaRPr lang="fr-FR" sz="532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198A6-7F9A-994D-E844-4D0DECA4B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537" y="5099160"/>
            <a:ext cx="11898504" cy="602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F0444-88D3-DE97-D771-284A14546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794" y="667667"/>
            <a:ext cx="4111150" cy="40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2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04540-D0A9-3251-A93C-924A5AED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335" y="1600401"/>
            <a:ext cx="14227479" cy="862611"/>
          </a:xfrm>
        </p:spPr>
        <p:txBody>
          <a:bodyPr/>
          <a:lstStyle/>
          <a:p>
            <a:pPr algn="l"/>
            <a:r>
              <a:rPr lang="fr-FR" dirty="0"/>
              <a:t>VITO CONCEPTUAL MODEL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F5A024-3AB3-F701-0BAC-B4584D682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1197" y="2463012"/>
            <a:ext cx="9915764" cy="687115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Normal </a:t>
            </a:r>
            <a:r>
              <a:rPr lang="fr-FR" sz="4000" dirty="0" err="1"/>
              <a:t>faulting</a:t>
            </a:r>
            <a:r>
              <a:rPr lang="fr-FR" sz="4000" dirty="0"/>
              <a:t> </a:t>
            </a:r>
            <a:r>
              <a:rPr lang="fr-FR" sz="4000" dirty="0" err="1"/>
              <a:t>region</a:t>
            </a:r>
            <a:endParaRPr lang="fr-F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Min horizontal principal stress ~E-W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High </a:t>
            </a:r>
            <a:r>
              <a:rPr lang="fr-FR" sz="4000" dirty="0" err="1"/>
              <a:t>permeability</a:t>
            </a:r>
            <a:r>
              <a:rPr lang="fr-FR" sz="4000" dirty="0"/>
              <a:t> N-S running fractures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err="1"/>
              <a:t>Lower</a:t>
            </a:r>
            <a:r>
              <a:rPr lang="fr-FR" sz="4000" dirty="0"/>
              <a:t> </a:t>
            </a:r>
            <a:r>
              <a:rPr lang="fr-FR" sz="4000" dirty="0" err="1"/>
              <a:t>permeability</a:t>
            </a:r>
            <a:r>
              <a:rPr lang="fr-FR" sz="4000" dirty="0"/>
              <a:t> NW-SE fractures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err="1"/>
              <a:t>Numerical</a:t>
            </a:r>
            <a:r>
              <a:rPr lang="fr-FR" sz="4000" dirty="0"/>
              <a:t> model</a:t>
            </a:r>
            <a:endParaRPr lang="fr-FR" sz="5320" dirty="0"/>
          </a:p>
          <a:p>
            <a:pPr marL="1702384" lvl="1" indent="-571500"/>
            <a:r>
              <a:rPr lang="fr-FR" sz="3200" dirty="0">
                <a:solidFill>
                  <a:srgbClr val="353535"/>
                </a:solidFill>
              </a:rPr>
              <a:t>2 </a:t>
            </a:r>
            <a:r>
              <a:rPr lang="fr-FR" sz="3200" dirty="0" err="1">
                <a:solidFill>
                  <a:srgbClr val="353535"/>
                </a:solidFill>
              </a:rPr>
              <a:t>faults</a:t>
            </a:r>
            <a:r>
              <a:rPr lang="fr-FR" sz="3200" dirty="0">
                <a:solidFill>
                  <a:srgbClr val="353535"/>
                </a:solidFill>
              </a:rPr>
              <a:t> in </a:t>
            </a:r>
            <a:r>
              <a:rPr lang="fr-FR" sz="3200" dirty="0" err="1">
                <a:solidFill>
                  <a:srgbClr val="353535"/>
                </a:solidFill>
              </a:rPr>
              <a:t>each</a:t>
            </a:r>
            <a:r>
              <a:rPr lang="fr-FR" sz="3200" dirty="0">
                <a:solidFill>
                  <a:srgbClr val="353535"/>
                </a:solidFill>
              </a:rPr>
              <a:t> direction</a:t>
            </a:r>
          </a:p>
          <a:p>
            <a:pPr marL="1702384" lvl="1" indent="-571500"/>
            <a:r>
              <a:rPr lang="fr-FR" sz="3200" dirty="0" err="1">
                <a:solidFill>
                  <a:srgbClr val="353535"/>
                </a:solidFill>
              </a:rPr>
              <a:t>Deviated</a:t>
            </a:r>
            <a:r>
              <a:rPr lang="fr-FR" sz="3200" dirty="0">
                <a:solidFill>
                  <a:srgbClr val="353535"/>
                </a:solidFill>
              </a:rPr>
              <a:t> </a:t>
            </a:r>
            <a:r>
              <a:rPr lang="fr-FR" sz="3200" dirty="0" err="1">
                <a:solidFill>
                  <a:srgbClr val="353535"/>
                </a:solidFill>
              </a:rPr>
              <a:t>well</a:t>
            </a:r>
            <a:r>
              <a:rPr lang="fr-FR" sz="3200" dirty="0">
                <a:solidFill>
                  <a:srgbClr val="353535"/>
                </a:solidFill>
              </a:rPr>
              <a:t> test</a:t>
            </a:r>
          </a:p>
          <a:p>
            <a:pPr marL="1702384" lvl="1" indent="-571500"/>
            <a:r>
              <a:rPr lang="fr-FR" sz="3200" dirty="0">
                <a:solidFill>
                  <a:srgbClr val="353535"/>
                </a:solidFill>
              </a:rPr>
              <a:t>120,000 blocks (50mx50mx10m)</a:t>
            </a:r>
          </a:p>
          <a:p>
            <a:pPr marL="1702384" lvl="1" indent="-571500"/>
            <a:r>
              <a:rPr lang="fr-FR" sz="3200" dirty="0">
                <a:solidFill>
                  <a:srgbClr val="353535"/>
                </a:solidFill>
              </a:rPr>
              <a:t>3.2 x 3.2 x 0.36 km </a:t>
            </a:r>
            <a:r>
              <a:rPr lang="fr-FR" sz="3200" dirty="0" err="1">
                <a:solidFill>
                  <a:srgbClr val="353535"/>
                </a:solidFill>
              </a:rPr>
              <a:t>domain</a:t>
            </a:r>
            <a:endParaRPr lang="fr-FR" sz="3200" dirty="0">
              <a:solidFill>
                <a:srgbClr val="353535"/>
              </a:solidFill>
            </a:endParaRPr>
          </a:p>
          <a:p>
            <a:pPr marL="1702384" lvl="1" indent="-571500"/>
            <a:r>
              <a:rPr lang="fr-FR" sz="3200" dirty="0">
                <a:solidFill>
                  <a:srgbClr val="353535"/>
                </a:solidFill>
              </a:rPr>
              <a:t>12.5 m3/</a:t>
            </a:r>
            <a:r>
              <a:rPr lang="fr-FR" sz="3200" dirty="0" err="1">
                <a:solidFill>
                  <a:srgbClr val="353535"/>
                </a:solidFill>
              </a:rPr>
              <a:t>hr</a:t>
            </a:r>
            <a:r>
              <a:rPr lang="fr-FR" sz="3200" dirty="0">
                <a:solidFill>
                  <a:srgbClr val="353535"/>
                </a:solidFill>
              </a:rPr>
              <a:t> </a:t>
            </a:r>
            <a:r>
              <a:rPr lang="fr-FR" sz="3200" dirty="0" err="1">
                <a:solidFill>
                  <a:srgbClr val="353535"/>
                </a:solidFill>
              </a:rPr>
              <a:t>initially</a:t>
            </a:r>
            <a:endParaRPr lang="fr-FR" sz="3200" dirty="0">
              <a:solidFill>
                <a:srgbClr val="353535"/>
              </a:solidFill>
            </a:endParaRPr>
          </a:p>
          <a:p>
            <a:pPr marL="1702384" lvl="1" indent="-571500"/>
            <a:r>
              <a:rPr lang="fr-FR" sz="3200" dirty="0">
                <a:solidFill>
                  <a:srgbClr val="353535"/>
                </a:solidFill>
              </a:rPr>
              <a:t>25 </a:t>
            </a:r>
            <a:r>
              <a:rPr lang="fr-FR" sz="3200" dirty="0" err="1">
                <a:solidFill>
                  <a:srgbClr val="353535"/>
                </a:solidFill>
              </a:rPr>
              <a:t>year</a:t>
            </a:r>
            <a:r>
              <a:rPr lang="fr-FR" sz="3200" dirty="0">
                <a:solidFill>
                  <a:srgbClr val="353535"/>
                </a:solidFill>
              </a:rPr>
              <a:t> simulation</a:t>
            </a:r>
          </a:p>
          <a:p>
            <a:pPr marL="571500" indent="-571500"/>
            <a:endParaRPr lang="fr-FR" sz="1880" dirty="0">
              <a:solidFill>
                <a:srgbClr val="353535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ED9947-308B-8F3E-D8F6-88C8F204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559" y="461243"/>
            <a:ext cx="7091689" cy="475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63CD3-B9A2-9948-8EAF-8AA16E82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251" y="5460227"/>
            <a:ext cx="7472997" cy="53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7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04540-D0A9-3251-A93C-924A5AED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335" y="1600401"/>
            <a:ext cx="14227479" cy="862611"/>
          </a:xfrm>
        </p:spPr>
        <p:txBody>
          <a:bodyPr/>
          <a:lstStyle/>
          <a:p>
            <a:pPr algn="l"/>
            <a:r>
              <a:rPr lang="fr-FR" dirty="0"/>
              <a:t>NUMERICAL MODEL RESULTS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F5A024-3AB3-F701-0BAC-B4584D682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97" y="2463011"/>
            <a:ext cx="8412083" cy="687115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P and T changes -&gt; stress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err="1"/>
              <a:t>Analytical</a:t>
            </a:r>
            <a:r>
              <a:rPr lang="fr-FR" sz="4000" dirty="0"/>
              <a:t> Stress estimation</a:t>
            </a:r>
          </a:p>
          <a:p>
            <a:pPr marL="1702384" lvl="1" indent="-571500"/>
            <a:r>
              <a:rPr lang="fr-FR" sz="2800" dirty="0" err="1">
                <a:solidFill>
                  <a:srgbClr val="353535"/>
                </a:solidFill>
              </a:rPr>
              <a:t>Only</a:t>
            </a:r>
            <a:r>
              <a:rPr lang="fr-FR" sz="2800" dirty="0">
                <a:solidFill>
                  <a:srgbClr val="353535"/>
                </a:solidFill>
              </a:rPr>
              <a:t> pore pressure and thermal stress </a:t>
            </a:r>
            <a:r>
              <a:rPr lang="fr-FR" sz="2800" dirty="0" err="1">
                <a:solidFill>
                  <a:srgbClr val="353535"/>
                </a:solidFill>
              </a:rPr>
              <a:t>so</a:t>
            </a:r>
            <a:r>
              <a:rPr lang="fr-FR" sz="2800" dirty="0">
                <a:solidFill>
                  <a:srgbClr val="353535"/>
                </a:solidFill>
              </a:rPr>
              <a:t> far</a:t>
            </a:r>
          </a:p>
          <a:p>
            <a:pPr marL="1702384" lvl="1" indent="-571500"/>
            <a:endParaRPr lang="fr-FR" sz="3600" dirty="0">
              <a:solidFill>
                <a:srgbClr val="35353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228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err="1"/>
              <a:t>Interested</a:t>
            </a:r>
            <a:r>
              <a:rPr lang="fr-FR" sz="4000" dirty="0"/>
              <a:t> in stress change on </a:t>
            </a:r>
            <a:r>
              <a:rPr lang="fr-FR" sz="4000" dirty="0" err="1"/>
              <a:t>known</a:t>
            </a:r>
            <a:r>
              <a:rPr lang="fr-FR" sz="4000" dirty="0"/>
              <a:t> </a:t>
            </a:r>
            <a:r>
              <a:rPr lang="fr-FR" sz="4000" dirty="0" err="1"/>
              <a:t>faults</a:t>
            </a:r>
            <a:endParaRPr lang="fr-FR" sz="4000" dirty="0"/>
          </a:p>
          <a:p>
            <a:pPr marL="1702384" lvl="1" indent="-571500"/>
            <a:r>
              <a:rPr lang="fr-FR" sz="2800" dirty="0" err="1">
                <a:solidFill>
                  <a:srgbClr val="353535"/>
                </a:solidFill>
              </a:rPr>
              <a:t>Fault</a:t>
            </a:r>
            <a:r>
              <a:rPr lang="fr-FR" sz="2800" dirty="0">
                <a:solidFill>
                  <a:srgbClr val="353535"/>
                </a:solidFill>
              </a:rPr>
              <a:t> orientation </a:t>
            </a:r>
            <a:r>
              <a:rPr lang="fr-FR" sz="2800" dirty="0" err="1">
                <a:solidFill>
                  <a:srgbClr val="353535"/>
                </a:solidFill>
              </a:rPr>
              <a:t>is</a:t>
            </a:r>
            <a:r>
              <a:rPr lang="fr-FR" sz="2800" dirty="0">
                <a:solidFill>
                  <a:srgbClr val="353535"/>
                </a:solidFill>
              </a:rPr>
              <a:t> </a:t>
            </a:r>
            <a:r>
              <a:rPr lang="fr-FR" sz="2800" dirty="0" err="1">
                <a:solidFill>
                  <a:srgbClr val="353535"/>
                </a:solidFill>
              </a:rPr>
              <a:t>very</a:t>
            </a:r>
            <a:r>
              <a:rPr lang="fr-FR" sz="2800" dirty="0">
                <a:solidFill>
                  <a:srgbClr val="353535"/>
                </a:solidFill>
              </a:rPr>
              <a:t> important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rgbClr val="353535"/>
                </a:solidFill>
              </a:rPr>
              <a:t>Plan </a:t>
            </a:r>
            <a:r>
              <a:rPr lang="fr-FR" sz="4000" dirty="0" err="1">
                <a:solidFill>
                  <a:srgbClr val="353535"/>
                </a:solidFill>
              </a:rPr>
              <a:t>is</a:t>
            </a:r>
            <a:r>
              <a:rPr lang="fr-FR" sz="4000" dirty="0">
                <a:solidFill>
                  <a:srgbClr val="353535"/>
                </a:solidFill>
              </a:rPr>
              <a:t> to </a:t>
            </a:r>
            <a:r>
              <a:rPr lang="fr-FR" sz="4000" dirty="0" err="1">
                <a:solidFill>
                  <a:srgbClr val="353535"/>
                </a:solidFill>
              </a:rPr>
              <a:t>link</a:t>
            </a:r>
            <a:r>
              <a:rPr lang="fr-FR" sz="4000" dirty="0">
                <a:solidFill>
                  <a:srgbClr val="353535"/>
                </a:solidFill>
              </a:rPr>
              <a:t> to </a:t>
            </a:r>
            <a:r>
              <a:rPr lang="fr-FR" sz="4000" dirty="0" err="1">
                <a:solidFill>
                  <a:srgbClr val="353535"/>
                </a:solidFill>
              </a:rPr>
              <a:t>geomechanical</a:t>
            </a:r>
            <a:r>
              <a:rPr lang="fr-FR" sz="4000" dirty="0">
                <a:solidFill>
                  <a:srgbClr val="353535"/>
                </a:solidFill>
              </a:rPr>
              <a:t> simulator packag</a:t>
            </a:r>
            <a:r>
              <a:rPr lang="fr-FR" sz="4000" dirty="0"/>
              <a:t>e: GEOS</a:t>
            </a:r>
            <a:endParaRPr lang="fr-FR" sz="4000" dirty="0">
              <a:solidFill>
                <a:srgbClr val="353535"/>
              </a:solidFill>
            </a:endParaRPr>
          </a:p>
          <a:p>
            <a:pPr marL="1702384" lvl="1" indent="-571500"/>
            <a:endParaRPr lang="fr-FR" sz="5320" dirty="0"/>
          </a:p>
          <a:p>
            <a:pPr marL="571500" indent="-571500"/>
            <a:endParaRPr lang="fr-FR" sz="1880" dirty="0">
              <a:solidFill>
                <a:srgbClr val="35353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9AD79-7271-FF82-B88B-D4032A6CC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800" y="0"/>
            <a:ext cx="3504078" cy="3202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F1590-3C87-082C-933E-0214679C6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458" y="0"/>
            <a:ext cx="3569272" cy="32023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21A54E-9530-215B-0F75-63C434EABAA3}"/>
                  </a:ext>
                </a:extLst>
              </p:cNvPr>
              <p:cNvSpPr txBox="1"/>
              <p:nvPr/>
            </p:nvSpPr>
            <p:spPr>
              <a:xfrm>
                <a:off x="2040169" y="4532907"/>
                <a:ext cx="4697752" cy="10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353535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3200" i="0">
                          <a:solidFill>
                            <a:srgbClr val="353535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3200" i="0">
                          <a:solidFill>
                            <a:srgbClr val="35353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35353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35353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353535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353535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35353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3200" i="0">
                              <a:solidFill>
                                <a:srgbClr val="353535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353535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i="0">
                          <a:solidFill>
                            <a:srgbClr val="353535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i="1">
                          <a:solidFill>
                            <a:srgbClr val="353535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i="0">
                          <a:solidFill>
                            <a:srgbClr val="35353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i="0">
                          <a:solidFill>
                            <a:srgbClr val="353535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i="1">
                          <a:solidFill>
                            <a:srgbClr val="353535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353535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21A54E-9530-215B-0F75-63C434EAB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69" y="4532907"/>
                <a:ext cx="4697752" cy="1012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65990FA-F451-7AB3-A1BC-4B0BFB790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2325" y="3365200"/>
            <a:ext cx="3944814" cy="3851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BAE07C-CCDE-ED54-EF98-80981275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7027" y="3365199"/>
            <a:ext cx="3944814" cy="39228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60D6E1-6578-E372-6DE3-8FF76BA71FC8}"/>
              </a:ext>
            </a:extLst>
          </p:cNvPr>
          <p:cNvSpPr txBox="1"/>
          <p:nvPr/>
        </p:nvSpPr>
        <p:spPr>
          <a:xfrm>
            <a:off x="14539554" y="6995649"/>
            <a:ext cx="302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NW-SE Fault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11B87D-E5A1-74B8-3754-53AD1E364D25}"/>
              </a:ext>
            </a:extLst>
          </p:cNvPr>
          <p:cNvSpPr txBox="1"/>
          <p:nvPr/>
        </p:nvSpPr>
        <p:spPr>
          <a:xfrm>
            <a:off x="10688720" y="6995649"/>
            <a:ext cx="17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N-S Fault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5E7FFD-4BED-1FC0-D6E5-0A579942B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4227" y="7580424"/>
            <a:ext cx="8265418" cy="38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04540-D0A9-3251-A93C-924A5AED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335" y="1600401"/>
            <a:ext cx="14227479" cy="862611"/>
          </a:xfrm>
        </p:spPr>
        <p:txBody>
          <a:bodyPr/>
          <a:lstStyle/>
          <a:p>
            <a:pPr algn="l"/>
            <a:r>
              <a:rPr lang="fr-FR" dirty="0"/>
              <a:t>WELL PLACEMENT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F5A024-3AB3-F701-0BAC-B4584D682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1357" y="2651761"/>
            <a:ext cx="10423764" cy="650854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err="1"/>
              <a:t>Genetic</a:t>
            </a:r>
            <a:r>
              <a:rPr lang="fr-FR" sz="3600" dirty="0"/>
              <a:t> </a:t>
            </a:r>
            <a:r>
              <a:rPr lang="fr-FR" sz="3600" dirty="0" err="1"/>
              <a:t>Algorithm</a:t>
            </a:r>
            <a:r>
              <a:rPr lang="fr-FR" sz="3600" dirty="0"/>
              <a:t> (GA) and </a:t>
            </a:r>
            <a:r>
              <a:rPr lang="fr-FR" sz="3600" dirty="0" err="1"/>
              <a:t>Particle</a:t>
            </a:r>
            <a:r>
              <a:rPr lang="fr-FR" sz="3600" dirty="0"/>
              <a:t> </a:t>
            </a:r>
            <a:r>
              <a:rPr lang="fr-FR" sz="3600" dirty="0" err="1"/>
              <a:t>Swarm</a:t>
            </a:r>
            <a:r>
              <a:rPr lang="fr-FR" sz="3600" dirty="0"/>
              <a:t> </a:t>
            </a:r>
            <a:r>
              <a:rPr lang="fr-FR" sz="3600" dirty="0" err="1"/>
              <a:t>Optimization</a:t>
            </a:r>
            <a:r>
              <a:rPr lang="fr-FR" sz="3600" dirty="0"/>
              <a:t> (PSO) </a:t>
            </a:r>
            <a:r>
              <a:rPr lang="fr-FR" sz="3600" dirty="0" err="1"/>
              <a:t>approaches</a:t>
            </a:r>
            <a:r>
              <a:rPr lang="fr-FR" sz="3600" dirty="0"/>
              <a:t> for:</a:t>
            </a:r>
          </a:p>
          <a:p>
            <a:pPr marL="1702384" lvl="1" indent="-571500"/>
            <a:r>
              <a:rPr lang="fr-FR" sz="2800" dirty="0" err="1">
                <a:solidFill>
                  <a:srgbClr val="353535"/>
                </a:solidFill>
              </a:rPr>
              <a:t>well</a:t>
            </a:r>
            <a:r>
              <a:rPr lang="fr-FR" sz="2800" dirty="0">
                <a:solidFill>
                  <a:srgbClr val="353535"/>
                </a:solidFill>
              </a:rPr>
              <a:t> placement and </a:t>
            </a:r>
            <a:r>
              <a:rPr lang="fr-FR" sz="2800" dirty="0" err="1">
                <a:solidFill>
                  <a:srgbClr val="353535"/>
                </a:solidFill>
              </a:rPr>
              <a:t>well</a:t>
            </a:r>
            <a:r>
              <a:rPr lang="fr-FR" sz="2800" dirty="0">
                <a:solidFill>
                  <a:srgbClr val="353535"/>
                </a:solidFill>
              </a:rPr>
              <a:t> flow rate </a:t>
            </a:r>
            <a:r>
              <a:rPr lang="fr-FR" sz="2800" dirty="0" err="1">
                <a:solidFill>
                  <a:srgbClr val="353535"/>
                </a:solidFill>
              </a:rPr>
              <a:t>optimization</a:t>
            </a:r>
            <a:endParaRPr lang="fr-FR" sz="2800" dirty="0">
              <a:solidFill>
                <a:srgbClr val="353535"/>
              </a:solidFill>
            </a:endParaRPr>
          </a:p>
          <a:p>
            <a:pPr marL="1702384" lvl="1" indent="-571500"/>
            <a:r>
              <a:rPr lang="fr-FR" sz="2800" dirty="0" err="1">
                <a:solidFill>
                  <a:srgbClr val="353535"/>
                </a:solidFill>
              </a:rPr>
              <a:t>applied</a:t>
            </a:r>
            <a:r>
              <a:rPr lang="fr-FR" sz="2800" dirty="0">
                <a:solidFill>
                  <a:srgbClr val="353535"/>
                </a:solidFill>
              </a:rPr>
              <a:t> </a:t>
            </a:r>
            <a:r>
              <a:rPr lang="fr-FR" sz="2800" dirty="0" err="1">
                <a:solidFill>
                  <a:srgbClr val="353535"/>
                </a:solidFill>
              </a:rPr>
              <a:t>previously</a:t>
            </a:r>
            <a:r>
              <a:rPr lang="fr-FR" sz="2800" dirty="0">
                <a:solidFill>
                  <a:srgbClr val="353535"/>
                </a:solidFill>
              </a:rPr>
              <a:t> to CCS</a:t>
            </a:r>
            <a:endParaRPr lang="fr-FR" sz="3600" dirty="0"/>
          </a:p>
          <a:p>
            <a:r>
              <a:rPr lang="fr-FR" sz="3600" dirty="0" err="1"/>
              <a:t>Optimization</a:t>
            </a:r>
            <a:r>
              <a:rPr lang="fr-FR" sz="3600" dirty="0"/>
              <a:t> </a:t>
            </a:r>
            <a:r>
              <a:rPr lang="fr-FR" sz="3600" dirty="0" err="1"/>
              <a:t>scheme</a:t>
            </a:r>
            <a:r>
              <a:rPr lang="fr-FR" sz="3600" dirty="0"/>
              <a:t> has to check for </a:t>
            </a:r>
            <a:r>
              <a:rPr lang="fr-FR" sz="3600" dirty="0" err="1"/>
              <a:t>two</a:t>
            </a:r>
            <a:r>
              <a:rPr lang="fr-FR" sz="3600" dirty="0"/>
              <a:t> </a:t>
            </a:r>
            <a:r>
              <a:rPr lang="fr-FR" sz="3600" dirty="0" err="1"/>
              <a:t>things</a:t>
            </a:r>
            <a:r>
              <a:rPr lang="fr-FR" sz="3600" dirty="0"/>
              <a:t>:</a:t>
            </a:r>
          </a:p>
          <a:p>
            <a:pPr marL="514350" indent="-514350">
              <a:buAutoNum type="arabicParenR"/>
            </a:pPr>
            <a:r>
              <a:rPr lang="fr-FR" sz="3600" dirty="0"/>
              <a:t>Heat production rate (</a:t>
            </a:r>
            <a:r>
              <a:rPr lang="fr-FR" sz="3600" dirty="0" err="1"/>
              <a:t>maximize</a:t>
            </a:r>
            <a:r>
              <a:rPr lang="fr-FR" sz="3600" dirty="0"/>
              <a:t>)</a:t>
            </a:r>
          </a:p>
          <a:p>
            <a:pPr marL="514350" indent="-514350">
              <a:buAutoNum type="arabicParenR"/>
            </a:pPr>
            <a:r>
              <a:rPr lang="fr-FR" sz="3600" dirty="0" err="1"/>
              <a:t>Induced</a:t>
            </a:r>
            <a:r>
              <a:rPr lang="fr-FR" sz="3600" dirty="0"/>
              <a:t> </a:t>
            </a:r>
            <a:r>
              <a:rPr lang="fr-FR" sz="3600" dirty="0" err="1"/>
              <a:t>seismic</a:t>
            </a:r>
            <a:r>
              <a:rPr lang="fr-FR" sz="3600" dirty="0"/>
              <a:t> – </a:t>
            </a:r>
            <a:r>
              <a:rPr lang="fr-FR" sz="3600" dirty="0" err="1"/>
              <a:t>fault</a:t>
            </a:r>
            <a:r>
              <a:rPr lang="fr-FR" sz="3600" dirty="0"/>
              <a:t> </a:t>
            </a:r>
            <a:r>
              <a:rPr lang="fr-FR" sz="3600" dirty="0" err="1"/>
              <a:t>reactivation</a:t>
            </a:r>
            <a:r>
              <a:rPr lang="fr-FR" sz="3600" dirty="0"/>
              <a:t> (</a:t>
            </a:r>
            <a:r>
              <a:rPr lang="fr-FR" sz="3600" dirty="0" err="1"/>
              <a:t>minimize</a:t>
            </a:r>
            <a:r>
              <a:rPr lang="fr-FR" sz="3600" dirty="0"/>
              <a:t>)</a:t>
            </a:r>
          </a:p>
          <a:p>
            <a:r>
              <a:rPr lang="fr-FR" sz="3600" dirty="0"/>
              <a:t>The cause of </a:t>
            </a:r>
            <a:r>
              <a:rPr lang="fr-FR" sz="3600" dirty="0" err="1"/>
              <a:t>fault</a:t>
            </a:r>
            <a:r>
              <a:rPr lang="fr-FR" sz="3600" dirty="0"/>
              <a:t> </a:t>
            </a:r>
            <a:r>
              <a:rPr lang="fr-FR" sz="3600" dirty="0" err="1"/>
              <a:t>reactivation</a:t>
            </a:r>
            <a:r>
              <a:rPr lang="fr-FR" sz="3600" dirty="0"/>
              <a:t> can affect the solution:</a:t>
            </a:r>
          </a:p>
          <a:p>
            <a:r>
              <a:rPr lang="fr-FR" sz="3600" dirty="0"/>
              <a:t>- pore pressure – </a:t>
            </a:r>
            <a:r>
              <a:rPr lang="fr-FR" sz="3600" dirty="0" err="1"/>
              <a:t>reduce</a:t>
            </a:r>
            <a:r>
              <a:rPr lang="fr-FR" sz="3600" dirty="0"/>
              <a:t> </a:t>
            </a:r>
            <a:r>
              <a:rPr lang="fr-FR" sz="3600" dirty="0" err="1"/>
              <a:t>flowrate</a:t>
            </a:r>
            <a:endParaRPr lang="fr-FR" sz="3600" dirty="0"/>
          </a:p>
          <a:p>
            <a:r>
              <a:rPr lang="fr-FR" sz="3600" dirty="0"/>
              <a:t>- thermal </a:t>
            </a:r>
            <a:r>
              <a:rPr lang="fr-FR" sz="3600" dirty="0" err="1"/>
              <a:t>effect</a:t>
            </a:r>
            <a:r>
              <a:rPr lang="fr-FR" sz="3600" dirty="0"/>
              <a:t> – </a:t>
            </a:r>
            <a:r>
              <a:rPr lang="fr-FR" sz="3600" dirty="0" err="1"/>
              <a:t>increase</a:t>
            </a:r>
            <a:r>
              <a:rPr lang="fr-FR" sz="3600" dirty="0"/>
              <a:t> injection temp?</a:t>
            </a:r>
          </a:p>
          <a:p>
            <a:r>
              <a:rPr lang="fr-FR" sz="3600" dirty="0"/>
              <a:t>- combination?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81509-1B8E-4E9F-F017-1F3B41C66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687" y="5906035"/>
            <a:ext cx="4645978" cy="5530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45321-9810-B41A-A129-378C32981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323" y="530735"/>
            <a:ext cx="4603420" cy="54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7764BA1-3FD3-FEA3-BAD4-E2FFA25C73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fr-FR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334276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solaris">
  <a:themeElements>
    <a:clrScheme name="URGENT">
      <a:dk1>
        <a:srgbClr val="EA542F"/>
      </a:dk1>
      <a:lt1>
        <a:srgbClr val="FFFFFF"/>
      </a:lt1>
      <a:dk2>
        <a:srgbClr val="EA542F"/>
      </a:dk2>
      <a:lt2>
        <a:srgbClr val="FFFFFF"/>
      </a:lt2>
      <a:accent1>
        <a:srgbClr val="0098D0"/>
      </a:accent1>
      <a:accent2>
        <a:srgbClr val="F4A438"/>
      </a:accent2>
      <a:accent3>
        <a:srgbClr val="EA542F"/>
      </a:accent3>
      <a:accent4>
        <a:srgbClr val="0098D0"/>
      </a:accent4>
      <a:accent5>
        <a:srgbClr val="F4A438"/>
      </a:accent5>
      <a:accent6>
        <a:srgbClr val="EA542F"/>
      </a:accent6>
      <a:hlink>
        <a:srgbClr val="0098D0"/>
      </a:hlink>
      <a:folHlink>
        <a:srgbClr val="F4A438"/>
      </a:folHlink>
    </a:clrScheme>
    <a:fontScheme name="Solaris">
      <a:majorFont>
        <a:latin typeface="DM Sans 14pt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 solaris" id="{B64F6884-11FE-41BD-8E21-C76652A8154C}" vid="{4605B8E5-42FC-4A68-A8D2-085190C73DF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5490bc-f863-47a5-9845-db6f770cabde" xsi:nil="true"/>
    <lcf76f155ced4ddcb4097134ff3c332f xmlns="2aa7e2d6-3fc4-4f67-a7d4-588a56cd094e">
      <Terms xmlns="http://schemas.microsoft.com/office/infopath/2007/PartnerControls"/>
    </lcf76f155ced4ddcb4097134ff3c332f>
    <VITODocumentType xmlns="b55490bc-f863-47a5-9845-db6f770cabde" xsi:nil="true"/>
    <VITOOpportunity xmlns="b55490bc-f863-47a5-9845-db6f770cabde" xsi:nil="true"/>
    <VITOProject xmlns="b55490bc-f863-47a5-9845-db6f770cabde" xsi:nil="true"/>
    <VITOTeam xmlns="b55490bc-f863-47a5-9845-db6f770cabde">
      <Value>Contractadministratie</Value>
    </VITOTeam>
    <VITOUnit xmlns="b55490bc-f863-47a5-9845-db6f770cabde" xsi:nil="true"/>
    <VITOContactCompany xmlns="b55490bc-f863-47a5-9845-db6f770cab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16417A74A6643BEF8E1B5D597D9A6" ma:contentTypeVersion="16" ma:contentTypeDescription="Create a new document." ma:contentTypeScope="" ma:versionID="0592107122a062e4acb464371354ec35">
  <xsd:schema xmlns:xsd="http://www.w3.org/2001/XMLSchema" xmlns:xs="http://www.w3.org/2001/XMLSchema" xmlns:p="http://schemas.microsoft.com/office/2006/metadata/properties" xmlns:ns2="b55490bc-f863-47a5-9845-db6f770cabde" xmlns:ns3="2aa7e2d6-3fc4-4f67-a7d4-588a56cd094e" targetNamespace="http://schemas.microsoft.com/office/2006/metadata/properties" ma:root="true" ma:fieldsID="fad0a6fc65b4e6d6e1755c352a78fd83" ns2:_="" ns3:_="">
    <xsd:import namespace="b55490bc-f863-47a5-9845-db6f770cabde"/>
    <xsd:import namespace="2aa7e2d6-3fc4-4f67-a7d4-588a56cd094e"/>
    <xsd:element name="properties">
      <xsd:complexType>
        <xsd:sequence>
          <xsd:element name="documentManagement">
            <xsd:complexType>
              <xsd:all>
                <xsd:element ref="ns2:VITODocumentType" minOccurs="0"/>
                <xsd:element ref="ns2:VITOTeam" minOccurs="0"/>
                <xsd:element ref="ns2:VITOOpportunity" minOccurs="0"/>
                <xsd:element ref="ns2:VITOProject" minOccurs="0"/>
                <xsd:element ref="ns2:VITOContactCompany" minOccurs="0"/>
                <xsd:element ref="ns2:VITOUnit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490bc-f863-47a5-9845-db6f770cabde" elementFormDefault="qualified">
    <xsd:import namespace="http://schemas.microsoft.com/office/2006/documentManagement/types"/>
    <xsd:import namespace="http://schemas.microsoft.com/office/infopath/2007/PartnerControls"/>
    <xsd:element name="VITODocumentType" ma:index="8" nillable="true" ma:displayName="Document Type" ma:default="" ma:internalName="VITODocumentType">
      <xsd:simpleType>
        <xsd:union memberTypes="dms:Text">
          <xsd:simpleType>
            <xsd:restriction base="dms:Choice"/>
          </xsd:simpleType>
        </xsd:union>
      </xsd:simpleType>
    </xsd:element>
    <xsd:element name="VITOTeam" ma:index="9" nillable="true" ma:displayName="Team" ma:default="Contractadministratie" ma:internalName="VITOTeam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VITOOpportunity" ma:index="10" nillable="true" ma:displayName="Opportunity" ma:default="" ma:internalName="VITOOpportunit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VITOProject" ma:index="11" nillable="true" ma:displayName="Project" ma:default="" ma:internalName="VITOProjec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VITOContactCompany" ma:index="12" nillable="true" ma:displayName="Contact Company" ma:default="" ma:internalName="VITOContactCompan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VITOUnit" ma:index="13" nillable="true" ma:displayName="Unit" ma:default="" ma:internalName="VITOUni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71dfbc9-fa0c-4a63-a1fc-231171a4606e}" ma:internalName="TaxCatchAll" ma:showField="CatchAllData" ma:web="b55490bc-f863-47a5-9845-db6f770cab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7e2d6-3fc4-4f67-a7d4-588a56cd09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c20e29d-4d9b-411e-9260-307e9281c9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A77312-F26F-4F77-8CE6-AC5F5F981A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F9324C-7B53-4AA0-A360-EC069D7BE58A}">
  <ds:schemaRefs>
    <ds:schemaRef ds:uri="2aa7e2d6-3fc4-4f67-a7d4-588a56cd094e"/>
    <ds:schemaRef ds:uri="b55490bc-f863-47a5-9845-db6f770cab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893F23-25DA-4264-A2E8-3F47CAD9843E}">
  <ds:schemaRefs>
    <ds:schemaRef ds:uri="2aa7e2d6-3fc4-4f67-a7d4-588a56cd094e"/>
    <ds:schemaRef ds:uri="b55490bc-f863-47a5-9845-db6f770cab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solaris</Template>
  <TotalTime>550</TotalTime>
  <Words>375</Words>
  <Application>Microsoft Office PowerPoint</Application>
  <PresentationFormat>Custom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Cambria Math</vt:lpstr>
      <vt:lpstr>DM Sans 14pt</vt:lpstr>
      <vt:lpstr>Mulish</vt:lpstr>
      <vt:lpstr>Mulish Black</vt:lpstr>
      <vt:lpstr>Plus Jakarta Sans</vt:lpstr>
      <vt:lpstr>Thème solaris</vt:lpstr>
      <vt:lpstr>A Risk Management Toolbox for Minimizing Seismicity and Maximizing Production  HEU-URGENT Update</vt:lpstr>
      <vt:lpstr>OUTLINE</vt:lpstr>
      <vt:lpstr>OVERVIEW OF WORK PACKAGE</vt:lpstr>
      <vt:lpstr>INTRO TO VITO GEOTHERMAL PROJECT</vt:lpstr>
      <vt:lpstr>RESERVOIR MODELLING</vt:lpstr>
      <vt:lpstr>VITO CONCEPTUAL MODEL</vt:lpstr>
      <vt:lpstr>NUMERICAL MODEL RESULTS</vt:lpstr>
      <vt:lpstr>WELL PLACEMENT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Pogacnik</dc:creator>
  <cp:lastModifiedBy>Justin Pogacnik</cp:lastModifiedBy>
  <cp:revision>2</cp:revision>
  <dcterms:created xsi:type="dcterms:W3CDTF">2024-06-06T11:41:52Z</dcterms:created>
  <dcterms:modified xsi:type="dcterms:W3CDTF">2024-11-04T13:15:12Z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Creator">
    <vt:lpwstr>PDF Presentation Adobe Photoshop </vt:lpwstr>
  </property>
  <property fmtid="{D5CDD505-2E9C-101B-9397-08002B2CF9AE}" pid="4" name="LastSaved">
    <vt:filetime>2024-06-06T00:00:00Z</vt:filetime>
  </property>
  <property fmtid="{D5CDD505-2E9C-101B-9397-08002B2CF9AE}" pid="5" name="Producer">
    <vt:lpwstr>Adobe Photoshop for Windows -- Image Conversion Plug-in</vt:lpwstr>
  </property>
  <property fmtid="{D5CDD505-2E9C-101B-9397-08002B2CF9AE}" pid="6" name="ContentTypeId">
    <vt:lpwstr>0x0101001C516417A74A6643BEF8E1B5D597D9A6</vt:lpwstr>
  </property>
  <property fmtid="{D5CDD505-2E9C-101B-9397-08002B2CF9AE}" pid="7" name="MediaServiceImageTags">
    <vt:lpwstr/>
  </property>
</Properties>
</file>