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73" r:id="rId2"/>
    <p:sldId id="280" r:id="rId3"/>
    <p:sldId id="279" r:id="rId4"/>
    <p:sldId id="476" r:id="rId5"/>
    <p:sldId id="473" r:id="rId6"/>
    <p:sldId id="472" r:id="rId7"/>
    <p:sldId id="470" r:id="rId8"/>
    <p:sldId id="332" r:id="rId9"/>
    <p:sldId id="354" r:id="rId10"/>
    <p:sldId id="333" r:id="rId11"/>
    <p:sldId id="339" r:id="rId12"/>
    <p:sldId id="300" r:id="rId13"/>
    <p:sldId id="308" r:id="rId14"/>
    <p:sldId id="485" r:id="rId15"/>
    <p:sldId id="486" r:id="rId16"/>
    <p:sldId id="487" r:id="rId17"/>
    <p:sldId id="482" r:id="rId18"/>
    <p:sldId id="483" r:id="rId19"/>
    <p:sldId id="484" r:id="rId20"/>
    <p:sldId id="292" r:id="rId21"/>
    <p:sldId id="488" r:id="rId22"/>
    <p:sldId id="493" r:id="rId23"/>
    <p:sldId id="480" r:id="rId24"/>
    <p:sldId id="489" r:id="rId25"/>
    <p:sldId id="281" r:id="rId26"/>
    <p:sldId id="490" r:id="rId27"/>
    <p:sldId id="479" r:id="rId28"/>
    <p:sldId id="491" r:id="rId29"/>
    <p:sldId id="492" r:id="rId30"/>
    <p:sldId id="495" r:id="rId31"/>
    <p:sldId id="287" r:id="rId32"/>
    <p:sldId id="289" r:id="rId33"/>
    <p:sldId id="494" r:id="rId34"/>
    <p:sldId id="275" r:id="rId3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86" userDrawn="1">
          <p15:clr>
            <a:srgbClr val="A4A3A4"/>
          </p15:clr>
        </p15:guide>
        <p15:guide id="3" pos="5065" userDrawn="1">
          <p15:clr>
            <a:srgbClr val="A4A3A4"/>
          </p15:clr>
        </p15:guide>
        <p15:guide id="4" pos="4520" userDrawn="1">
          <p15:clr>
            <a:srgbClr val="A4A3A4"/>
          </p15:clr>
        </p15:guide>
        <p15:guide id="5" pos="3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F41"/>
    <a:srgbClr val="020E50"/>
    <a:srgbClr val="EBE4D9"/>
    <a:srgbClr val="F7931D"/>
    <a:srgbClr val="9BBFE5"/>
    <a:srgbClr val="656794"/>
    <a:srgbClr val="154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75" autoAdjust="0"/>
  </p:normalViewPr>
  <p:slideViewPr>
    <p:cSldViewPr snapToGrid="0" snapToObjects="1" showGuides="1">
      <p:cViewPr>
        <p:scale>
          <a:sx n="70" d="100"/>
          <a:sy n="70" d="100"/>
        </p:scale>
        <p:origin x="536" y="144"/>
      </p:cViewPr>
      <p:guideLst>
        <p:guide orient="horz" pos="2160"/>
        <p:guide pos="5586"/>
        <p:guide pos="5065"/>
        <p:guide pos="4520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na Zavorotynska" userId="345dda2a-b07a-4625-8b85-c03edf8933bf" providerId="ADAL" clId="{DBA70629-C022-47FF-B085-15908AF8771E}"/>
    <pc:docChg chg="undo custSel addSld delSld modSld sldOrd">
      <pc:chgData name="Olena Zavorotynska" userId="345dda2a-b07a-4625-8b85-c03edf8933bf" providerId="ADAL" clId="{DBA70629-C022-47FF-B085-15908AF8771E}" dt="2025-07-03T07:17:04.546" v="3926" actId="207"/>
      <pc:docMkLst>
        <pc:docMk/>
      </pc:docMkLst>
      <pc:sldChg chg="addSp delSp modSp mod addAnim delAnim modAnim">
        <pc:chgData name="Olena Zavorotynska" userId="345dda2a-b07a-4625-8b85-c03edf8933bf" providerId="ADAL" clId="{DBA70629-C022-47FF-B085-15908AF8771E}" dt="2025-07-02T18:21:55.578" v="1807"/>
        <pc:sldMkLst>
          <pc:docMk/>
          <pc:sldMk cId="1320863557" sldId="281"/>
        </pc:sldMkLst>
        <pc:spChg chg="mod">
          <ac:chgData name="Olena Zavorotynska" userId="345dda2a-b07a-4625-8b85-c03edf8933bf" providerId="ADAL" clId="{DBA70629-C022-47FF-B085-15908AF8771E}" dt="2025-07-02T16:00:59.109" v="1736" actId="113"/>
          <ac:spMkLst>
            <pc:docMk/>
            <pc:sldMk cId="1320863557" sldId="281"/>
            <ac:spMk id="2" creationId="{2B931C34-C331-1E7D-EAB0-CAF7734A4E98}"/>
          </ac:spMkLst>
        </pc:spChg>
        <pc:spChg chg="add del mod">
          <ac:chgData name="Olena Zavorotynska" userId="345dda2a-b07a-4625-8b85-c03edf8933bf" providerId="ADAL" clId="{DBA70629-C022-47FF-B085-15908AF8771E}" dt="2025-07-02T16:08:57.243" v="1790" actId="478"/>
          <ac:spMkLst>
            <pc:docMk/>
            <pc:sldMk cId="1320863557" sldId="281"/>
            <ac:spMk id="4" creationId="{D6F82140-BD8C-3460-38CE-22FE2CCD7148}"/>
          </ac:spMkLst>
        </pc:spChg>
        <pc:spChg chg="add mod">
          <ac:chgData name="Olena Zavorotynska" userId="345dda2a-b07a-4625-8b85-c03edf8933bf" providerId="ADAL" clId="{DBA70629-C022-47FF-B085-15908AF8771E}" dt="2025-07-02T16:05:01.052" v="1779" actId="20577"/>
          <ac:spMkLst>
            <pc:docMk/>
            <pc:sldMk cId="1320863557" sldId="281"/>
            <ac:spMk id="5" creationId="{B40BE47B-15B8-3FC2-293A-F453FC5808C1}"/>
          </ac:spMkLst>
        </pc:spChg>
        <pc:spChg chg="add del mod">
          <ac:chgData name="Olena Zavorotynska" userId="345dda2a-b07a-4625-8b85-c03edf8933bf" providerId="ADAL" clId="{DBA70629-C022-47FF-B085-15908AF8771E}" dt="2025-07-02T16:08:57.243" v="1790" actId="478"/>
          <ac:spMkLst>
            <pc:docMk/>
            <pc:sldMk cId="1320863557" sldId="281"/>
            <ac:spMk id="10" creationId="{528DB5B9-7629-C883-5DF0-6FCAC6334FB2}"/>
          </ac:spMkLst>
        </pc:spChg>
        <pc:picChg chg="add mod modCrop">
          <ac:chgData name="Olena Zavorotynska" userId="345dda2a-b07a-4625-8b85-c03edf8933bf" providerId="ADAL" clId="{DBA70629-C022-47FF-B085-15908AF8771E}" dt="2025-07-02T16:08:34.991" v="1785" actId="1076"/>
          <ac:picMkLst>
            <pc:docMk/>
            <pc:sldMk cId="1320863557" sldId="281"/>
            <ac:picMk id="8" creationId="{BBA6F917-C4BE-8AF0-CEA6-23F78CB41FEC}"/>
          </ac:picMkLst>
        </pc:picChg>
      </pc:sldChg>
      <pc:sldChg chg="del">
        <pc:chgData name="Olena Zavorotynska" userId="345dda2a-b07a-4625-8b85-c03edf8933bf" providerId="ADAL" clId="{DBA70629-C022-47FF-B085-15908AF8771E}" dt="2025-07-02T13:09:58.443" v="468" actId="47"/>
        <pc:sldMkLst>
          <pc:docMk/>
          <pc:sldMk cId="2035830024" sldId="282"/>
        </pc:sldMkLst>
      </pc:sldChg>
      <pc:sldChg chg="del">
        <pc:chgData name="Olena Zavorotynska" userId="345dda2a-b07a-4625-8b85-c03edf8933bf" providerId="ADAL" clId="{DBA70629-C022-47FF-B085-15908AF8771E}" dt="2025-07-02T13:09:58.443" v="468" actId="47"/>
        <pc:sldMkLst>
          <pc:docMk/>
          <pc:sldMk cId="1635861770" sldId="283"/>
        </pc:sldMkLst>
      </pc:sldChg>
      <pc:sldChg chg="del">
        <pc:chgData name="Olena Zavorotynska" userId="345dda2a-b07a-4625-8b85-c03edf8933bf" providerId="ADAL" clId="{DBA70629-C022-47FF-B085-15908AF8771E}" dt="2025-07-02T13:09:58.443" v="468" actId="47"/>
        <pc:sldMkLst>
          <pc:docMk/>
          <pc:sldMk cId="2443942984" sldId="284"/>
        </pc:sldMkLst>
      </pc:sldChg>
      <pc:sldChg chg="del">
        <pc:chgData name="Olena Zavorotynska" userId="345dda2a-b07a-4625-8b85-c03edf8933bf" providerId="ADAL" clId="{DBA70629-C022-47FF-B085-15908AF8771E}" dt="2025-07-02T13:09:58.443" v="468" actId="47"/>
        <pc:sldMkLst>
          <pc:docMk/>
          <pc:sldMk cId="2724541367" sldId="285"/>
        </pc:sldMkLst>
      </pc:sldChg>
      <pc:sldChg chg="del">
        <pc:chgData name="Olena Zavorotynska" userId="345dda2a-b07a-4625-8b85-c03edf8933bf" providerId="ADAL" clId="{DBA70629-C022-47FF-B085-15908AF8771E}" dt="2025-07-02T13:09:58.443" v="468" actId="47"/>
        <pc:sldMkLst>
          <pc:docMk/>
          <pc:sldMk cId="3476352111" sldId="286"/>
        </pc:sldMkLst>
      </pc:sldChg>
      <pc:sldChg chg="mod ord modShow">
        <pc:chgData name="Olena Zavorotynska" userId="345dda2a-b07a-4625-8b85-c03edf8933bf" providerId="ADAL" clId="{DBA70629-C022-47FF-B085-15908AF8771E}" dt="2025-07-02T19:24:20.967" v="2157" actId="729"/>
        <pc:sldMkLst>
          <pc:docMk/>
          <pc:sldMk cId="2906779852" sldId="287"/>
        </pc:sldMkLst>
      </pc:sldChg>
      <pc:sldChg chg="del">
        <pc:chgData name="Olena Zavorotynska" userId="345dda2a-b07a-4625-8b85-c03edf8933bf" providerId="ADAL" clId="{DBA70629-C022-47FF-B085-15908AF8771E}" dt="2025-07-02T22:33:33.401" v="2872" actId="47"/>
        <pc:sldMkLst>
          <pc:docMk/>
          <pc:sldMk cId="4179079270" sldId="288"/>
        </pc:sldMkLst>
      </pc:sldChg>
      <pc:sldChg chg="addSp delSp modSp mod modAnim">
        <pc:chgData name="Olena Zavorotynska" userId="345dda2a-b07a-4625-8b85-c03edf8933bf" providerId="ADAL" clId="{DBA70629-C022-47FF-B085-15908AF8771E}" dt="2025-07-02T23:18:55.623" v="3605" actId="20577"/>
        <pc:sldMkLst>
          <pc:docMk/>
          <pc:sldMk cId="3768507507" sldId="289"/>
        </pc:sldMkLst>
        <pc:spChg chg="mod">
          <ac:chgData name="Olena Zavorotynska" userId="345dda2a-b07a-4625-8b85-c03edf8933bf" providerId="ADAL" clId="{DBA70629-C022-47FF-B085-15908AF8771E}" dt="2025-07-02T22:33:37.682" v="2874" actId="27636"/>
          <ac:spMkLst>
            <pc:docMk/>
            <pc:sldMk cId="3768507507" sldId="289"/>
            <ac:spMk id="2" creationId="{C50B2D7F-E0C6-9119-179F-761B21A5B840}"/>
          </ac:spMkLst>
        </pc:spChg>
        <pc:spChg chg="add del mod">
          <ac:chgData name="Olena Zavorotynska" userId="345dda2a-b07a-4625-8b85-c03edf8933bf" providerId="ADAL" clId="{DBA70629-C022-47FF-B085-15908AF8771E}" dt="2025-07-02T23:12:30.290" v="3003" actId="478"/>
          <ac:spMkLst>
            <pc:docMk/>
            <pc:sldMk cId="3768507507" sldId="289"/>
            <ac:spMk id="4" creationId="{7F99697A-A42A-75E0-C341-6D6E9AEDF067}"/>
          </ac:spMkLst>
        </pc:spChg>
        <pc:spChg chg="add del mod">
          <ac:chgData name="Olena Zavorotynska" userId="345dda2a-b07a-4625-8b85-c03edf8933bf" providerId="ADAL" clId="{DBA70629-C022-47FF-B085-15908AF8771E}" dt="2025-07-02T23:12:34.278" v="3004" actId="478"/>
          <ac:spMkLst>
            <pc:docMk/>
            <pc:sldMk cId="3768507507" sldId="289"/>
            <ac:spMk id="6" creationId="{B1A5C0BB-33D0-71AC-E65B-6776363A15D9}"/>
          </ac:spMkLst>
        </pc:spChg>
        <pc:spChg chg="add mod">
          <ac:chgData name="Olena Zavorotynska" userId="345dda2a-b07a-4625-8b85-c03edf8933bf" providerId="ADAL" clId="{DBA70629-C022-47FF-B085-15908AF8771E}" dt="2025-07-02T23:18:55.623" v="3605" actId="20577"/>
          <ac:spMkLst>
            <pc:docMk/>
            <pc:sldMk cId="3768507507" sldId="289"/>
            <ac:spMk id="7" creationId="{769B3A24-A86E-40D9-6D41-3BCE0F98E3B7}"/>
          </ac:spMkLst>
        </pc:spChg>
      </pc:sldChg>
      <pc:sldChg chg="addSp delSp modSp mod modAnim">
        <pc:chgData name="Olena Zavorotynska" userId="345dda2a-b07a-4625-8b85-c03edf8933bf" providerId="ADAL" clId="{DBA70629-C022-47FF-B085-15908AF8771E}" dt="2025-07-02T12:48:57.410" v="304" actId="22"/>
        <pc:sldMkLst>
          <pc:docMk/>
          <pc:sldMk cId="862133565" sldId="292"/>
        </pc:sldMkLst>
        <pc:spChg chg="mod">
          <ac:chgData name="Olena Zavorotynska" userId="345dda2a-b07a-4625-8b85-c03edf8933bf" providerId="ADAL" clId="{DBA70629-C022-47FF-B085-15908AF8771E}" dt="2025-07-02T10:24:28.749" v="216" actId="14100"/>
          <ac:spMkLst>
            <pc:docMk/>
            <pc:sldMk cId="862133565" sldId="292"/>
            <ac:spMk id="2" creationId="{CCF015B5-9747-95E8-D768-948335738B63}"/>
          </ac:spMkLst>
        </pc:spChg>
        <pc:spChg chg="del">
          <ac:chgData name="Olena Zavorotynska" userId="345dda2a-b07a-4625-8b85-c03edf8933bf" providerId="ADAL" clId="{DBA70629-C022-47FF-B085-15908AF8771E}" dt="2025-07-02T10:00:39.502" v="162" actId="478"/>
          <ac:spMkLst>
            <pc:docMk/>
            <pc:sldMk cId="862133565" sldId="292"/>
            <ac:spMk id="3" creationId="{73E4F1A1-A4BA-1E21-40A7-37D05244FE98}"/>
          </ac:spMkLst>
        </pc:spChg>
        <pc:spChg chg="mod">
          <ac:chgData name="Olena Zavorotynska" userId="345dda2a-b07a-4625-8b85-c03edf8933bf" providerId="ADAL" clId="{DBA70629-C022-47FF-B085-15908AF8771E}" dt="2025-07-02T10:25:03.166" v="235" actId="1076"/>
          <ac:spMkLst>
            <pc:docMk/>
            <pc:sldMk cId="862133565" sldId="292"/>
            <ac:spMk id="4" creationId="{3B76DC7E-38D2-22FB-5B7E-E90F78401336}"/>
          </ac:spMkLst>
        </pc:spChg>
        <pc:spChg chg="mod">
          <ac:chgData name="Olena Zavorotynska" userId="345dda2a-b07a-4625-8b85-c03edf8933bf" providerId="ADAL" clId="{DBA70629-C022-47FF-B085-15908AF8771E}" dt="2025-07-02T09:59:26.856" v="143" actId="1076"/>
          <ac:spMkLst>
            <pc:docMk/>
            <pc:sldMk cId="862133565" sldId="292"/>
            <ac:spMk id="5" creationId="{9CDE91E7-5C47-6A79-AB8F-DED3DA349BA6}"/>
          </ac:spMkLst>
        </pc:spChg>
        <pc:spChg chg="mod">
          <ac:chgData name="Olena Zavorotynska" userId="345dda2a-b07a-4625-8b85-c03edf8933bf" providerId="ADAL" clId="{DBA70629-C022-47FF-B085-15908AF8771E}" dt="2025-07-02T10:24:38.567" v="233" actId="20577"/>
          <ac:spMkLst>
            <pc:docMk/>
            <pc:sldMk cId="862133565" sldId="292"/>
            <ac:spMk id="6" creationId="{CEA68924-5B83-EF78-065A-BEA47D6240D3}"/>
          </ac:spMkLst>
        </pc:spChg>
        <pc:spChg chg="del mod">
          <ac:chgData name="Olena Zavorotynska" userId="345dda2a-b07a-4625-8b85-c03edf8933bf" providerId="ADAL" clId="{DBA70629-C022-47FF-B085-15908AF8771E}" dt="2025-07-02T10:23:08.208" v="196" actId="478"/>
          <ac:spMkLst>
            <pc:docMk/>
            <pc:sldMk cId="862133565" sldId="292"/>
            <ac:spMk id="8" creationId="{7E9F107F-98C7-38E8-E075-476E8CB18CEE}"/>
          </ac:spMkLst>
        </pc:spChg>
        <pc:spChg chg="del mod">
          <ac:chgData name="Olena Zavorotynska" userId="345dda2a-b07a-4625-8b85-c03edf8933bf" providerId="ADAL" clId="{DBA70629-C022-47FF-B085-15908AF8771E}" dt="2025-07-02T10:01:13.742" v="164" actId="478"/>
          <ac:spMkLst>
            <pc:docMk/>
            <pc:sldMk cId="862133565" sldId="292"/>
            <ac:spMk id="9" creationId="{68E85BF4-1770-3333-0E5E-E946AC0FE365}"/>
          </ac:spMkLst>
        </pc:spChg>
        <pc:spChg chg="add del mod">
          <ac:chgData name="Olena Zavorotynska" userId="345dda2a-b07a-4625-8b85-c03edf8933bf" providerId="ADAL" clId="{DBA70629-C022-47FF-B085-15908AF8771E}" dt="2025-07-02T10:01:46.492" v="167" actId="478"/>
          <ac:spMkLst>
            <pc:docMk/>
            <pc:sldMk cId="862133565" sldId="292"/>
            <ac:spMk id="11" creationId="{367B27B5-E9F4-D8DB-8F69-51FEBC31B6B0}"/>
          </ac:spMkLst>
        </pc:spChg>
        <pc:spChg chg="add mod">
          <ac:chgData name="Olena Zavorotynska" userId="345dda2a-b07a-4625-8b85-c03edf8933bf" providerId="ADAL" clId="{DBA70629-C022-47FF-B085-15908AF8771E}" dt="2025-07-02T10:25:03.166" v="235" actId="1076"/>
          <ac:spMkLst>
            <pc:docMk/>
            <pc:sldMk cId="862133565" sldId="292"/>
            <ac:spMk id="14" creationId="{409E2B44-B9E0-3DDA-185B-9D25AC6ECC31}"/>
          </ac:spMkLst>
        </pc:spChg>
        <pc:spChg chg="add mod">
          <ac:chgData name="Olena Zavorotynska" userId="345dda2a-b07a-4625-8b85-c03edf8933bf" providerId="ADAL" clId="{DBA70629-C022-47FF-B085-15908AF8771E}" dt="2025-07-02T10:25:03.166" v="235" actId="1076"/>
          <ac:spMkLst>
            <pc:docMk/>
            <pc:sldMk cId="862133565" sldId="292"/>
            <ac:spMk id="15" creationId="{346E7714-AD11-7A3C-5E88-BDF05324A2F5}"/>
          </ac:spMkLst>
        </pc:spChg>
        <pc:spChg chg="add mod">
          <ac:chgData name="Olena Zavorotynska" userId="345dda2a-b07a-4625-8b85-c03edf8933bf" providerId="ADAL" clId="{DBA70629-C022-47FF-B085-15908AF8771E}" dt="2025-07-02T10:25:03.166" v="235" actId="1076"/>
          <ac:spMkLst>
            <pc:docMk/>
            <pc:sldMk cId="862133565" sldId="292"/>
            <ac:spMk id="19" creationId="{0BDE02CE-52A7-42B8-8944-432C4F29C3B6}"/>
          </ac:spMkLst>
        </pc:spChg>
        <pc:spChg chg="add mod">
          <ac:chgData name="Olena Zavorotynska" userId="345dda2a-b07a-4625-8b85-c03edf8933bf" providerId="ADAL" clId="{DBA70629-C022-47FF-B085-15908AF8771E}" dt="2025-07-02T11:57:45.469" v="269" actId="164"/>
          <ac:spMkLst>
            <pc:docMk/>
            <pc:sldMk cId="862133565" sldId="292"/>
            <ac:spMk id="24" creationId="{F8900C90-79E4-53B4-E7AC-CEF0C04E1BEF}"/>
          </ac:spMkLst>
        </pc:spChg>
        <pc:spChg chg="add mod">
          <ac:chgData name="Olena Zavorotynska" userId="345dda2a-b07a-4625-8b85-c03edf8933bf" providerId="ADAL" clId="{DBA70629-C022-47FF-B085-15908AF8771E}" dt="2025-07-02T11:57:45.469" v="269" actId="164"/>
          <ac:spMkLst>
            <pc:docMk/>
            <pc:sldMk cId="862133565" sldId="292"/>
            <ac:spMk id="25" creationId="{61B5CE1F-D17D-FC6A-1246-64059467E5EE}"/>
          </ac:spMkLst>
        </pc:spChg>
        <pc:spChg chg="add mod">
          <ac:chgData name="Olena Zavorotynska" userId="345dda2a-b07a-4625-8b85-c03edf8933bf" providerId="ADAL" clId="{DBA70629-C022-47FF-B085-15908AF8771E}" dt="2025-07-02T11:57:45.469" v="269" actId="164"/>
          <ac:spMkLst>
            <pc:docMk/>
            <pc:sldMk cId="862133565" sldId="292"/>
            <ac:spMk id="26" creationId="{02B4594E-BC42-3E54-6A5D-3C7BBA9CA9EE}"/>
          </ac:spMkLst>
        </pc:spChg>
        <pc:spChg chg="add mod">
          <ac:chgData name="Olena Zavorotynska" userId="345dda2a-b07a-4625-8b85-c03edf8933bf" providerId="ADAL" clId="{DBA70629-C022-47FF-B085-15908AF8771E}" dt="2025-07-02T11:57:45.469" v="269" actId="164"/>
          <ac:spMkLst>
            <pc:docMk/>
            <pc:sldMk cId="862133565" sldId="292"/>
            <ac:spMk id="27" creationId="{36A63538-7902-C4D4-9E98-E81B18260A1C}"/>
          </ac:spMkLst>
        </pc:spChg>
        <pc:spChg chg="add mod">
          <ac:chgData name="Olena Zavorotynska" userId="345dda2a-b07a-4625-8b85-c03edf8933bf" providerId="ADAL" clId="{DBA70629-C022-47FF-B085-15908AF8771E}" dt="2025-07-02T12:01:14.338" v="271" actId="1076"/>
          <ac:spMkLst>
            <pc:docMk/>
            <pc:sldMk cId="862133565" sldId="292"/>
            <ac:spMk id="28" creationId="{33A2B2ED-0F1E-EEFC-7348-31DAF6F0D508}"/>
          </ac:spMkLst>
        </pc:spChg>
        <pc:spChg chg="add mod">
          <ac:chgData name="Olena Zavorotynska" userId="345dda2a-b07a-4625-8b85-c03edf8933bf" providerId="ADAL" clId="{DBA70629-C022-47FF-B085-15908AF8771E}" dt="2025-07-02T12:25:00.928" v="297" actId="1076"/>
          <ac:spMkLst>
            <pc:docMk/>
            <pc:sldMk cId="862133565" sldId="292"/>
            <ac:spMk id="29" creationId="{BCE9D524-E05C-9497-5E76-064C31C4667B}"/>
          </ac:spMkLst>
        </pc:spChg>
        <pc:grpChg chg="add mod">
          <ac:chgData name="Olena Zavorotynska" userId="345dda2a-b07a-4625-8b85-c03edf8933bf" providerId="ADAL" clId="{DBA70629-C022-47FF-B085-15908AF8771E}" dt="2025-07-02T11:57:45.469" v="269" actId="164"/>
          <ac:grpSpMkLst>
            <pc:docMk/>
            <pc:sldMk cId="862133565" sldId="292"/>
            <ac:grpSpMk id="23" creationId="{9DB506EF-01F7-C123-7445-65A87556E324}"/>
          </ac:grpSpMkLst>
        </pc:grpChg>
        <pc:grpChg chg="add mod">
          <ac:chgData name="Olena Zavorotynska" userId="345dda2a-b07a-4625-8b85-c03edf8933bf" providerId="ADAL" clId="{DBA70629-C022-47FF-B085-15908AF8771E}" dt="2025-07-02T11:57:45.469" v="269" actId="164"/>
          <ac:grpSpMkLst>
            <pc:docMk/>
            <pc:sldMk cId="862133565" sldId="292"/>
            <ac:grpSpMk id="30" creationId="{5E5BD611-CEDB-5B58-2E20-BA39CBC6E1ED}"/>
          </ac:grpSpMkLst>
        </pc:grpChg>
        <pc:picChg chg="mod modCrop">
          <ac:chgData name="Olena Zavorotynska" userId="345dda2a-b07a-4625-8b85-c03edf8933bf" providerId="ADAL" clId="{DBA70629-C022-47FF-B085-15908AF8771E}" dt="2025-07-02T10:25:03.166" v="235" actId="1076"/>
          <ac:picMkLst>
            <pc:docMk/>
            <pc:sldMk cId="862133565" sldId="292"/>
            <ac:picMk id="10" creationId="{87F6C20F-07BA-4F2A-FCB2-157B7409FADA}"/>
          </ac:picMkLst>
        </pc:picChg>
        <pc:picChg chg="add mod modCrop">
          <ac:chgData name="Olena Zavorotynska" userId="345dda2a-b07a-4625-8b85-c03edf8933bf" providerId="ADAL" clId="{DBA70629-C022-47FF-B085-15908AF8771E}" dt="2025-07-02T12:01:20.553" v="272" actId="1076"/>
          <ac:picMkLst>
            <pc:docMk/>
            <pc:sldMk cId="862133565" sldId="292"/>
            <ac:picMk id="21" creationId="{6BABAD77-252C-0F33-E478-7957EE817795}"/>
          </ac:picMkLst>
        </pc:picChg>
        <pc:picChg chg="add mod modCrop">
          <ac:chgData name="Olena Zavorotynska" userId="345dda2a-b07a-4625-8b85-c03edf8933bf" providerId="ADAL" clId="{DBA70629-C022-47FF-B085-15908AF8771E}" dt="2025-07-02T12:01:49.556" v="275" actId="1036"/>
          <ac:picMkLst>
            <pc:docMk/>
            <pc:sldMk cId="862133565" sldId="292"/>
            <ac:picMk id="22" creationId="{6F861493-C7A3-30F2-7BCA-C902799786BC}"/>
          </ac:picMkLst>
        </pc:picChg>
        <pc:picChg chg="add del">
          <ac:chgData name="Olena Zavorotynska" userId="345dda2a-b07a-4625-8b85-c03edf8933bf" providerId="ADAL" clId="{DBA70629-C022-47FF-B085-15908AF8771E}" dt="2025-07-02T12:48:57.410" v="304" actId="22"/>
          <ac:picMkLst>
            <pc:docMk/>
            <pc:sldMk cId="862133565" sldId="292"/>
            <ac:picMk id="32" creationId="{7827C785-D4C5-4D3B-1BEB-BAD17811DD82}"/>
          </ac:picMkLst>
        </pc:picChg>
        <pc:cxnChg chg="add mod">
          <ac:chgData name="Olena Zavorotynska" userId="345dda2a-b07a-4625-8b85-c03edf8933bf" providerId="ADAL" clId="{DBA70629-C022-47FF-B085-15908AF8771E}" dt="2025-07-02T10:25:03.166" v="235" actId="1076"/>
          <ac:cxnSpMkLst>
            <pc:docMk/>
            <pc:sldMk cId="862133565" sldId="292"/>
            <ac:cxnSpMk id="13" creationId="{1BF09957-2419-F75C-E40F-BDA9AC6318DF}"/>
          </ac:cxnSpMkLst>
        </pc:cxnChg>
        <pc:cxnChg chg="add mod">
          <ac:chgData name="Olena Zavorotynska" userId="345dda2a-b07a-4625-8b85-c03edf8933bf" providerId="ADAL" clId="{DBA70629-C022-47FF-B085-15908AF8771E}" dt="2025-07-02T10:25:03.166" v="235" actId="1076"/>
          <ac:cxnSpMkLst>
            <pc:docMk/>
            <pc:sldMk cId="862133565" sldId="292"/>
            <ac:cxnSpMk id="16" creationId="{44A27D89-1062-05DC-1CD8-62527AC11E62}"/>
          </ac:cxnSpMkLst>
        </pc:cxnChg>
        <pc:cxnChg chg="add mod">
          <ac:chgData name="Olena Zavorotynska" userId="345dda2a-b07a-4625-8b85-c03edf8933bf" providerId="ADAL" clId="{DBA70629-C022-47FF-B085-15908AF8771E}" dt="2025-07-02T10:25:03.166" v="235" actId="1076"/>
          <ac:cxnSpMkLst>
            <pc:docMk/>
            <pc:sldMk cId="862133565" sldId="292"/>
            <ac:cxnSpMk id="18" creationId="{39206AEE-DD72-C768-68DF-8BB0C32F0642}"/>
          </ac:cxnSpMkLst>
        </pc:cxnChg>
      </pc:sldChg>
      <pc:sldChg chg="mod modAnim modShow">
        <pc:chgData name="Olena Zavorotynska" userId="345dda2a-b07a-4625-8b85-c03edf8933bf" providerId="ADAL" clId="{DBA70629-C022-47FF-B085-15908AF8771E}" dt="2025-07-03T07:08:10.434" v="3925"/>
        <pc:sldMkLst>
          <pc:docMk/>
          <pc:sldMk cId="2774188148" sldId="300"/>
        </pc:sldMkLst>
      </pc:sldChg>
      <pc:sldChg chg="modAnim">
        <pc:chgData name="Olena Zavorotynska" userId="345dda2a-b07a-4625-8b85-c03edf8933bf" providerId="ADAL" clId="{DBA70629-C022-47FF-B085-15908AF8771E}" dt="2025-07-02T22:47:50.286" v="2981"/>
        <pc:sldMkLst>
          <pc:docMk/>
          <pc:sldMk cId="3374908297" sldId="308"/>
        </pc:sldMkLst>
      </pc:sldChg>
      <pc:sldChg chg="modSp mod">
        <pc:chgData name="Olena Zavorotynska" userId="345dda2a-b07a-4625-8b85-c03edf8933bf" providerId="ADAL" clId="{DBA70629-C022-47FF-B085-15908AF8771E}" dt="2025-07-02T22:41:33.311" v="2940" actId="166"/>
        <pc:sldMkLst>
          <pc:docMk/>
          <pc:sldMk cId="4280434158" sldId="332"/>
        </pc:sldMkLst>
        <pc:spChg chg="ord">
          <ac:chgData name="Olena Zavorotynska" userId="345dda2a-b07a-4625-8b85-c03edf8933bf" providerId="ADAL" clId="{DBA70629-C022-47FF-B085-15908AF8771E}" dt="2025-07-02T22:41:33.311" v="2940" actId="166"/>
          <ac:spMkLst>
            <pc:docMk/>
            <pc:sldMk cId="4280434158" sldId="332"/>
            <ac:spMk id="20" creationId="{00000000-0000-0000-0000-000000000000}"/>
          </ac:spMkLst>
        </pc:spChg>
      </pc:sldChg>
      <pc:sldChg chg="modSp mod">
        <pc:chgData name="Olena Zavorotynska" userId="345dda2a-b07a-4625-8b85-c03edf8933bf" providerId="ADAL" clId="{DBA70629-C022-47FF-B085-15908AF8771E}" dt="2025-07-03T07:07:02.963" v="3923" actId="20577"/>
        <pc:sldMkLst>
          <pc:docMk/>
          <pc:sldMk cId="1621162355" sldId="333"/>
        </pc:sldMkLst>
        <pc:spChg chg="mod">
          <ac:chgData name="Olena Zavorotynska" userId="345dda2a-b07a-4625-8b85-c03edf8933bf" providerId="ADAL" clId="{DBA70629-C022-47FF-B085-15908AF8771E}" dt="2025-07-03T07:07:02.963" v="3923" actId="20577"/>
          <ac:spMkLst>
            <pc:docMk/>
            <pc:sldMk cId="1621162355" sldId="333"/>
            <ac:spMk id="2" creationId="{00000000-0000-0000-0000-000000000000}"/>
          </ac:spMkLst>
        </pc:spChg>
        <pc:spChg chg="mod">
          <ac:chgData name="Olena Zavorotynska" userId="345dda2a-b07a-4625-8b85-c03edf8933bf" providerId="ADAL" clId="{DBA70629-C022-47FF-B085-15908AF8771E}" dt="2025-07-02T22:45:39.308" v="2978" actId="20577"/>
          <ac:spMkLst>
            <pc:docMk/>
            <pc:sldMk cId="1621162355" sldId="333"/>
            <ac:spMk id="11" creationId="{00000000-0000-0000-0000-000000000000}"/>
          </ac:spMkLst>
        </pc:spChg>
      </pc:sldChg>
      <pc:sldChg chg="delSp mod delAnim">
        <pc:chgData name="Olena Zavorotynska" userId="345dda2a-b07a-4625-8b85-c03edf8933bf" providerId="ADAL" clId="{DBA70629-C022-47FF-B085-15908AF8771E}" dt="2025-07-02T22:47:12.444" v="2979" actId="478"/>
        <pc:sldMkLst>
          <pc:docMk/>
          <pc:sldMk cId="4241502756" sldId="339"/>
        </pc:sldMkLst>
        <pc:picChg chg="del">
          <ac:chgData name="Olena Zavorotynska" userId="345dda2a-b07a-4625-8b85-c03edf8933bf" providerId="ADAL" clId="{DBA70629-C022-47FF-B085-15908AF8771E}" dt="2025-07-02T22:47:12.444" v="2979" actId="478"/>
          <ac:picMkLst>
            <pc:docMk/>
            <pc:sldMk cId="4241502756" sldId="339"/>
            <ac:picMk id="20" creationId="{D308B2AA-8E67-4385-90E6-FBF92505F93D}"/>
          </ac:picMkLst>
        </pc:picChg>
      </pc:sldChg>
      <pc:sldChg chg="modAnim">
        <pc:chgData name="Olena Zavorotynska" userId="345dda2a-b07a-4625-8b85-c03edf8933bf" providerId="ADAL" clId="{DBA70629-C022-47FF-B085-15908AF8771E}" dt="2025-07-03T07:05:37.185" v="3921"/>
        <pc:sldMkLst>
          <pc:docMk/>
          <pc:sldMk cId="2515561122" sldId="470"/>
        </pc:sldMkLst>
      </pc:sldChg>
      <pc:sldChg chg="del">
        <pc:chgData name="Olena Zavorotynska" userId="345dda2a-b07a-4625-8b85-c03edf8933bf" providerId="ADAL" clId="{DBA70629-C022-47FF-B085-15908AF8771E}" dt="2025-07-02T13:09:58.443" v="468" actId="47"/>
        <pc:sldMkLst>
          <pc:docMk/>
          <pc:sldMk cId="3044657015" sldId="471"/>
        </pc:sldMkLst>
      </pc:sldChg>
      <pc:sldChg chg="modSp mod ord">
        <pc:chgData name="Olena Zavorotynska" userId="345dda2a-b07a-4625-8b85-c03edf8933bf" providerId="ADAL" clId="{DBA70629-C022-47FF-B085-15908AF8771E}" dt="2025-07-02T22:37:17.097" v="2939" actId="14100"/>
        <pc:sldMkLst>
          <pc:docMk/>
          <pc:sldMk cId="1618997150" sldId="472"/>
        </pc:sldMkLst>
        <pc:spChg chg="mod">
          <ac:chgData name="Olena Zavorotynska" userId="345dda2a-b07a-4625-8b85-c03edf8933bf" providerId="ADAL" clId="{DBA70629-C022-47FF-B085-15908AF8771E}" dt="2025-07-02T22:37:17.097" v="2939" actId="14100"/>
          <ac:spMkLst>
            <pc:docMk/>
            <pc:sldMk cId="1618997150" sldId="472"/>
            <ac:spMk id="2" creationId="{E9A4B2AC-8E93-A33F-DB10-333B99436C96}"/>
          </ac:spMkLst>
        </pc:spChg>
      </pc:sldChg>
      <pc:sldChg chg="modSp modAnim">
        <pc:chgData name="Olena Zavorotynska" userId="345dda2a-b07a-4625-8b85-c03edf8933bf" providerId="ADAL" clId="{DBA70629-C022-47FF-B085-15908AF8771E}" dt="2025-07-03T07:04:43.877" v="3915"/>
        <pc:sldMkLst>
          <pc:docMk/>
          <pc:sldMk cId="2018247557" sldId="473"/>
        </pc:sldMkLst>
        <pc:spChg chg="mod">
          <ac:chgData name="Olena Zavorotynska" userId="345dda2a-b07a-4625-8b85-c03edf8933bf" providerId="ADAL" clId="{DBA70629-C022-47FF-B085-15908AF8771E}" dt="2025-07-02T22:33:48.912" v="2881" actId="20577"/>
          <ac:spMkLst>
            <pc:docMk/>
            <pc:sldMk cId="2018247557" sldId="473"/>
            <ac:spMk id="4" creationId="{61BD548F-5978-D0DB-706C-BA3BA0B54171}"/>
          </ac:spMkLst>
        </pc:spChg>
      </pc:sldChg>
      <pc:sldChg chg="del">
        <pc:chgData name="Olena Zavorotynska" userId="345dda2a-b07a-4625-8b85-c03edf8933bf" providerId="ADAL" clId="{DBA70629-C022-47FF-B085-15908AF8771E}" dt="2025-07-02T13:09:58.443" v="468" actId="47"/>
        <pc:sldMkLst>
          <pc:docMk/>
          <pc:sldMk cId="3005670624" sldId="475"/>
        </pc:sldMkLst>
      </pc:sldChg>
      <pc:sldChg chg="addSp delSp modSp mod ord modAnim">
        <pc:chgData name="Olena Zavorotynska" userId="345dda2a-b07a-4625-8b85-c03edf8933bf" providerId="ADAL" clId="{DBA70629-C022-47FF-B085-15908AF8771E}" dt="2025-07-03T07:17:04.546" v="3926" actId="207"/>
        <pc:sldMkLst>
          <pc:docMk/>
          <pc:sldMk cId="3124131051" sldId="479"/>
        </pc:sldMkLst>
        <pc:spChg chg="mod">
          <ac:chgData name="Olena Zavorotynska" userId="345dda2a-b07a-4625-8b85-c03edf8933bf" providerId="ADAL" clId="{DBA70629-C022-47FF-B085-15908AF8771E}" dt="2025-07-02T18:58:12.372" v="2046" actId="14100"/>
          <ac:spMkLst>
            <pc:docMk/>
            <pc:sldMk cId="3124131051" sldId="479"/>
            <ac:spMk id="2" creationId="{4F4B0E38-343D-F914-7DB7-59D7B792A8C6}"/>
          </ac:spMkLst>
        </pc:spChg>
        <pc:spChg chg="mod">
          <ac:chgData name="Olena Zavorotynska" userId="345dda2a-b07a-4625-8b85-c03edf8933bf" providerId="ADAL" clId="{DBA70629-C022-47FF-B085-15908AF8771E}" dt="2025-07-02T19:31:50.941" v="2269" actId="14100"/>
          <ac:spMkLst>
            <pc:docMk/>
            <pc:sldMk cId="3124131051" sldId="479"/>
            <ac:spMk id="4" creationId="{69CB580D-9448-68EF-EE5F-9F1F0F7FC464}"/>
          </ac:spMkLst>
        </pc:spChg>
        <pc:spChg chg="mod">
          <ac:chgData name="Olena Zavorotynska" userId="345dda2a-b07a-4625-8b85-c03edf8933bf" providerId="ADAL" clId="{DBA70629-C022-47FF-B085-15908AF8771E}" dt="2025-07-02T19:03:12.845" v="2112" actId="20577"/>
          <ac:spMkLst>
            <pc:docMk/>
            <pc:sldMk cId="3124131051" sldId="479"/>
            <ac:spMk id="5" creationId="{33AA7F61-D2F8-D3A9-D1B2-7F24F6C7CE85}"/>
          </ac:spMkLst>
        </pc:spChg>
        <pc:spChg chg="mod">
          <ac:chgData name="Olena Zavorotynska" userId="345dda2a-b07a-4625-8b85-c03edf8933bf" providerId="ADAL" clId="{DBA70629-C022-47FF-B085-15908AF8771E}" dt="2025-07-02T18:26:11.057" v="1834" actId="1035"/>
          <ac:spMkLst>
            <pc:docMk/>
            <pc:sldMk cId="3124131051" sldId="479"/>
            <ac:spMk id="6" creationId="{F0BAB2AB-8DEA-4F7C-9613-CCD908F476DE}"/>
          </ac:spMkLst>
        </pc:spChg>
        <pc:spChg chg="add mod">
          <ac:chgData name="Olena Zavorotynska" userId="345dda2a-b07a-4625-8b85-c03edf8933bf" providerId="ADAL" clId="{DBA70629-C022-47FF-B085-15908AF8771E}" dt="2025-07-03T07:17:04.546" v="3926" actId="207"/>
          <ac:spMkLst>
            <pc:docMk/>
            <pc:sldMk cId="3124131051" sldId="479"/>
            <ac:spMk id="12" creationId="{615B142A-4C22-0003-7B61-51B64FD43F07}"/>
          </ac:spMkLst>
        </pc:spChg>
        <pc:picChg chg="add del">
          <ac:chgData name="Olena Zavorotynska" userId="345dda2a-b07a-4625-8b85-c03edf8933bf" providerId="ADAL" clId="{DBA70629-C022-47FF-B085-15908AF8771E}" dt="2025-07-02T19:22:55.436" v="2146" actId="478"/>
          <ac:picMkLst>
            <pc:docMk/>
            <pc:sldMk cId="3124131051" sldId="479"/>
            <ac:picMk id="8" creationId="{60DC1F30-5089-46A1-06C7-0024443B2AA4}"/>
          </ac:picMkLst>
        </pc:picChg>
        <pc:picChg chg="add mod">
          <ac:chgData name="Olena Zavorotynska" userId="345dda2a-b07a-4625-8b85-c03edf8933bf" providerId="ADAL" clId="{DBA70629-C022-47FF-B085-15908AF8771E}" dt="2025-07-02T19:23:20.147" v="2155" actId="1038"/>
          <ac:picMkLst>
            <pc:docMk/>
            <pc:sldMk cId="3124131051" sldId="479"/>
            <ac:picMk id="10" creationId="{94BA6962-F9BC-B2F3-A36E-4ECFF09B12B1}"/>
          </ac:picMkLst>
        </pc:picChg>
      </pc:sldChg>
      <pc:sldChg chg="addSp delSp modSp mod modAnim">
        <pc:chgData name="Olena Zavorotynska" userId="345dda2a-b07a-4625-8b85-c03edf8933bf" providerId="ADAL" clId="{DBA70629-C022-47FF-B085-15908AF8771E}" dt="2025-07-02T21:12:57.319" v="2627" actId="1076"/>
        <pc:sldMkLst>
          <pc:docMk/>
          <pc:sldMk cId="3059059809" sldId="480"/>
        </pc:sldMkLst>
        <pc:spChg chg="mod">
          <ac:chgData name="Olena Zavorotynska" userId="345dda2a-b07a-4625-8b85-c03edf8933bf" providerId="ADAL" clId="{DBA70629-C022-47FF-B085-15908AF8771E}" dt="2025-07-02T21:12:57.319" v="2627" actId="1076"/>
          <ac:spMkLst>
            <pc:docMk/>
            <pc:sldMk cId="3059059809" sldId="480"/>
            <ac:spMk id="2" creationId="{74D97856-48A3-8DE3-E898-B8931934841A}"/>
          </ac:spMkLst>
        </pc:spChg>
        <pc:spChg chg="mod">
          <ac:chgData name="Olena Zavorotynska" userId="345dda2a-b07a-4625-8b85-c03edf8933bf" providerId="ADAL" clId="{DBA70629-C022-47FF-B085-15908AF8771E}" dt="2025-07-02T15:27:25.029" v="918" actId="14100"/>
          <ac:spMkLst>
            <pc:docMk/>
            <pc:sldMk cId="3059059809" sldId="480"/>
            <ac:spMk id="4" creationId="{44C5AD04-4BDA-1D94-0F89-D24AC4D711FC}"/>
          </ac:spMkLst>
        </pc:spChg>
        <pc:spChg chg="del mod">
          <ac:chgData name="Olena Zavorotynska" userId="345dda2a-b07a-4625-8b85-c03edf8933bf" providerId="ADAL" clId="{DBA70629-C022-47FF-B085-15908AF8771E}" dt="2025-07-02T15:25:56.869" v="893" actId="478"/>
          <ac:spMkLst>
            <pc:docMk/>
            <pc:sldMk cId="3059059809" sldId="480"/>
            <ac:spMk id="6" creationId="{985E7475-B019-C0AE-2E1B-E3F96B74F8C4}"/>
          </ac:spMkLst>
        </pc:spChg>
        <pc:spChg chg="add mod">
          <ac:chgData name="Olena Zavorotynska" userId="345dda2a-b07a-4625-8b85-c03edf8933bf" providerId="ADAL" clId="{DBA70629-C022-47FF-B085-15908AF8771E}" dt="2025-07-02T15:34:21.424" v="1531" actId="1076"/>
          <ac:spMkLst>
            <pc:docMk/>
            <pc:sldMk cId="3059059809" sldId="480"/>
            <ac:spMk id="10" creationId="{A74D3610-215E-4652-A40F-7FDE911D4754}"/>
          </ac:spMkLst>
        </pc:spChg>
        <pc:spChg chg="add mod">
          <ac:chgData name="Olena Zavorotynska" userId="345dda2a-b07a-4625-8b85-c03edf8933bf" providerId="ADAL" clId="{DBA70629-C022-47FF-B085-15908AF8771E}" dt="2025-07-02T15:32:30.235" v="1382" actId="1076"/>
          <ac:spMkLst>
            <pc:docMk/>
            <pc:sldMk cId="3059059809" sldId="480"/>
            <ac:spMk id="11" creationId="{33CED589-A547-40CA-99F2-CFB34C5C9D20}"/>
          </ac:spMkLst>
        </pc:spChg>
        <pc:picChg chg="add del mod modCrop">
          <ac:chgData name="Olena Zavorotynska" userId="345dda2a-b07a-4625-8b85-c03edf8933bf" providerId="ADAL" clId="{DBA70629-C022-47FF-B085-15908AF8771E}" dt="2025-07-02T15:24:40.749" v="892" actId="478"/>
          <ac:picMkLst>
            <pc:docMk/>
            <pc:sldMk cId="3059059809" sldId="480"/>
            <ac:picMk id="7" creationId="{FC10E456-6300-0983-A0D7-FDD528197FBB}"/>
          </ac:picMkLst>
        </pc:picChg>
        <pc:picChg chg="add mod">
          <ac:chgData name="Olena Zavorotynska" userId="345dda2a-b07a-4625-8b85-c03edf8933bf" providerId="ADAL" clId="{DBA70629-C022-47FF-B085-15908AF8771E}" dt="2025-07-02T15:30:53.809" v="1372" actId="1076"/>
          <ac:picMkLst>
            <pc:docMk/>
            <pc:sldMk cId="3059059809" sldId="480"/>
            <ac:picMk id="9" creationId="{A379745E-9EFA-3A8E-DBDC-80C420C6EFAF}"/>
          </ac:picMkLst>
        </pc:picChg>
      </pc:sldChg>
      <pc:sldChg chg="del">
        <pc:chgData name="Olena Zavorotynska" userId="345dda2a-b07a-4625-8b85-c03edf8933bf" providerId="ADAL" clId="{DBA70629-C022-47FF-B085-15908AF8771E}" dt="2025-07-02T09:50:04.176" v="4" actId="47"/>
        <pc:sldMkLst>
          <pc:docMk/>
          <pc:sldMk cId="1945946668" sldId="481"/>
        </pc:sldMkLst>
      </pc:sldChg>
      <pc:sldChg chg="modSp mod">
        <pc:chgData name="Olena Zavorotynska" userId="345dda2a-b07a-4625-8b85-c03edf8933bf" providerId="ADAL" clId="{DBA70629-C022-47FF-B085-15908AF8771E}" dt="2025-07-02T10:08:29.928" v="179" actId="947"/>
        <pc:sldMkLst>
          <pc:docMk/>
          <pc:sldMk cId="2611598456" sldId="482"/>
        </pc:sldMkLst>
        <pc:spChg chg="mod">
          <ac:chgData name="Olena Zavorotynska" userId="345dda2a-b07a-4625-8b85-c03edf8933bf" providerId="ADAL" clId="{DBA70629-C022-47FF-B085-15908AF8771E}" dt="2025-07-02T10:08:29.928" v="179" actId="947"/>
          <ac:spMkLst>
            <pc:docMk/>
            <pc:sldMk cId="2611598456" sldId="482"/>
            <ac:spMk id="61" creationId="{DD455A56-F0B1-3407-3CB7-45EBEAE9D23B}"/>
          </ac:spMkLst>
        </pc:spChg>
      </pc:sldChg>
      <pc:sldChg chg="delSp modSp mod ord">
        <pc:chgData name="Olena Zavorotynska" userId="345dda2a-b07a-4625-8b85-c03edf8933bf" providerId="ADAL" clId="{DBA70629-C022-47FF-B085-15908AF8771E}" dt="2025-07-02T19:41:45.409" v="2439" actId="1038"/>
        <pc:sldMkLst>
          <pc:docMk/>
          <pc:sldMk cId="2385111935" sldId="483"/>
        </pc:sldMkLst>
        <pc:spChg chg="mod">
          <ac:chgData name="Olena Zavorotynska" userId="345dda2a-b07a-4625-8b85-c03edf8933bf" providerId="ADAL" clId="{DBA70629-C022-47FF-B085-15908AF8771E}" dt="2025-07-02T19:41:45.409" v="2439" actId="1038"/>
          <ac:spMkLst>
            <pc:docMk/>
            <pc:sldMk cId="2385111935" sldId="483"/>
            <ac:spMk id="7" creationId="{D3B890F0-380A-E39D-F648-16CF28F1ECD2}"/>
          </ac:spMkLst>
        </pc:spChg>
        <pc:grpChg chg="del">
          <ac:chgData name="Olena Zavorotynska" userId="345dda2a-b07a-4625-8b85-c03edf8933bf" providerId="ADAL" clId="{DBA70629-C022-47FF-B085-15908AF8771E}" dt="2025-07-02T09:48:32.506" v="2" actId="478"/>
          <ac:grpSpMkLst>
            <pc:docMk/>
            <pc:sldMk cId="2385111935" sldId="483"/>
            <ac:grpSpMk id="10" creationId="{3FAD2889-7EB4-34DD-C0EE-8C14500F8174}"/>
          </ac:grpSpMkLst>
        </pc:grpChg>
        <pc:grpChg chg="mod">
          <ac:chgData name="Olena Zavorotynska" userId="345dda2a-b07a-4625-8b85-c03edf8933bf" providerId="ADAL" clId="{DBA70629-C022-47FF-B085-15908AF8771E}" dt="2025-07-02T19:41:45.409" v="2439" actId="1038"/>
          <ac:grpSpMkLst>
            <pc:docMk/>
            <pc:sldMk cId="2385111935" sldId="483"/>
            <ac:grpSpMk id="14" creationId="{0AED46F5-4261-D7A0-4E11-D5D8C79C1821}"/>
          </ac:grpSpMkLst>
        </pc:grpChg>
        <pc:picChg chg="mod">
          <ac:chgData name="Olena Zavorotynska" userId="345dda2a-b07a-4625-8b85-c03edf8933bf" providerId="ADAL" clId="{DBA70629-C022-47FF-B085-15908AF8771E}" dt="2025-07-02T19:41:45.409" v="2439" actId="1038"/>
          <ac:picMkLst>
            <pc:docMk/>
            <pc:sldMk cId="2385111935" sldId="483"/>
            <ac:picMk id="11" creationId="{BDFE4946-7D1B-316E-8997-6B97C1358FBC}"/>
          </ac:picMkLst>
        </pc:picChg>
        <pc:picChg chg="mod">
          <ac:chgData name="Olena Zavorotynska" userId="345dda2a-b07a-4625-8b85-c03edf8933bf" providerId="ADAL" clId="{DBA70629-C022-47FF-B085-15908AF8771E}" dt="2025-07-02T19:41:45.409" v="2439" actId="1038"/>
          <ac:picMkLst>
            <pc:docMk/>
            <pc:sldMk cId="2385111935" sldId="483"/>
            <ac:picMk id="12" creationId="{B81C7F44-BFB1-1D82-2401-D7B4008C4546}"/>
          </ac:picMkLst>
        </pc:picChg>
        <pc:picChg chg="mod">
          <ac:chgData name="Olena Zavorotynska" userId="345dda2a-b07a-4625-8b85-c03edf8933bf" providerId="ADAL" clId="{DBA70629-C022-47FF-B085-15908AF8771E}" dt="2025-07-02T19:41:45.409" v="2439" actId="1038"/>
          <ac:picMkLst>
            <pc:docMk/>
            <pc:sldMk cId="2385111935" sldId="483"/>
            <ac:picMk id="13" creationId="{8934566E-96E6-F5F3-0961-5F0EB988088B}"/>
          </ac:picMkLst>
        </pc:picChg>
      </pc:sldChg>
      <pc:sldChg chg="modSp mod">
        <pc:chgData name="Olena Zavorotynska" userId="345dda2a-b07a-4625-8b85-c03edf8933bf" providerId="ADAL" clId="{DBA70629-C022-47FF-B085-15908AF8771E}" dt="2025-07-02T10:11:13.149" v="190" actId="20577"/>
        <pc:sldMkLst>
          <pc:docMk/>
          <pc:sldMk cId="2632945895" sldId="484"/>
        </pc:sldMkLst>
        <pc:spChg chg="mod">
          <ac:chgData name="Olena Zavorotynska" userId="345dda2a-b07a-4625-8b85-c03edf8933bf" providerId="ADAL" clId="{DBA70629-C022-47FF-B085-15908AF8771E}" dt="2025-07-02T10:10:31.273" v="189" actId="20577"/>
          <ac:spMkLst>
            <pc:docMk/>
            <pc:sldMk cId="2632945895" sldId="484"/>
            <ac:spMk id="11" creationId="{E02B3AB5-9AD7-ED6B-0190-F463DF6E693E}"/>
          </ac:spMkLst>
        </pc:spChg>
        <pc:spChg chg="mod">
          <ac:chgData name="Olena Zavorotynska" userId="345dda2a-b07a-4625-8b85-c03edf8933bf" providerId="ADAL" clId="{DBA70629-C022-47FF-B085-15908AF8771E}" dt="2025-07-02T10:11:13.149" v="190" actId="20577"/>
          <ac:spMkLst>
            <pc:docMk/>
            <pc:sldMk cId="2632945895" sldId="484"/>
            <ac:spMk id="22" creationId="{21A1AE16-5EE3-F816-9E92-F7DED3471F57}"/>
          </ac:spMkLst>
        </pc:spChg>
      </pc:sldChg>
      <pc:sldChg chg="addSp delSp modSp mod delAnim modAnim">
        <pc:chgData name="Olena Zavorotynska" userId="345dda2a-b07a-4625-8b85-c03edf8933bf" providerId="ADAL" clId="{DBA70629-C022-47FF-B085-15908AF8771E}" dt="2025-07-02T18:47:43.930" v="1910" actId="1076"/>
        <pc:sldMkLst>
          <pc:docMk/>
          <pc:sldMk cId="2906439615" sldId="486"/>
        </pc:sldMkLst>
        <pc:spChg chg="mod">
          <ac:chgData name="Olena Zavorotynska" userId="345dda2a-b07a-4625-8b85-c03edf8933bf" providerId="ADAL" clId="{DBA70629-C022-47FF-B085-15908AF8771E}" dt="2025-07-02T18:45:20.247" v="1882" actId="14861"/>
          <ac:spMkLst>
            <pc:docMk/>
            <pc:sldMk cId="2906439615" sldId="486"/>
            <ac:spMk id="2" creationId="{D79CA894-7AB5-482F-5F4D-870F66CF04CC}"/>
          </ac:spMkLst>
        </pc:spChg>
        <pc:spChg chg="mod">
          <ac:chgData name="Olena Zavorotynska" userId="345dda2a-b07a-4625-8b85-c03edf8933bf" providerId="ADAL" clId="{DBA70629-C022-47FF-B085-15908AF8771E}" dt="2025-07-02T18:45:20.247" v="1882" actId="14861"/>
          <ac:spMkLst>
            <pc:docMk/>
            <pc:sldMk cId="2906439615" sldId="486"/>
            <ac:spMk id="3" creationId="{E85A6CBE-40F5-48A4-7294-7C61AC212E41}"/>
          </ac:spMkLst>
        </pc:spChg>
        <pc:spChg chg="del">
          <ac:chgData name="Olena Zavorotynska" userId="345dda2a-b07a-4625-8b85-c03edf8933bf" providerId="ADAL" clId="{DBA70629-C022-47FF-B085-15908AF8771E}" dt="2025-07-02T18:31:04.235" v="1843" actId="478"/>
          <ac:spMkLst>
            <pc:docMk/>
            <pc:sldMk cId="2906439615" sldId="486"/>
            <ac:spMk id="6" creationId="{9369DA9C-1975-1A1D-4F77-C5F2196993E6}"/>
          </ac:spMkLst>
        </pc:spChg>
        <pc:spChg chg="del">
          <ac:chgData name="Olena Zavorotynska" userId="345dda2a-b07a-4625-8b85-c03edf8933bf" providerId="ADAL" clId="{DBA70629-C022-47FF-B085-15908AF8771E}" dt="2025-07-02T18:31:06.789" v="1844" actId="478"/>
          <ac:spMkLst>
            <pc:docMk/>
            <pc:sldMk cId="2906439615" sldId="486"/>
            <ac:spMk id="8" creationId="{6E530450-89B7-B368-B515-904DC2326CF1}"/>
          </ac:spMkLst>
        </pc:spChg>
        <pc:picChg chg="add del mod">
          <ac:chgData name="Olena Zavorotynska" userId="345dda2a-b07a-4625-8b85-c03edf8933bf" providerId="ADAL" clId="{DBA70629-C022-47FF-B085-15908AF8771E}" dt="2025-07-02T18:31:24.741" v="1845" actId="478"/>
          <ac:picMkLst>
            <pc:docMk/>
            <pc:sldMk cId="2906439615" sldId="486"/>
            <ac:picMk id="5" creationId="{B72388F5-1E19-F3BC-9572-84ABFD4842CE}"/>
          </ac:picMkLst>
        </pc:picChg>
        <pc:picChg chg="add del mod">
          <ac:chgData name="Olena Zavorotynska" userId="345dda2a-b07a-4625-8b85-c03edf8933bf" providerId="ADAL" clId="{DBA70629-C022-47FF-B085-15908AF8771E}" dt="2025-07-02T18:31:34.164" v="1848" actId="478"/>
          <ac:picMkLst>
            <pc:docMk/>
            <pc:sldMk cId="2906439615" sldId="486"/>
            <ac:picMk id="9" creationId="{A3EA2DE9-1031-500D-5E4B-CFE9C8BA15CF}"/>
          </ac:picMkLst>
        </pc:picChg>
        <pc:picChg chg="add mod">
          <ac:chgData name="Olena Zavorotynska" userId="345dda2a-b07a-4625-8b85-c03edf8933bf" providerId="ADAL" clId="{DBA70629-C022-47FF-B085-15908AF8771E}" dt="2025-07-02T18:32:07.245" v="1861" actId="14100"/>
          <ac:picMkLst>
            <pc:docMk/>
            <pc:sldMk cId="2906439615" sldId="486"/>
            <ac:picMk id="11" creationId="{21C8BFDA-2A4F-6B98-09A4-531DDB8FBAA5}"/>
          </ac:picMkLst>
        </pc:picChg>
        <pc:picChg chg="add mod">
          <ac:chgData name="Olena Zavorotynska" userId="345dda2a-b07a-4625-8b85-c03edf8933bf" providerId="ADAL" clId="{DBA70629-C022-47FF-B085-15908AF8771E}" dt="2025-07-02T18:46:59.625" v="1902" actId="1076"/>
          <ac:picMkLst>
            <pc:docMk/>
            <pc:sldMk cId="2906439615" sldId="486"/>
            <ac:picMk id="13" creationId="{6C33BFAA-ED4D-7C68-1708-72B0027F9F2F}"/>
          </ac:picMkLst>
        </pc:picChg>
        <pc:picChg chg="add mod">
          <ac:chgData name="Olena Zavorotynska" userId="345dda2a-b07a-4625-8b85-c03edf8933bf" providerId="ADAL" clId="{DBA70629-C022-47FF-B085-15908AF8771E}" dt="2025-07-02T18:47:42.247" v="1909" actId="1076"/>
          <ac:picMkLst>
            <pc:docMk/>
            <pc:sldMk cId="2906439615" sldId="486"/>
            <ac:picMk id="15" creationId="{62FF5E2C-04E3-8301-2E08-91E02676F4DF}"/>
          </ac:picMkLst>
        </pc:picChg>
        <pc:picChg chg="add mod">
          <ac:chgData name="Olena Zavorotynska" userId="345dda2a-b07a-4625-8b85-c03edf8933bf" providerId="ADAL" clId="{DBA70629-C022-47FF-B085-15908AF8771E}" dt="2025-07-02T18:47:22.778" v="1904" actId="1076"/>
          <ac:picMkLst>
            <pc:docMk/>
            <pc:sldMk cId="2906439615" sldId="486"/>
            <ac:picMk id="17" creationId="{CCB9CD77-2647-77A5-D914-40415C29872C}"/>
          </ac:picMkLst>
        </pc:picChg>
        <pc:picChg chg="add mod">
          <ac:chgData name="Olena Zavorotynska" userId="345dda2a-b07a-4625-8b85-c03edf8933bf" providerId="ADAL" clId="{DBA70629-C022-47FF-B085-15908AF8771E}" dt="2025-07-02T18:47:35.098" v="1907" actId="1076"/>
          <ac:picMkLst>
            <pc:docMk/>
            <pc:sldMk cId="2906439615" sldId="486"/>
            <ac:picMk id="19" creationId="{8FD8CB88-3928-B29B-019F-C0542DB7197C}"/>
          </ac:picMkLst>
        </pc:picChg>
        <pc:picChg chg="add mod">
          <ac:chgData name="Olena Zavorotynska" userId="345dda2a-b07a-4625-8b85-c03edf8933bf" providerId="ADAL" clId="{DBA70629-C022-47FF-B085-15908AF8771E}" dt="2025-07-02T18:47:43.930" v="1910" actId="1076"/>
          <ac:picMkLst>
            <pc:docMk/>
            <pc:sldMk cId="2906439615" sldId="486"/>
            <ac:picMk id="21" creationId="{D0AE35ED-D4C3-9360-2FF5-AE57B786AC86}"/>
          </ac:picMkLst>
        </pc:picChg>
      </pc:sldChg>
      <pc:sldChg chg="modSp mod">
        <pc:chgData name="Olena Zavorotynska" userId="345dda2a-b07a-4625-8b85-c03edf8933bf" providerId="ADAL" clId="{DBA70629-C022-47FF-B085-15908AF8771E}" dt="2025-07-02T19:41:04.479" v="2407" actId="113"/>
        <pc:sldMkLst>
          <pc:docMk/>
          <pc:sldMk cId="1771403705" sldId="487"/>
        </pc:sldMkLst>
        <pc:spChg chg="mod">
          <ac:chgData name="Olena Zavorotynska" userId="345dda2a-b07a-4625-8b85-c03edf8933bf" providerId="ADAL" clId="{DBA70629-C022-47FF-B085-15908AF8771E}" dt="2025-07-02T19:41:04.479" v="2407" actId="113"/>
          <ac:spMkLst>
            <pc:docMk/>
            <pc:sldMk cId="1771403705" sldId="487"/>
            <ac:spMk id="4" creationId="{CD2DFE8F-40F5-E0F2-6726-679B55B9B6D1}"/>
          </ac:spMkLst>
        </pc:spChg>
      </pc:sldChg>
      <pc:sldChg chg="addSp delSp modSp add mod delAnim modAnim">
        <pc:chgData name="Olena Zavorotynska" userId="345dda2a-b07a-4625-8b85-c03edf8933bf" providerId="ADAL" clId="{DBA70629-C022-47FF-B085-15908AF8771E}" dt="2025-07-02T14:01:49.084" v="891" actId="20577"/>
        <pc:sldMkLst>
          <pc:docMk/>
          <pc:sldMk cId="1641976109" sldId="488"/>
        </pc:sldMkLst>
        <pc:spChg chg="del mod">
          <ac:chgData name="Olena Zavorotynska" userId="345dda2a-b07a-4625-8b85-c03edf8933bf" providerId="ADAL" clId="{DBA70629-C022-47FF-B085-15908AF8771E}" dt="2025-07-02T13:01:56.408" v="454" actId="478"/>
          <ac:spMkLst>
            <pc:docMk/>
            <pc:sldMk cId="1641976109" sldId="488"/>
            <ac:spMk id="2" creationId="{91994070-4FE3-D1E1-74E3-161241E62920}"/>
          </ac:spMkLst>
        </pc:spChg>
        <pc:spChg chg="mod">
          <ac:chgData name="Olena Zavorotynska" userId="345dda2a-b07a-4625-8b85-c03edf8933bf" providerId="ADAL" clId="{DBA70629-C022-47FF-B085-15908AF8771E}" dt="2025-07-02T13:50:50.148" v="662" actId="1076"/>
          <ac:spMkLst>
            <pc:docMk/>
            <pc:sldMk cId="1641976109" sldId="488"/>
            <ac:spMk id="4" creationId="{6B8E4BB5-9CEC-1F88-E792-881F59039244}"/>
          </ac:spMkLst>
        </pc:spChg>
        <pc:spChg chg="del">
          <ac:chgData name="Olena Zavorotynska" userId="345dda2a-b07a-4625-8b85-c03edf8933bf" providerId="ADAL" clId="{DBA70629-C022-47FF-B085-15908AF8771E}" dt="2025-07-02T12:49:10.185" v="306" actId="478"/>
          <ac:spMkLst>
            <pc:docMk/>
            <pc:sldMk cId="1641976109" sldId="488"/>
            <ac:spMk id="5" creationId="{B95BA029-1F93-92C1-B16C-3A66A4350799}"/>
          </ac:spMkLst>
        </pc:spChg>
        <pc:spChg chg="mod">
          <ac:chgData name="Olena Zavorotynska" userId="345dda2a-b07a-4625-8b85-c03edf8933bf" providerId="ADAL" clId="{DBA70629-C022-47FF-B085-15908AF8771E}" dt="2025-07-02T13:51:17.484" v="667" actId="14100"/>
          <ac:spMkLst>
            <pc:docMk/>
            <pc:sldMk cId="1641976109" sldId="488"/>
            <ac:spMk id="6" creationId="{362936D9-E908-C3DA-3F1B-D7EAA7205105}"/>
          </ac:spMkLst>
        </pc:spChg>
        <pc:spChg chg="del">
          <ac:chgData name="Olena Zavorotynska" userId="345dda2a-b07a-4625-8b85-c03edf8933bf" providerId="ADAL" clId="{DBA70629-C022-47FF-B085-15908AF8771E}" dt="2025-07-02T12:50:18.461" v="348" actId="478"/>
          <ac:spMkLst>
            <pc:docMk/>
            <pc:sldMk cId="1641976109" sldId="488"/>
            <ac:spMk id="14" creationId="{D51E31E9-05FB-F60B-8B5F-94B212B1C998}"/>
          </ac:spMkLst>
        </pc:spChg>
        <pc:spChg chg="del">
          <ac:chgData name="Olena Zavorotynska" userId="345dda2a-b07a-4625-8b85-c03edf8933bf" providerId="ADAL" clId="{DBA70629-C022-47FF-B085-15908AF8771E}" dt="2025-07-02T12:50:18.461" v="348" actId="478"/>
          <ac:spMkLst>
            <pc:docMk/>
            <pc:sldMk cId="1641976109" sldId="488"/>
            <ac:spMk id="15" creationId="{795FEC03-AC11-7F92-6027-7F4974905543}"/>
          </ac:spMkLst>
        </pc:spChg>
        <pc:spChg chg="del">
          <ac:chgData name="Olena Zavorotynska" userId="345dda2a-b07a-4625-8b85-c03edf8933bf" providerId="ADAL" clId="{DBA70629-C022-47FF-B085-15908AF8771E}" dt="2025-07-02T12:50:18.461" v="348" actId="478"/>
          <ac:spMkLst>
            <pc:docMk/>
            <pc:sldMk cId="1641976109" sldId="488"/>
            <ac:spMk id="19" creationId="{3267B490-44F9-56B6-6358-155C9F6DAA83}"/>
          </ac:spMkLst>
        </pc:spChg>
        <pc:spChg chg="del mod topLvl">
          <ac:chgData name="Olena Zavorotynska" userId="345dda2a-b07a-4625-8b85-c03edf8933bf" providerId="ADAL" clId="{DBA70629-C022-47FF-B085-15908AF8771E}" dt="2025-07-02T12:51:11.468" v="357" actId="478"/>
          <ac:spMkLst>
            <pc:docMk/>
            <pc:sldMk cId="1641976109" sldId="488"/>
            <ac:spMk id="24" creationId="{CA79C230-4346-DF23-0242-EAC134BC7F1D}"/>
          </ac:spMkLst>
        </pc:spChg>
        <pc:spChg chg="del mod topLvl">
          <ac:chgData name="Olena Zavorotynska" userId="345dda2a-b07a-4625-8b85-c03edf8933bf" providerId="ADAL" clId="{DBA70629-C022-47FF-B085-15908AF8771E}" dt="2025-07-02T12:51:09.602" v="356" actId="478"/>
          <ac:spMkLst>
            <pc:docMk/>
            <pc:sldMk cId="1641976109" sldId="488"/>
            <ac:spMk id="25" creationId="{D607F65A-1F3B-42F0-0727-EAB6E733FE54}"/>
          </ac:spMkLst>
        </pc:spChg>
        <pc:spChg chg="del mod topLvl">
          <ac:chgData name="Olena Zavorotynska" userId="345dda2a-b07a-4625-8b85-c03edf8933bf" providerId="ADAL" clId="{DBA70629-C022-47FF-B085-15908AF8771E}" dt="2025-07-02T12:51:08.162" v="355" actId="478"/>
          <ac:spMkLst>
            <pc:docMk/>
            <pc:sldMk cId="1641976109" sldId="488"/>
            <ac:spMk id="26" creationId="{36D856D8-1462-09CE-FED4-A8F5FC47BED5}"/>
          </ac:spMkLst>
        </pc:spChg>
        <pc:spChg chg="del mod topLvl">
          <ac:chgData name="Olena Zavorotynska" userId="345dda2a-b07a-4625-8b85-c03edf8933bf" providerId="ADAL" clId="{DBA70629-C022-47FF-B085-15908AF8771E}" dt="2025-07-02T12:51:04.823" v="353" actId="478"/>
          <ac:spMkLst>
            <pc:docMk/>
            <pc:sldMk cId="1641976109" sldId="488"/>
            <ac:spMk id="27" creationId="{2810FC56-E29D-C110-7207-A5185EFAA9B3}"/>
          </ac:spMkLst>
        </pc:spChg>
        <pc:spChg chg="del mod topLvl">
          <ac:chgData name="Olena Zavorotynska" userId="345dda2a-b07a-4625-8b85-c03edf8933bf" providerId="ADAL" clId="{DBA70629-C022-47FF-B085-15908AF8771E}" dt="2025-07-02T12:51:06.497" v="354" actId="478"/>
          <ac:spMkLst>
            <pc:docMk/>
            <pc:sldMk cId="1641976109" sldId="488"/>
            <ac:spMk id="28" creationId="{88640884-76CE-1B90-C30A-93BDA16C3D05}"/>
          </ac:spMkLst>
        </pc:spChg>
        <pc:spChg chg="del mod topLvl">
          <ac:chgData name="Olena Zavorotynska" userId="345dda2a-b07a-4625-8b85-c03edf8933bf" providerId="ADAL" clId="{DBA70629-C022-47FF-B085-15908AF8771E}" dt="2025-07-02T12:51:33.749" v="361" actId="478"/>
          <ac:spMkLst>
            <pc:docMk/>
            <pc:sldMk cId="1641976109" sldId="488"/>
            <ac:spMk id="29" creationId="{7CB7FA4E-78D5-0D32-4A2B-B802AB90CE86}"/>
          </ac:spMkLst>
        </pc:spChg>
        <pc:spChg chg="add del mod">
          <ac:chgData name="Olena Zavorotynska" userId="345dda2a-b07a-4625-8b85-c03edf8933bf" providerId="ADAL" clId="{DBA70629-C022-47FF-B085-15908AF8771E}" dt="2025-07-02T13:01:59.196" v="455" actId="478"/>
          <ac:spMkLst>
            <pc:docMk/>
            <pc:sldMk cId="1641976109" sldId="488"/>
            <ac:spMk id="33" creationId="{1E911838-8FBD-73F2-649D-589A48498F29}"/>
          </ac:spMkLst>
        </pc:spChg>
        <pc:spChg chg="add mod">
          <ac:chgData name="Olena Zavorotynska" userId="345dda2a-b07a-4625-8b85-c03edf8933bf" providerId="ADAL" clId="{DBA70629-C022-47FF-B085-15908AF8771E}" dt="2025-07-02T13:50:42.854" v="661" actId="12"/>
          <ac:spMkLst>
            <pc:docMk/>
            <pc:sldMk cId="1641976109" sldId="488"/>
            <ac:spMk id="47" creationId="{B940FA2C-4767-4102-FD23-94130728D03D}"/>
          </ac:spMkLst>
        </pc:spChg>
        <pc:spChg chg="add mod">
          <ac:chgData name="Olena Zavorotynska" userId="345dda2a-b07a-4625-8b85-c03edf8933bf" providerId="ADAL" clId="{DBA70629-C022-47FF-B085-15908AF8771E}" dt="2025-07-02T13:52:12.232" v="674" actId="207"/>
          <ac:spMkLst>
            <pc:docMk/>
            <pc:sldMk cId="1641976109" sldId="488"/>
            <ac:spMk id="48" creationId="{54059197-750A-75FF-9ED3-9F0F1C3B1492}"/>
          </ac:spMkLst>
        </pc:spChg>
        <pc:spChg chg="add mod">
          <ac:chgData name="Olena Zavorotynska" userId="345dda2a-b07a-4625-8b85-c03edf8933bf" providerId="ADAL" clId="{DBA70629-C022-47FF-B085-15908AF8771E}" dt="2025-07-02T13:53:39.727" v="686" actId="20577"/>
          <ac:spMkLst>
            <pc:docMk/>
            <pc:sldMk cId="1641976109" sldId="488"/>
            <ac:spMk id="51" creationId="{8B009BA9-E4AF-A3A2-3816-7586F5876AB3}"/>
          </ac:spMkLst>
        </pc:spChg>
        <pc:spChg chg="add mod">
          <ac:chgData name="Olena Zavorotynska" userId="345dda2a-b07a-4625-8b85-c03edf8933bf" providerId="ADAL" clId="{DBA70629-C022-47FF-B085-15908AF8771E}" dt="2025-07-02T14:01:49.084" v="891" actId="20577"/>
          <ac:spMkLst>
            <pc:docMk/>
            <pc:sldMk cId="1641976109" sldId="488"/>
            <ac:spMk id="52" creationId="{89168E0C-4407-2A69-7CB0-3748F1ADBF56}"/>
          </ac:spMkLst>
        </pc:spChg>
        <pc:grpChg chg="mod ord topLvl">
          <ac:chgData name="Olena Zavorotynska" userId="345dda2a-b07a-4625-8b85-c03edf8933bf" providerId="ADAL" clId="{DBA70629-C022-47FF-B085-15908AF8771E}" dt="2025-07-02T12:59:27.038" v="438" actId="14100"/>
          <ac:grpSpMkLst>
            <pc:docMk/>
            <pc:sldMk cId="1641976109" sldId="488"/>
            <ac:grpSpMk id="23" creationId="{BC8097BE-F280-DCEE-1FD2-8AA0EC2BD491}"/>
          </ac:grpSpMkLst>
        </pc:grpChg>
        <pc:grpChg chg="del mod">
          <ac:chgData name="Olena Zavorotynska" userId="345dda2a-b07a-4625-8b85-c03edf8933bf" providerId="ADAL" clId="{DBA70629-C022-47FF-B085-15908AF8771E}" dt="2025-07-02T12:50:48.132" v="351" actId="165"/>
          <ac:grpSpMkLst>
            <pc:docMk/>
            <pc:sldMk cId="1641976109" sldId="488"/>
            <ac:grpSpMk id="30" creationId="{CD93FFA6-438D-0767-8B6E-1D7E51868073}"/>
          </ac:grpSpMkLst>
        </pc:grpChg>
        <pc:picChg chg="add del mod">
          <ac:chgData name="Olena Zavorotynska" userId="345dda2a-b07a-4625-8b85-c03edf8933bf" providerId="ADAL" clId="{DBA70629-C022-47FF-B085-15908AF8771E}" dt="2025-07-02T12:53:46.290" v="373" actId="478"/>
          <ac:picMkLst>
            <pc:docMk/>
            <pc:sldMk cId="1641976109" sldId="488"/>
            <ac:picMk id="3" creationId="{E9F9E235-94CF-9240-05E1-E3961DFE0021}"/>
          </ac:picMkLst>
        </pc:picChg>
        <pc:picChg chg="add del mod modCrop">
          <ac:chgData name="Olena Zavorotynska" userId="345dda2a-b07a-4625-8b85-c03edf8933bf" providerId="ADAL" clId="{DBA70629-C022-47FF-B085-15908AF8771E}" dt="2025-07-02T12:56:22.264" v="399" actId="478"/>
          <ac:picMkLst>
            <pc:docMk/>
            <pc:sldMk cId="1641976109" sldId="488"/>
            <ac:picMk id="8" creationId="{2F38AE83-A0CE-264B-FD31-6F6929EE0A33}"/>
          </ac:picMkLst>
        </pc:picChg>
        <pc:picChg chg="del">
          <ac:chgData name="Olena Zavorotynska" userId="345dda2a-b07a-4625-8b85-c03edf8933bf" providerId="ADAL" clId="{DBA70629-C022-47FF-B085-15908AF8771E}" dt="2025-07-02T12:50:14.813" v="347" actId="478"/>
          <ac:picMkLst>
            <pc:docMk/>
            <pc:sldMk cId="1641976109" sldId="488"/>
            <ac:picMk id="10" creationId="{EB4B6675-024B-65F6-101F-D651C68DBCD2}"/>
          </ac:picMkLst>
        </pc:picChg>
        <pc:picChg chg="add mod modCrop">
          <ac:chgData name="Olena Zavorotynska" userId="345dda2a-b07a-4625-8b85-c03edf8933bf" providerId="ADAL" clId="{DBA70629-C022-47FF-B085-15908AF8771E}" dt="2025-07-02T12:57:15.162" v="403" actId="1076"/>
          <ac:picMkLst>
            <pc:docMk/>
            <pc:sldMk cId="1641976109" sldId="488"/>
            <ac:picMk id="11" creationId="{E80EFC72-3D50-25B4-F075-CF09A9DDD8BE}"/>
          </ac:picMkLst>
        </pc:picChg>
        <pc:picChg chg="mod modCrop">
          <ac:chgData name="Olena Zavorotynska" userId="345dda2a-b07a-4625-8b85-c03edf8933bf" providerId="ADAL" clId="{DBA70629-C022-47FF-B085-15908AF8771E}" dt="2025-07-02T12:50:48.132" v="351" actId="165"/>
          <ac:picMkLst>
            <pc:docMk/>
            <pc:sldMk cId="1641976109" sldId="488"/>
            <ac:picMk id="21" creationId="{2A49DC3E-EC21-ADD8-26B7-FEA5CE057483}"/>
          </ac:picMkLst>
        </pc:picChg>
        <pc:picChg chg="mod">
          <ac:chgData name="Olena Zavorotynska" userId="345dda2a-b07a-4625-8b85-c03edf8933bf" providerId="ADAL" clId="{DBA70629-C022-47FF-B085-15908AF8771E}" dt="2025-07-02T12:58:18.467" v="413" actId="1037"/>
          <ac:picMkLst>
            <pc:docMk/>
            <pc:sldMk cId="1641976109" sldId="488"/>
            <ac:picMk id="22" creationId="{F9D4CEBD-9C8C-4AE6-97DF-B54362B971FC}"/>
          </ac:picMkLst>
        </pc:picChg>
        <pc:picChg chg="add del mod">
          <ac:chgData name="Olena Zavorotynska" userId="345dda2a-b07a-4625-8b85-c03edf8933bf" providerId="ADAL" clId="{DBA70629-C022-47FF-B085-15908AF8771E}" dt="2025-07-02T13:00:22.016" v="444" actId="478"/>
          <ac:picMkLst>
            <pc:docMk/>
            <pc:sldMk cId="1641976109" sldId="488"/>
            <ac:picMk id="31" creationId="{58FE37AD-F0DE-16FC-9B40-14EE89293C90}"/>
          </ac:picMkLst>
        </pc:picChg>
        <pc:picChg chg="add mod">
          <ac:chgData name="Olena Zavorotynska" userId="345dda2a-b07a-4625-8b85-c03edf8933bf" providerId="ADAL" clId="{DBA70629-C022-47FF-B085-15908AF8771E}" dt="2025-07-02T13:49:18.463" v="617" actId="14100"/>
          <ac:picMkLst>
            <pc:docMk/>
            <pc:sldMk cId="1641976109" sldId="488"/>
            <ac:picMk id="45" creationId="{CFB51E4A-5C87-E5B2-3483-6849E538FD80}"/>
          </ac:picMkLst>
        </pc:picChg>
        <pc:picChg chg="add mod modCrop">
          <ac:chgData name="Olena Zavorotynska" userId="345dda2a-b07a-4625-8b85-c03edf8933bf" providerId="ADAL" clId="{DBA70629-C022-47FF-B085-15908AF8771E}" dt="2025-07-02T13:48:00.171" v="596" actId="1076"/>
          <ac:picMkLst>
            <pc:docMk/>
            <pc:sldMk cId="1641976109" sldId="488"/>
            <ac:picMk id="46" creationId="{22634388-2239-2F3A-211D-59582772DCB7}"/>
          </ac:picMkLst>
        </pc:picChg>
        <pc:cxnChg chg="del">
          <ac:chgData name="Olena Zavorotynska" userId="345dda2a-b07a-4625-8b85-c03edf8933bf" providerId="ADAL" clId="{DBA70629-C022-47FF-B085-15908AF8771E}" dt="2025-07-02T12:50:18.461" v="348" actId="478"/>
          <ac:cxnSpMkLst>
            <pc:docMk/>
            <pc:sldMk cId="1641976109" sldId="488"/>
            <ac:cxnSpMk id="13" creationId="{DEE7A597-971A-F701-E1D3-B4CB986611C6}"/>
          </ac:cxnSpMkLst>
        </pc:cxnChg>
        <pc:cxnChg chg="del">
          <ac:chgData name="Olena Zavorotynska" userId="345dda2a-b07a-4625-8b85-c03edf8933bf" providerId="ADAL" clId="{DBA70629-C022-47FF-B085-15908AF8771E}" dt="2025-07-02T12:50:18.461" v="348" actId="478"/>
          <ac:cxnSpMkLst>
            <pc:docMk/>
            <pc:sldMk cId="1641976109" sldId="488"/>
            <ac:cxnSpMk id="16" creationId="{A16F0B7C-8A99-87B0-2CE7-AF70632206B3}"/>
          </ac:cxnSpMkLst>
        </pc:cxnChg>
        <pc:cxnChg chg="add del">
          <ac:chgData name="Olena Zavorotynska" userId="345dda2a-b07a-4625-8b85-c03edf8933bf" providerId="ADAL" clId="{DBA70629-C022-47FF-B085-15908AF8771E}" dt="2025-07-02T12:59:39.284" v="439" actId="478"/>
          <ac:cxnSpMkLst>
            <pc:docMk/>
            <pc:sldMk cId="1641976109" sldId="488"/>
            <ac:cxnSpMk id="17" creationId="{9A38F130-0FF8-2637-AB75-ECD51D287BFB}"/>
          </ac:cxnSpMkLst>
        </pc:cxnChg>
        <pc:cxnChg chg="del">
          <ac:chgData name="Olena Zavorotynska" userId="345dda2a-b07a-4625-8b85-c03edf8933bf" providerId="ADAL" clId="{DBA70629-C022-47FF-B085-15908AF8771E}" dt="2025-07-02T12:50:18.461" v="348" actId="478"/>
          <ac:cxnSpMkLst>
            <pc:docMk/>
            <pc:sldMk cId="1641976109" sldId="488"/>
            <ac:cxnSpMk id="18" creationId="{1A3EA3CE-85BE-B64D-32DB-E748BE54D807}"/>
          </ac:cxnSpMkLst>
        </pc:cxnChg>
        <pc:cxnChg chg="add del mod">
          <ac:chgData name="Olena Zavorotynska" userId="345dda2a-b07a-4625-8b85-c03edf8933bf" providerId="ADAL" clId="{DBA70629-C022-47FF-B085-15908AF8771E}" dt="2025-07-02T12:59:43.043" v="440" actId="478"/>
          <ac:cxnSpMkLst>
            <pc:docMk/>
            <pc:sldMk cId="1641976109" sldId="488"/>
            <ac:cxnSpMk id="20" creationId="{2A51E58C-DE66-6426-AE1D-7847CD9CE49B}"/>
          </ac:cxnSpMkLst>
        </pc:cxnChg>
        <pc:cxnChg chg="add mod">
          <ac:chgData name="Olena Zavorotynska" userId="345dda2a-b07a-4625-8b85-c03edf8933bf" providerId="ADAL" clId="{DBA70629-C022-47FF-B085-15908AF8771E}" dt="2025-07-02T13:39:18.166" v="482" actId="1036"/>
          <ac:cxnSpMkLst>
            <pc:docMk/>
            <pc:sldMk cId="1641976109" sldId="488"/>
            <ac:cxnSpMk id="35" creationId="{39738907-B1B7-B660-C238-D7A7FB5EAA91}"/>
          </ac:cxnSpMkLst>
        </pc:cxnChg>
        <pc:cxnChg chg="add mod">
          <ac:chgData name="Olena Zavorotynska" userId="345dda2a-b07a-4625-8b85-c03edf8933bf" providerId="ADAL" clId="{DBA70629-C022-47FF-B085-15908AF8771E}" dt="2025-07-02T13:42:21.111" v="542" actId="208"/>
          <ac:cxnSpMkLst>
            <pc:docMk/>
            <pc:sldMk cId="1641976109" sldId="488"/>
            <ac:cxnSpMk id="36" creationId="{BAF59C19-202F-114D-2B41-7DEF4D50625A}"/>
          </ac:cxnSpMkLst>
        </pc:cxnChg>
        <pc:cxnChg chg="add mod">
          <ac:chgData name="Olena Zavorotynska" userId="345dda2a-b07a-4625-8b85-c03edf8933bf" providerId="ADAL" clId="{DBA70629-C022-47FF-B085-15908AF8771E}" dt="2025-07-02T13:42:56.884" v="543" actId="1037"/>
          <ac:cxnSpMkLst>
            <pc:docMk/>
            <pc:sldMk cId="1641976109" sldId="488"/>
            <ac:cxnSpMk id="38" creationId="{2EF35718-BDB9-4F04-5482-441E76CCC020}"/>
          </ac:cxnSpMkLst>
        </pc:cxnChg>
        <pc:cxnChg chg="add mod">
          <ac:chgData name="Olena Zavorotynska" userId="345dda2a-b07a-4625-8b85-c03edf8933bf" providerId="ADAL" clId="{DBA70629-C022-47FF-B085-15908AF8771E}" dt="2025-07-02T13:43:52.563" v="576" actId="1036"/>
          <ac:cxnSpMkLst>
            <pc:docMk/>
            <pc:sldMk cId="1641976109" sldId="488"/>
            <ac:cxnSpMk id="39" creationId="{2513F886-21AE-C6D0-9246-4E7C00F5B09C}"/>
          </ac:cxnSpMkLst>
        </pc:cxnChg>
        <pc:cxnChg chg="add mod">
          <ac:chgData name="Olena Zavorotynska" userId="345dda2a-b07a-4625-8b85-c03edf8933bf" providerId="ADAL" clId="{DBA70629-C022-47FF-B085-15908AF8771E}" dt="2025-07-02T13:41:58.418" v="541" actId="1035"/>
          <ac:cxnSpMkLst>
            <pc:docMk/>
            <pc:sldMk cId="1641976109" sldId="488"/>
            <ac:cxnSpMk id="40" creationId="{3D6C248C-2C76-D331-1619-C41C3570B91E}"/>
          </ac:cxnSpMkLst>
        </pc:cxnChg>
        <pc:cxnChg chg="add mod">
          <ac:chgData name="Olena Zavorotynska" userId="345dda2a-b07a-4625-8b85-c03edf8933bf" providerId="ADAL" clId="{DBA70629-C022-47FF-B085-15908AF8771E}" dt="2025-07-02T13:43:41.450" v="557" actId="1036"/>
          <ac:cxnSpMkLst>
            <pc:docMk/>
            <pc:sldMk cId="1641976109" sldId="488"/>
            <ac:cxnSpMk id="41" creationId="{6DFF38EC-1ADE-37A6-BCFA-6BF6A02F5469}"/>
          </ac:cxnSpMkLst>
        </pc:cxnChg>
        <pc:cxnChg chg="add mod">
          <ac:chgData name="Olena Zavorotynska" userId="345dda2a-b07a-4625-8b85-c03edf8933bf" providerId="ADAL" clId="{DBA70629-C022-47FF-B085-15908AF8771E}" dt="2025-07-02T13:44:40.992" v="583" actId="14100"/>
          <ac:cxnSpMkLst>
            <pc:docMk/>
            <pc:sldMk cId="1641976109" sldId="488"/>
            <ac:cxnSpMk id="42" creationId="{CCAD4C45-6797-2533-DCC2-9FE1FBFF572C}"/>
          </ac:cxnSpMkLst>
        </pc:cxnChg>
        <pc:cxnChg chg="add mod">
          <ac:chgData name="Olena Zavorotynska" userId="345dda2a-b07a-4625-8b85-c03edf8933bf" providerId="ADAL" clId="{DBA70629-C022-47FF-B085-15908AF8771E}" dt="2025-07-02T13:53:17.426" v="683" actId="1582"/>
          <ac:cxnSpMkLst>
            <pc:docMk/>
            <pc:sldMk cId="1641976109" sldId="488"/>
            <ac:cxnSpMk id="50" creationId="{7BDEFDC1-71F8-D5AD-11D9-B493EC0130F2}"/>
          </ac:cxnSpMkLst>
        </pc:cxnChg>
      </pc:sldChg>
      <pc:sldChg chg="addSp delSp modSp add mod delAnim modAnim">
        <pc:chgData name="Olena Zavorotynska" userId="345dda2a-b07a-4625-8b85-c03edf8933bf" providerId="ADAL" clId="{DBA70629-C022-47FF-B085-15908AF8771E}" dt="2025-07-02T23:06:43.432" v="2997"/>
        <pc:sldMkLst>
          <pc:docMk/>
          <pc:sldMk cId="1075075987" sldId="489"/>
        </pc:sldMkLst>
        <pc:spChg chg="mod">
          <ac:chgData name="Olena Zavorotynska" userId="345dda2a-b07a-4625-8b85-c03edf8933bf" providerId="ADAL" clId="{DBA70629-C022-47FF-B085-15908AF8771E}" dt="2025-07-02T15:52:23.340" v="1610" actId="1076"/>
          <ac:spMkLst>
            <pc:docMk/>
            <pc:sldMk cId="1075075987" sldId="489"/>
            <ac:spMk id="4" creationId="{0BC81445-436C-85F8-4727-92F5FC310B97}"/>
          </ac:spMkLst>
        </pc:spChg>
        <pc:spChg chg="add mod">
          <ac:chgData name="Olena Zavorotynska" userId="345dda2a-b07a-4625-8b85-c03edf8933bf" providerId="ADAL" clId="{DBA70629-C022-47FF-B085-15908AF8771E}" dt="2025-07-02T15:51:29.428" v="1605" actId="1076"/>
          <ac:spMkLst>
            <pc:docMk/>
            <pc:sldMk cId="1075075987" sldId="489"/>
            <ac:spMk id="7" creationId="{C90E004E-CEA6-4B2F-F50B-00BC45059A12}"/>
          </ac:spMkLst>
        </pc:spChg>
        <pc:spChg chg="del">
          <ac:chgData name="Olena Zavorotynska" userId="345dda2a-b07a-4625-8b85-c03edf8933bf" providerId="ADAL" clId="{DBA70629-C022-47FF-B085-15908AF8771E}" dt="2025-07-02T15:50:41.769" v="1597" actId="478"/>
          <ac:spMkLst>
            <pc:docMk/>
            <pc:sldMk cId="1075075987" sldId="489"/>
            <ac:spMk id="11" creationId="{BAF1B1A3-7F9B-415E-76E7-E2FC353564F9}"/>
          </ac:spMkLst>
        </pc:spChg>
        <pc:picChg chg="add mod">
          <ac:chgData name="Olena Zavorotynska" userId="345dda2a-b07a-4625-8b85-c03edf8933bf" providerId="ADAL" clId="{DBA70629-C022-47FF-B085-15908AF8771E}" dt="2025-07-02T15:52:18.894" v="1609" actId="14100"/>
          <ac:picMkLst>
            <pc:docMk/>
            <pc:sldMk cId="1075075987" sldId="489"/>
            <ac:picMk id="6" creationId="{77B123F7-5BB1-B7BB-A888-F2A1EBDFEB59}"/>
          </ac:picMkLst>
        </pc:picChg>
        <pc:picChg chg="del">
          <ac:chgData name="Olena Zavorotynska" userId="345dda2a-b07a-4625-8b85-c03edf8933bf" providerId="ADAL" clId="{DBA70629-C022-47FF-B085-15908AF8771E}" dt="2025-07-02T15:49:31.570" v="1533" actId="478"/>
          <ac:picMkLst>
            <pc:docMk/>
            <pc:sldMk cId="1075075987" sldId="489"/>
            <ac:picMk id="9" creationId="{F05C81C3-DCDB-7436-8608-11BD5771D3D5}"/>
          </ac:picMkLst>
        </pc:picChg>
      </pc:sldChg>
      <pc:sldChg chg="addSp delSp modSp add mod delAnim">
        <pc:chgData name="Olena Zavorotynska" userId="345dda2a-b07a-4625-8b85-c03edf8933bf" providerId="ADAL" clId="{DBA70629-C022-47FF-B085-15908AF8771E}" dt="2025-07-02T18:21:45.792" v="1806" actId="14100"/>
        <pc:sldMkLst>
          <pc:docMk/>
          <pc:sldMk cId="2745909361" sldId="490"/>
        </pc:sldMkLst>
        <pc:spChg chg="del">
          <ac:chgData name="Olena Zavorotynska" userId="345dda2a-b07a-4625-8b85-c03edf8933bf" providerId="ADAL" clId="{DBA70629-C022-47FF-B085-15908AF8771E}" dt="2025-07-02T16:09:04.497" v="1791" actId="478"/>
          <ac:spMkLst>
            <pc:docMk/>
            <pc:sldMk cId="2745909361" sldId="490"/>
            <ac:spMk id="4" creationId="{2DBA65A7-5683-00FE-70D6-169CBD92252E}"/>
          </ac:spMkLst>
        </pc:spChg>
        <pc:spChg chg="add del mod">
          <ac:chgData name="Olena Zavorotynska" userId="345dda2a-b07a-4625-8b85-c03edf8933bf" providerId="ADAL" clId="{DBA70629-C022-47FF-B085-15908AF8771E}" dt="2025-07-02T16:09:07.217" v="1792" actId="478"/>
          <ac:spMkLst>
            <pc:docMk/>
            <pc:sldMk cId="2745909361" sldId="490"/>
            <ac:spMk id="9" creationId="{230E5633-6FA2-44BA-8787-B83999CF091B}"/>
          </ac:spMkLst>
        </pc:spChg>
        <pc:picChg chg="del mod">
          <ac:chgData name="Olena Zavorotynska" userId="345dda2a-b07a-4625-8b85-c03edf8933bf" providerId="ADAL" clId="{DBA70629-C022-47FF-B085-15908AF8771E}" dt="2025-07-02T18:21:33.608" v="1804" actId="478"/>
          <ac:picMkLst>
            <pc:docMk/>
            <pc:sldMk cId="2745909361" sldId="490"/>
            <ac:picMk id="8" creationId="{3A5672FF-EA69-CBA0-64D4-787D82992750}"/>
          </ac:picMkLst>
        </pc:picChg>
        <pc:picChg chg="add mod modCrop">
          <ac:chgData name="Olena Zavorotynska" userId="345dda2a-b07a-4625-8b85-c03edf8933bf" providerId="ADAL" clId="{DBA70629-C022-47FF-B085-15908AF8771E}" dt="2025-07-02T18:21:45.792" v="1806" actId="14100"/>
          <ac:picMkLst>
            <pc:docMk/>
            <pc:sldMk cId="2745909361" sldId="490"/>
            <ac:picMk id="10" creationId="{FD6A91F0-1BAE-074E-0E7F-2735B93918C8}"/>
          </ac:picMkLst>
        </pc:picChg>
        <pc:picChg chg="add mod">
          <ac:chgData name="Olena Zavorotynska" userId="345dda2a-b07a-4625-8b85-c03edf8933bf" providerId="ADAL" clId="{DBA70629-C022-47FF-B085-15908AF8771E}" dt="2025-07-02T18:21:39.770" v="1805"/>
          <ac:picMkLst>
            <pc:docMk/>
            <pc:sldMk cId="2745909361" sldId="490"/>
            <ac:picMk id="11" creationId="{34E2E959-F9DD-E9A0-1429-E8F4C54575FC}"/>
          </ac:picMkLst>
        </pc:picChg>
      </pc:sldChg>
      <pc:sldChg chg="addSp delSp modSp add mod addAnim delAnim modAnim">
        <pc:chgData name="Olena Zavorotynska" userId="345dda2a-b07a-4625-8b85-c03edf8933bf" providerId="ADAL" clId="{DBA70629-C022-47FF-B085-15908AF8771E}" dt="2025-07-02T20:52:09.481" v="2605"/>
        <pc:sldMkLst>
          <pc:docMk/>
          <pc:sldMk cId="2042093098" sldId="491"/>
        </pc:sldMkLst>
        <pc:spChg chg="mod">
          <ac:chgData name="Olena Zavorotynska" userId="345dda2a-b07a-4625-8b85-c03edf8933bf" providerId="ADAL" clId="{DBA70629-C022-47FF-B085-15908AF8771E}" dt="2025-07-02T19:37:40.344" v="2338" actId="947"/>
          <ac:spMkLst>
            <pc:docMk/>
            <pc:sldMk cId="2042093098" sldId="491"/>
            <ac:spMk id="2" creationId="{4D7F811D-6462-E8BB-F30F-46DCC12BA4E0}"/>
          </ac:spMkLst>
        </pc:spChg>
        <pc:spChg chg="add del mod">
          <ac:chgData name="Olena Zavorotynska" userId="345dda2a-b07a-4625-8b85-c03edf8933bf" providerId="ADAL" clId="{DBA70629-C022-47FF-B085-15908AF8771E}" dt="2025-07-02T20:51:47.385" v="2598" actId="478"/>
          <ac:spMkLst>
            <pc:docMk/>
            <pc:sldMk cId="2042093098" sldId="491"/>
            <ac:spMk id="4" creationId="{1967E68B-908B-D8B1-974F-40E6891E6845}"/>
          </ac:spMkLst>
        </pc:spChg>
        <pc:spChg chg="del">
          <ac:chgData name="Olena Zavorotynska" userId="345dda2a-b07a-4625-8b85-c03edf8933bf" providerId="ADAL" clId="{DBA70629-C022-47FF-B085-15908AF8771E}" dt="2025-07-02T19:36:40.512" v="2297" actId="478"/>
          <ac:spMkLst>
            <pc:docMk/>
            <pc:sldMk cId="2042093098" sldId="491"/>
            <ac:spMk id="5" creationId="{0504351C-87B1-EA05-E4C2-98FBA9A916AB}"/>
          </ac:spMkLst>
        </pc:spChg>
        <pc:spChg chg="del">
          <ac:chgData name="Olena Zavorotynska" userId="345dda2a-b07a-4625-8b85-c03edf8933bf" providerId="ADAL" clId="{DBA70629-C022-47FF-B085-15908AF8771E}" dt="2025-07-02T19:33:26.852" v="2296" actId="478"/>
          <ac:spMkLst>
            <pc:docMk/>
            <pc:sldMk cId="2042093098" sldId="491"/>
            <ac:spMk id="6" creationId="{8E3BCE00-74C7-3BA5-07F8-D902E73FDDB0}"/>
          </ac:spMkLst>
        </pc:spChg>
        <pc:spChg chg="del">
          <ac:chgData name="Olena Zavorotynska" userId="345dda2a-b07a-4625-8b85-c03edf8933bf" providerId="ADAL" clId="{DBA70629-C022-47FF-B085-15908AF8771E}" dt="2025-07-02T20:35:32.457" v="2480" actId="478"/>
          <ac:spMkLst>
            <pc:docMk/>
            <pc:sldMk cId="2042093098" sldId="491"/>
            <ac:spMk id="12" creationId="{281DA353-D20D-1BDE-C10D-5A626FB65E13}"/>
          </ac:spMkLst>
        </pc:spChg>
        <pc:spChg chg="add mod">
          <ac:chgData name="Olena Zavorotynska" userId="345dda2a-b07a-4625-8b85-c03edf8933bf" providerId="ADAL" clId="{DBA70629-C022-47FF-B085-15908AF8771E}" dt="2025-07-02T20:51:04.135" v="2594" actId="20577"/>
          <ac:spMkLst>
            <pc:docMk/>
            <pc:sldMk cId="2042093098" sldId="491"/>
            <ac:spMk id="15" creationId="{024DEAC3-1A6C-2235-6BD1-5852C9146FAA}"/>
          </ac:spMkLst>
        </pc:spChg>
        <pc:spChg chg="add del mod">
          <ac:chgData name="Olena Zavorotynska" userId="345dda2a-b07a-4625-8b85-c03edf8933bf" providerId="ADAL" clId="{DBA70629-C022-47FF-B085-15908AF8771E}" dt="2025-07-02T20:51:47.385" v="2598" actId="478"/>
          <ac:spMkLst>
            <pc:docMk/>
            <pc:sldMk cId="2042093098" sldId="491"/>
            <ac:spMk id="17" creationId="{C1F80D89-84E0-C265-5C01-12F6C840A81C}"/>
          </ac:spMkLst>
        </pc:spChg>
        <pc:picChg chg="add del mod">
          <ac:chgData name="Olena Zavorotynska" userId="345dda2a-b07a-4625-8b85-c03edf8933bf" providerId="ADAL" clId="{DBA70629-C022-47FF-B085-15908AF8771E}" dt="2025-07-02T20:31:31.959" v="2446" actId="478"/>
          <ac:picMkLst>
            <pc:docMk/>
            <pc:sldMk cId="2042093098" sldId="491"/>
            <ac:picMk id="8" creationId="{0114D65C-520D-3B55-7F97-600188C901E5}"/>
          </ac:picMkLst>
        </pc:picChg>
        <pc:picChg chg="del">
          <ac:chgData name="Olena Zavorotynska" userId="345dda2a-b07a-4625-8b85-c03edf8933bf" providerId="ADAL" clId="{DBA70629-C022-47FF-B085-15908AF8771E}" dt="2025-07-02T19:33:23.899" v="2295" actId="478"/>
          <ac:picMkLst>
            <pc:docMk/>
            <pc:sldMk cId="2042093098" sldId="491"/>
            <ac:picMk id="10" creationId="{EE455D95-D0B2-B339-D2FB-8B92F29D29F7}"/>
          </ac:picMkLst>
        </pc:picChg>
        <pc:picChg chg="add mod">
          <ac:chgData name="Olena Zavorotynska" userId="345dda2a-b07a-4625-8b85-c03edf8933bf" providerId="ADAL" clId="{DBA70629-C022-47FF-B085-15908AF8771E}" dt="2025-07-02T20:36:41.618" v="2485" actId="14100"/>
          <ac:picMkLst>
            <pc:docMk/>
            <pc:sldMk cId="2042093098" sldId="491"/>
            <ac:picMk id="11" creationId="{3CC64A99-D2E3-419D-5906-D818E2C29629}"/>
          </ac:picMkLst>
        </pc:picChg>
        <pc:picChg chg="add mod">
          <ac:chgData name="Olena Zavorotynska" userId="345dda2a-b07a-4625-8b85-c03edf8933bf" providerId="ADAL" clId="{DBA70629-C022-47FF-B085-15908AF8771E}" dt="2025-07-02T20:45:57.341" v="2492" actId="14100"/>
          <ac:picMkLst>
            <pc:docMk/>
            <pc:sldMk cId="2042093098" sldId="491"/>
            <ac:picMk id="14" creationId="{4CD362ED-11F2-C9C2-DE5E-5D2A571E2D60}"/>
          </ac:picMkLst>
        </pc:picChg>
      </pc:sldChg>
      <pc:sldChg chg="addSp delSp modSp new mod modAnim">
        <pc:chgData name="Olena Zavorotynska" userId="345dda2a-b07a-4625-8b85-c03edf8933bf" providerId="ADAL" clId="{DBA70629-C022-47FF-B085-15908AF8771E}" dt="2025-07-02T23:11:27.294" v="3000"/>
        <pc:sldMkLst>
          <pc:docMk/>
          <pc:sldMk cId="4200575106" sldId="492"/>
        </pc:sldMkLst>
        <pc:spChg chg="mod">
          <ac:chgData name="Olena Zavorotynska" userId="345dda2a-b07a-4625-8b85-c03edf8933bf" providerId="ADAL" clId="{DBA70629-C022-47FF-B085-15908AF8771E}" dt="2025-07-02T21:15:47.181" v="2676" actId="27636"/>
          <ac:spMkLst>
            <pc:docMk/>
            <pc:sldMk cId="4200575106" sldId="492"/>
            <ac:spMk id="2" creationId="{61FDF0D9-169E-6B91-956F-C572C285B17B}"/>
          </ac:spMkLst>
        </pc:spChg>
        <pc:spChg chg="mod">
          <ac:chgData name="Olena Zavorotynska" userId="345dda2a-b07a-4625-8b85-c03edf8933bf" providerId="ADAL" clId="{DBA70629-C022-47FF-B085-15908AF8771E}" dt="2025-07-02T22:31:16.180" v="2871" actId="14100"/>
          <ac:spMkLst>
            <pc:docMk/>
            <pc:sldMk cId="4200575106" sldId="492"/>
            <ac:spMk id="4" creationId="{A1287ABF-C65C-2C3F-DBFF-8FD802FA8035}"/>
          </ac:spMkLst>
        </pc:spChg>
        <pc:spChg chg="add mod">
          <ac:chgData name="Olena Zavorotynska" userId="345dda2a-b07a-4625-8b85-c03edf8933bf" providerId="ADAL" clId="{DBA70629-C022-47FF-B085-15908AF8771E}" dt="2025-07-02T21:19:32.637" v="2824" actId="20577"/>
          <ac:spMkLst>
            <pc:docMk/>
            <pc:sldMk cId="4200575106" sldId="492"/>
            <ac:spMk id="5" creationId="{5BFA62AC-6F28-1E28-529D-96C2C4C4970E}"/>
          </ac:spMkLst>
        </pc:spChg>
        <pc:spChg chg="add mod">
          <ac:chgData name="Olena Zavorotynska" userId="345dda2a-b07a-4625-8b85-c03edf8933bf" providerId="ADAL" clId="{DBA70629-C022-47FF-B085-15908AF8771E}" dt="2025-07-02T21:21:54.976" v="2846" actId="20577"/>
          <ac:spMkLst>
            <pc:docMk/>
            <pc:sldMk cId="4200575106" sldId="492"/>
            <ac:spMk id="6" creationId="{6857990F-632A-63E3-4AEB-89CD12692371}"/>
          </ac:spMkLst>
        </pc:spChg>
        <pc:picChg chg="add del mod">
          <ac:chgData name="Olena Zavorotynska" userId="345dda2a-b07a-4625-8b85-c03edf8933bf" providerId="ADAL" clId="{DBA70629-C022-47FF-B085-15908AF8771E}" dt="2025-07-02T22:27:45.212" v="2851" actId="478"/>
          <ac:picMkLst>
            <pc:docMk/>
            <pc:sldMk cId="4200575106" sldId="492"/>
            <ac:picMk id="8" creationId="{30773140-77BF-D6C4-41E7-FEAE6C7E4790}"/>
          </ac:picMkLst>
        </pc:picChg>
        <pc:picChg chg="add mod">
          <ac:chgData name="Olena Zavorotynska" userId="345dda2a-b07a-4625-8b85-c03edf8933bf" providerId="ADAL" clId="{DBA70629-C022-47FF-B085-15908AF8771E}" dt="2025-07-02T22:28:54.275" v="2856" actId="14100"/>
          <ac:picMkLst>
            <pc:docMk/>
            <pc:sldMk cId="4200575106" sldId="492"/>
            <ac:picMk id="10" creationId="{B662C90C-4A9C-5D5A-252D-46E0BC9390DF}"/>
          </ac:picMkLst>
        </pc:picChg>
        <pc:picChg chg="add mod">
          <ac:chgData name="Olena Zavorotynska" userId="345dda2a-b07a-4625-8b85-c03edf8933bf" providerId="ADAL" clId="{DBA70629-C022-47FF-B085-15908AF8771E}" dt="2025-07-02T22:29:08.067" v="2860" actId="14100"/>
          <ac:picMkLst>
            <pc:docMk/>
            <pc:sldMk cId="4200575106" sldId="492"/>
            <ac:picMk id="12" creationId="{9F153F4A-959A-6745-D22B-F27996EA57F6}"/>
          </ac:picMkLst>
        </pc:picChg>
        <pc:picChg chg="add mod">
          <ac:chgData name="Olena Zavorotynska" userId="345dda2a-b07a-4625-8b85-c03edf8933bf" providerId="ADAL" clId="{DBA70629-C022-47FF-B085-15908AF8771E}" dt="2025-07-02T22:30:49.428" v="2866" actId="1076"/>
          <ac:picMkLst>
            <pc:docMk/>
            <pc:sldMk cId="4200575106" sldId="492"/>
            <ac:picMk id="14" creationId="{049B10BE-D39F-B268-7F91-077C63286CA2}"/>
          </ac:picMkLst>
        </pc:picChg>
      </pc:sldChg>
      <pc:sldChg chg="add modAnim">
        <pc:chgData name="Olena Zavorotynska" userId="345dda2a-b07a-4625-8b85-c03edf8933bf" providerId="ADAL" clId="{DBA70629-C022-47FF-B085-15908AF8771E}" dt="2025-07-02T23:05:19.030" v="2990"/>
        <pc:sldMkLst>
          <pc:docMk/>
          <pc:sldMk cId="3551667561" sldId="493"/>
        </pc:sldMkLst>
      </pc:sldChg>
      <pc:sldChg chg="modSp add mod modAnim">
        <pc:chgData name="Olena Zavorotynska" userId="345dda2a-b07a-4625-8b85-c03edf8933bf" providerId="ADAL" clId="{DBA70629-C022-47FF-B085-15908AF8771E}" dt="2025-07-02T23:22:05.336" v="3778" actId="113"/>
        <pc:sldMkLst>
          <pc:docMk/>
          <pc:sldMk cId="3853904438" sldId="494"/>
        </pc:sldMkLst>
        <pc:spChg chg="mod">
          <ac:chgData name="Olena Zavorotynska" userId="345dda2a-b07a-4625-8b85-c03edf8933bf" providerId="ADAL" clId="{DBA70629-C022-47FF-B085-15908AF8771E}" dt="2025-07-02T23:22:05.336" v="3778" actId="113"/>
          <ac:spMkLst>
            <pc:docMk/>
            <pc:sldMk cId="3853904438" sldId="494"/>
            <ac:spMk id="7" creationId="{61A1B4EE-8939-8D26-DC34-0A207A3E5D02}"/>
          </ac:spMkLst>
        </pc:spChg>
      </pc:sldChg>
      <pc:sldChg chg="addSp delSp modSp new mod">
        <pc:chgData name="Olena Zavorotynska" userId="345dda2a-b07a-4625-8b85-c03edf8933bf" providerId="ADAL" clId="{DBA70629-C022-47FF-B085-15908AF8771E}" dt="2025-07-02T23:34:12.260" v="3909" actId="1076"/>
        <pc:sldMkLst>
          <pc:docMk/>
          <pc:sldMk cId="4177733761" sldId="495"/>
        </pc:sldMkLst>
        <pc:spChg chg="mod">
          <ac:chgData name="Olena Zavorotynska" userId="345dda2a-b07a-4625-8b85-c03edf8933bf" providerId="ADAL" clId="{DBA70629-C022-47FF-B085-15908AF8771E}" dt="2025-07-02T23:22:40.136" v="3781" actId="27636"/>
          <ac:spMkLst>
            <pc:docMk/>
            <pc:sldMk cId="4177733761" sldId="495"/>
            <ac:spMk id="2" creationId="{ACBA2B37-C5E1-151B-2721-3E84F3E80195}"/>
          </ac:spMkLst>
        </pc:spChg>
        <pc:spChg chg="mod">
          <ac:chgData name="Olena Zavorotynska" userId="345dda2a-b07a-4625-8b85-c03edf8933bf" providerId="ADAL" clId="{DBA70629-C022-47FF-B085-15908AF8771E}" dt="2025-07-02T23:34:05.059" v="3908" actId="2711"/>
          <ac:spMkLst>
            <pc:docMk/>
            <pc:sldMk cId="4177733761" sldId="495"/>
            <ac:spMk id="4" creationId="{396C5DF5-6245-2651-3D93-2B8BA90106AF}"/>
          </ac:spMkLst>
        </pc:spChg>
        <pc:picChg chg="add mod">
          <ac:chgData name="Olena Zavorotynska" userId="345dda2a-b07a-4625-8b85-c03edf8933bf" providerId="ADAL" clId="{DBA70629-C022-47FF-B085-15908AF8771E}" dt="2025-07-02T23:23:17.780" v="3787" actId="1076"/>
          <ac:picMkLst>
            <pc:docMk/>
            <pc:sldMk cId="4177733761" sldId="495"/>
            <ac:picMk id="6" creationId="{DACF7DDE-B429-70C7-A277-6C157DE1DFB9}"/>
          </ac:picMkLst>
        </pc:picChg>
        <pc:picChg chg="add del mod">
          <ac:chgData name="Olena Zavorotynska" userId="345dda2a-b07a-4625-8b85-c03edf8933bf" providerId="ADAL" clId="{DBA70629-C022-47FF-B085-15908AF8771E}" dt="2025-07-02T23:31:13.328" v="3896" actId="478"/>
          <ac:picMkLst>
            <pc:docMk/>
            <pc:sldMk cId="4177733761" sldId="495"/>
            <ac:picMk id="8" creationId="{E62F5E1F-5E00-01F1-9F37-F8DF7776C8B5}"/>
          </ac:picMkLst>
        </pc:picChg>
        <pc:picChg chg="add mod">
          <ac:chgData name="Olena Zavorotynska" userId="345dda2a-b07a-4625-8b85-c03edf8933bf" providerId="ADAL" clId="{DBA70629-C022-47FF-B085-15908AF8771E}" dt="2025-07-02T23:34:12.260" v="3909" actId="1076"/>
          <ac:picMkLst>
            <pc:docMk/>
            <pc:sldMk cId="4177733761" sldId="495"/>
            <ac:picMk id="10" creationId="{DBB19276-EB70-70FF-4E97-6064C380F5F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FF280-7BD2-804A-BEF4-10417E4D2AB3}" type="datetimeFigureOut">
              <a:rPr lang="nb-NO" smtClean="0"/>
              <a:t>02.07.2025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843BE-DE61-AF40-9A94-F414206FFBAE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757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70BF6-C8BF-C478-F183-4F6047FFC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FD67E3D-CD8F-F7B0-2B29-48741ADA4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FF0055A-5658-A6C7-67A9-8915E744F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Loads</a:t>
            </a:r>
            <a:r>
              <a:rPr lang="nb-NO" dirty="0"/>
              <a:t> of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and 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functionality</a:t>
            </a:r>
            <a:r>
              <a:rPr lang="nb-NO" dirty="0"/>
              <a:t> of metal hydrides have </a:t>
            </a:r>
            <a:r>
              <a:rPr lang="nb-NO" dirty="0" err="1"/>
              <a:t>have</a:t>
            </a:r>
            <a:r>
              <a:rPr lang="nb-NO" dirty="0"/>
              <a:t>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learnt</a:t>
            </a:r>
            <a:r>
              <a:rPr lang="nb-NO" dirty="0"/>
              <a:t> from </a:t>
            </a:r>
            <a:r>
              <a:rPr lang="nb-NO" dirty="0" err="1"/>
              <a:t>neutron</a:t>
            </a:r>
            <a:r>
              <a:rPr lang="nb-NO" dirty="0"/>
              <a:t> studies.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Traditionally</a:t>
            </a:r>
            <a:r>
              <a:rPr lang="nb-NO" dirty="0"/>
              <a:t> it is </a:t>
            </a:r>
            <a:r>
              <a:rPr lang="nb-NO" dirty="0" err="1"/>
              <a:t>structure</a:t>
            </a:r>
            <a:r>
              <a:rPr lang="nb-NO" dirty="0"/>
              <a:t>. </a:t>
            </a:r>
            <a:r>
              <a:rPr lang="nb-NO" dirty="0" err="1"/>
              <a:t>Neutron</a:t>
            </a:r>
            <a:r>
              <a:rPr lang="nb-NO" dirty="0"/>
              <a:t> </a:t>
            </a:r>
            <a:r>
              <a:rPr lang="nb-NO" dirty="0" err="1"/>
              <a:t>diffraction</a:t>
            </a:r>
            <a:r>
              <a:rPr lang="nb-NO" dirty="0"/>
              <a:t> is </a:t>
            </a:r>
            <a:r>
              <a:rPr lang="nb-NO" dirty="0" err="1"/>
              <a:t>indispensible</a:t>
            </a:r>
            <a:r>
              <a:rPr lang="nb-NO" dirty="0"/>
              <a:t> to </a:t>
            </a:r>
            <a:r>
              <a:rPr lang="nb-NO" dirty="0" err="1"/>
              <a:t>obtain</a:t>
            </a:r>
            <a:r>
              <a:rPr lang="nb-NO" dirty="0"/>
              <a:t> </a:t>
            </a:r>
            <a:r>
              <a:rPr lang="nb-NO" dirty="0" err="1"/>
              <a:t>precise</a:t>
            </a:r>
            <a:r>
              <a:rPr lang="nb-NO" dirty="0"/>
              <a:t> </a:t>
            </a:r>
            <a:r>
              <a:rPr lang="nb-NO" dirty="0" err="1"/>
              <a:t>positions</a:t>
            </a:r>
            <a:r>
              <a:rPr lang="nb-NO" dirty="0"/>
              <a:t> for hydrogen atoms </a:t>
            </a:r>
            <a:r>
              <a:rPr lang="nb-NO" dirty="0" err="1"/>
              <a:t>which</a:t>
            </a:r>
            <a:r>
              <a:rPr lang="nb-NO" dirty="0"/>
              <a:t> for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experiments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substituted</a:t>
            </a:r>
            <a:r>
              <a:rPr lang="nb-NO" dirty="0"/>
              <a:t> by deuterium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759A72-CAE8-7BFE-CC4D-8D9A1FF60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227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D94C-A9B3-37D2-78D0-518999F77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D370623-BB9F-E138-98F7-2D03643EC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0538F5F-E749-D5FB-0CA4-113C4EA44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Phase</a:t>
            </a:r>
            <a:r>
              <a:rPr lang="nb-NO" dirty="0"/>
              <a:t> </a:t>
            </a:r>
            <a:r>
              <a:rPr lang="nb-NO" dirty="0" err="1"/>
              <a:t>transitions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readily</a:t>
            </a:r>
            <a:r>
              <a:rPr lang="nb-NO" dirty="0"/>
              <a:t> </a:t>
            </a:r>
            <a:r>
              <a:rPr lang="nb-NO" dirty="0" err="1"/>
              <a:t>observed</a:t>
            </a:r>
            <a:r>
              <a:rPr lang="nb-NO" dirty="0"/>
              <a:t> by in-</a:t>
            </a:r>
            <a:r>
              <a:rPr lang="nb-NO" dirty="0" err="1"/>
              <a:t>situ</a:t>
            </a:r>
            <a:r>
              <a:rPr lang="nb-NO" dirty="0"/>
              <a:t> </a:t>
            </a:r>
            <a:r>
              <a:rPr lang="nb-NO" dirty="0" err="1"/>
              <a:t>X-ray</a:t>
            </a:r>
            <a:r>
              <a:rPr lang="nb-NO" dirty="0"/>
              <a:t> </a:t>
            </a:r>
            <a:r>
              <a:rPr lang="nb-NO" dirty="0" err="1"/>
              <a:t>diffraction</a:t>
            </a:r>
            <a:r>
              <a:rPr lang="nb-NO" dirty="0"/>
              <a:t> as in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examples</a:t>
            </a:r>
            <a:r>
              <a:rPr lang="nb-NO" dirty="0"/>
              <a:t>: RT gamma </a:t>
            </a:r>
            <a:r>
              <a:rPr lang="nb-NO" dirty="0" err="1"/>
              <a:t>phase</a:t>
            </a:r>
            <a:r>
              <a:rPr lang="nb-NO" dirty="0"/>
              <a:t> is </a:t>
            </a:r>
            <a:r>
              <a:rPr lang="nb-NO" dirty="0" err="1"/>
              <a:t>transformed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intermediate</a:t>
            </a:r>
            <a:r>
              <a:rPr lang="nb-NO" dirty="0"/>
              <a:t> epsilon, and </a:t>
            </a:r>
            <a:r>
              <a:rPr lang="nb-NO" dirty="0" err="1"/>
              <a:t>then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stable beta-Mg(BH4)2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C47C39-51EB-FB84-4D65-F2A7601E5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960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Loads</a:t>
            </a:r>
            <a:r>
              <a:rPr lang="nb-NO" dirty="0"/>
              <a:t> of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and 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functionality</a:t>
            </a:r>
            <a:r>
              <a:rPr lang="nb-NO" dirty="0"/>
              <a:t> of metal hydrides have </a:t>
            </a:r>
            <a:r>
              <a:rPr lang="nb-NO" dirty="0" err="1"/>
              <a:t>have</a:t>
            </a:r>
            <a:r>
              <a:rPr lang="nb-NO" dirty="0"/>
              <a:t>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learnt</a:t>
            </a:r>
            <a:r>
              <a:rPr lang="nb-NO" dirty="0"/>
              <a:t> from </a:t>
            </a:r>
            <a:r>
              <a:rPr lang="nb-NO" dirty="0" err="1"/>
              <a:t>neutron</a:t>
            </a:r>
            <a:r>
              <a:rPr lang="nb-NO" dirty="0"/>
              <a:t> studies.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Traditionally</a:t>
            </a:r>
            <a:r>
              <a:rPr lang="nb-NO" dirty="0"/>
              <a:t> it is </a:t>
            </a:r>
            <a:r>
              <a:rPr lang="nb-NO" dirty="0" err="1"/>
              <a:t>structure</a:t>
            </a:r>
            <a:r>
              <a:rPr lang="nb-NO" dirty="0"/>
              <a:t>. </a:t>
            </a:r>
            <a:r>
              <a:rPr lang="nb-NO" dirty="0" err="1"/>
              <a:t>Neutron</a:t>
            </a:r>
            <a:r>
              <a:rPr lang="nb-NO" dirty="0"/>
              <a:t> </a:t>
            </a:r>
            <a:r>
              <a:rPr lang="nb-NO" dirty="0" err="1"/>
              <a:t>diffraction</a:t>
            </a:r>
            <a:r>
              <a:rPr lang="nb-NO" dirty="0"/>
              <a:t> is </a:t>
            </a:r>
            <a:r>
              <a:rPr lang="nb-NO" dirty="0" err="1"/>
              <a:t>indispensible</a:t>
            </a:r>
            <a:r>
              <a:rPr lang="nb-NO" dirty="0"/>
              <a:t> to </a:t>
            </a:r>
            <a:r>
              <a:rPr lang="nb-NO" dirty="0" err="1"/>
              <a:t>obtain</a:t>
            </a:r>
            <a:r>
              <a:rPr lang="nb-NO" dirty="0"/>
              <a:t> </a:t>
            </a:r>
            <a:r>
              <a:rPr lang="nb-NO" dirty="0" err="1"/>
              <a:t>precise</a:t>
            </a:r>
            <a:r>
              <a:rPr lang="nb-NO" dirty="0"/>
              <a:t> </a:t>
            </a:r>
            <a:r>
              <a:rPr lang="nb-NO" dirty="0" err="1"/>
              <a:t>positions</a:t>
            </a:r>
            <a:r>
              <a:rPr lang="nb-NO" dirty="0"/>
              <a:t> for hydrogen atoms </a:t>
            </a:r>
            <a:r>
              <a:rPr lang="nb-NO" dirty="0" err="1"/>
              <a:t>which</a:t>
            </a:r>
            <a:r>
              <a:rPr lang="nb-NO" dirty="0"/>
              <a:t> for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experiments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substituted</a:t>
            </a:r>
            <a:r>
              <a:rPr lang="nb-NO" dirty="0"/>
              <a:t> by deuterium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6932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D1902-CD90-7FE7-383A-7E3F40F5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55111CC-5525-2132-1FB9-156F98C94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49BB803-AE85-C1BA-E6CC-776AFC598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Loads</a:t>
            </a:r>
            <a:r>
              <a:rPr lang="nb-NO" dirty="0"/>
              <a:t> of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and 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functionality</a:t>
            </a:r>
            <a:r>
              <a:rPr lang="nb-NO" dirty="0"/>
              <a:t> of metal hydrides have </a:t>
            </a:r>
            <a:r>
              <a:rPr lang="nb-NO" dirty="0" err="1"/>
              <a:t>have</a:t>
            </a:r>
            <a:r>
              <a:rPr lang="nb-NO" dirty="0"/>
              <a:t>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learnt</a:t>
            </a:r>
            <a:r>
              <a:rPr lang="nb-NO" dirty="0"/>
              <a:t> from </a:t>
            </a:r>
            <a:r>
              <a:rPr lang="nb-NO" dirty="0" err="1"/>
              <a:t>neutron</a:t>
            </a:r>
            <a:r>
              <a:rPr lang="nb-NO" dirty="0"/>
              <a:t> studies.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Traditionally</a:t>
            </a:r>
            <a:r>
              <a:rPr lang="nb-NO" dirty="0"/>
              <a:t> it is </a:t>
            </a:r>
            <a:r>
              <a:rPr lang="nb-NO" dirty="0" err="1"/>
              <a:t>structure</a:t>
            </a:r>
            <a:r>
              <a:rPr lang="nb-NO" dirty="0"/>
              <a:t>. </a:t>
            </a:r>
            <a:r>
              <a:rPr lang="nb-NO" dirty="0" err="1"/>
              <a:t>Neutron</a:t>
            </a:r>
            <a:r>
              <a:rPr lang="nb-NO" dirty="0"/>
              <a:t> </a:t>
            </a:r>
            <a:r>
              <a:rPr lang="nb-NO" dirty="0" err="1"/>
              <a:t>diffraction</a:t>
            </a:r>
            <a:r>
              <a:rPr lang="nb-NO" dirty="0"/>
              <a:t> is </a:t>
            </a:r>
            <a:r>
              <a:rPr lang="nb-NO" dirty="0" err="1"/>
              <a:t>indispensible</a:t>
            </a:r>
            <a:r>
              <a:rPr lang="nb-NO" dirty="0"/>
              <a:t> to </a:t>
            </a:r>
            <a:r>
              <a:rPr lang="nb-NO" dirty="0" err="1"/>
              <a:t>obtain</a:t>
            </a:r>
            <a:r>
              <a:rPr lang="nb-NO" dirty="0"/>
              <a:t> </a:t>
            </a:r>
            <a:r>
              <a:rPr lang="nb-NO" dirty="0" err="1"/>
              <a:t>precise</a:t>
            </a:r>
            <a:r>
              <a:rPr lang="nb-NO" dirty="0"/>
              <a:t> </a:t>
            </a:r>
            <a:r>
              <a:rPr lang="nb-NO" dirty="0" err="1"/>
              <a:t>positions</a:t>
            </a:r>
            <a:r>
              <a:rPr lang="nb-NO" dirty="0"/>
              <a:t> for hydrogen atoms </a:t>
            </a:r>
            <a:r>
              <a:rPr lang="nb-NO" dirty="0" err="1"/>
              <a:t>which</a:t>
            </a:r>
            <a:r>
              <a:rPr lang="nb-NO" dirty="0"/>
              <a:t> for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experiments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substituted</a:t>
            </a:r>
            <a:r>
              <a:rPr lang="nb-NO" dirty="0"/>
              <a:t> by deuterium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F17B086-845E-30F3-4EFC-1C4EEA033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2212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64B1D-490A-EA56-3918-E3291D0A6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B7E0C23-F232-E60A-24ED-52E38FE6A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ED9BFCC-EC3E-1B47-A41F-EAD9A04FD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Loads</a:t>
            </a:r>
            <a:r>
              <a:rPr lang="nb-NO" dirty="0"/>
              <a:t> of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and 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functionality</a:t>
            </a:r>
            <a:r>
              <a:rPr lang="nb-NO" dirty="0"/>
              <a:t> of metal hydrides have </a:t>
            </a:r>
            <a:r>
              <a:rPr lang="nb-NO" dirty="0" err="1"/>
              <a:t>have</a:t>
            </a:r>
            <a:r>
              <a:rPr lang="nb-NO" dirty="0"/>
              <a:t>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learnt</a:t>
            </a:r>
            <a:r>
              <a:rPr lang="nb-NO" dirty="0"/>
              <a:t> from </a:t>
            </a:r>
            <a:r>
              <a:rPr lang="nb-NO" dirty="0" err="1"/>
              <a:t>neutron</a:t>
            </a:r>
            <a:r>
              <a:rPr lang="nb-NO" dirty="0"/>
              <a:t> studies.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Traditionally</a:t>
            </a:r>
            <a:r>
              <a:rPr lang="nb-NO" dirty="0"/>
              <a:t> it is </a:t>
            </a:r>
            <a:r>
              <a:rPr lang="nb-NO" dirty="0" err="1"/>
              <a:t>structure</a:t>
            </a:r>
            <a:r>
              <a:rPr lang="nb-NO" dirty="0"/>
              <a:t>. </a:t>
            </a:r>
            <a:r>
              <a:rPr lang="nb-NO" dirty="0" err="1"/>
              <a:t>Neutron</a:t>
            </a:r>
            <a:r>
              <a:rPr lang="nb-NO" dirty="0"/>
              <a:t> </a:t>
            </a:r>
            <a:r>
              <a:rPr lang="nb-NO" dirty="0" err="1"/>
              <a:t>diffraction</a:t>
            </a:r>
            <a:r>
              <a:rPr lang="nb-NO" dirty="0"/>
              <a:t> is </a:t>
            </a:r>
            <a:r>
              <a:rPr lang="nb-NO" dirty="0" err="1"/>
              <a:t>indispensible</a:t>
            </a:r>
            <a:r>
              <a:rPr lang="nb-NO" dirty="0"/>
              <a:t> to </a:t>
            </a:r>
            <a:r>
              <a:rPr lang="nb-NO" dirty="0" err="1"/>
              <a:t>obtain</a:t>
            </a:r>
            <a:r>
              <a:rPr lang="nb-NO" dirty="0"/>
              <a:t> </a:t>
            </a:r>
            <a:r>
              <a:rPr lang="nb-NO" dirty="0" err="1"/>
              <a:t>precise</a:t>
            </a:r>
            <a:r>
              <a:rPr lang="nb-NO" dirty="0"/>
              <a:t> </a:t>
            </a:r>
            <a:r>
              <a:rPr lang="nb-NO" dirty="0" err="1"/>
              <a:t>positions</a:t>
            </a:r>
            <a:r>
              <a:rPr lang="nb-NO" dirty="0"/>
              <a:t> for hydrogen atoms </a:t>
            </a:r>
            <a:r>
              <a:rPr lang="nb-NO" dirty="0" err="1"/>
              <a:t>which</a:t>
            </a:r>
            <a:r>
              <a:rPr lang="nb-NO" dirty="0"/>
              <a:t> for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experiments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substituted</a:t>
            </a:r>
            <a:r>
              <a:rPr lang="nb-NO" dirty="0"/>
              <a:t> by deuterium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759796C-FD66-FBD9-E99E-FDA10F5B7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7310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5E1E6-6BF5-664D-2487-D8E180811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70AE268-4320-1A98-38A7-53590FBB0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16B9D08-FBE0-B725-EB56-B08FA9D54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Loads</a:t>
            </a:r>
            <a:r>
              <a:rPr lang="nb-NO" dirty="0"/>
              <a:t> of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and 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functionality</a:t>
            </a:r>
            <a:r>
              <a:rPr lang="nb-NO" dirty="0"/>
              <a:t> of metal hydrides have </a:t>
            </a:r>
            <a:r>
              <a:rPr lang="nb-NO" dirty="0" err="1"/>
              <a:t>have</a:t>
            </a:r>
            <a:r>
              <a:rPr lang="nb-NO" dirty="0"/>
              <a:t>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learnt</a:t>
            </a:r>
            <a:r>
              <a:rPr lang="nb-NO" dirty="0"/>
              <a:t> from </a:t>
            </a:r>
            <a:r>
              <a:rPr lang="nb-NO" dirty="0" err="1"/>
              <a:t>neutron</a:t>
            </a:r>
            <a:r>
              <a:rPr lang="nb-NO" dirty="0"/>
              <a:t> studies.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Traditionally</a:t>
            </a:r>
            <a:r>
              <a:rPr lang="nb-NO" dirty="0"/>
              <a:t> it is </a:t>
            </a:r>
            <a:r>
              <a:rPr lang="nb-NO" dirty="0" err="1"/>
              <a:t>structure</a:t>
            </a:r>
            <a:r>
              <a:rPr lang="nb-NO" dirty="0"/>
              <a:t>. </a:t>
            </a:r>
            <a:r>
              <a:rPr lang="nb-NO" dirty="0" err="1"/>
              <a:t>Neutron</a:t>
            </a:r>
            <a:r>
              <a:rPr lang="nb-NO" dirty="0"/>
              <a:t> </a:t>
            </a:r>
            <a:r>
              <a:rPr lang="nb-NO" dirty="0" err="1"/>
              <a:t>diffraction</a:t>
            </a:r>
            <a:r>
              <a:rPr lang="nb-NO" dirty="0"/>
              <a:t> is </a:t>
            </a:r>
            <a:r>
              <a:rPr lang="nb-NO" dirty="0" err="1"/>
              <a:t>indispensible</a:t>
            </a:r>
            <a:r>
              <a:rPr lang="nb-NO" dirty="0"/>
              <a:t> to </a:t>
            </a:r>
            <a:r>
              <a:rPr lang="nb-NO" dirty="0" err="1"/>
              <a:t>obtain</a:t>
            </a:r>
            <a:r>
              <a:rPr lang="nb-NO" dirty="0"/>
              <a:t> </a:t>
            </a:r>
            <a:r>
              <a:rPr lang="nb-NO" dirty="0" err="1"/>
              <a:t>precise</a:t>
            </a:r>
            <a:r>
              <a:rPr lang="nb-NO" dirty="0"/>
              <a:t> </a:t>
            </a:r>
            <a:r>
              <a:rPr lang="nb-NO" dirty="0" err="1"/>
              <a:t>positions</a:t>
            </a:r>
            <a:r>
              <a:rPr lang="nb-NO" dirty="0"/>
              <a:t> for hydrogen atoms </a:t>
            </a:r>
            <a:r>
              <a:rPr lang="nb-NO" dirty="0" err="1"/>
              <a:t>which</a:t>
            </a:r>
            <a:r>
              <a:rPr lang="nb-NO" dirty="0"/>
              <a:t> for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experiments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substituted</a:t>
            </a:r>
            <a:r>
              <a:rPr lang="nb-NO" dirty="0"/>
              <a:t> by deuterium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9D17052-F1F0-65DE-78B5-37C57F03D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9880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2F76-7B9A-DE37-2746-601B37ABE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7615BBD-C310-FC2A-8A7B-ED93EBCD8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A8A05C9-F6FB-342B-7633-01035AE8E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Loads</a:t>
            </a:r>
            <a:r>
              <a:rPr lang="nb-NO" dirty="0"/>
              <a:t> of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and 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functionality</a:t>
            </a:r>
            <a:r>
              <a:rPr lang="nb-NO" dirty="0"/>
              <a:t> of metal hydrides have </a:t>
            </a:r>
            <a:r>
              <a:rPr lang="nb-NO" dirty="0" err="1"/>
              <a:t>have</a:t>
            </a:r>
            <a:r>
              <a:rPr lang="nb-NO" dirty="0"/>
              <a:t>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learnt</a:t>
            </a:r>
            <a:r>
              <a:rPr lang="nb-NO" dirty="0"/>
              <a:t> from </a:t>
            </a:r>
            <a:r>
              <a:rPr lang="nb-NO" dirty="0" err="1"/>
              <a:t>neutron</a:t>
            </a:r>
            <a:r>
              <a:rPr lang="nb-NO" dirty="0"/>
              <a:t> studies.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Traditionally</a:t>
            </a:r>
            <a:r>
              <a:rPr lang="nb-NO" dirty="0"/>
              <a:t> it is </a:t>
            </a:r>
            <a:r>
              <a:rPr lang="nb-NO" dirty="0" err="1"/>
              <a:t>structure</a:t>
            </a:r>
            <a:r>
              <a:rPr lang="nb-NO" dirty="0"/>
              <a:t>. </a:t>
            </a:r>
            <a:r>
              <a:rPr lang="nb-NO" dirty="0" err="1"/>
              <a:t>Neutron</a:t>
            </a:r>
            <a:r>
              <a:rPr lang="nb-NO" dirty="0"/>
              <a:t> </a:t>
            </a:r>
            <a:r>
              <a:rPr lang="nb-NO" dirty="0" err="1"/>
              <a:t>diffraction</a:t>
            </a:r>
            <a:r>
              <a:rPr lang="nb-NO" dirty="0"/>
              <a:t> is </a:t>
            </a:r>
            <a:r>
              <a:rPr lang="nb-NO" dirty="0" err="1"/>
              <a:t>indispensible</a:t>
            </a:r>
            <a:r>
              <a:rPr lang="nb-NO" dirty="0"/>
              <a:t> to </a:t>
            </a:r>
            <a:r>
              <a:rPr lang="nb-NO" dirty="0" err="1"/>
              <a:t>obtain</a:t>
            </a:r>
            <a:r>
              <a:rPr lang="nb-NO" dirty="0"/>
              <a:t> </a:t>
            </a:r>
            <a:r>
              <a:rPr lang="nb-NO" dirty="0" err="1"/>
              <a:t>precise</a:t>
            </a:r>
            <a:r>
              <a:rPr lang="nb-NO" dirty="0"/>
              <a:t> </a:t>
            </a:r>
            <a:r>
              <a:rPr lang="nb-NO" dirty="0" err="1"/>
              <a:t>positions</a:t>
            </a:r>
            <a:r>
              <a:rPr lang="nb-NO" dirty="0"/>
              <a:t> for hydrogen atoms </a:t>
            </a:r>
            <a:r>
              <a:rPr lang="nb-NO" dirty="0" err="1"/>
              <a:t>which</a:t>
            </a:r>
            <a:r>
              <a:rPr lang="nb-NO" dirty="0"/>
              <a:t> for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experiments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substituted</a:t>
            </a:r>
            <a:r>
              <a:rPr lang="nb-NO" dirty="0"/>
              <a:t> by deuterium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9109C28-AD9D-B42A-F1E9-B189661E1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421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7</a:t>
            </a:fld>
            <a:endParaRPr lang="nb-NO" dirty="0"/>
          </a:p>
        </p:txBody>
      </p:sp>
      <p:sp>
        <p:nvSpPr>
          <p:cNvPr id="5" name="Plassholder for topptekst 4">
            <a:extLst>
              <a:ext uri="{FF2B5EF4-FFF2-40B4-BE49-F238E27FC236}">
                <a16:creationId xmlns:a16="http://schemas.microsoft.com/office/drawing/2014/main" id="{4B2FB696-E97E-4D7D-A753-1166FEBFDEF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b-NO"/>
              <a:t>Olena Zavorotynska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318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75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195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90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11</a:t>
            </a:fld>
            <a:endParaRPr lang="nb-NO" dirty="0"/>
          </a:p>
        </p:txBody>
      </p:sp>
      <p:sp>
        <p:nvSpPr>
          <p:cNvPr id="5" name="Plassholder for topptekst 4">
            <a:extLst>
              <a:ext uri="{FF2B5EF4-FFF2-40B4-BE49-F238E27FC236}">
                <a16:creationId xmlns:a16="http://schemas.microsoft.com/office/drawing/2014/main" id="{C7554CDD-F11D-4243-BFE8-E1E9BF69FF7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b-NO"/>
              <a:t>Olena Zavorotynska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2234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One </a:t>
            </a:r>
            <a:r>
              <a:rPr lang="nb-NO" dirty="0" err="1"/>
              <a:t>recent</a:t>
            </a:r>
            <a:r>
              <a:rPr lang="nb-NO" dirty="0"/>
              <a:t> </a:t>
            </a:r>
            <a:r>
              <a:rPr lang="nb-NO" dirty="0" err="1"/>
              <a:t>result</a:t>
            </a:r>
            <a:r>
              <a:rPr lang="nb-NO" dirty="0"/>
              <a:t> I </a:t>
            </a:r>
            <a:r>
              <a:rPr lang="nb-NO" dirty="0" err="1"/>
              <a:t>would</a:t>
            </a:r>
            <a:r>
              <a:rPr lang="nb-NO" dirty="0"/>
              <a:t> like to </a:t>
            </a:r>
            <a:r>
              <a:rPr lang="nb-NO" dirty="0" err="1"/>
              <a:t>mention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.</a:t>
            </a:r>
            <a:r>
              <a:rPr lang="nb-NO" baseline="0" dirty="0"/>
              <a:t> It </a:t>
            </a:r>
            <a:r>
              <a:rPr lang="nb-NO" baseline="0" dirty="0" err="1"/>
              <a:t>was</a:t>
            </a:r>
            <a:r>
              <a:rPr lang="nb-NO" baseline="0" dirty="0"/>
              <a:t> </a:t>
            </a:r>
            <a:r>
              <a:rPr lang="nb-NO" baseline="0" dirty="0" err="1"/>
              <a:t>published</a:t>
            </a:r>
            <a:r>
              <a:rPr lang="nb-NO" baseline="0" dirty="0"/>
              <a:t> just </a:t>
            </a:r>
            <a:r>
              <a:rPr lang="nb-NO" baseline="0" dirty="0" err="1"/>
              <a:t>recently</a:t>
            </a:r>
            <a:r>
              <a:rPr lang="nb-NO" baseline="0" dirty="0"/>
              <a:t> by </a:t>
            </a:r>
            <a:r>
              <a:rPr lang="nb-NO" baseline="0" dirty="0" err="1"/>
              <a:t>the</a:t>
            </a:r>
            <a:r>
              <a:rPr lang="nb-NO" baseline="0" dirty="0"/>
              <a:t> same </a:t>
            </a:r>
            <a:r>
              <a:rPr lang="nb-NO" baseline="0" dirty="0" err="1"/>
              <a:t>group</a:t>
            </a:r>
            <a:r>
              <a:rPr lang="nb-NO" baseline="0" dirty="0"/>
              <a:t> in Tohoku </a:t>
            </a:r>
            <a:r>
              <a:rPr lang="nb-NO" baseline="0" dirty="0" err="1"/>
              <a:t>University</a:t>
            </a:r>
            <a:r>
              <a:rPr lang="nb-NO" baseline="0" dirty="0"/>
              <a:t> </a:t>
            </a:r>
            <a:r>
              <a:rPr lang="nb-NO" baseline="0" dirty="0" err="1"/>
              <a:t>who</a:t>
            </a:r>
            <a:r>
              <a:rPr lang="nb-NO" baseline="0" dirty="0"/>
              <a:t> </a:t>
            </a:r>
            <a:r>
              <a:rPr lang="nb-NO" baseline="0" dirty="0" err="1"/>
              <a:t>published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first </a:t>
            </a:r>
            <a:r>
              <a:rPr lang="nb-NO" baseline="0" dirty="0" err="1"/>
              <a:t>paper</a:t>
            </a:r>
            <a:r>
              <a:rPr lang="nb-NO" baseline="0" dirty="0"/>
              <a:t> </a:t>
            </a:r>
            <a:r>
              <a:rPr lang="nb-NO" baseline="0" dirty="0" err="1"/>
              <a:t>that</a:t>
            </a:r>
            <a:r>
              <a:rPr lang="nb-NO" baseline="0" dirty="0"/>
              <a:t> I </a:t>
            </a:r>
            <a:r>
              <a:rPr lang="nb-NO" baseline="0" dirty="0" err="1"/>
              <a:t>showed</a:t>
            </a:r>
            <a:r>
              <a:rPr lang="nb-NO" baseline="0" dirty="0"/>
              <a:t> </a:t>
            </a:r>
            <a:r>
              <a:rPr lang="nb-NO" baseline="0" dirty="0" err="1"/>
              <a:t>you</a:t>
            </a:r>
            <a:r>
              <a:rPr lang="nb-NO" baseline="0" dirty="0"/>
              <a:t> a </a:t>
            </a:r>
            <a:r>
              <a:rPr lang="nb-NO" baseline="0" dirty="0" err="1"/>
              <a:t>while</a:t>
            </a:r>
            <a:r>
              <a:rPr lang="nb-NO" baseline="0" dirty="0"/>
              <a:t> </a:t>
            </a:r>
            <a:r>
              <a:rPr lang="nb-NO" baseline="0" dirty="0" err="1"/>
              <a:t>ago</a:t>
            </a:r>
            <a:r>
              <a:rPr lang="nb-NO" baseline="0" dirty="0"/>
              <a:t>.</a:t>
            </a:r>
          </a:p>
          <a:p>
            <a:endParaRPr lang="nb-NO" baseline="0" dirty="0"/>
          </a:p>
          <a:p>
            <a:r>
              <a:rPr lang="nb-NO" baseline="0" dirty="0" err="1"/>
              <a:t>They</a:t>
            </a:r>
            <a:r>
              <a:rPr lang="nb-NO" baseline="0" dirty="0"/>
              <a:t> have </a:t>
            </a:r>
            <a:r>
              <a:rPr lang="nb-NO" baseline="0" dirty="0" err="1"/>
              <a:t>prepared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complex</a:t>
            </a:r>
            <a:r>
              <a:rPr lang="nb-NO" baseline="0" dirty="0"/>
              <a:t> </a:t>
            </a:r>
            <a:r>
              <a:rPr lang="nb-NO" baseline="0" dirty="0" err="1"/>
              <a:t>electrolyte</a:t>
            </a:r>
            <a:r>
              <a:rPr lang="nb-NO" baseline="0" dirty="0"/>
              <a:t> </a:t>
            </a:r>
            <a:r>
              <a:rPr lang="nb-NO" baseline="0" dirty="0" err="1"/>
              <a:t>which</a:t>
            </a:r>
            <a:r>
              <a:rPr lang="nb-NO" baseline="0" dirty="0"/>
              <a:t> </a:t>
            </a:r>
            <a:r>
              <a:rPr lang="nb-NO" baseline="0" dirty="0" err="1"/>
              <a:t>exhibited</a:t>
            </a:r>
            <a:r>
              <a:rPr lang="nb-NO" baseline="0" dirty="0"/>
              <a:t> best ever </a:t>
            </a:r>
            <a:r>
              <a:rPr lang="nb-NO" baseline="0" dirty="0" err="1"/>
              <a:t>conductive</a:t>
            </a:r>
            <a:r>
              <a:rPr lang="nb-NO" baseline="0" dirty="0"/>
              <a:t> </a:t>
            </a:r>
            <a:r>
              <a:rPr lang="nb-NO" baseline="0" dirty="0" err="1"/>
              <a:t>properites</a:t>
            </a:r>
            <a:r>
              <a:rPr lang="nb-NO" baseline="0" dirty="0"/>
              <a:t> for </a:t>
            </a:r>
            <a:r>
              <a:rPr lang="nb-NO" baseline="0" dirty="0" err="1"/>
              <a:t>the</a:t>
            </a:r>
            <a:r>
              <a:rPr lang="nb-NO" baseline="0" dirty="0"/>
              <a:t> solid-</a:t>
            </a:r>
            <a:r>
              <a:rPr lang="nb-NO" baseline="0" dirty="0" err="1"/>
              <a:t>state</a:t>
            </a:r>
            <a:r>
              <a:rPr lang="nb-NO" baseline="0" dirty="0"/>
              <a:t> </a:t>
            </a:r>
            <a:r>
              <a:rPr lang="nb-NO" baseline="0" dirty="0" err="1"/>
              <a:t>electrolyte</a:t>
            </a:r>
            <a:r>
              <a:rPr lang="nb-NO" baseline="0" dirty="0"/>
              <a:t> at </a:t>
            </a:r>
            <a:r>
              <a:rPr lang="nb-NO" baseline="0" dirty="0" err="1"/>
              <a:t>room</a:t>
            </a:r>
            <a:r>
              <a:rPr lang="nb-NO" baseline="0" dirty="0"/>
              <a:t> </a:t>
            </a:r>
            <a:r>
              <a:rPr lang="nb-NO" baseline="0" dirty="0" err="1"/>
              <a:t>temperature</a:t>
            </a:r>
            <a:r>
              <a:rPr lang="nb-NO" baseline="0" dirty="0"/>
              <a:t>. </a:t>
            </a:r>
            <a:r>
              <a:rPr lang="nb-NO" baseline="0" dirty="0" err="1"/>
              <a:t>Also</a:t>
            </a:r>
            <a:r>
              <a:rPr lang="nb-NO" baseline="0" dirty="0"/>
              <a:t> </a:t>
            </a:r>
            <a:r>
              <a:rPr lang="nb-NO" baseline="0" dirty="0" err="1"/>
              <a:t>this</a:t>
            </a:r>
            <a:r>
              <a:rPr lang="nb-NO" baseline="0" dirty="0"/>
              <a:t> </a:t>
            </a:r>
            <a:r>
              <a:rPr lang="nb-NO" baseline="0" dirty="0" err="1"/>
              <a:t>electrolyte</a:t>
            </a:r>
            <a:r>
              <a:rPr lang="nb-NO" baseline="0" dirty="0"/>
              <a:t> </a:t>
            </a:r>
            <a:r>
              <a:rPr lang="nb-NO" baseline="0" dirty="0" err="1"/>
              <a:t>was</a:t>
            </a:r>
            <a:r>
              <a:rPr lang="nb-NO" baseline="0" dirty="0"/>
              <a:t> stable for more </a:t>
            </a:r>
            <a:r>
              <a:rPr lang="nb-NO" baseline="0" dirty="0" err="1"/>
              <a:t>than</a:t>
            </a:r>
            <a:r>
              <a:rPr lang="nb-NO" baseline="0" dirty="0"/>
              <a:t> </a:t>
            </a:r>
            <a:r>
              <a:rPr lang="nb-NO" baseline="0" dirty="0" err="1"/>
              <a:t>three</a:t>
            </a:r>
            <a:r>
              <a:rPr lang="nb-NO" baseline="0" dirty="0"/>
              <a:t> </a:t>
            </a:r>
            <a:r>
              <a:rPr lang="nb-NO" baseline="0" dirty="0" err="1"/>
              <a:t>hundred</a:t>
            </a:r>
            <a:r>
              <a:rPr lang="nb-NO" baseline="0" dirty="0"/>
              <a:t> </a:t>
            </a:r>
            <a:r>
              <a:rPr lang="nb-NO" baseline="0" dirty="0" err="1"/>
              <a:t>cycles</a:t>
            </a:r>
            <a:r>
              <a:rPr lang="nb-NO" baseline="0" dirty="0"/>
              <a:t>. </a:t>
            </a:r>
            <a:r>
              <a:rPr lang="nb-NO" baseline="0" dirty="0" err="1"/>
              <a:t>They</a:t>
            </a:r>
            <a:r>
              <a:rPr lang="nb-NO" baseline="0" dirty="0"/>
              <a:t> have </a:t>
            </a:r>
            <a:r>
              <a:rPr lang="nb-NO" baseline="0" dirty="0" err="1"/>
              <a:t>also</a:t>
            </a:r>
            <a:r>
              <a:rPr lang="nb-NO" baseline="0" dirty="0"/>
              <a:t> </a:t>
            </a:r>
            <a:r>
              <a:rPr lang="nb-NO" baseline="0" dirty="0" err="1"/>
              <a:t>assembled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battery</a:t>
            </a:r>
            <a:r>
              <a:rPr lang="nb-NO" baseline="0" dirty="0"/>
              <a:t> </a:t>
            </a:r>
            <a:r>
              <a:rPr lang="nb-NO" baseline="0" dirty="0" err="1"/>
              <a:t>call</a:t>
            </a:r>
            <a:r>
              <a:rPr lang="nb-NO" baseline="0" dirty="0"/>
              <a:t> </a:t>
            </a:r>
            <a:r>
              <a:rPr lang="nb-NO" baseline="0" dirty="0" err="1"/>
              <a:t>which</a:t>
            </a:r>
            <a:r>
              <a:rPr lang="nb-NO" baseline="0" dirty="0"/>
              <a:t> has </a:t>
            </a:r>
            <a:r>
              <a:rPr lang="nb-NO" baseline="0" dirty="0" err="1"/>
              <a:t>shown</a:t>
            </a:r>
            <a:r>
              <a:rPr lang="nb-NO" baseline="0" dirty="0"/>
              <a:t> </a:t>
            </a:r>
            <a:r>
              <a:rPr lang="nb-NO" baseline="0" dirty="0" err="1"/>
              <a:t>quite</a:t>
            </a:r>
            <a:r>
              <a:rPr lang="nb-NO" baseline="0" dirty="0"/>
              <a:t> </a:t>
            </a:r>
            <a:r>
              <a:rPr lang="nb-NO" baseline="0" dirty="0" err="1"/>
              <a:t>interesting</a:t>
            </a:r>
            <a:r>
              <a:rPr lang="nb-NO" baseline="0" dirty="0"/>
              <a:t> </a:t>
            </a:r>
            <a:r>
              <a:rPr lang="nb-NO" baseline="0" dirty="0" err="1"/>
              <a:t>properties</a:t>
            </a:r>
            <a:r>
              <a:rPr lang="nb-NO" baseline="0" dirty="0"/>
              <a:t> for 20 </a:t>
            </a:r>
            <a:r>
              <a:rPr lang="nb-NO" baseline="0" dirty="0" err="1"/>
              <a:t>cycles</a:t>
            </a:r>
            <a:r>
              <a:rPr lang="nb-NO" baseline="0" dirty="0"/>
              <a:t>.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819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6456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26217-D452-3123-8706-525A1FE74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29C0708-6106-A238-9DAC-F8BF041A0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B2A71A1-3FE3-5D03-FF9B-CC0C76D38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Loads</a:t>
            </a:r>
            <a:r>
              <a:rPr lang="nb-NO" dirty="0"/>
              <a:t> of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structure</a:t>
            </a:r>
            <a:r>
              <a:rPr lang="nb-NO" dirty="0"/>
              <a:t> and 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functionality</a:t>
            </a:r>
            <a:r>
              <a:rPr lang="nb-NO" dirty="0"/>
              <a:t> of metal hydrides have </a:t>
            </a:r>
            <a:r>
              <a:rPr lang="nb-NO" dirty="0" err="1"/>
              <a:t>have</a:t>
            </a:r>
            <a:r>
              <a:rPr lang="nb-NO" dirty="0"/>
              <a:t> </a:t>
            </a:r>
            <a:r>
              <a:rPr lang="nb-NO" dirty="0" err="1"/>
              <a:t>been</a:t>
            </a:r>
            <a:r>
              <a:rPr lang="nb-NO" dirty="0"/>
              <a:t> </a:t>
            </a:r>
            <a:r>
              <a:rPr lang="nb-NO" dirty="0" err="1"/>
              <a:t>learnt</a:t>
            </a:r>
            <a:r>
              <a:rPr lang="nb-NO" dirty="0"/>
              <a:t> from </a:t>
            </a:r>
            <a:r>
              <a:rPr lang="nb-NO" dirty="0" err="1"/>
              <a:t>neutron</a:t>
            </a:r>
            <a:r>
              <a:rPr lang="nb-NO" dirty="0"/>
              <a:t> studies.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Traditionally</a:t>
            </a:r>
            <a:r>
              <a:rPr lang="nb-NO" dirty="0"/>
              <a:t> it is </a:t>
            </a:r>
            <a:r>
              <a:rPr lang="nb-NO" dirty="0" err="1"/>
              <a:t>structure</a:t>
            </a:r>
            <a:r>
              <a:rPr lang="nb-NO" dirty="0"/>
              <a:t>. </a:t>
            </a:r>
            <a:r>
              <a:rPr lang="nb-NO" dirty="0" err="1"/>
              <a:t>Neutron</a:t>
            </a:r>
            <a:r>
              <a:rPr lang="nb-NO" dirty="0"/>
              <a:t> </a:t>
            </a:r>
            <a:r>
              <a:rPr lang="nb-NO" dirty="0" err="1"/>
              <a:t>diffraction</a:t>
            </a:r>
            <a:r>
              <a:rPr lang="nb-NO" dirty="0"/>
              <a:t> is </a:t>
            </a:r>
            <a:r>
              <a:rPr lang="nb-NO" dirty="0" err="1"/>
              <a:t>indispensible</a:t>
            </a:r>
            <a:r>
              <a:rPr lang="nb-NO" dirty="0"/>
              <a:t> to </a:t>
            </a:r>
            <a:r>
              <a:rPr lang="nb-NO" dirty="0" err="1"/>
              <a:t>obtain</a:t>
            </a:r>
            <a:r>
              <a:rPr lang="nb-NO" dirty="0"/>
              <a:t> </a:t>
            </a:r>
            <a:r>
              <a:rPr lang="nb-NO" dirty="0" err="1"/>
              <a:t>precise</a:t>
            </a:r>
            <a:r>
              <a:rPr lang="nb-NO" dirty="0"/>
              <a:t> </a:t>
            </a:r>
            <a:r>
              <a:rPr lang="nb-NO" dirty="0" err="1"/>
              <a:t>positions</a:t>
            </a:r>
            <a:r>
              <a:rPr lang="nb-NO" dirty="0"/>
              <a:t> for hydrogen atoms </a:t>
            </a:r>
            <a:r>
              <a:rPr lang="nb-NO" dirty="0" err="1"/>
              <a:t>which</a:t>
            </a:r>
            <a:r>
              <a:rPr lang="nb-NO" dirty="0"/>
              <a:t> for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experiments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substituted</a:t>
            </a:r>
            <a:r>
              <a:rPr lang="nb-NO" dirty="0"/>
              <a:t> by deuterium</a:t>
            </a:r>
          </a:p>
          <a:p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D633D2-00BB-EED9-FD6B-A35462ECA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843BE-DE61-AF40-9A94-F414206FFBAE}" type="slidenum">
              <a:rPr lang="nb-NO" smtClean="0"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617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249731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97203" y="1414764"/>
            <a:ext cx="7937608" cy="29321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NAME, job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C63DF45-09AB-BB4B-9613-956A9D4AC03D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2597203" y="1828800"/>
            <a:ext cx="7937608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409322" y="428263"/>
            <a:ext cx="11373104" cy="6001474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33B3-D657-8246-96F9-A8F7401984CB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97203" y="1414764"/>
            <a:ext cx="7937608" cy="29321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NAME, job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D784B492-E262-0C40-8854-40698DF4A8E5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add a subtitle</a:t>
            </a:r>
          </a:p>
        </p:txBody>
      </p:sp>
      <p:sp>
        <p:nvSpPr>
          <p:cNvPr id="12" name="Rektangel 11"/>
          <p:cNvSpPr/>
          <p:nvPr userDrawn="1"/>
        </p:nvSpPr>
        <p:spPr>
          <a:xfrm>
            <a:off x="2597203" y="1828800"/>
            <a:ext cx="7937608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Rett linje 12"/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C4F7DF65-AC8E-524C-808B-7AFE31610A5C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p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C4F7DF65-AC8E-524C-808B-7AFE31610A5C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93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70049" y="1938337"/>
            <a:ext cx="8026041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68F3-B001-4D41-8A15-F72A862856E4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6918386" y="428263"/>
            <a:ext cx="4864040" cy="6001473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0" y="2175898"/>
            <a:ext cx="5141343" cy="395350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2420-0735-4340-8E66-0486C79BE971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0" y="2175898"/>
            <a:ext cx="5132717" cy="3953503"/>
          </a:xfrm>
        </p:spPr>
        <p:txBody>
          <a:bodyPr/>
          <a:lstStyle>
            <a:lvl1pPr marL="324000" indent="-324000"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120175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multi-line title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7A39-4B9E-FC47-B7D9-33F67BAD1AF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2375327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US" noProof="0" dirty="0"/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1" y="2743200"/>
            <a:ext cx="5132716" cy="3386201"/>
          </a:xfrm>
        </p:spPr>
        <p:txBody>
          <a:bodyPr/>
          <a:lstStyle>
            <a:lvl1pPr marL="324000" indent="-324000"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08722" y="208722"/>
            <a:ext cx="11767929" cy="6430617"/>
          </a:xfrm>
          <a:prstGeom prst="rect">
            <a:avLst/>
          </a:prstGeom>
          <a:noFill/>
          <a:ln w="431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add a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US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BB6656B1-A1C1-3A4D-AC9E-E001FAFBFE9F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03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9" r:id="rId4"/>
    <p:sldLayoutId id="2147483650" r:id="rId5"/>
    <p:sldLayoutId id="2147483670" r:id="rId6"/>
    <p:sldLayoutId id="2147483664" r:id="rId7"/>
    <p:sldLayoutId id="2147483665" r:id="rId8"/>
    <p:sldLayoutId id="2147483666" r:id="rId9"/>
    <p:sldLayoutId id="2147483668" r:id="rId1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2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 baseline="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NAME</a:t>
            </a:r>
            <a:r>
              <a:rPr lang="en-US" dirty="0"/>
              <a:t>, title</a:t>
            </a:r>
          </a:p>
        </p:txBody>
      </p:sp>
      <p:sp>
        <p:nvSpPr>
          <p:cNvPr id="11" name="Plassholder for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0CEE-4C2B-734A-8D2B-BAE67C8FC0B3}" type="datetime1">
              <a:rPr lang="en-US" smtClean="0"/>
              <a:t>7/2/2025</a:t>
            </a:fld>
            <a:endParaRPr lang="en-US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>
            <a:fillRect/>
          </a:stretch>
        </p:blipFill>
        <p:spPr>
          <a:xfrm>
            <a:off x="406400" y="428625"/>
            <a:ext cx="11366500" cy="5997575"/>
          </a:xfrm>
        </p:spPr>
      </p:pic>
      <p:sp>
        <p:nvSpPr>
          <p:cNvPr id="8" name="Rektangel 7"/>
          <p:cNvSpPr/>
          <p:nvPr/>
        </p:nvSpPr>
        <p:spPr>
          <a:xfrm>
            <a:off x="2597203" y="1828800"/>
            <a:ext cx="7937608" cy="7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Potential of neutron spectroscopies in studies of complex hydrides for hydrogen storage applications</a:t>
            </a:r>
          </a:p>
        </p:txBody>
      </p:sp>
      <p:sp>
        <p:nvSpPr>
          <p:cNvPr id="12" name="Undertittel 4"/>
          <p:cNvSpPr txBox="1">
            <a:spLocks/>
          </p:cNvSpPr>
          <p:nvPr/>
        </p:nvSpPr>
        <p:spPr>
          <a:xfrm>
            <a:off x="2597203" y="1015337"/>
            <a:ext cx="7937608" cy="7512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None/>
              <a:defRPr sz="1200" b="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6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</a:rPr>
              <a:t>Olena Zavorotynska</a:t>
            </a:r>
            <a:r>
              <a:rPr lang="en-US" dirty="0">
                <a:solidFill>
                  <a:schemeClr val="bg2"/>
                </a:solidFill>
              </a:rPr>
              <a:t>, Associate professor</a:t>
            </a:r>
          </a:p>
          <a:p>
            <a:r>
              <a:rPr lang="en-US" dirty="0">
                <a:solidFill>
                  <a:schemeClr val="bg2"/>
                </a:solidFill>
              </a:rPr>
              <a:t>Department of Mathematics and Physics</a:t>
            </a:r>
          </a:p>
          <a:p>
            <a:r>
              <a:rPr lang="en-US" dirty="0">
                <a:solidFill>
                  <a:schemeClr val="bg2"/>
                </a:solidFill>
              </a:rPr>
              <a:t>University of Stavanger, Norway</a:t>
            </a:r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46179" y="898551"/>
            <a:ext cx="9505950" cy="692957"/>
          </a:xfrm>
        </p:spPr>
        <p:txBody>
          <a:bodyPr>
            <a:normAutofit/>
          </a:bodyPr>
          <a:lstStyle/>
          <a:p>
            <a:r>
              <a:rPr lang="nb-NO" dirty="0"/>
              <a:t>MH for hydrogen </a:t>
            </a:r>
            <a:r>
              <a:rPr lang="nb-NO" dirty="0" err="1"/>
              <a:t>storage</a:t>
            </a:r>
            <a:r>
              <a:rPr lang="nb-NO" dirty="0"/>
              <a:t>: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directions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7834" y="3079506"/>
            <a:ext cx="10653941" cy="2879944"/>
          </a:xfrm>
          <a:prstGeom prst="rect">
            <a:avLst/>
          </a:prstGeom>
        </p:spPr>
        <p:txBody>
          <a:bodyPr/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GB" sz="2800" dirty="0"/>
              <a:t>New structures and synthesis methods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GB" sz="2800" dirty="0"/>
              <a:t>New composites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GB" sz="2800" dirty="0"/>
              <a:t>Find catalysts / additive and understand their effect on absorption/desorption kinetics and reaction pathways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GB" sz="2800" dirty="0"/>
              <a:t>Nanostructuring / dispersion on porous matrix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GB" sz="2800" b="1" dirty="0"/>
              <a:t>Understand the fundamentals of H in solids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1063254" y="1904620"/>
            <a:ext cx="105368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Tune / change / enhance </a:t>
            </a:r>
            <a:r>
              <a:rPr lang="en-US" sz="2800" b="1" dirty="0">
                <a:solidFill>
                  <a:srgbClr val="F7931D"/>
                </a:solidFill>
                <a:latin typeface="Tahoma" charset="0"/>
                <a:ea typeface="Tahoma" charset="0"/>
                <a:cs typeface="Tahoma" charset="0"/>
              </a:rPr>
              <a:t>thermodynamics</a:t>
            </a:r>
            <a:r>
              <a:rPr lang="en-US" sz="2800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sz="2800" b="1" dirty="0">
                <a:solidFill>
                  <a:srgbClr val="F7931D"/>
                </a:solidFill>
                <a:latin typeface="Tahoma" charset="0"/>
                <a:ea typeface="Tahoma" charset="0"/>
                <a:cs typeface="Tahoma" charset="0"/>
              </a:rPr>
              <a:t>kinetics</a:t>
            </a:r>
            <a:r>
              <a:rPr lang="en-US" sz="2800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 of H absorption and desorption reactions by: </a:t>
            </a:r>
          </a:p>
        </p:txBody>
      </p:sp>
    </p:spTree>
    <p:extLst>
      <p:ext uri="{BB962C8B-B14F-4D97-AF65-F5344CB8AC3E}">
        <p14:creationId xmlns:p14="http://schemas.microsoft.com/office/powerpoint/2010/main" val="162116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37334" y="879894"/>
            <a:ext cx="9278265" cy="692957"/>
          </a:xfrm>
        </p:spPr>
        <p:txBody>
          <a:bodyPr>
            <a:normAutofit/>
          </a:bodyPr>
          <a:lstStyle/>
          <a:p>
            <a:r>
              <a:rPr lang="en-GB" b="1" dirty="0"/>
              <a:t>MH: new horizons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545413" y="3071345"/>
            <a:ext cx="6103601" cy="32514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000" dirty="0"/>
              <a:t>neutron moderation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rgbClr val="C00000"/>
                </a:solidFill>
              </a:rPr>
              <a:t>Batteries (all solid-state battery, beyond-Li, Mg-battery electrolytes)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/>
              <a:t>thermal storage</a:t>
            </a:r>
            <a:endParaRPr lang="en-GB" sz="2000" baseline="30000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/>
              <a:t>heat pumps</a:t>
            </a:r>
            <a:endParaRPr lang="en-GB" sz="2000" baseline="30000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/>
              <a:t>smart windows / sensors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/>
              <a:t>purification/separation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000" dirty="0" err="1"/>
              <a:t>superconductivity</a:t>
            </a:r>
            <a:r>
              <a:rPr lang="nb-NO" sz="2000" dirty="0"/>
              <a:t> (</a:t>
            </a:r>
            <a:r>
              <a:rPr lang="nb-NO" sz="2000" dirty="0" err="1"/>
              <a:t>near</a:t>
            </a:r>
            <a:r>
              <a:rPr lang="nb-NO" sz="2000" dirty="0"/>
              <a:t>-RT </a:t>
            </a:r>
            <a:r>
              <a:rPr lang="nb-NO" sz="2000" dirty="0" err="1"/>
              <a:t>superconductivity</a:t>
            </a:r>
            <a:r>
              <a:rPr lang="nb-NO" sz="2000" dirty="0"/>
              <a:t> </a:t>
            </a:r>
            <a:r>
              <a:rPr lang="nb-NO" sz="2000" dirty="0" err="1"/>
              <a:t>was</a:t>
            </a:r>
            <a:r>
              <a:rPr lang="nb-NO" sz="2000" dirty="0"/>
              <a:t> </a:t>
            </a:r>
            <a:r>
              <a:rPr lang="nb-NO" sz="2000" dirty="0" err="1"/>
              <a:t>recently</a:t>
            </a:r>
            <a:r>
              <a:rPr lang="nb-NO" sz="2000" dirty="0"/>
              <a:t> </a:t>
            </a:r>
            <a:r>
              <a:rPr lang="nb-NO" sz="2000" dirty="0" err="1"/>
              <a:t>achieved</a:t>
            </a:r>
            <a:r>
              <a:rPr lang="nb-NO" sz="2000" dirty="0"/>
              <a:t> in super hydrides)</a:t>
            </a:r>
            <a:endParaRPr lang="en-GB" sz="200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9B5B9BA-FAA6-49B1-BE03-DFB2528036A0}"/>
              </a:ext>
            </a:extLst>
          </p:cNvPr>
          <p:cNvSpPr/>
          <p:nvPr/>
        </p:nvSpPr>
        <p:spPr>
          <a:xfrm>
            <a:off x="409322" y="1591333"/>
            <a:ext cx="11315953" cy="1374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 department of energy notes that “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Metal hydrides (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MH</a:t>
            </a:r>
            <a:r>
              <a:rPr lang="en-US" sz="2400" baseline="-25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are 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technologically relevant class of hydrogen storage materials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a wide range of applications …*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8AC9A03-0426-4878-8BC5-D9C437425EF9}"/>
              </a:ext>
            </a:extLst>
          </p:cNvPr>
          <p:cNvSpPr txBox="1"/>
          <p:nvPr/>
        </p:nvSpPr>
        <p:spPr>
          <a:xfrm>
            <a:off x="428455" y="6499488"/>
            <a:ext cx="6859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Tahoma" charset="0"/>
                <a:ea typeface="Tahoma" charset="0"/>
                <a:cs typeface="Tahoma" charset="0"/>
              </a:rPr>
              <a:t>* (https://www.energy.gov/eere/fuelcells/metal-hydride-storage-materials)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24150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33B3-D657-8246-96F9-A8F7401984CB}" type="datetime1">
              <a:rPr lang="en-US" noProof="0" smtClean="0"/>
              <a:t>7/2/2025</a:t>
            </a:fld>
            <a:endParaRPr lang="en-US" noProof="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11065" t="35474" r="42419" b="12796"/>
          <a:stretch/>
        </p:blipFill>
        <p:spPr>
          <a:xfrm>
            <a:off x="409322" y="446568"/>
            <a:ext cx="6060558" cy="3791187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409322" y="4378494"/>
            <a:ext cx="606055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F7931D"/>
                </a:solidFill>
                <a:latin typeface="Tahoma" charset="0"/>
                <a:ea typeface="Tahoma" charset="0"/>
                <a:cs typeface="Tahoma" charset="0"/>
              </a:rPr>
              <a:t>Motivation: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charset="0"/>
                <a:ea typeface="Tahoma" charset="0"/>
                <a:cs typeface="Tahoma" charset="0"/>
              </a:rPr>
              <a:t>avoid flammable organic liquid electrolytes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charset="0"/>
                <a:ea typeface="Tahoma" charset="0"/>
                <a:cs typeface="Tahoma" charset="0"/>
              </a:rPr>
              <a:t>avoid low-capacity carbonaceous anodes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6801288" y="606054"/>
            <a:ext cx="5135530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Results: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Electrolyte: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0.7Li(CB</a:t>
            </a:r>
            <a:r>
              <a:rPr lang="en-GB" sz="2400" b="1" baseline="-25000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GB" sz="2400" b="1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GB" sz="2400" b="1" baseline="-25000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2400" b="1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)–0.3Li(CB</a:t>
            </a:r>
            <a:r>
              <a:rPr lang="en-GB" sz="2400" b="1" baseline="-25000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2400" b="1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GB" sz="2400" b="1" baseline="-25000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2400" b="1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Conductivity: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6.7 × 10</a:t>
            </a:r>
            <a:r>
              <a:rPr lang="en-GB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−3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 S cm</a:t>
            </a:r>
            <a:r>
              <a:rPr lang="en-GB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−1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at 25 °C – </a:t>
            </a:r>
            <a:r>
              <a:rPr lang="en-GB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highest among all known SS electrolytes 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stable for 300 cycles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/>
          <a:srcRect l="8992" r="59024" b="72679"/>
          <a:stretch/>
        </p:blipFill>
        <p:spPr>
          <a:xfrm>
            <a:off x="6796375" y="4722387"/>
            <a:ext cx="2155477" cy="166676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4"/>
          <a:srcRect l="50600" t="66306" r="-1195" b="-1077"/>
          <a:stretch/>
        </p:blipFill>
        <p:spPr>
          <a:xfrm>
            <a:off x="9076805" y="4722387"/>
            <a:ext cx="2679191" cy="1666767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6796375" y="4306349"/>
            <a:ext cx="4959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793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solid-state battery performance: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1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they ionic conductors?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6579031" y="2191415"/>
            <a:ext cx="5160935" cy="363922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F7931D"/>
                </a:solidFill>
              </a:rPr>
              <a:t>Cation diffusion is facilitated by: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rotational disorder of [BH</a:t>
            </a:r>
            <a:r>
              <a:rPr lang="en-US" sz="2400" baseline="-25000" dirty="0"/>
              <a:t>4</a:t>
            </a:r>
            <a:r>
              <a:rPr lang="en-US" sz="2400" dirty="0"/>
              <a:t>]</a:t>
            </a:r>
            <a:r>
              <a:rPr lang="en-US" sz="2400" baseline="30000" dirty="0"/>
              <a:t>─ </a:t>
            </a:r>
            <a:r>
              <a:rPr lang="en-US" sz="2400" dirty="0"/>
              <a:t>(or other anions)</a:t>
            </a:r>
            <a:endParaRPr lang="en-US" sz="2400" baseline="30000" dirty="0"/>
          </a:p>
          <a:p>
            <a:pPr>
              <a:lnSpc>
                <a:spcPct val="110000"/>
              </a:lnSpc>
            </a:pPr>
            <a:r>
              <a:rPr lang="en-US" sz="2400" dirty="0"/>
              <a:t>formation of metastable interstitial sites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«paddle-wheel» mechanism of cation mobility similar to that in oxides*</a:t>
            </a:r>
          </a:p>
          <a:p>
            <a:pPr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435401" y="6449204"/>
            <a:ext cx="96968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Guzik et al., </a:t>
            </a:r>
            <a:r>
              <a:rPr lang="en-GB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 of Materials Research</a:t>
            </a:r>
            <a:r>
              <a:rPr lang="nb-NO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b-NO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2019, 877;  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Matsuo et al., </a:t>
            </a:r>
            <a:r>
              <a:rPr lang="en-GB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Adv. Energy Mater.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161 (2011);  </a:t>
            </a:r>
            <a:r>
              <a:rPr lang="en-GB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Buchter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en-GB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B,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78, 094302 (2008);   </a:t>
            </a:r>
            <a:r>
              <a:rPr lang="en-GB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Remhof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en-GB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B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81, 214304 (2010);   M. Jansen et al., </a:t>
            </a:r>
            <a:r>
              <a:rPr lang="en-GB" sz="11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Angew</a:t>
            </a:r>
            <a:r>
              <a:rPr lang="en-GB" sz="11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Chem., Int. Ed.</a:t>
            </a:r>
            <a:r>
              <a:rPr lang="en-GB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30, 1547 (1991)*</a:t>
            </a:r>
            <a:endParaRPr lang="nb-NO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/>
          <a:srcRect b="44988"/>
          <a:stretch/>
        </p:blipFill>
        <p:spPr>
          <a:xfrm>
            <a:off x="192911" y="2480117"/>
            <a:ext cx="2753682" cy="3060526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/>
          <a:srcRect t="53417"/>
          <a:stretch/>
        </p:blipFill>
        <p:spPr>
          <a:xfrm>
            <a:off x="3093855" y="2480117"/>
            <a:ext cx="3251984" cy="30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08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ED56CA-D219-021D-08D8-E62066D8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 for solid-state hydrogen storage</a:t>
            </a:r>
            <a:br>
              <a:rPr lang="en-US" dirty="0"/>
            </a:br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0E29DBF-9821-82D8-952D-890E63503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4D4C73DB-EC36-D6F2-5033-8CDD053D9149}"/>
              </a:ext>
            </a:extLst>
          </p:cNvPr>
          <p:cNvGrpSpPr/>
          <p:nvPr/>
        </p:nvGrpSpPr>
        <p:grpSpPr>
          <a:xfrm>
            <a:off x="798592" y="1844824"/>
            <a:ext cx="8615790" cy="3799914"/>
            <a:chOff x="-214874" y="1311955"/>
            <a:chExt cx="8615790" cy="3799914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F64FF1F-4F2E-5CFA-E832-E02595D2D054}"/>
                </a:ext>
              </a:extLst>
            </p:cNvPr>
            <p:cNvSpPr txBox="1"/>
            <p:nvPr/>
          </p:nvSpPr>
          <p:spPr>
            <a:xfrm>
              <a:off x="-214874" y="3800741"/>
              <a:ext cx="5368281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10000"/>
                </a:lnSpc>
                <a:spcBef>
                  <a:spcPts val="0"/>
                </a:spcBef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hydrogen content (14.8 </a:t>
              </a:r>
              <a:r>
                <a:rPr lang="en-US" sz="2400" dirty="0" err="1">
                  <a:solidFill>
                    <a:schemeClr val="tx1">
                      <a:lumMod val="90000"/>
                      <a:lumOff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wt</a:t>
              </a:r>
              <a:r>
                <a:rPr lang="en-US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%)</a:t>
              </a:r>
            </a:p>
            <a:p>
              <a:pPr marL="342900" indent="-342900">
                <a:lnSpc>
                  <a:spcPct val="110000"/>
                </a:lnSpc>
                <a:spcBef>
                  <a:spcPts val="0"/>
                </a:spcBef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stable than LiBH</a:t>
              </a:r>
              <a:r>
                <a:rPr lang="en-US" sz="2400" baseline="-250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  <a:p>
              <a:pPr marL="342900" indent="-342900">
                <a:lnSpc>
                  <a:spcPct val="110000"/>
                </a:lnSpc>
                <a:spcBef>
                  <a:spcPts val="0"/>
                </a:spcBef>
                <a:buClr>
                  <a:srgbClr val="FF0000"/>
                </a:buClr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2-steps decomposition process</a:t>
              </a:r>
              <a:endParaRPr lang="en-US" sz="2400" baseline="-250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44640CF-D3C2-6ABE-DFDD-B860E010B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18" y="1311955"/>
              <a:ext cx="7675098" cy="221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0DF00D69-D26D-E2D7-0E5B-01975A2521EB}"/>
              </a:ext>
            </a:extLst>
          </p:cNvPr>
          <p:cNvSpPr txBox="1"/>
          <p:nvPr/>
        </p:nvSpPr>
        <p:spPr>
          <a:xfrm>
            <a:off x="802137" y="5589405"/>
            <a:ext cx="6215347" cy="47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theory: decomposition below 100 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en-US" sz="2400" baseline="-25000" dirty="0">
              <a:solidFill>
                <a:schemeClr val="tx1">
                  <a:lumMod val="90000"/>
                  <a:lumOff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5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F2FF4-ABA8-107C-A68F-96F0771D5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9CA894-7AB5-482F-5F4D-870F66CF04C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/>
              <a:t>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 as electrolyte in batteries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85A6CBE-40F5-48A4-7294-7C61AC212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21C8BFDA-2A4F-6B98-09A4-531DDB8FB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3" y="1701583"/>
            <a:ext cx="5721845" cy="185547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C33BFAA-ED4D-7C68-1708-72B0027F9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27" y="2850488"/>
            <a:ext cx="5721845" cy="23115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2FF5E2C-04E3-8301-2E08-91E02676F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453" y="4002282"/>
            <a:ext cx="5721845" cy="27651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CB9CD77-2647-77A5-D914-40415C298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028" y="93098"/>
            <a:ext cx="6513352" cy="27651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8FD8CB88-3928-B29B-019F-C0542DB71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293" y="2943852"/>
            <a:ext cx="6513352" cy="31716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AE35ED-D4C3-9360-2FF5-AE57B786A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500" y="3994835"/>
            <a:ext cx="3663638" cy="2770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4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0A81CE-1095-CCF3-63C6-4EC7A8F1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583" y="516348"/>
            <a:ext cx="7814930" cy="1078535"/>
          </a:xfrm>
        </p:spPr>
        <p:txBody>
          <a:bodyPr>
            <a:normAutofit/>
          </a:bodyPr>
          <a:lstStyle/>
          <a:p>
            <a:r>
              <a:rPr lang="en-US" dirty="0"/>
              <a:t>Research questions addressed with neutron techniques (so far)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0D4A75C-C0CE-D3D4-3128-B60D0AF6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D2DFE8F-40F5-E0F2-6726-679B55B9B6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0472" y="2681912"/>
            <a:ext cx="8026041" cy="210203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Structure (</a:t>
            </a:r>
            <a:r>
              <a:rPr lang="en-US" sz="2800" b="1" dirty="0"/>
              <a:t>diffraction</a:t>
            </a:r>
            <a:r>
              <a:rPr lang="en-US" sz="2800" dirty="0"/>
              <a:t>)</a:t>
            </a:r>
          </a:p>
          <a:p>
            <a:r>
              <a:rPr lang="en-US" sz="2800" dirty="0"/>
              <a:t>Vibrational properties (</a:t>
            </a:r>
            <a:r>
              <a:rPr lang="en-US" sz="2800" b="1" dirty="0"/>
              <a:t>INS</a:t>
            </a:r>
            <a:r>
              <a:rPr lang="en-US" sz="2800" dirty="0"/>
              <a:t>)</a:t>
            </a:r>
          </a:p>
          <a:p>
            <a:r>
              <a:rPr lang="en-US" sz="2800" dirty="0"/>
              <a:t>Rotational dynamics of (BH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30000" dirty="0"/>
              <a:t>-</a:t>
            </a:r>
            <a:r>
              <a:rPr lang="en-US" sz="2800" dirty="0"/>
              <a:t> and additives in complexes Mg(BH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-25000" dirty="0"/>
              <a:t>2 </a:t>
            </a:r>
            <a:r>
              <a:rPr lang="en-US" sz="2800" dirty="0"/>
              <a:t>· additive (</a:t>
            </a:r>
            <a:r>
              <a:rPr lang="en-US" sz="2800" b="1" dirty="0"/>
              <a:t>QENS</a:t>
            </a:r>
            <a:r>
              <a:rPr lang="en-US" sz="2800" dirty="0"/>
              <a:t>)</a:t>
            </a:r>
          </a:p>
          <a:p>
            <a:r>
              <a:rPr lang="en-US" sz="2800" dirty="0"/>
              <a:t>Infiltration into porous matrix (</a:t>
            </a:r>
            <a:r>
              <a:rPr lang="en-US" sz="2800" b="1" dirty="0"/>
              <a:t>SANS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1403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0BD7-E2E3-8C5E-00B2-8948E88BB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C7CDC3-4424-F71E-4F03-F3A4AA3E3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polymorphism in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4006B92-D01E-C040-6921-D477E305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grpSp>
        <p:nvGrpSpPr>
          <p:cNvPr id="68" name="Gruppe 67">
            <a:extLst>
              <a:ext uri="{FF2B5EF4-FFF2-40B4-BE49-F238E27FC236}">
                <a16:creationId xmlns:a16="http://schemas.microsoft.com/office/drawing/2014/main" id="{5422D5D4-8293-DBE3-239A-7E06C7940E18}"/>
              </a:ext>
            </a:extLst>
          </p:cNvPr>
          <p:cNvGrpSpPr/>
          <p:nvPr/>
        </p:nvGrpSpPr>
        <p:grpSpPr>
          <a:xfrm>
            <a:off x="4883709" y="1836905"/>
            <a:ext cx="4939163" cy="3949620"/>
            <a:chOff x="4883709" y="1836905"/>
            <a:chExt cx="4939163" cy="3949620"/>
          </a:xfrm>
        </p:grpSpPr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CD6CDB7E-F03F-D8B5-1D8E-EC7B7C4DEF21}"/>
                </a:ext>
              </a:extLst>
            </p:cNvPr>
            <p:cNvSpPr/>
            <p:nvPr/>
          </p:nvSpPr>
          <p:spPr>
            <a:xfrm>
              <a:off x="4883709" y="1836905"/>
              <a:ext cx="4356355" cy="3949620"/>
            </a:xfrm>
            <a:prstGeom prst="rect">
              <a:avLst/>
            </a:prstGeom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10">
              <a:extLst>
                <a:ext uri="{FF2B5EF4-FFF2-40B4-BE49-F238E27FC236}">
                  <a16:creationId xmlns:a16="http://schemas.microsoft.com/office/drawing/2014/main" id="{1EFB20A7-066C-2011-F7E2-0C861EC3422B}"/>
                </a:ext>
              </a:extLst>
            </p:cNvPr>
            <p:cNvGrpSpPr/>
            <p:nvPr/>
          </p:nvGrpSpPr>
          <p:grpSpPr>
            <a:xfrm>
              <a:off x="5291325" y="1845122"/>
              <a:ext cx="4531547" cy="2932239"/>
              <a:chOff x="3606693" y="1033480"/>
              <a:chExt cx="4531547" cy="2932239"/>
            </a:xfrm>
          </p:grpSpPr>
          <p:sp>
            <p:nvSpPr>
              <p:cNvPr id="55" name="TextBox 11">
                <a:extLst>
                  <a:ext uri="{FF2B5EF4-FFF2-40B4-BE49-F238E27FC236}">
                    <a16:creationId xmlns:a16="http://schemas.microsoft.com/office/drawing/2014/main" id="{F904787D-59C2-5B26-AD67-D82A0B456555}"/>
                  </a:ext>
                </a:extLst>
              </p:cNvPr>
              <p:cNvSpPr txBox="1"/>
              <p:nvPr/>
            </p:nvSpPr>
            <p:spPr>
              <a:xfrm>
                <a:off x="3606693" y="1033480"/>
                <a:ext cx="21034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2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150-200</a:t>
                </a:r>
                <a:r>
                  <a:rPr lang="nb-NO" sz="2800" b="1" baseline="30000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r>
                  <a:rPr lang="nb-NO" sz="2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56" name="TextBox 12">
                <a:extLst>
                  <a:ext uri="{FF2B5EF4-FFF2-40B4-BE49-F238E27FC236}">
                    <a16:creationId xmlns:a16="http://schemas.microsoft.com/office/drawing/2014/main" id="{4EDA52EB-F1C3-EAB5-1EC2-11CD7F872EBD}"/>
                  </a:ext>
                </a:extLst>
              </p:cNvPr>
              <p:cNvSpPr txBox="1"/>
              <p:nvPr/>
            </p:nvSpPr>
            <p:spPr>
              <a:xfrm>
                <a:off x="3707904" y="3442499"/>
                <a:ext cx="38475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β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-Mg(BH</a:t>
                </a:r>
                <a:r>
                  <a:rPr lang="nb-NO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lang="nb-NO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            </a:t>
                </a:r>
                <a:r>
                  <a:rPr lang="nb-NO" sz="2800" b="1" dirty="0" err="1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Fddd</a:t>
                </a:r>
                <a:endParaRPr lang="en-US" sz="2800" b="1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TextBox 13">
                <a:extLst>
                  <a:ext uri="{FF2B5EF4-FFF2-40B4-BE49-F238E27FC236}">
                    <a16:creationId xmlns:a16="http://schemas.microsoft.com/office/drawing/2014/main" id="{30167F28-B8C0-3942-F4BB-A742C074C276}"/>
                  </a:ext>
                </a:extLst>
              </p:cNvPr>
              <p:cNvSpPr txBox="1"/>
              <p:nvPr/>
            </p:nvSpPr>
            <p:spPr>
              <a:xfrm>
                <a:off x="3674638" y="2640201"/>
                <a:ext cx="33201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β´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-Mg(BH</a:t>
                </a:r>
                <a:r>
                  <a:rPr lang="nb-NO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lang="nb-NO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</a:t>
                </a:r>
                <a:r>
                  <a:rPr lang="en-US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r>
                  <a:rPr lang="en-US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nb-NO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TextBox 14">
                <a:extLst>
                  <a:ext uri="{FF2B5EF4-FFF2-40B4-BE49-F238E27FC236}">
                    <a16:creationId xmlns:a16="http://schemas.microsoft.com/office/drawing/2014/main" id="{798ADDAE-6AD9-32BD-4A96-D92EEE048A1F}"/>
                  </a:ext>
                </a:extLst>
              </p:cNvPr>
              <p:cNvSpPr txBox="1"/>
              <p:nvPr/>
            </p:nvSpPr>
            <p:spPr>
              <a:xfrm>
                <a:off x="3674637" y="1708646"/>
                <a:ext cx="44636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ε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-Mg(BH</a:t>
                </a:r>
                <a:r>
                  <a:rPr lang="nb-NO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lang="nb-NO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             </a:t>
                </a:r>
                <a:r>
                  <a:rPr lang="en-US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</p:grpSp>
      <p:grpSp>
        <p:nvGrpSpPr>
          <p:cNvPr id="70" name="Gruppe 69">
            <a:extLst>
              <a:ext uri="{FF2B5EF4-FFF2-40B4-BE49-F238E27FC236}">
                <a16:creationId xmlns:a16="http://schemas.microsoft.com/office/drawing/2014/main" id="{D5527CA2-5583-8109-F07D-2074043E00FF}"/>
              </a:ext>
            </a:extLst>
          </p:cNvPr>
          <p:cNvGrpSpPr/>
          <p:nvPr/>
        </p:nvGrpSpPr>
        <p:grpSpPr>
          <a:xfrm>
            <a:off x="9363181" y="1845122"/>
            <a:ext cx="2590774" cy="3949620"/>
            <a:chOff x="9363181" y="1845122"/>
            <a:chExt cx="2590774" cy="3949620"/>
          </a:xfrm>
        </p:grpSpPr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DB531FD3-891B-5665-00E8-FC95A283E645}"/>
                </a:ext>
              </a:extLst>
            </p:cNvPr>
            <p:cNvSpPr/>
            <p:nvPr/>
          </p:nvSpPr>
          <p:spPr>
            <a:xfrm>
              <a:off x="9363181" y="1845122"/>
              <a:ext cx="2519545" cy="39496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970C368C-7953-627F-0C8A-1104973787A0}"/>
                </a:ext>
              </a:extLst>
            </p:cNvPr>
            <p:cNvGrpSpPr/>
            <p:nvPr/>
          </p:nvGrpSpPr>
          <p:grpSpPr>
            <a:xfrm>
              <a:off x="9363181" y="1870324"/>
              <a:ext cx="2590774" cy="1553299"/>
              <a:chOff x="6809859" y="1825726"/>
              <a:chExt cx="2276922" cy="1553299"/>
            </a:xfrm>
          </p:grpSpPr>
          <p:sp>
            <p:nvSpPr>
              <p:cNvPr id="60" name="TextBox 5">
                <a:extLst>
                  <a:ext uri="{FF2B5EF4-FFF2-40B4-BE49-F238E27FC236}">
                    <a16:creationId xmlns:a16="http://schemas.microsoft.com/office/drawing/2014/main" id="{7ECE533D-1921-8F30-D310-9BDC3C5F4459}"/>
                  </a:ext>
                </a:extLst>
              </p:cNvPr>
              <p:cNvSpPr txBox="1"/>
              <p:nvPr/>
            </p:nvSpPr>
            <p:spPr>
              <a:xfrm>
                <a:off x="6809859" y="1825726"/>
                <a:ext cx="22769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b-NO" sz="28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 – 1.6 </a:t>
                </a:r>
                <a:r>
                  <a:rPr lang="nb-NO" sz="2800" b="1" dirty="0" err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GPa</a:t>
                </a:r>
                <a:endParaRPr lang="nb-NO" sz="28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1" name="TextBox 6">
                <a:extLst>
                  <a:ext uri="{FF2B5EF4-FFF2-40B4-BE49-F238E27FC236}">
                    <a16:creationId xmlns:a16="http://schemas.microsoft.com/office/drawing/2014/main" id="{DD455A56-F0B1-3407-3CB7-45EBEAE9D23B}"/>
                  </a:ext>
                </a:extLst>
              </p:cNvPr>
              <p:cNvSpPr txBox="1"/>
              <p:nvPr/>
            </p:nvSpPr>
            <p:spPr>
              <a:xfrm>
                <a:off x="6853975" y="2424918"/>
                <a:ext cx="191045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δ</a:t>
                </a:r>
                <a:r>
                  <a:rPr lang="nb-NO" sz="28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-Mg(BH</a:t>
                </a:r>
                <a:r>
                  <a:rPr lang="nb-NO" sz="2800" baseline="-250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nb-NO" sz="28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lang="nb-NO" sz="2800" baseline="-250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</a:t>
                </a:r>
                <a:r>
                  <a:rPr lang="nb-NO" sz="2800" b="1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I4</a:t>
                </a:r>
                <a:r>
                  <a:rPr lang="nb-NO" sz="2800" b="1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r>
                  <a:rPr lang="nb-NO" sz="2800" b="1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/</a:t>
                </a:r>
                <a:r>
                  <a:rPr lang="nb-NO" sz="2800" b="1" dirty="0" err="1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acd</a:t>
                </a:r>
                <a:endParaRPr lang="en-US" sz="2800" baseline="-250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62" name="TextBox 15">
            <a:extLst>
              <a:ext uri="{FF2B5EF4-FFF2-40B4-BE49-F238E27FC236}">
                <a16:creationId xmlns:a16="http://schemas.microsoft.com/office/drawing/2014/main" id="{B1784EBD-E963-4F2A-978B-F1CD1DCBA2DC}"/>
              </a:ext>
            </a:extLst>
          </p:cNvPr>
          <p:cNvSpPr txBox="1"/>
          <p:nvPr/>
        </p:nvSpPr>
        <p:spPr>
          <a:xfrm>
            <a:off x="1325928" y="5873865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charset="0"/>
                <a:ea typeface="Tahoma" charset="0"/>
                <a:cs typeface="Tahoma" charset="0"/>
              </a:rPr>
              <a:t>O. Zavorotynska et al. </a:t>
            </a:r>
            <a:r>
              <a:rPr lang="en-US" sz="1100" i="1" dirty="0">
                <a:latin typeface="Tahoma" charset="0"/>
                <a:ea typeface="Tahoma" charset="0"/>
                <a:cs typeface="Tahoma" charset="0"/>
              </a:rPr>
              <a:t>Int. J. of Hydrogen Energy</a:t>
            </a:r>
            <a:r>
              <a:rPr lang="en-US" sz="11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100" b="1" dirty="0">
                <a:latin typeface="Tahoma" charset="0"/>
                <a:ea typeface="Tahoma" charset="0"/>
                <a:cs typeface="Tahoma" charset="0"/>
              </a:rPr>
              <a:t>2016</a:t>
            </a:r>
            <a:r>
              <a:rPr lang="en-US" sz="1100" dirty="0">
                <a:latin typeface="Tahoma" charset="0"/>
                <a:ea typeface="Tahoma" charset="0"/>
                <a:cs typeface="Tahoma" charset="0"/>
              </a:rPr>
              <a:t>, 14387-14403</a:t>
            </a:r>
            <a:endParaRPr lang="nb-NO" sz="1100" dirty="0">
              <a:solidFill>
                <a:schemeClr val="tx1">
                  <a:lumMod val="90000"/>
                  <a:lumOff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Filinchuk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Cerny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H.Hagemann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Mater. 2009, 21, 925.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Filinchuk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B. Richter, T.R. Jensen, V.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Dmitrivev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Chernyshov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H. Hagemann,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Angew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Int. Ed. 2011, 50, 11162.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J.-H. Herr, P.W. Stephens,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Y.Gao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G-L.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Soloveichik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J.Rijssenbeek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M. Andrus, J.-C.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Zhao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Acta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Crystallogr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nb-NO" sz="11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B, 2007, 63, 561</a:t>
            </a:r>
          </a:p>
          <a:p>
            <a:r>
              <a:rPr lang="nb-NO" sz="1200" dirty="0"/>
              <a:t>B. Richter, D.B. </a:t>
            </a:r>
            <a:r>
              <a:rPr lang="nb-NO" sz="1200" dirty="0" err="1"/>
              <a:t>Ravnsbæk</a:t>
            </a:r>
            <a:r>
              <a:rPr lang="nb-NO" sz="1200" dirty="0"/>
              <a:t>, N. </a:t>
            </a:r>
            <a:r>
              <a:rPr lang="nb-NO" sz="1200" dirty="0" err="1"/>
              <a:t>Tumanov</a:t>
            </a:r>
            <a:r>
              <a:rPr lang="nb-NO" sz="1200" dirty="0"/>
              <a:t>, </a:t>
            </a:r>
            <a:r>
              <a:rPr lang="nb-NO" sz="1200" i="1" dirty="0"/>
              <a:t>et al.</a:t>
            </a:r>
            <a:r>
              <a:rPr lang="nb-NO" sz="1200" dirty="0"/>
              <a:t> Dalton Trans., 44 (2015), </a:t>
            </a:r>
            <a:r>
              <a:rPr lang="nb-NO" sz="1200" dirty="0" err="1"/>
              <a:t>pp</a:t>
            </a:r>
            <a:r>
              <a:rPr lang="nb-NO" sz="1200" dirty="0"/>
              <a:t>. 3988-3996</a:t>
            </a:r>
            <a:r>
              <a:rPr lang="nb-NO" sz="1100" dirty="0">
                <a:solidFill>
                  <a:schemeClr val="tx1">
                    <a:lumMod val="90000"/>
                    <a:lumOff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nb-NO" sz="1200" dirty="0"/>
          </a:p>
        </p:txBody>
      </p:sp>
      <p:grpSp>
        <p:nvGrpSpPr>
          <p:cNvPr id="67" name="Gruppe 66">
            <a:extLst>
              <a:ext uri="{FF2B5EF4-FFF2-40B4-BE49-F238E27FC236}">
                <a16:creationId xmlns:a16="http://schemas.microsoft.com/office/drawing/2014/main" id="{CBA47A4A-F5EA-7E86-BB37-434BE420797A}"/>
              </a:ext>
            </a:extLst>
          </p:cNvPr>
          <p:cNvGrpSpPr/>
          <p:nvPr/>
        </p:nvGrpSpPr>
        <p:grpSpPr>
          <a:xfrm>
            <a:off x="276447" y="1845122"/>
            <a:ext cx="11483162" cy="3941403"/>
            <a:chOff x="276447" y="1845122"/>
            <a:chExt cx="11483162" cy="3941403"/>
          </a:xfrm>
        </p:grpSpPr>
        <p:sp>
          <p:nvSpPr>
            <p:cNvPr id="65" name="Rektangel 64">
              <a:extLst>
                <a:ext uri="{FF2B5EF4-FFF2-40B4-BE49-F238E27FC236}">
                  <a16:creationId xmlns:a16="http://schemas.microsoft.com/office/drawing/2014/main" id="{2D1F0D37-390F-B699-5C57-736E5EDE9F0C}"/>
                </a:ext>
              </a:extLst>
            </p:cNvPr>
            <p:cNvSpPr/>
            <p:nvPr/>
          </p:nvSpPr>
          <p:spPr>
            <a:xfrm>
              <a:off x="276447" y="1845122"/>
              <a:ext cx="4463603" cy="3941403"/>
            </a:xfrm>
            <a:prstGeom prst="rect">
              <a:avLst/>
            </a:prstGeom>
            <a:ln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9">
              <a:extLst>
                <a:ext uri="{FF2B5EF4-FFF2-40B4-BE49-F238E27FC236}">
                  <a16:creationId xmlns:a16="http://schemas.microsoft.com/office/drawing/2014/main" id="{DD2B64BA-26E5-54A2-D2BE-48C5979B604C}"/>
                </a:ext>
              </a:extLst>
            </p:cNvPr>
            <p:cNvSpPr txBox="1"/>
            <p:nvPr/>
          </p:nvSpPr>
          <p:spPr>
            <a:xfrm>
              <a:off x="378700" y="1845122"/>
              <a:ext cx="18838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5A0B28"/>
                  </a:solidFill>
                  <a:latin typeface="Arial"/>
                </a:rPr>
                <a:t>Synthesis</a:t>
              </a:r>
              <a:endParaRPr lang="en-US" sz="2800" b="1" baseline="-25000" dirty="0">
                <a:solidFill>
                  <a:srgbClr val="5A0B28"/>
                </a:solidFill>
                <a:latin typeface="Arial"/>
              </a:endParaRPr>
            </a:p>
          </p:txBody>
        </p:sp>
        <p:grpSp>
          <p:nvGrpSpPr>
            <p:cNvPr id="46" name="Group 24">
              <a:extLst>
                <a:ext uri="{FF2B5EF4-FFF2-40B4-BE49-F238E27FC236}">
                  <a16:creationId xmlns:a16="http://schemas.microsoft.com/office/drawing/2014/main" id="{B6943032-A315-B3D2-84D7-F1D898F3A7E1}"/>
                </a:ext>
              </a:extLst>
            </p:cNvPr>
            <p:cNvGrpSpPr/>
            <p:nvPr/>
          </p:nvGrpSpPr>
          <p:grpSpPr>
            <a:xfrm>
              <a:off x="409322" y="2540405"/>
              <a:ext cx="3935693" cy="980157"/>
              <a:chOff x="354150" y="1988840"/>
              <a:chExt cx="3935693" cy="980157"/>
            </a:xfrm>
          </p:grpSpPr>
          <p:sp>
            <p:nvSpPr>
              <p:cNvPr id="47" name="TextBox 7">
                <a:extLst>
                  <a:ext uri="{FF2B5EF4-FFF2-40B4-BE49-F238E27FC236}">
                    <a16:creationId xmlns:a16="http://schemas.microsoft.com/office/drawing/2014/main" id="{837216BE-4712-D4CD-2736-C65110B61C43}"/>
                  </a:ext>
                </a:extLst>
              </p:cNvPr>
              <p:cNvSpPr txBox="1"/>
              <p:nvPr/>
            </p:nvSpPr>
            <p:spPr>
              <a:xfrm>
                <a:off x="354150" y="1988840"/>
                <a:ext cx="39356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γ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-Mg(BH</a:t>
                </a:r>
                <a:r>
                  <a:rPr lang="nb-NO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nb-NO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  <a:r>
                  <a:rPr lang="nb-NO" sz="2800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           </a:t>
                </a:r>
                <a:r>
                  <a:rPr lang="nb-NO" sz="2800" b="1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Ia-3d</a:t>
                </a:r>
                <a:r>
                  <a:rPr lang="nb-NO" sz="2800" b="1" baseline="-250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2800" b="1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TextBox 16">
                <a:extLst>
                  <a:ext uri="{FF2B5EF4-FFF2-40B4-BE49-F238E27FC236}">
                    <a16:creationId xmlns:a16="http://schemas.microsoft.com/office/drawing/2014/main" id="{BF81518E-6C08-40CD-2F0F-9F6CB37D4060}"/>
                  </a:ext>
                </a:extLst>
              </p:cNvPr>
              <p:cNvSpPr txBox="1"/>
              <p:nvPr/>
            </p:nvSpPr>
            <p:spPr>
              <a:xfrm>
                <a:off x="367480" y="2445777"/>
                <a:ext cx="32750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50F4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(porous, high SSA )</a:t>
                </a:r>
                <a:endParaRPr lang="en-US" sz="2800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B22D5D14-4FD9-27F7-E665-D45602B93421}"/>
                </a:ext>
              </a:extLst>
            </p:cNvPr>
            <p:cNvSpPr txBox="1"/>
            <p:nvPr/>
          </p:nvSpPr>
          <p:spPr>
            <a:xfrm>
              <a:off x="445766" y="3600419"/>
              <a:ext cx="39613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α</a:t>
              </a:r>
              <a:r>
                <a:rPr lang="nb-NO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-Mg(BH</a:t>
              </a:r>
              <a:r>
                <a:rPr lang="nb-NO" sz="2800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nb-NO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nb-NO" sz="2800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           </a:t>
              </a:r>
              <a:r>
                <a:rPr lang="nb-NO" sz="2800" b="1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P6</a:t>
              </a:r>
              <a:r>
                <a:rPr lang="nb-NO" sz="2800" b="1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nb-NO" sz="2800" b="1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  <a:endParaRPr lang="en-US" sz="2800" b="1" dirty="0">
                <a:solidFill>
                  <a:srgbClr val="050F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18">
              <a:extLst>
                <a:ext uri="{FF2B5EF4-FFF2-40B4-BE49-F238E27FC236}">
                  <a16:creationId xmlns:a16="http://schemas.microsoft.com/office/drawing/2014/main" id="{E6F85E34-5A9C-7F1E-9A7B-E6352FB92C58}"/>
                </a:ext>
              </a:extLst>
            </p:cNvPr>
            <p:cNvSpPr txBox="1"/>
            <p:nvPr/>
          </p:nvSpPr>
          <p:spPr>
            <a:xfrm>
              <a:off x="476388" y="4254141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amorphous</a:t>
              </a:r>
            </a:p>
          </p:txBody>
        </p:sp>
        <p:sp>
          <p:nvSpPr>
            <p:cNvPr id="52" name="TextBox 17">
              <a:extLst>
                <a:ext uri="{FF2B5EF4-FFF2-40B4-BE49-F238E27FC236}">
                  <a16:creationId xmlns:a16="http://schemas.microsoft.com/office/drawing/2014/main" id="{77DEEB77-6D6C-33BD-3970-1B6DED1389ED}"/>
                </a:ext>
              </a:extLst>
            </p:cNvPr>
            <p:cNvSpPr txBox="1"/>
            <p:nvPr/>
          </p:nvSpPr>
          <p:spPr>
            <a:xfrm>
              <a:off x="476388" y="4962522"/>
              <a:ext cx="39405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ζ</a:t>
              </a:r>
              <a:r>
                <a:rPr lang="nb-NO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-Mg(BH</a:t>
              </a:r>
              <a:r>
                <a:rPr lang="nb-NO" sz="2800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nb-NO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nb-NO" sz="2800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          </a:t>
              </a:r>
              <a:r>
                <a:rPr lang="nb-NO" sz="28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nb-NO" sz="2800" b="1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P3</a:t>
              </a:r>
              <a:r>
                <a:rPr lang="nb-NO" sz="2800" b="1" baseline="-25000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nb-NO" sz="2800" b="1" dirty="0">
                  <a:solidFill>
                    <a:srgbClr val="050F4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2800" b="1" dirty="0">
                <a:solidFill>
                  <a:srgbClr val="050F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4D0BC71B-8B5A-0ACC-9D7A-60B56CA61AB1}"/>
                </a:ext>
              </a:extLst>
            </p:cNvPr>
            <p:cNvCxnSpPr/>
            <p:nvPr/>
          </p:nvCxnSpPr>
          <p:spPr>
            <a:xfrm>
              <a:off x="378700" y="2368342"/>
              <a:ext cx="11380909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15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2AE57-45A9-E56C-461A-44FC6F93C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B17A57-70C0-5304-BA20-0935BCC3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polymorphism in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D125745-F728-FC82-CA83-577BFC4C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3B890F0-380A-E39D-F648-16CF28F1E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6063" y="1792033"/>
            <a:ext cx="2707769" cy="4317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b="1" dirty="0"/>
              <a:t>α</a:t>
            </a:r>
            <a:r>
              <a:rPr lang="nb-NO" b="1" dirty="0"/>
              <a:t>-Mg(BH</a:t>
            </a:r>
            <a:r>
              <a:rPr lang="nb-NO" sz="2000" b="1" baseline="-25000" dirty="0"/>
              <a:t>4</a:t>
            </a:r>
            <a:r>
              <a:rPr lang="nb-NO" b="1" dirty="0"/>
              <a:t>)</a:t>
            </a:r>
            <a:r>
              <a:rPr lang="nb-NO" b="1" baseline="-25000" dirty="0"/>
              <a:t>2</a:t>
            </a:r>
            <a:r>
              <a:rPr lang="nb-NO" b="1" dirty="0"/>
              <a:t>: </a:t>
            </a:r>
            <a:r>
              <a:rPr lang="en-US" sz="2400" b="1" i="1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</a:rPr>
              <a:t>P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</a:rPr>
              <a:t> 6</a:t>
            </a:r>
            <a:r>
              <a:rPr lang="en-US" sz="8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</a:rPr>
              <a:t>1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</a:rPr>
              <a:t> 2 2</a:t>
            </a:r>
            <a:r>
              <a:rPr lang="nb-NO" b="1" dirty="0"/>
              <a:t> </a:t>
            </a:r>
            <a:endParaRPr lang="en-US" b="1" dirty="0"/>
          </a:p>
        </p:txBody>
      </p:sp>
      <p:pic>
        <p:nvPicPr>
          <p:cNvPr id="11" name="Bilde 10" descr="Et bilde som inneholder juletre, jul, lett&#10;&#10;KI-generert innhold kan være feil.">
            <a:extLst>
              <a:ext uri="{FF2B5EF4-FFF2-40B4-BE49-F238E27FC236}">
                <a16:creationId xmlns:a16="http://schemas.microsoft.com/office/drawing/2014/main" id="{BDFE4946-7D1B-316E-8997-6B97C1358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10" r="22097"/>
          <a:stretch/>
        </p:blipFill>
        <p:spPr>
          <a:xfrm>
            <a:off x="3357015" y="2007904"/>
            <a:ext cx="1956817" cy="4415777"/>
          </a:xfrm>
          <a:prstGeom prst="rect">
            <a:avLst/>
          </a:prstGeom>
        </p:spPr>
      </p:pic>
      <p:pic>
        <p:nvPicPr>
          <p:cNvPr id="12" name="Bilde 11" descr="Et bilde som inneholder juletre, jul, lett&#10;&#10;KI-generert innhold kan være feil.">
            <a:extLst>
              <a:ext uri="{FF2B5EF4-FFF2-40B4-BE49-F238E27FC236}">
                <a16:creationId xmlns:a16="http://schemas.microsoft.com/office/drawing/2014/main" id="{B81C7F44-BFB1-1D82-2401-D7B4008C4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830" r="854" b="80287"/>
          <a:stretch/>
        </p:blipFill>
        <p:spPr>
          <a:xfrm>
            <a:off x="2792245" y="2230536"/>
            <a:ext cx="630936" cy="870469"/>
          </a:xfrm>
          <a:prstGeom prst="rect">
            <a:avLst/>
          </a:prstGeom>
        </p:spPr>
      </p:pic>
      <p:pic>
        <p:nvPicPr>
          <p:cNvPr id="13" name="Bilde 12" descr="Et bilde som inneholder juletre, jul, lett&#10;&#10;KI-generert innhold kan være feil.">
            <a:extLst>
              <a:ext uri="{FF2B5EF4-FFF2-40B4-BE49-F238E27FC236}">
                <a16:creationId xmlns:a16="http://schemas.microsoft.com/office/drawing/2014/main" id="{8934566E-96E6-F5F3-0961-5F0EB9880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27" t="45966" r="53623" b="35847"/>
          <a:stretch/>
        </p:blipFill>
        <p:spPr>
          <a:xfrm>
            <a:off x="2477909" y="5562839"/>
            <a:ext cx="1073426" cy="803082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0AED46F5-4261-D7A0-4E11-D5D8C79C1821}"/>
              </a:ext>
            </a:extLst>
          </p:cNvPr>
          <p:cNvGrpSpPr/>
          <p:nvPr/>
        </p:nvGrpSpPr>
        <p:grpSpPr>
          <a:xfrm>
            <a:off x="5800965" y="1792033"/>
            <a:ext cx="3364992" cy="4573888"/>
            <a:chOff x="8364241" y="1792033"/>
            <a:chExt cx="3364992" cy="4573888"/>
          </a:xfrm>
        </p:grpSpPr>
        <p:pic>
          <p:nvPicPr>
            <p:cNvPr id="5" name="Bilde 4" descr="Et bilde som inneholder juletre, jul, lett&#10;&#10;KI-generert innhold kan være feil.">
              <a:extLst>
                <a:ext uri="{FF2B5EF4-FFF2-40B4-BE49-F238E27FC236}">
                  <a16:creationId xmlns:a16="http://schemas.microsoft.com/office/drawing/2014/main" id="{33CB6C34-EFCB-8628-BF8B-456F31FDA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473" r="22490"/>
            <a:stretch/>
          </p:blipFill>
          <p:spPr>
            <a:xfrm>
              <a:off x="8364241" y="2235773"/>
              <a:ext cx="3364992" cy="3960038"/>
            </a:xfrm>
            <a:prstGeom prst="rect">
              <a:avLst/>
            </a:prstGeom>
          </p:spPr>
        </p:pic>
        <p:pic>
          <p:nvPicPr>
            <p:cNvPr id="6" name="Bilde 5" descr="Et bilde som inneholder juletre, jul, lett&#10;&#10;KI-generert innhold kan være feil.">
              <a:extLst>
                <a:ext uri="{FF2B5EF4-FFF2-40B4-BE49-F238E27FC236}">
                  <a16:creationId xmlns:a16="http://schemas.microsoft.com/office/drawing/2014/main" id="{55221538-6C28-D2A2-5D93-2C91C5FA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1725" r="1651"/>
            <a:stretch/>
          </p:blipFill>
          <p:spPr>
            <a:xfrm>
              <a:off x="8364241" y="2223130"/>
              <a:ext cx="404991" cy="3960038"/>
            </a:xfrm>
            <a:prstGeom prst="rect">
              <a:avLst/>
            </a:prstGeom>
          </p:spPr>
        </p:pic>
        <p:pic>
          <p:nvPicPr>
            <p:cNvPr id="8" name="Bilde 7" descr="Et bilde som inneholder juletre, jul, lett&#10;&#10;KI-generert innhold kan være feil.">
              <a:extLst>
                <a:ext uri="{FF2B5EF4-FFF2-40B4-BE49-F238E27FC236}">
                  <a16:creationId xmlns:a16="http://schemas.microsoft.com/office/drawing/2014/main" id="{D1470AB6-419D-2B52-8735-B9C87E6E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99" t="74478" r="85285" b="3541"/>
            <a:stretch/>
          </p:blipFill>
          <p:spPr>
            <a:xfrm>
              <a:off x="8364241" y="5495452"/>
              <a:ext cx="765216" cy="870469"/>
            </a:xfrm>
            <a:prstGeom prst="rect">
              <a:avLst/>
            </a:prstGeom>
          </p:spPr>
        </p:pic>
        <p:sp>
          <p:nvSpPr>
            <p:cNvPr id="9" name="Plassholder for tekst 6">
              <a:extLst>
                <a:ext uri="{FF2B5EF4-FFF2-40B4-BE49-F238E27FC236}">
                  <a16:creationId xmlns:a16="http://schemas.microsoft.com/office/drawing/2014/main" id="{8FF1C8E4-8A2D-C79B-2AFF-211049905454}"/>
                </a:ext>
              </a:extLst>
            </p:cNvPr>
            <p:cNvSpPr txBox="1">
              <a:spLocks/>
            </p:cNvSpPr>
            <p:nvPr/>
          </p:nvSpPr>
          <p:spPr>
            <a:xfrm>
              <a:off x="8490268" y="1792033"/>
              <a:ext cx="2848292" cy="43174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24000" indent="-324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90000"/>
                <a:buFontTx/>
                <a:buBlip>
                  <a:blip r:embed="rId5"/>
                </a:buBlip>
                <a:defRPr sz="23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18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Tx/>
                <a:buNone/>
              </a:pPr>
              <a:r>
                <a:rPr lang="el-GR" sz="2400" b="1" dirty="0"/>
                <a:t>γ</a:t>
              </a:r>
              <a:r>
                <a:rPr lang="nb-NO" sz="2400" b="1" dirty="0"/>
                <a:t>-Mg(BH</a:t>
              </a:r>
              <a:r>
                <a:rPr lang="nb-NO" sz="2400" b="1" baseline="-25000" dirty="0"/>
                <a:t>4</a:t>
              </a:r>
              <a:r>
                <a:rPr lang="nb-NO" sz="2400" b="1" dirty="0"/>
                <a:t>)</a:t>
              </a:r>
              <a:r>
                <a:rPr lang="nb-NO" sz="2400" b="1" baseline="-25000" dirty="0"/>
                <a:t>2</a:t>
              </a:r>
              <a:r>
                <a:rPr lang="nb-NO" sz="2400" b="1" dirty="0"/>
                <a:t>: </a:t>
              </a:r>
              <a:r>
                <a:rPr lang="en-US" sz="2400" b="1" i="1" u="none" strike="noStrike" baseline="0" dirty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I</a:t>
              </a:r>
              <a:r>
                <a:rPr lang="en-US" sz="2400" b="1" i="0" u="none" strike="noStrike" baseline="0" dirty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 </a:t>
              </a:r>
              <a:r>
                <a:rPr lang="en-US" sz="2400" b="1" i="1" u="none" strike="noStrike" baseline="0" dirty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a</a:t>
              </a:r>
              <a:r>
                <a:rPr lang="en-US" sz="2400" b="1" i="0" u="none" strike="noStrike" baseline="0" dirty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 ͞3 </a:t>
              </a:r>
              <a:r>
                <a:rPr lang="en-US" sz="2400" b="1" i="1" u="none" strike="noStrike" baseline="0" dirty="0">
                  <a:solidFill>
                    <a:srgbClr val="000000"/>
                  </a:solidFill>
                  <a:latin typeface="Microsoft Sans Serif" panose="020B0604020202020204" pitchFamily="34" charset="0"/>
                </a:rPr>
                <a:t>d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85111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55624-66AA-1B96-2AB1-C0B9A345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E56D53-F987-B282-8CAC-526FDA72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879894"/>
            <a:ext cx="10042992" cy="692957"/>
          </a:xfrm>
        </p:spPr>
        <p:txBody>
          <a:bodyPr>
            <a:normAutofit fontScale="90000"/>
          </a:bodyPr>
          <a:lstStyle/>
          <a:p>
            <a:r>
              <a:rPr lang="en-US" dirty="0"/>
              <a:t>Phase polymorphism and phase transitions in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177602F-B1C3-9A9F-ED3D-B8A8CBB8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02B3AB5-9AD7-ED6B-0190-F463DF6E693E}"/>
              </a:ext>
            </a:extLst>
          </p:cNvPr>
          <p:cNvSpPr txBox="1"/>
          <p:nvPr/>
        </p:nvSpPr>
        <p:spPr>
          <a:xfrm>
            <a:off x="1670472" y="6422054"/>
            <a:ext cx="93451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/>
              <a:t>Zavorotynska</a:t>
            </a:r>
            <a:r>
              <a:rPr lang="en-US" sz="1400" dirty="0"/>
              <a:t>, et al., </a:t>
            </a:r>
            <a:r>
              <a:rPr lang="en-US" sz="1400" i="1" dirty="0"/>
              <a:t>Energies </a:t>
            </a:r>
            <a:r>
              <a:rPr lang="en-US" sz="1400" b="1" dirty="0"/>
              <a:t>2015</a:t>
            </a:r>
            <a:r>
              <a:rPr lang="en-US" sz="1400" dirty="0"/>
              <a:t>, </a:t>
            </a:r>
            <a:r>
              <a:rPr lang="en-US" sz="1400" i="1" dirty="0"/>
              <a:t>8</a:t>
            </a:r>
            <a:r>
              <a:rPr lang="en-US" sz="1400" dirty="0"/>
              <a:t>, 9173-9190; doi:10.3390/en8099173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8E0055F5-8FC9-64DA-41D6-F135692AC08D}"/>
              </a:ext>
            </a:extLst>
          </p:cNvPr>
          <p:cNvSpPr txBox="1"/>
          <p:nvPr/>
        </p:nvSpPr>
        <p:spPr>
          <a:xfrm>
            <a:off x="430462" y="1656372"/>
            <a:ext cx="544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/>
              </a:rPr>
              <a:t>In-situ synchrotron XRD (</a:t>
            </a:r>
            <a:r>
              <a:rPr lang="el-GR" dirty="0">
                <a:solidFill>
                  <a:srgbClr val="C00000"/>
                </a:solidFill>
                <a:latin typeface="Arial"/>
              </a:rPr>
              <a:t>λ</a:t>
            </a:r>
            <a:r>
              <a:rPr lang="nb-NO" dirty="0">
                <a:solidFill>
                  <a:srgbClr val="C00000"/>
                </a:solidFill>
                <a:latin typeface="Arial"/>
              </a:rPr>
              <a:t> = 0.70135 Å</a:t>
            </a:r>
            <a:r>
              <a:rPr lang="en-US" dirty="0">
                <a:solidFill>
                  <a:srgbClr val="C00000"/>
                </a:solidFill>
                <a:latin typeface="Arial"/>
              </a:rPr>
              <a:t>) at 3 bar H</a:t>
            </a:r>
            <a:r>
              <a:rPr lang="en-US" baseline="-25000" dirty="0">
                <a:solidFill>
                  <a:srgbClr val="C00000"/>
                </a:solidFill>
                <a:latin typeface="Arial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BD8092-3CCB-971A-7C34-E4943F527CED}"/>
              </a:ext>
            </a:extLst>
          </p:cNvPr>
          <p:cNvGrpSpPr/>
          <p:nvPr/>
        </p:nvGrpSpPr>
        <p:grpSpPr>
          <a:xfrm>
            <a:off x="1670472" y="2119611"/>
            <a:ext cx="4401062" cy="3878943"/>
            <a:chOff x="242946" y="2093501"/>
            <a:chExt cx="4401062" cy="3878943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4A68C2B1-14AE-AFEF-631D-58533E213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8" r="8289"/>
            <a:stretch/>
          </p:blipFill>
          <p:spPr>
            <a:xfrm>
              <a:off x="242946" y="2093501"/>
              <a:ext cx="4401062" cy="3878943"/>
            </a:xfrm>
            <a:prstGeom prst="rect">
              <a:avLst/>
            </a:prstGeom>
          </p:spPr>
        </p:pic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3A741702-2A71-936F-F2E7-E766DA7FABB5}"/>
                </a:ext>
              </a:extLst>
            </p:cNvPr>
            <p:cNvSpPr txBox="1"/>
            <p:nvPr/>
          </p:nvSpPr>
          <p:spPr>
            <a:xfrm>
              <a:off x="1764683" y="3194392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800" dirty="0">
                  <a:solidFill>
                    <a:srgbClr val="4EA010"/>
                  </a:solidFill>
                  <a:latin typeface="Arial"/>
                </a:rPr>
                <a:t>γ</a:t>
              </a:r>
              <a:r>
                <a:rPr lang="nb-NO" sz="1800" dirty="0">
                  <a:solidFill>
                    <a:srgbClr val="4EA010"/>
                  </a:solidFill>
                  <a:latin typeface="Arial"/>
                </a:rPr>
                <a:t>-Mg(BH</a:t>
              </a:r>
              <a:r>
                <a:rPr lang="nb-NO" sz="1800" baseline="-25000" dirty="0">
                  <a:solidFill>
                    <a:srgbClr val="4EA010"/>
                  </a:solidFill>
                  <a:latin typeface="Arial"/>
                </a:rPr>
                <a:t>4</a:t>
              </a:r>
              <a:r>
                <a:rPr lang="nb-NO" sz="1800" dirty="0">
                  <a:solidFill>
                    <a:srgbClr val="4EA010"/>
                  </a:solidFill>
                  <a:latin typeface="Arial"/>
                </a:rPr>
                <a:t>)</a:t>
              </a:r>
              <a:r>
                <a:rPr lang="nb-NO" sz="1800" baseline="-25000" dirty="0">
                  <a:solidFill>
                    <a:srgbClr val="4EA010"/>
                  </a:solidFill>
                  <a:latin typeface="Arial"/>
                </a:rPr>
                <a:t>2 </a:t>
              </a:r>
              <a:r>
                <a:rPr lang="nb-NO" sz="1800" b="1" baseline="-25000" dirty="0">
                  <a:solidFill>
                    <a:srgbClr val="4EA010"/>
                  </a:solidFill>
                  <a:latin typeface="Arial"/>
                </a:rPr>
                <a:t> </a:t>
              </a:r>
              <a:endParaRPr lang="en-US" sz="1800" b="1" baseline="-25000" dirty="0">
                <a:solidFill>
                  <a:srgbClr val="4EA010"/>
                </a:solidFill>
                <a:latin typeface="Arial"/>
              </a:endParaRP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27FEFDBA-1F74-788B-17F6-714125601A24}"/>
                </a:ext>
              </a:extLst>
            </p:cNvPr>
            <p:cNvSpPr txBox="1"/>
            <p:nvPr/>
          </p:nvSpPr>
          <p:spPr>
            <a:xfrm>
              <a:off x="2627784" y="3696961"/>
              <a:ext cx="1496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800" dirty="0">
                  <a:solidFill>
                    <a:srgbClr val="FF0000"/>
                  </a:solidFill>
                  <a:latin typeface="Calibri"/>
                  <a:cs typeface="Calibri"/>
                </a:rPr>
                <a:t>ε</a:t>
              </a:r>
              <a:r>
                <a:rPr lang="nb-NO" sz="1800" dirty="0">
                  <a:solidFill>
                    <a:srgbClr val="FF0000"/>
                  </a:solidFill>
                  <a:latin typeface="Calibri"/>
                  <a:cs typeface="Calibri"/>
                </a:rPr>
                <a:t>-</a:t>
              </a:r>
              <a:r>
                <a:rPr lang="nb-NO" sz="1800" dirty="0">
                  <a:solidFill>
                    <a:srgbClr val="FF0000"/>
                  </a:solidFill>
                  <a:latin typeface="Arial"/>
                </a:rPr>
                <a:t>Mg(BH</a:t>
              </a:r>
              <a:r>
                <a:rPr lang="nb-NO" sz="1800" baseline="-25000" dirty="0">
                  <a:solidFill>
                    <a:srgbClr val="FF0000"/>
                  </a:solidFill>
                  <a:latin typeface="Arial"/>
                </a:rPr>
                <a:t>4</a:t>
              </a:r>
              <a:r>
                <a:rPr lang="nb-NO" sz="1800" dirty="0">
                  <a:solidFill>
                    <a:srgbClr val="FF0000"/>
                  </a:solidFill>
                  <a:latin typeface="Arial"/>
                </a:rPr>
                <a:t>)</a:t>
              </a:r>
              <a:r>
                <a:rPr lang="nb-NO" sz="1800" baseline="-25000" dirty="0">
                  <a:solidFill>
                    <a:srgbClr val="FF0000"/>
                  </a:solidFill>
                  <a:latin typeface="Arial"/>
                </a:rPr>
                <a:t>2 </a:t>
              </a:r>
              <a:endParaRPr lang="en-US" sz="1800" baseline="-25000" dirty="0">
                <a:solidFill>
                  <a:srgbClr val="FF0000"/>
                </a:solidFill>
                <a:latin typeface="Arial"/>
              </a:endParaRPr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9AB91444-D998-2678-64A7-3FE51AAC0CAD}"/>
              </a:ext>
            </a:extLst>
          </p:cNvPr>
          <p:cNvGrpSpPr/>
          <p:nvPr/>
        </p:nvGrpSpPr>
        <p:grpSpPr>
          <a:xfrm>
            <a:off x="6260128" y="2104087"/>
            <a:ext cx="4392488" cy="3909989"/>
            <a:chOff x="4499992" y="2111299"/>
            <a:chExt cx="4392488" cy="3909989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3182C655-BF24-E9D0-B09D-DA7C3E0BF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3" r="9900"/>
            <a:stretch/>
          </p:blipFill>
          <p:spPr>
            <a:xfrm>
              <a:off x="4499992" y="2111299"/>
              <a:ext cx="4392488" cy="3909989"/>
            </a:xfrm>
            <a:prstGeom prst="rect">
              <a:avLst/>
            </a:prstGeom>
          </p:spPr>
        </p:pic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563E990C-0352-F728-4351-90E3B6CBA2EC}"/>
                </a:ext>
              </a:extLst>
            </p:cNvPr>
            <p:cNvGrpSpPr/>
            <p:nvPr/>
          </p:nvGrpSpPr>
          <p:grpSpPr>
            <a:xfrm>
              <a:off x="4998305" y="3512295"/>
              <a:ext cx="3486501" cy="780541"/>
              <a:chOff x="4998305" y="3512295"/>
              <a:chExt cx="3486501" cy="780541"/>
            </a:xfrm>
          </p:grpSpPr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21A1AE16-5EE3-F816-9E92-F7DED3471F57}"/>
                  </a:ext>
                </a:extLst>
              </p:cNvPr>
              <p:cNvSpPr txBox="1"/>
              <p:nvPr/>
            </p:nvSpPr>
            <p:spPr>
              <a:xfrm>
                <a:off x="7020272" y="3923504"/>
                <a:ext cx="1464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1800" dirty="0">
                    <a:solidFill>
                      <a:srgbClr val="C00000"/>
                    </a:solidFill>
                    <a:latin typeface="Calibri"/>
                    <a:cs typeface="Calibri"/>
                  </a:rPr>
                  <a:t>β</a:t>
                </a:r>
                <a:r>
                  <a:rPr lang="nb-NO" sz="1800" dirty="0">
                    <a:solidFill>
                      <a:srgbClr val="C00000"/>
                    </a:solidFill>
                    <a:latin typeface="Calibri"/>
                    <a:cs typeface="Calibri"/>
                  </a:rPr>
                  <a:t>-</a:t>
                </a:r>
                <a:r>
                  <a:rPr lang="nb-NO" sz="1800" dirty="0">
                    <a:solidFill>
                      <a:srgbClr val="C00000"/>
                    </a:solidFill>
                    <a:latin typeface="Arial"/>
                  </a:rPr>
                  <a:t>Mg(BH</a:t>
                </a:r>
                <a:r>
                  <a:rPr lang="nb-NO" sz="1800" baseline="-25000" dirty="0">
                    <a:solidFill>
                      <a:srgbClr val="C00000"/>
                    </a:solidFill>
                    <a:latin typeface="Arial"/>
                  </a:rPr>
                  <a:t>4</a:t>
                </a:r>
                <a:r>
                  <a:rPr lang="nb-NO" sz="1800" dirty="0">
                    <a:solidFill>
                      <a:srgbClr val="C00000"/>
                    </a:solidFill>
                    <a:latin typeface="Arial"/>
                  </a:rPr>
                  <a:t>)</a:t>
                </a:r>
                <a:r>
                  <a:rPr lang="nb-NO" sz="1800" baseline="-25000" dirty="0">
                    <a:solidFill>
                      <a:srgbClr val="C00000"/>
                    </a:solidFill>
                    <a:latin typeface="Arial"/>
                  </a:rPr>
                  <a:t>2</a:t>
                </a:r>
                <a:endParaRPr lang="en-US" sz="1800" b="1" baseline="-25000" dirty="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24" name="TextBox 12">
                <a:extLst>
                  <a:ext uri="{FF2B5EF4-FFF2-40B4-BE49-F238E27FC236}">
                    <a16:creationId xmlns:a16="http://schemas.microsoft.com/office/drawing/2014/main" id="{DB9711A2-9F93-9EA5-EB15-09F58D0621C3}"/>
                  </a:ext>
                </a:extLst>
              </p:cNvPr>
              <p:cNvSpPr txBox="1"/>
              <p:nvPr/>
            </p:nvSpPr>
            <p:spPr>
              <a:xfrm>
                <a:off x="4998305" y="3512295"/>
                <a:ext cx="14967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1800" dirty="0">
                    <a:solidFill>
                      <a:srgbClr val="FF0000"/>
                    </a:solidFill>
                    <a:latin typeface="Calibri"/>
                    <a:cs typeface="Calibri"/>
                  </a:rPr>
                  <a:t>ε</a:t>
                </a:r>
                <a:r>
                  <a:rPr lang="nb-NO" sz="1800" dirty="0">
                    <a:solidFill>
                      <a:srgbClr val="FF0000"/>
                    </a:solidFill>
                    <a:latin typeface="Calibri"/>
                    <a:cs typeface="Calibri"/>
                  </a:rPr>
                  <a:t>-</a:t>
                </a:r>
                <a:r>
                  <a:rPr lang="nb-NO" sz="1800" dirty="0">
                    <a:solidFill>
                      <a:srgbClr val="FF0000"/>
                    </a:solidFill>
                    <a:latin typeface="Arial"/>
                  </a:rPr>
                  <a:t>Mg(BH</a:t>
                </a:r>
                <a:r>
                  <a:rPr lang="nb-NO" sz="1800" baseline="-25000" dirty="0">
                    <a:solidFill>
                      <a:srgbClr val="FF0000"/>
                    </a:solidFill>
                    <a:latin typeface="Arial"/>
                  </a:rPr>
                  <a:t>4</a:t>
                </a:r>
                <a:r>
                  <a:rPr lang="nb-NO" sz="1800" dirty="0">
                    <a:solidFill>
                      <a:srgbClr val="FF0000"/>
                    </a:solidFill>
                    <a:latin typeface="Arial"/>
                  </a:rPr>
                  <a:t>)</a:t>
                </a:r>
                <a:r>
                  <a:rPr lang="nb-NO" sz="1800" baseline="-25000" dirty="0">
                    <a:solidFill>
                      <a:srgbClr val="FF0000"/>
                    </a:solidFill>
                    <a:latin typeface="Arial"/>
                  </a:rPr>
                  <a:t>2 </a:t>
                </a:r>
                <a:endParaRPr lang="en-US" sz="1800" baseline="-25000" dirty="0">
                  <a:solidFill>
                    <a:srgbClr val="FF0000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2945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Stavanger, Norway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36145" t="8837"/>
          <a:stretch/>
        </p:blipFill>
        <p:spPr>
          <a:xfrm>
            <a:off x="457028" y="1674020"/>
            <a:ext cx="5536442" cy="477537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552" y="1674020"/>
            <a:ext cx="1714026" cy="1283865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8189844" y="1684289"/>
            <a:ext cx="360989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2000" dirty="0">
                <a:latin typeface="Tahoma" charset="0"/>
                <a:ea typeface="Tahoma" charset="0"/>
                <a:cs typeface="Tahoma" charset="0"/>
              </a:rPr>
              <a:t>«Three </a:t>
            </a:r>
            <a:r>
              <a:rPr lang="nb-NO" sz="2000" dirty="0" err="1">
                <a:latin typeface="Tahoma" charset="0"/>
                <a:ea typeface="Tahoma" charset="0"/>
                <a:cs typeface="Tahoma" charset="0"/>
              </a:rPr>
              <a:t>swords</a:t>
            </a:r>
            <a:r>
              <a:rPr lang="nb-NO" sz="2000" dirty="0">
                <a:latin typeface="Tahoma" charset="0"/>
                <a:ea typeface="Tahoma" charset="0"/>
                <a:cs typeface="Tahoma" charset="0"/>
              </a:rPr>
              <a:t>» </a:t>
            </a:r>
            <a:r>
              <a:rPr lang="en-GB" sz="2000" dirty="0">
                <a:latin typeface="Tahoma" charset="0"/>
                <a:ea typeface="Tahoma" charset="0"/>
                <a:cs typeface="Tahoma" charset="0"/>
              </a:rPr>
              <a:t>commemorate the historic Battle of Hafrsfjord (y. 872) which united Norway under one crown.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551" y="3081923"/>
            <a:ext cx="2708644" cy="1802479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267" y="5028424"/>
            <a:ext cx="2126684" cy="1417789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568" y="5057060"/>
            <a:ext cx="2141748" cy="1389153"/>
          </a:xfrm>
          <a:prstGeom prst="rect">
            <a:avLst/>
          </a:prstGeom>
        </p:spPr>
      </p:pic>
      <p:pic>
        <p:nvPicPr>
          <p:cNvPr id="1026" name="Picture 2" descr="Photo 1">
            <a:extLst>
              <a:ext uri="{FF2B5EF4-FFF2-40B4-BE49-F238E27FC236}">
                <a16:creationId xmlns:a16="http://schemas.microsoft.com/office/drawing/2014/main" id="{5667F491-8EC2-49A8-B0B0-E7FAEC30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600" y="3078640"/>
            <a:ext cx="2708643" cy="18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4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F015B5-9747-95E8-D768-94833573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93" y="886804"/>
            <a:ext cx="6662970" cy="692957"/>
          </a:xfrm>
        </p:spPr>
        <p:txBody>
          <a:bodyPr/>
          <a:lstStyle/>
          <a:p>
            <a:r>
              <a:rPr lang="en-US" dirty="0"/>
              <a:t>Phase polymorphism in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B76DC7E-38D2-22FB-5B7E-E90F784013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862" y="1781705"/>
            <a:ext cx="5378914" cy="470326"/>
          </a:xfrm>
        </p:spPr>
        <p:txBody>
          <a:bodyPr/>
          <a:lstStyle/>
          <a:p>
            <a:r>
              <a:rPr lang="en-US" dirty="0"/>
              <a:t>Incoherent INS spectra of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Mg(BH</a:t>
            </a:r>
            <a:r>
              <a:rPr lang="en-US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EA68924-5B83-EF78-065A-BEA47D6240D3}"/>
              </a:ext>
            </a:extLst>
          </p:cNvPr>
          <p:cNvSpPr txBox="1"/>
          <p:nvPr/>
        </p:nvSpPr>
        <p:spPr>
          <a:xfrm>
            <a:off x="990009" y="6450568"/>
            <a:ext cx="11106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Giannasi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A. et al. (2010), J. Phys. Chem. A, 114, 2788–2793.                          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Dimitrievska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M., et al. (2016). </a:t>
            </a:r>
            <a:r>
              <a:rPr lang="en-US" sz="14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PCCP 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(36): 25546-25552 </a:t>
            </a: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9CDE91E7-5C47-6A79-AB8F-DED3DA349BA6}"/>
              </a:ext>
            </a:extLst>
          </p:cNvPr>
          <p:cNvSpPr txBox="1">
            <a:spLocks/>
          </p:cNvSpPr>
          <p:nvPr/>
        </p:nvSpPr>
        <p:spPr>
          <a:xfrm>
            <a:off x="517108" y="133631"/>
            <a:ext cx="2044937" cy="7536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Incoherent</a:t>
            </a:r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</a:t>
            </a:r>
            <a:endParaRPr lang="nb-NO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TOSCA-II, ISIS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7F6C20F-07BA-4F2A-FCB2-157B7409FA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37"/>
          <a:stretch/>
        </p:blipFill>
        <p:spPr>
          <a:xfrm>
            <a:off x="771836" y="2217417"/>
            <a:ext cx="5136966" cy="4067300"/>
          </a:xfrm>
          <a:prstGeom prst="rect">
            <a:avLst/>
          </a:prstGeom>
        </p:spPr>
      </p:pic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1BF09957-2419-F75C-E40F-BDA9AC6318DF}"/>
              </a:ext>
            </a:extLst>
          </p:cNvPr>
          <p:cNvCxnSpPr/>
          <p:nvPr/>
        </p:nvCxnSpPr>
        <p:spPr>
          <a:xfrm>
            <a:off x="1673525" y="3036498"/>
            <a:ext cx="113006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09E2B44-B9E0-3DDA-185B-9D25AC6ECC31}"/>
              </a:ext>
            </a:extLst>
          </p:cNvPr>
          <p:cNvSpPr txBox="1"/>
          <p:nvPr/>
        </p:nvSpPr>
        <p:spPr>
          <a:xfrm>
            <a:off x="1649949" y="2734643"/>
            <a:ext cx="1317538" cy="27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BH</a:t>
            </a:r>
            <a:r>
              <a:rPr lang="nb-NO" sz="1200" b="1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nb-NO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nb-NO" sz="1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lattice</a:t>
            </a:r>
            <a:endParaRPr lang="en-US" sz="1200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46E7714-AD11-7A3C-5E88-BDF05324A2F5}"/>
              </a:ext>
            </a:extLst>
          </p:cNvPr>
          <p:cNvSpPr txBox="1"/>
          <p:nvPr/>
        </p:nvSpPr>
        <p:spPr>
          <a:xfrm>
            <a:off x="2644932" y="3268192"/>
            <a:ext cx="1317538" cy="27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H-B-H </a:t>
            </a:r>
            <a:r>
              <a:rPr lang="nb-NO" sz="1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bending</a:t>
            </a:r>
            <a:endParaRPr lang="en-US" sz="1200" dirty="0"/>
          </a:p>
        </p:txBody>
      </p: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44A27D89-1062-05DC-1CD8-62527AC11E62}"/>
              </a:ext>
            </a:extLst>
          </p:cNvPr>
          <p:cNvCxnSpPr>
            <a:cxnSpLocks/>
          </p:cNvCxnSpPr>
          <p:nvPr/>
        </p:nvCxnSpPr>
        <p:spPr>
          <a:xfrm>
            <a:off x="2829032" y="3188898"/>
            <a:ext cx="94933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39206AEE-DD72-C768-68DF-8BB0C32F0642}"/>
              </a:ext>
            </a:extLst>
          </p:cNvPr>
          <p:cNvCxnSpPr>
            <a:cxnSpLocks/>
          </p:cNvCxnSpPr>
          <p:nvPr/>
        </p:nvCxnSpPr>
        <p:spPr>
          <a:xfrm>
            <a:off x="4068361" y="3426819"/>
            <a:ext cx="94933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0BDE02CE-52A7-42B8-8944-432C4F29C3B6}"/>
              </a:ext>
            </a:extLst>
          </p:cNvPr>
          <p:cNvSpPr txBox="1"/>
          <p:nvPr/>
        </p:nvSpPr>
        <p:spPr>
          <a:xfrm>
            <a:off x="3884261" y="3457059"/>
            <a:ext cx="1317538" cy="27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B-H </a:t>
            </a:r>
            <a:r>
              <a:rPr lang="nb-NO" sz="1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stretching</a:t>
            </a:r>
            <a:endParaRPr lang="en-US" sz="1200" dirty="0"/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5E5BD611-CEDB-5B58-2E20-BA39CBC6E1ED}"/>
              </a:ext>
            </a:extLst>
          </p:cNvPr>
          <p:cNvGrpSpPr/>
          <p:nvPr/>
        </p:nvGrpSpPr>
        <p:grpSpPr>
          <a:xfrm>
            <a:off x="6423621" y="175190"/>
            <a:ext cx="5673003" cy="6254529"/>
            <a:chOff x="6423621" y="175190"/>
            <a:chExt cx="5673003" cy="6254529"/>
          </a:xfrm>
        </p:grpSpPr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9DB506EF-01F7-C123-7445-65A87556E324}"/>
                </a:ext>
              </a:extLst>
            </p:cNvPr>
            <p:cNvGrpSpPr/>
            <p:nvPr/>
          </p:nvGrpSpPr>
          <p:grpSpPr>
            <a:xfrm>
              <a:off x="6423621" y="949642"/>
              <a:ext cx="4676248" cy="5480077"/>
              <a:chOff x="6149562" y="2676793"/>
              <a:chExt cx="3403461" cy="3783790"/>
            </a:xfrm>
          </p:grpSpPr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6BABAD77-252C-0F33-E478-7957EE817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31156"/>
              <a:stretch/>
            </p:blipFill>
            <p:spPr>
              <a:xfrm>
                <a:off x="6154511" y="3143344"/>
                <a:ext cx="3398512" cy="3317239"/>
              </a:xfrm>
              <a:prstGeom prst="rect">
                <a:avLst/>
              </a:prstGeom>
            </p:spPr>
          </p:pic>
          <p:pic>
            <p:nvPicPr>
              <p:cNvPr id="22" name="Bilde 21">
                <a:extLst>
                  <a:ext uri="{FF2B5EF4-FFF2-40B4-BE49-F238E27FC236}">
                    <a16:creationId xmlns:a16="http://schemas.microsoft.com/office/drawing/2014/main" id="{6F861493-C7A3-30F2-7BCA-C90279978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-228" b="90437"/>
              <a:stretch/>
            </p:blipFill>
            <p:spPr>
              <a:xfrm>
                <a:off x="6149562" y="2676793"/>
                <a:ext cx="3398512" cy="471805"/>
              </a:xfrm>
              <a:prstGeom prst="rect">
                <a:avLst/>
              </a:prstGeom>
            </p:spPr>
          </p:pic>
        </p:grp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F8900C90-79E4-53B4-E7AC-CEF0C04E1BEF}"/>
                </a:ext>
              </a:extLst>
            </p:cNvPr>
            <p:cNvSpPr txBox="1"/>
            <p:nvPr/>
          </p:nvSpPr>
          <p:spPr>
            <a:xfrm>
              <a:off x="6665052" y="5253333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Calc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61B5CE1F-D17D-FC6A-1246-64059467E5EE}"/>
                </a:ext>
              </a:extLst>
            </p:cNvPr>
            <p:cNvSpPr txBox="1"/>
            <p:nvPr/>
          </p:nvSpPr>
          <p:spPr>
            <a:xfrm>
              <a:off x="6665052" y="4582588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02B4594E-BC42-3E54-6A5D-3C7BBA9CA9EE}"/>
                </a:ext>
              </a:extLst>
            </p:cNvPr>
            <p:cNvSpPr txBox="1"/>
            <p:nvPr/>
          </p:nvSpPr>
          <p:spPr>
            <a:xfrm>
              <a:off x="6665052" y="3992170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36A63538-7902-C4D4-9E98-E81B18260A1C}"/>
                </a:ext>
              </a:extLst>
            </p:cNvPr>
            <p:cNvSpPr txBox="1"/>
            <p:nvPr/>
          </p:nvSpPr>
          <p:spPr>
            <a:xfrm>
              <a:off x="6665052" y="2453532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33A2B2ED-0F1E-EEFC-7348-31DAF6F0D508}"/>
                </a:ext>
              </a:extLst>
            </p:cNvPr>
            <p:cNvSpPr txBox="1"/>
            <p:nvPr/>
          </p:nvSpPr>
          <p:spPr>
            <a:xfrm>
              <a:off x="6665052" y="3288320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Calc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9" name="Plassholder for tekst 3">
              <a:extLst>
                <a:ext uri="{FF2B5EF4-FFF2-40B4-BE49-F238E27FC236}">
                  <a16:creationId xmlns:a16="http://schemas.microsoft.com/office/drawing/2014/main" id="{BCE9D524-E05C-9497-5E76-064C31C4667B}"/>
                </a:ext>
              </a:extLst>
            </p:cNvPr>
            <p:cNvSpPr txBox="1">
              <a:spLocks/>
            </p:cNvSpPr>
            <p:nvPr/>
          </p:nvSpPr>
          <p:spPr>
            <a:xfrm>
              <a:off x="9739223" y="175190"/>
              <a:ext cx="2357401" cy="75360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24000" indent="-324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90000"/>
                <a:buFontTx/>
                <a:buBlip>
                  <a:blip r:embed="rId3"/>
                </a:buBlip>
                <a:defRPr sz="23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18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Incoherent</a:t>
              </a:r>
              <a:r>
                <a:rPr lang="nb-NO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INS</a:t>
              </a:r>
              <a:endParaRPr lang="nb-NO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nb-NO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FANS, NIST-NCNR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1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E4241-6896-706F-5E0A-88B40968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B8E4BB5-9CEC-1F88-E792-881F590392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105" y="645050"/>
            <a:ext cx="6254510" cy="5134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/>
              <a:t>Comparison to Raman and FTIR / </a:t>
            </a:r>
            <a:r>
              <a:rPr lang="el-G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</a:t>
            </a:r>
            <a:r>
              <a:rPr lang="nb-NO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Mg(BH</a:t>
            </a:r>
            <a:r>
              <a:rPr lang="en-US" sz="28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8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62936D9-E908-C3DA-3F1B-D7EAA7205105}"/>
              </a:ext>
            </a:extLst>
          </p:cNvPr>
          <p:cNvSpPr txBox="1"/>
          <p:nvPr/>
        </p:nvSpPr>
        <p:spPr>
          <a:xfrm>
            <a:off x="9760811" y="573552"/>
            <a:ext cx="1882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Dimitrievska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M., et al. (2016). </a:t>
            </a:r>
            <a:r>
              <a:rPr lang="en-US" sz="14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PCCP 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(36): 25546-25552 </a:t>
            </a: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80EFC72-3D50-25B4-F075-CF09A9DD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734"/>
          <a:stretch/>
        </p:blipFill>
        <p:spPr>
          <a:xfrm>
            <a:off x="6806184" y="2765987"/>
            <a:ext cx="5385816" cy="3992764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BC8097BE-F280-DCEE-1FD2-8AA0EC2BD491}"/>
              </a:ext>
            </a:extLst>
          </p:cNvPr>
          <p:cNvGrpSpPr/>
          <p:nvPr/>
        </p:nvGrpSpPr>
        <p:grpSpPr>
          <a:xfrm>
            <a:off x="6807777" y="602679"/>
            <a:ext cx="2948872" cy="2604554"/>
            <a:chOff x="6154511" y="2676793"/>
            <a:chExt cx="3403315" cy="1806028"/>
          </a:xfrm>
        </p:grpSpPr>
        <p:pic>
          <p:nvPicPr>
            <p:cNvPr id="21" name="Bilde 20">
              <a:extLst>
                <a:ext uri="{FF2B5EF4-FFF2-40B4-BE49-F238E27FC236}">
                  <a16:creationId xmlns:a16="http://schemas.microsoft.com/office/drawing/2014/main" id="{2A49DC3E-EC21-ADD8-26B7-FEA5CE057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1156" b="41045"/>
            <a:stretch/>
          </p:blipFill>
          <p:spPr>
            <a:xfrm>
              <a:off x="6154511" y="3143345"/>
              <a:ext cx="3398512" cy="1339476"/>
            </a:xfrm>
            <a:prstGeom prst="rect">
              <a:avLst/>
            </a:prstGeom>
          </p:spPr>
        </p:pic>
        <p:pic>
          <p:nvPicPr>
            <p:cNvPr id="22" name="Bilde 21">
              <a:extLst>
                <a:ext uri="{FF2B5EF4-FFF2-40B4-BE49-F238E27FC236}">
                  <a16:creationId xmlns:a16="http://schemas.microsoft.com/office/drawing/2014/main" id="{F9D4CEBD-9C8C-4AE6-97DF-B54362B9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228" b="90437"/>
            <a:stretch/>
          </p:blipFill>
          <p:spPr>
            <a:xfrm>
              <a:off x="6159314" y="2676793"/>
              <a:ext cx="3398512" cy="471805"/>
            </a:xfrm>
            <a:prstGeom prst="rect">
              <a:avLst/>
            </a:prstGeom>
          </p:spPr>
        </p:pic>
      </p:grpSp>
      <p:cxnSp>
        <p:nvCxnSpPr>
          <p:cNvPr id="35" name="Rett linje 34">
            <a:extLst>
              <a:ext uri="{FF2B5EF4-FFF2-40B4-BE49-F238E27FC236}">
                <a16:creationId xmlns:a16="http://schemas.microsoft.com/office/drawing/2014/main" id="{39738907-B1B7-B660-C238-D7A7FB5EAA91}"/>
              </a:ext>
            </a:extLst>
          </p:cNvPr>
          <p:cNvCxnSpPr/>
          <p:nvPr/>
        </p:nvCxnSpPr>
        <p:spPr>
          <a:xfrm>
            <a:off x="7415784" y="1984248"/>
            <a:ext cx="0" cy="369417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BAF59C19-202F-114D-2B41-7DEF4D50625A}"/>
              </a:ext>
            </a:extLst>
          </p:cNvPr>
          <p:cNvCxnSpPr>
            <a:cxnSpLocks/>
          </p:cNvCxnSpPr>
          <p:nvPr/>
        </p:nvCxnSpPr>
        <p:spPr>
          <a:xfrm>
            <a:off x="7888224" y="1671930"/>
            <a:ext cx="0" cy="4308246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2EF35718-BDB9-4F04-5482-441E76CCC020}"/>
              </a:ext>
            </a:extLst>
          </p:cNvPr>
          <p:cNvCxnSpPr>
            <a:cxnSpLocks/>
          </p:cNvCxnSpPr>
          <p:nvPr/>
        </p:nvCxnSpPr>
        <p:spPr>
          <a:xfrm>
            <a:off x="8827008" y="1632306"/>
            <a:ext cx="0" cy="430824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2513F886-21AE-C6D0-9246-4E7C00F5B09C}"/>
              </a:ext>
            </a:extLst>
          </p:cNvPr>
          <p:cNvCxnSpPr>
            <a:cxnSpLocks/>
          </p:cNvCxnSpPr>
          <p:nvPr/>
        </p:nvCxnSpPr>
        <p:spPr>
          <a:xfrm>
            <a:off x="9034272" y="1824330"/>
            <a:ext cx="0" cy="430824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Rett linje 39">
            <a:extLst>
              <a:ext uri="{FF2B5EF4-FFF2-40B4-BE49-F238E27FC236}">
                <a16:creationId xmlns:a16="http://schemas.microsoft.com/office/drawing/2014/main" id="{3D6C248C-2C76-D331-1619-C41C3570B91E}"/>
              </a:ext>
            </a:extLst>
          </p:cNvPr>
          <p:cNvCxnSpPr>
            <a:cxnSpLocks/>
          </p:cNvCxnSpPr>
          <p:nvPr/>
        </p:nvCxnSpPr>
        <p:spPr>
          <a:xfrm>
            <a:off x="9259824" y="1839570"/>
            <a:ext cx="0" cy="430824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Rett linje 40">
            <a:extLst>
              <a:ext uri="{FF2B5EF4-FFF2-40B4-BE49-F238E27FC236}">
                <a16:creationId xmlns:a16="http://schemas.microsoft.com/office/drawing/2014/main" id="{6DFF38EC-1ADE-37A6-BCFA-6BF6A02F5469}"/>
              </a:ext>
            </a:extLst>
          </p:cNvPr>
          <p:cNvCxnSpPr>
            <a:cxnSpLocks/>
          </p:cNvCxnSpPr>
          <p:nvPr/>
        </p:nvCxnSpPr>
        <p:spPr>
          <a:xfrm>
            <a:off x="8924544" y="1757274"/>
            <a:ext cx="0" cy="4308246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Rett linje 41">
            <a:extLst>
              <a:ext uri="{FF2B5EF4-FFF2-40B4-BE49-F238E27FC236}">
                <a16:creationId xmlns:a16="http://schemas.microsoft.com/office/drawing/2014/main" id="{CCAD4C45-6797-2533-DCC2-9FE1FBFF572C}"/>
              </a:ext>
            </a:extLst>
          </p:cNvPr>
          <p:cNvCxnSpPr>
            <a:cxnSpLocks/>
          </p:cNvCxnSpPr>
          <p:nvPr/>
        </p:nvCxnSpPr>
        <p:spPr>
          <a:xfrm>
            <a:off x="8269224" y="2167128"/>
            <a:ext cx="0" cy="3898392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5" name="Bilde 44">
            <a:extLst>
              <a:ext uri="{FF2B5EF4-FFF2-40B4-BE49-F238E27FC236}">
                <a16:creationId xmlns:a16="http://schemas.microsoft.com/office/drawing/2014/main" id="{CFB51E4A-5C87-E5B2-3483-6849E538F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39" y="2202282"/>
            <a:ext cx="6242318" cy="2375869"/>
          </a:xfrm>
          <a:prstGeom prst="rect">
            <a:avLst/>
          </a:prstGeom>
        </p:spPr>
      </p:pic>
      <p:pic>
        <p:nvPicPr>
          <p:cNvPr id="46" name="Bilde 45">
            <a:extLst>
              <a:ext uri="{FF2B5EF4-FFF2-40B4-BE49-F238E27FC236}">
                <a16:creationId xmlns:a16="http://schemas.microsoft.com/office/drawing/2014/main" id="{22634388-2239-2F3A-211D-59582772DC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384" b="-176"/>
          <a:stretch/>
        </p:blipFill>
        <p:spPr>
          <a:xfrm>
            <a:off x="6811940" y="3199658"/>
            <a:ext cx="2944710" cy="680411"/>
          </a:xfrm>
          <a:prstGeom prst="rect">
            <a:avLst/>
          </a:prstGeom>
        </p:spPr>
      </p:pic>
      <p:sp>
        <p:nvSpPr>
          <p:cNvPr id="47" name="Plassholder for tekst 3">
            <a:extLst>
              <a:ext uri="{FF2B5EF4-FFF2-40B4-BE49-F238E27FC236}">
                <a16:creationId xmlns:a16="http://schemas.microsoft.com/office/drawing/2014/main" id="{B940FA2C-4767-4102-FD23-94130728D03D}"/>
              </a:ext>
            </a:extLst>
          </p:cNvPr>
          <p:cNvSpPr txBox="1">
            <a:spLocks/>
          </p:cNvSpPr>
          <p:nvPr/>
        </p:nvSpPr>
        <p:spPr>
          <a:xfrm>
            <a:off x="650861" y="1781705"/>
            <a:ext cx="6045595" cy="4703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6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Vibrational modes in free (BH</a:t>
            </a:r>
            <a:r>
              <a:rPr lang="en-US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</a:t>
            </a:r>
            <a:r>
              <a:rPr lang="en-US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54059197-750A-75FF-9ED3-9F0F1C3B1492}"/>
              </a:ext>
            </a:extLst>
          </p:cNvPr>
          <p:cNvSpPr txBox="1"/>
          <p:nvPr/>
        </p:nvSpPr>
        <p:spPr>
          <a:xfrm>
            <a:off x="1627632" y="2534108"/>
            <a:ext cx="22121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C</a:t>
            </a:r>
            <a:r>
              <a:rPr lang="en-US" baseline="-25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2</a:t>
            </a:r>
          </a:p>
        </p:txBody>
      </p:sp>
      <p:cxnSp>
        <p:nvCxnSpPr>
          <p:cNvPr id="50" name="Rett linje 49">
            <a:extLst>
              <a:ext uri="{FF2B5EF4-FFF2-40B4-BE49-F238E27FC236}">
                <a16:creationId xmlns:a16="http://schemas.microsoft.com/office/drawing/2014/main" id="{7BDEFDC1-71F8-D5AD-11D9-B493EC0130F2}"/>
              </a:ext>
            </a:extLst>
          </p:cNvPr>
          <p:cNvCxnSpPr/>
          <p:nvPr/>
        </p:nvCxnSpPr>
        <p:spPr>
          <a:xfrm>
            <a:off x="1261872" y="2534108"/>
            <a:ext cx="0" cy="1086916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8B009BA9-E4AF-A3A2-3816-7586F5876AB3}"/>
              </a:ext>
            </a:extLst>
          </p:cNvPr>
          <p:cNvSpPr txBox="1"/>
          <p:nvPr/>
        </p:nvSpPr>
        <p:spPr>
          <a:xfrm>
            <a:off x="1430157" y="3363448"/>
            <a:ext cx="22121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C</a:t>
            </a:r>
            <a:r>
              <a:rPr lang="en-US" baseline="-25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3</a:t>
            </a:r>
          </a:p>
        </p:txBody>
      </p:sp>
      <p:sp>
        <p:nvSpPr>
          <p:cNvPr id="52" name="Plassholder for tekst 3">
            <a:extLst>
              <a:ext uri="{FF2B5EF4-FFF2-40B4-BE49-F238E27FC236}">
                <a16:creationId xmlns:a16="http://schemas.microsoft.com/office/drawing/2014/main" id="{89168E0C-4407-2A69-7CB0-3748F1ADBF56}"/>
              </a:ext>
            </a:extLst>
          </p:cNvPr>
          <p:cNvSpPr txBox="1">
            <a:spLocks/>
          </p:cNvSpPr>
          <p:nvPr/>
        </p:nvSpPr>
        <p:spPr>
          <a:xfrm>
            <a:off x="623429" y="4732439"/>
            <a:ext cx="6045595" cy="20263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6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solid state (BH</a:t>
            </a:r>
            <a:r>
              <a:rPr lang="en-US" sz="20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 C</a:t>
            </a:r>
            <a:r>
              <a:rPr lang="en-US" sz="2000" i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symmetry and 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20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 mode split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 with no selection rules detects all librations and split bending modes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Stretching modes are better assessed by FTIR/Raman</a:t>
            </a:r>
          </a:p>
        </p:txBody>
      </p:sp>
    </p:spTree>
    <p:extLst>
      <p:ext uri="{BB962C8B-B14F-4D97-AF65-F5344CB8AC3E}">
        <p14:creationId xmlns:p14="http://schemas.microsoft.com/office/powerpoint/2010/main" val="164197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8A73A-372F-CAF5-A095-2549F7639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E4D183-0E24-E0BF-2B5E-4E002A91D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93" y="886804"/>
            <a:ext cx="6662970" cy="692957"/>
          </a:xfrm>
        </p:spPr>
        <p:txBody>
          <a:bodyPr/>
          <a:lstStyle/>
          <a:p>
            <a:r>
              <a:rPr lang="en-US" dirty="0"/>
              <a:t>Phase polymorphism in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F2FB75F-FC66-0982-4842-629F0B8A1F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862" y="1781705"/>
            <a:ext cx="5378914" cy="470326"/>
          </a:xfrm>
        </p:spPr>
        <p:txBody>
          <a:bodyPr/>
          <a:lstStyle/>
          <a:p>
            <a:r>
              <a:rPr lang="en-US" dirty="0"/>
              <a:t>Incoherent INS spectra of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</a:t>
            </a:r>
            <a:r>
              <a:rPr lang="nb-N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Mg(BH</a:t>
            </a:r>
            <a:r>
              <a:rPr lang="en-US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67BB870-CA0E-AF08-8A1B-F383E9EBCDD1}"/>
              </a:ext>
            </a:extLst>
          </p:cNvPr>
          <p:cNvSpPr txBox="1"/>
          <p:nvPr/>
        </p:nvSpPr>
        <p:spPr>
          <a:xfrm>
            <a:off x="990009" y="6450568"/>
            <a:ext cx="11106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Giannasi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A. et al. (2010), J. Phys. Chem. A, 114, 2788–2793.                          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Dimitrievska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M., et al. (2016). </a:t>
            </a:r>
            <a:r>
              <a:rPr lang="en-US" sz="14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PCCP 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(36): 25546-25552 </a:t>
            </a: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26BFC700-1ED9-78CC-D7BB-66452FDCD2DF}"/>
              </a:ext>
            </a:extLst>
          </p:cNvPr>
          <p:cNvSpPr txBox="1">
            <a:spLocks/>
          </p:cNvSpPr>
          <p:nvPr/>
        </p:nvSpPr>
        <p:spPr>
          <a:xfrm>
            <a:off x="517108" y="133631"/>
            <a:ext cx="2044937" cy="7536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Incoherent</a:t>
            </a:r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</a:t>
            </a:r>
            <a:endParaRPr lang="nb-NO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TOSCA-II, ISIS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6D5DB20-6AEB-E322-0847-E126CA7E82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37"/>
          <a:stretch/>
        </p:blipFill>
        <p:spPr>
          <a:xfrm>
            <a:off x="771836" y="2217417"/>
            <a:ext cx="5136966" cy="4067300"/>
          </a:xfrm>
          <a:prstGeom prst="rect">
            <a:avLst/>
          </a:prstGeom>
        </p:spPr>
      </p:pic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7AABF539-0B23-5674-1D8F-25751A86A090}"/>
              </a:ext>
            </a:extLst>
          </p:cNvPr>
          <p:cNvCxnSpPr/>
          <p:nvPr/>
        </p:nvCxnSpPr>
        <p:spPr>
          <a:xfrm>
            <a:off x="1673525" y="3036498"/>
            <a:ext cx="113006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619D4B4-A137-D8B0-9948-207002969C9A}"/>
              </a:ext>
            </a:extLst>
          </p:cNvPr>
          <p:cNvSpPr txBox="1"/>
          <p:nvPr/>
        </p:nvSpPr>
        <p:spPr>
          <a:xfrm>
            <a:off x="1649949" y="2734643"/>
            <a:ext cx="1317538" cy="27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BH</a:t>
            </a:r>
            <a:r>
              <a:rPr lang="nb-NO" sz="1200" b="1" baseline="-2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nb-NO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nb-NO" sz="1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lattice</a:t>
            </a:r>
            <a:endParaRPr lang="en-US" sz="1200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1C3F95E-8043-B464-EF5F-DC5C785A73B9}"/>
              </a:ext>
            </a:extLst>
          </p:cNvPr>
          <p:cNvSpPr txBox="1"/>
          <p:nvPr/>
        </p:nvSpPr>
        <p:spPr>
          <a:xfrm>
            <a:off x="2644932" y="3268192"/>
            <a:ext cx="1317538" cy="27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H-B-H </a:t>
            </a:r>
            <a:r>
              <a:rPr lang="nb-NO" sz="1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bending</a:t>
            </a:r>
            <a:endParaRPr lang="en-US" sz="1200" dirty="0"/>
          </a:p>
        </p:txBody>
      </p: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E3728387-B9F1-86DE-C5E3-17477557E945}"/>
              </a:ext>
            </a:extLst>
          </p:cNvPr>
          <p:cNvCxnSpPr>
            <a:cxnSpLocks/>
          </p:cNvCxnSpPr>
          <p:nvPr/>
        </p:nvCxnSpPr>
        <p:spPr>
          <a:xfrm>
            <a:off x="2829032" y="3188898"/>
            <a:ext cx="94933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D2D5318F-5D53-605C-4620-7B542422C29F}"/>
              </a:ext>
            </a:extLst>
          </p:cNvPr>
          <p:cNvCxnSpPr>
            <a:cxnSpLocks/>
          </p:cNvCxnSpPr>
          <p:nvPr/>
        </p:nvCxnSpPr>
        <p:spPr>
          <a:xfrm>
            <a:off x="4068361" y="3426819"/>
            <a:ext cx="94933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1EB6DA63-5D1D-B1C5-A21B-1CCF644E10B8}"/>
              </a:ext>
            </a:extLst>
          </p:cNvPr>
          <p:cNvSpPr txBox="1"/>
          <p:nvPr/>
        </p:nvSpPr>
        <p:spPr>
          <a:xfrm>
            <a:off x="3884261" y="3457059"/>
            <a:ext cx="1317538" cy="27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B-H </a:t>
            </a:r>
            <a:r>
              <a:rPr lang="nb-NO" sz="1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stretching</a:t>
            </a:r>
            <a:endParaRPr lang="en-US" sz="1200" dirty="0"/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988C66D0-EB56-3185-D5A3-DD426019906E}"/>
              </a:ext>
            </a:extLst>
          </p:cNvPr>
          <p:cNvGrpSpPr/>
          <p:nvPr/>
        </p:nvGrpSpPr>
        <p:grpSpPr>
          <a:xfrm>
            <a:off x="6423621" y="175190"/>
            <a:ext cx="5673003" cy="6254529"/>
            <a:chOff x="6423621" y="175190"/>
            <a:chExt cx="5673003" cy="6254529"/>
          </a:xfrm>
        </p:grpSpPr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362F74C-8F85-0AFC-D45C-0B41DE0F815B}"/>
                </a:ext>
              </a:extLst>
            </p:cNvPr>
            <p:cNvGrpSpPr/>
            <p:nvPr/>
          </p:nvGrpSpPr>
          <p:grpSpPr>
            <a:xfrm>
              <a:off x="6423621" y="949642"/>
              <a:ext cx="4676248" cy="5480077"/>
              <a:chOff x="6149562" y="2676793"/>
              <a:chExt cx="3403461" cy="3783790"/>
            </a:xfrm>
          </p:grpSpPr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12C3CD50-3E9B-FBBF-5FB0-525B562BB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31156"/>
              <a:stretch/>
            </p:blipFill>
            <p:spPr>
              <a:xfrm>
                <a:off x="6154511" y="3143344"/>
                <a:ext cx="3398512" cy="3317239"/>
              </a:xfrm>
              <a:prstGeom prst="rect">
                <a:avLst/>
              </a:prstGeom>
            </p:spPr>
          </p:pic>
          <p:pic>
            <p:nvPicPr>
              <p:cNvPr id="22" name="Bilde 21">
                <a:extLst>
                  <a:ext uri="{FF2B5EF4-FFF2-40B4-BE49-F238E27FC236}">
                    <a16:creationId xmlns:a16="http://schemas.microsoft.com/office/drawing/2014/main" id="{3B2DB1F3-E28C-D881-F196-8FF6AD723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-228" b="90437"/>
              <a:stretch/>
            </p:blipFill>
            <p:spPr>
              <a:xfrm>
                <a:off x="6149562" y="2676793"/>
                <a:ext cx="3398512" cy="471805"/>
              </a:xfrm>
              <a:prstGeom prst="rect">
                <a:avLst/>
              </a:prstGeom>
            </p:spPr>
          </p:pic>
        </p:grpSp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089A681F-EC54-9FEB-51A0-AB6E528656E5}"/>
                </a:ext>
              </a:extLst>
            </p:cNvPr>
            <p:cNvSpPr txBox="1"/>
            <p:nvPr/>
          </p:nvSpPr>
          <p:spPr>
            <a:xfrm>
              <a:off x="6665052" y="5253333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Calc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427599A-12F8-9C23-0A76-CE0335174C4B}"/>
                </a:ext>
              </a:extLst>
            </p:cNvPr>
            <p:cNvSpPr txBox="1"/>
            <p:nvPr/>
          </p:nvSpPr>
          <p:spPr>
            <a:xfrm>
              <a:off x="6665052" y="4582588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DEA1C53C-926C-60FA-A832-D791C71981A7}"/>
                </a:ext>
              </a:extLst>
            </p:cNvPr>
            <p:cNvSpPr txBox="1"/>
            <p:nvPr/>
          </p:nvSpPr>
          <p:spPr>
            <a:xfrm>
              <a:off x="6665052" y="3992170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7" name="TekstSylinder 26">
              <a:extLst>
                <a:ext uri="{FF2B5EF4-FFF2-40B4-BE49-F238E27FC236}">
                  <a16:creationId xmlns:a16="http://schemas.microsoft.com/office/drawing/2014/main" id="{CD0EBAD5-A71E-81A1-B0CE-F25B1AA11F89}"/>
                </a:ext>
              </a:extLst>
            </p:cNvPr>
            <p:cNvSpPr txBox="1"/>
            <p:nvPr/>
          </p:nvSpPr>
          <p:spPr>
            <a:xfrm>
              <a:off x="6665052" y="2453532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94A20616-8EF5-640A-6F81-729CB2C51907}"/>
                </a:ext>
              </a:extLst>
            </p:cNvPr>
            <p:cNvSpPr txBox="1"/>
            <p:nvPr/>
          </p:nvSpPr>
          <p:spPr>
            <a:xfrm>
              <a:off x="6665052" y="3288320"/>
              <a:ext cx="1317538" cy="276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1200" b="1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Calc</a:t>
              </a:r>
              <a:r>
                <a:rPr lang="nb-NO" sz="1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1200" dirty="0"/>
            </a:p>
          </p:txBody>
        </p:sp>
        <p:sp>
          <p:nvSpPr>
            <p:cNvPr id="29" name="Plassholder for tekst 3">
              <a:extLst>
                <a:ext uri="{FF2B5EF4-FFF2-40B4-BE49-F238E27FC236}">
                  <a16:creationId xmlns:a16="http://schemas.microsoft.com/office/drawing/2014/main" id="{2B4BDBCF-4547-1449-06D5-DA7483205E34}"/>
                </a:ext>
              </a:extLst>
            </p:cNvPr>
            <p:cNvSpPr txBox="1">
              <a:spLocks/>
            </p:cNvSpPr>
            <p:nvPr/>
          </p:nvSpPr>
          <p:spPr>
            <a:xfrm>
              <a:off x="9739223" y="175190"/>
              <a:ext cx="2357401" cy="75360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24000" indent="-324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90000"/>
                <a:buFontTx/>
                <a:buBlip>
                  <a:blip r:embed="rId3"/>
                </a:buBlip>
                <a:defRPr sz="23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18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 kern="1200" baseline="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Tahoma" charset="0"/>
                  <a:ea typeface="Tahoma" charset="0"/>
                  <a:cs typeface="Tahom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Incoherent</a:t>
              </a:r>
              <a:r>
                <a:rPr lang="nb-NO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INS</a:t>
              </a:r>
              <a:endParaRPr lang="nb-NO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nb-NO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FANS, NIST-NCNR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1667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9AF3A-971E-0303-9FB2-67C02AB60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D97856-48A3-8DE3-E898-B8931934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77" y="879894"/>
            <a:ext cx="8025619" cy="692957"/>
          </a:xfrm>
        </p:spPr>
        <p:txBody>
          <a:bodyPr/>
          <a:lstStyle/>
          <a:p>
            <a:r>
              <a:rPr lang="en-US" dirty="0"/>
              <a:t>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 </a:t>
            </a:r>
            <a:r>
              <a:rPr lang="en-US" dirty="0"/>
              <a:t>for hydrogen storage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A800679-1A64-6954-6148-260FE7CE2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4C5AD04-4BDA-1D94-0F89-D24AC4D711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777" y="1897015"/>
            <a:ext cx="5261103" cy="466535"/>
          </a:xfrm>
        </p:spPr>
        <p:txBody>
          <a:bodyPr/>
          <a:lstStyle/>
          <a:p>
            <a:r>
              <a:rPr lang="en-US" dirty="0"/>
              <a:t>Decomposition (H2 release) pathway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379745E-9EFA-3A8E-DBDC-80C420C6E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8" y="2363550"/>
            <a:ext cx="6470364" cy="4340730"/>
          </a:xfrm>
          <a:prstGeom prst="rect">
            <a:avLst/>
          </a:prstGeom>
        </p:spPr>
      </p:pic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A74D3610-215E-4652-A40F-7FDE911D4754}"/>
              </a:ext>
            </a:extLst>
          </p:cNvPr>
          <p:cNvSpPr txBox="1">
            <a:spLocks/>
          </p:cNvSpPr>
          <p:nvPr/>
        </p:nvSpPr>
        <p:spPr>
          <a:xfrm>
            <a:off x="7107141" y="676656"/>
            <a:ext cx="4584713" cy="59618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4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H2 release pathway is still unclear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Depends on the starting phase and reaction conditions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decomposition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amorphous that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makes it difficult to distinguish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diffraction methods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FTIR/Raman – broad peaks hampers phase identification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Decomposition occurs above 200 C although theoretically predicted at 80 – 100 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assessment depends on the starting phase –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importance for correct structure determination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Partially reversible at an intermediate decomposition step at relatively mild conditions (200 – 300 C, 100 – 150 bar)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3CED589-A547-40CA-99F2-CFB34C5C9D20}"/>
              </a:ext>
            </a:extLst>
          </p:cNvPr>
          <p:cNvSpPr txBox="1"/>
          <p:nvPr/>
        </p:nvSpPr>
        <p:spPr>
          <a:xfrm>
            <a:off x="6596222" y="6550223"/>
            <a:ext cx="57872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Zavorotynska et al. </a:t>
            </a:r>
            <a:r>
              <a:rPr lang="en-US" sz="1400" i="1" dirty="0">
                <a:latin typeface="Tahoma" charset="0"/>
                <a:ea typeface="Tahoma" charset="0"/>
                <a:cs typeface="Tahoma" charset="0"/>
              </a:rPr>
              <a:t>Int. J. of Hydrogen Energy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400" b="1" dirty="0">
                <a:latin typeface="Tahoma" charset="0"/>
                <a:ea typeface="Tahoma" charset="0"/>
                <a:cs typeface="Tahoma" charset="0"/>
              </a:rPr>
              <a:t>2016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, 14387-14403</a:t>
            </a:r>
            <a:endParaRPr lang="nb-NO" sz="1400" dirty="0">
              <a:solidFill>
                <a:schemeClr val="tx1">
                  <a:lumMod val="90000"/>
                  <a:lumOff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5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9084D-F6AC-161C-555D-53554C1ED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4FA261-3A53-BB05-5F62-C24DB326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 </a:t>
            </a:r>
            <a:r>
              <a:rPr lang="en-US" dirty="0"/>
              <a:t>as HS medium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30892F4-4748-600A-8188-8A7454F9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BC81445-436C-85F8-4727-92F5FC310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146" y="1897015"/>
            <a:ext cx="3350007" cy="4439777"/>
          </a:xfrm>
        </p:spPr>
        <p:txBody>
          <a:bodyPr>
            <a:normAutofit/>
          </a:bodyPr>
          <a:lstStyle/>
          <a:p>
            <a:r>
              <a:rPr lang="en-US" dirty="0"/>
              <a:t>Decomposition (H2 release) pathway:</a:t>
            </a:r>
          </a:p>
          <a:p>
            <a:r>
              <a:rPr lang="en-US" dirty="0"/>
              <a:t>Example of phase identification with INS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2E8D4217-A026-0F3E-B2DD-B498A0639098}"/>
              </a:ext>
            </a:extLst>
          </p:cNvPr>
          <p:cNvSpPr txBox="1">
            <a:spLocks/>
          </p:cNvSpPr>
          <p:nvPr/>
        </p:nvSpPr>
        <p:spPr>
          <a:xfrm>
            <a:off x="7107141" y="676656"/>
            <a:ext cx="4584713" cy="59618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H2 release pathway is still unclear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Depends on the starting phase and reaction conditions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decomposition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amorphous that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makes it difficult to distinguish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diffraction methods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FTIR/Raman – broad peaks hampers phase identification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Decomposition occurs above 200 C although theoretically predicted at 80 – 100 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assessment depends on the starting phase –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importance for correct structure determination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Partially reversible at an intermediate decomposition step at relatively mild conditions (200 – 300 C, 100 – 150 bar)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B123F7-5BB1-B7BB-A888-F2A1EBDFE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345" y="1700784"/>
            <a:ext cx="3211796" cy="471830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90E004E-CEA6-4B2F-F50B-00BC45059A12}"/>
              </a:ext>
            </a:extLst>
          </p:cNvPr>
          <p:cNvSpPr txBox="1"/>
          <p:nvPr/>
        </p:nvSpPr>
        <p:spPr>
          <a:xfrm>
            <a:off x="7107141" y="6492847"/>
            <a:ext cx="4710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Dimitrievska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M., et al. (2016). </a:t>
            </a:r>
            <a:r>
              <a:rPr lang="en-US" sz="14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PCCP 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(36): 25546-25552 </a:t>
            </a: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75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73A37-C205-DFD9-2AEA-7F51206A9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931C34-C331-1E7D-EAB0-CAF7734A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1" y="879894"/>
            <a:ext cx="9369235" cy="692957"/>
          </a:xfrm>
        </p:spPr>
        <p:txBody>
          <a:bodyPr/>
          <a:lstStyle/>
          <a:p>
            <a:r>
              <a:rPr lang="en-US" dirty="0"/>
              <a:t>QENS: reorientational dynamics in </a:t>
            </a:r>
            <a:r>
              <a:rPr lang="el-GR" b="1" dirty="0"/>
              <a:t>β</a:t>
            </a:r>
            <a:r>
              <a:rPr lang="nb-NO" dirty="0"/>
              <a:t>-</a:t>
            </a:r>
            <a:r>
              <a:rPr lang="en-US" dirty="0"/>
              <a:t>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9CD082-97A1-F28B-09A1-60743EF85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F82140-BD8C-3460-38CE-22FE2CCD71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35764" y="1709683"/>
            <a:ext cx="6246913" cy="46621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nb-NO" sz="2600" dirty="0"/>
              <a:t>QENS + DFT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600" dirty="0"/>
              <a:t>QENS is optimal due to </a:t>
            </a:r>
            <a:r>
              <a:rPr lang="nb-NO" sz="2600" dirty="0" err="1"/>
              <a:t>large</a:t>
            </a:r>
            <a:r>
              <a:rPr lang="nb-NO" sz="2600" dirty="0"/>
              <a:t> </a:t>
            </a:r>
            <a:r>
              <a:rPr lang="nb-NO" sz="2600" dirty="0" err="1"/>
              <a:t>incoherent</a:t>
            </a:r>
            <a:r>
              <a:rPr lang="nb-NO" sz="2600" dirty="0"/>
              <a:t> H2 </a:t>
            </a:r>
            <a:r>
              <a:rPr lang="nb-NO" sz="2600" dirty="0" err="1"/>
              <a:t>scattering</a:t>
            </a:r>
            <a:r>
              <a:rPr lang="nb-NO" sz="2600" dirty="0"/>
              <a:t> cross-</a:t>
            </a:r>
            <a:r>
              <a:rPr lang="nb-NO" sz="2600" dirty="0" err="1"/>
              <a:t>section</a:t>
            </a:r>
            <a:r>
              <a:rPr lang="nb-NO" sz="2600" dirty="0"/>
              <a:t> of 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600" dirty="0" err="1"/>
              <a:t>Two</a:t>
            </a:r>
            <a:r>
              <a:rPr lang="nb-NO" sz="2600" dirty="0"/>
              <a:t> </a:t>
            </a:r>
            <a:r>
              <a:rPr lang="nb-NO" sz="2600" dirty="0" err="1"/>
              <a:t>thermally</a:t>
            </a:r>
            <a:r>
              <a:rPr lang="nb-NO" sz="2600" dirty="0"/>
              <a:t> </a:t>
            </a:r>
            <a:r>
              <a:rPr lang="nb-NO" sz="2600" dirty="0" err="1"/>
              <a:t>activated</a:t>
            </a:r>
            <a:r>
              <a:rPr lang="nb-NO" sz="2600" dirty="0"/>
              <a:t> </a:t>
            </a:r>
            <a:r>
              <a:rPr lang="nb-NO" sz="2600" dirty="0" err="1"/>
              <a:t>reorientations</a:t>
            </a:r>
            <a:r>
              <a:rPr lang="nb-NO" sz="2600" dirty="0"/>
              <a:t> of </a:t>
            </a:r>
            <a:r>
              <a:rPr lang="nb-NO" sz="2600" dirty="0" err="1"/>
              <a:t>the</a:t>
            </a:r>
            <a:r>
              <a:rPr lang="nb-NO" sz="2600" dirty="0"/>
              <a:t> [BH</a:t>
            </a:r>
            <a:r>
              <a:rPr lang="nb-NO" sz="2600" baseline="-25000" dirty="0"/>
              <a:t>4</a:t>
            </a:r>
            <a:r>
              <a:rPr lang="nb-NO" sz="2600" dirty="0"/>
              <a:t>]</a:t>
            </a:r>
            <a:r>
              <a:rPr lang="nb-NO" sz="2600" baseline="30000" dirty="0"/>
              <a:t>-</a:t>
            </a:r>
            <a:r>
              <a:rPr lang="nb-NO" sz="2600" dirty="0"/>
              <a:t> units, </a:t>
            </a:r>
            <a:r>
              <a:rPr lang="nb-NO" sz="2600" dirty="0" err="1"/>
              <a:t>around</a:t>
            </a:r>
            <a:r>
              <a:rPr lang="nb-NO" sz="2600" dirty="0"/>
              <a:t> C</a:t>
            </a:r>
            <a:r>
              <a:rPr lang="nb-NO" sz="2600" baseline="-25000" dirty="0"/>
              <a:t>2</a:t>
            </a:r>
            <a:r>
              <a:rPr lang="nb-NO" sz="2600" dirty="0"/>
              <a:t> and C</a:t>
            </a:r>
            <a:r>
              <a:rPr lang="nb-NO" sz="2600" baseline="-25000" dirty="0"/>
              <a:t>3</a:t>
            </a:r>
            <a:r>
              <a:rPr lang="nb-NO" sz="2600" dirty="0"/>
              <a:t> </a:t>
            </a:r>
            <a:r>
              <a:rPr lang="nb-NO" sz="2600" dirty="0" err="1"/>
              <a:t>axes</a:t>
            </a:r>
            <a:r>
              <a:rPr lang="nb-NO" sz="2600" dirty="0"/>
              <a:t> </a:t>
            </a:r>
            <a:r>
              <a:rPr lang="nb-NO" sz="2600" dirty="0" err="1"/>
              <a:t>observed</a:t>
            </a:r>
            <a:r>
              <a:rPr lang="nb-NO" sz="2600" dirty="0"/>
              <a:t> at 120 to 440 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600" i="1" dirty="0"/>
              <a:t>E</a:t>
            </a:r>
            <a:r>
              <a:rPr lang="nb-NO" sz="2600" baseline="-25000" dirty="0"/>
              <a:t>C2 </a:t>
            </a:r>
            <a:r>
              <a:rPr lang="nb-NO" sz="2600" dirty="0"/>
              <a:t>= 39 </a:t>
            </a:r>
            <a:r>
              <a:rPr lang="nb-NO" sz="2600" dirty="0" err="1"/>
              <a:t>meV</a:t>
            </a:r>
            <a:r>
              <a:rPr lang="nb-NO" sz="2600" dirty="0"/>
              <a:t>, 76 </a:t>
            </a:r>
            <a:r>
              <a:rPr lang="nb-NO" sz="2600" dirty="0" err="1"/>
              <a:t>meV</a:t>
            </a:r>
            <a:r>
              <a:rPr lang="nb-NO" sz="2600" dirty="0"/>
              <a:t>; </a:t>
            </a:r>
            <a:r>
              <a:rPr lang="nb-NO" sz="2600" i="1" dirty="0"/>
              <a:t>E</a:t>
            </a:r>
            <a:r>
              <a:rPr lang="nb-NO" sz="2600" baseline="-25000" dirty="0"/>
              <a:t>C3 </a:t>
            </a:r>
            <a:r>
              <a:rPr lang="nb-NO" sz="2600" dirty="0"/>
              <a:t>= 214 </a:t>
            </a:r>
            <a:r>
              <a:rPr lang="nb-NO" sz="2600" dirty="0" err="1"/>
              <a:t>meV</a:t>
            </a:r>
            <a:endParaRPr lang="nb-NO" sz="2600" baseline="-25000" dirty="0"/>
          </a:p>
          <a:p>
            <a:pPr>
              <a:buFont typeface="Wingdings" panose="05000000000000000000" pitchFamily="2" charset="2"/>
              <a:buChar char="v"/>
            </a:pPr>
            <a:r>
              <a:rPr lang="nb-NO" sz="2600" dirty="0" err="1"/>
              <a:t>Only</a:t>
            </a:r>
            <a:r>
              <a:rPr lang="nb-NO" sz="2600" dirty="0"/>
              <a:t> 15% of [BH</a:t>
            </a:r>
            <a:r>
              <a:rPr lang="nb-NO" sz="2600" baseline="-25000" dirty="0"/>
              <a:t>4</a:t>
            </a:r>
            <a:r>
              <a:rPr lang="nb-NO" sz="2600" dirty="0"/>
              <a:t>]</a:t>
            </a:r>
            <a:r>
              <a:rPr lang="nb-NO" sz="2600" baseline="30000" dirty="0"/>
              <a:t>- </a:t>
            </a:r>
            <a:r>
              <a:rPr lang="nb-NO" sz="2600" dirty="0" err="1"/>
              <a:t>were</a:t>
            </a:r>
            <a:r>
              <a:rPr lang="nb-NO" sz="2600" dirty="0"/>
              <a:t> </a:t>
            </a:r>
            <a:r>
              <a:rPr lang="nb-NO" sz="2600" dirty="0" err="1"/>
              <a:t>active</a:t>
            </a:r>
            <a:r>
              <a:rPr lang="nb-NO" sz="2600" dirty="0"/>
              <a:t> at 120 K </a:t>
            </a:r>
            <a:r>
              <a:rPr lang="nb-NO" sz="2600" dirty="0" err="1"/>
              <a:t>supposedly</a:t>
            </a:r>
            <a:r>
              <a:rPr lang="nb-NO" sz="2600" dirty="0"/>
              <a:t> </a:t>
            </a:r>
            <a:r>
              <a:rPr lang="nb-NO" sz="2600" dirty="0" err="1"/>
              <a:t>those</a:t>
            </a:r>
            <a:r>
              <a:rPr lang="nb-NO" sz="2600" dirty="0"/>
              <a:t> </a:t>
            </a:r>
            <a:r>
              <a:rPr lang="nb-NO" sz="2600" dirty="0" err="1"/>
              <a:t>close</a:t>
            </a:r>
            <a:r>
              <a:rPr lang="nb-NO" sz="2600" dirty="0"/>
              <a:t> to Mg-Mg </a:t>
            </a:r>
            <a:r>
              <a:rPr lang="nb-NO" sz="2600" dirty="0" err="1"/>
              <a:t>axis</a:t>
            </a:r>
            <a:endParaRPr lang="nb-NO" sz="2600" dirty="0"/>
          </a:p>
          <a:p>
            <a:pPr>
              <a:buFont typeface="Wingdings" panose="05000000000000000000" pitchFamily="2" charset="2"/>
              <a:buChar char="v"/>
            </a:pPr>
            <a:r>
              <a:rPr lang="nb-NO" sz="2600" dirty="0"/>
              <a:t>QENS </a:t>
            </a:r>
            <a:r>
              <a:rPr lang="nb-NO" sz="2600" dirty="0" err="1"/>
              <a:t>finding</a:t>
            </a:r>
            <a:r>
              <a:rPr lang="nb-NO" sz="2600" dirty="0"/>
              <a:t> in </a:t>
            </a:r>
            <a:r>
              <a:rPr lang="nb-NO" sz="2600" dirty="0" err="1"/>
              <a:t>close</a:t>
            </a:r>
            <a:r>
              <a:rPr lang="nb-NO" sz="2600" dirty="0"/>
              <a:t> </a:t>
            </a:r>
            <a:r>
              <a:rPr lang="nb-NO" sz="2600" dirty="0" err="1"/>
              <a:t>agreement</a:t>
            </a:r>
            <a:r>
              <a:rPr lang="nb-NO" sz="2600" dirty="0"/>
              <a:t> </a:t>
            </a:r>
            <a:r>
              <a:rPr lang="nb-NO" sz="2600" dirty="0" err="1"/>
              <a:t>with</a:t>
            </a:r>
            <a:r>
              <a:rPr lang="nb-NO" sz="2600" dirty="0"/>
              <a:t> DFT </a:t>
            </a:r>
            <a:r>
              <a:rPr lang="nb-NO" sz="2600" dirty="0" err="1"/>
              <a:t>calculations</a:t>
            </a:r>
            <a:r>
              <a:rPr lang="nb-NO" sz="2600" dirty="0"/>
              <a:t> </a:t>
            </a:r>
            <a:endParaRPr lang="en-GB" sz="26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E09D78B-1E48-5C6A-A1FB-8BDFDDE64818}"/>
              </a:ext>
            </a:extLst>
          </p:cNvPr>
          <p:cNvSpPr txBox="1"/>
          <p:nvPr/>
        </p:nvSpPr>
        <p:spPr>
          <a:xfrm>
            <a:off x="1175525" y="6371865"/>
            <a:ext cx="9840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Blanchard, D., et al. (2012). "Hindered Rotational Energy Barriers of BH4- Tetrahedra in β-Mg(BH4)2 from </a:t>
            </a:r>
            <a:r>
              <a:rPr lang="en-US" sz="1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Quasielastic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Neutron Scattering and DFT Calculations." </a:t>
            </a:r>
            <a:r>
              <a:rPr lang="en-US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Journal of Physical Chemistry C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116(2): 2013-2023.</a:t>
            </a: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B40BE47B-15B8-3FC2-293A-F453FC5808C1}"/>
              </a:ext>
            </a:extLst>
          </p:cNvPr>
          <p:cNvSpPr txBox="1">
            <a:spLocks/>
          </p:cNvSpPr>
          <p:nvPr/>
        </p:nvSpPr>
        <p:spPr>
          <a:xfrm>
            <a:off x="153056" y="126291"/>
            <a:ext cx="4254352" cy="7536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2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Incoherent</a:t>
            </a:r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QENS</a:t>
            </a:r>
            <a:endParaRPr lang="nb-NO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SPHERES (</a:t>
            </a:r>
            <a:r>
              <a:rPr lang="nb-NO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Leibnitz</a:t>
            </a:r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MARS (SINQ)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BA6F917-C4BE-8AF0-CEA6-23F78CB41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333"/>
          <a:stretch/>
        </p:blipFill>
        <p:spPr>
          <a:xfrm>
            <a:off x="316020" y="1842891"/>
            <a:ext cx="5088083" cy="43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010BD-913A-2E09-701C-DDB95604C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4AF327-CB2E-C6C7-9750-FE4373F80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1" y="879894"/>
            <a:ext cx="9369235" cy="692957"/>
          </a:xfrm>
        </p:spPr>
        <p:txBody>
          <a:bodyPr/>
          <a:lstStyle/>
          <a:p>
            <a:r>
              <a:rPr lang="en-US" dirty="0"/>
              <a:t>QENS: reorientational dynamics in </a:t>
            </a:r>
            <a:r>
              <a:rPr lang="el-GR" b="1" dirty="0"/>
              <a:t>β</a:t>
            </a:r>
            <a:r>
              <a:rPr lang="nb-NO" dirty="0"/>
              <a:t>-</a:t>
            </a:r>
            <a:r>
              <a:rPr lang="en-US" dirty="0"/>
              <a:t>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7C41873-39E5-1109-DB1B-5947F523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161EB32-E65A-7823-7001-7BC00F3A25A1}"/>
              </a:ext>
            </a:extLst>
          </p:cNvPr>
          <p:cNvSpPr txBox="1"/>
          <p:nvPr/>
        </p:nvSpPr>
        <p:spPr>
          <a:xfrm>
            <a:off x="1175525" y="6371865"/>
            <a:ext cx="9840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Blanchard, D., et al. (2012). "Hindered Rotational Energy Barriers of BH4- Tetrahedra in β-Mg(BH4)2 from </a:t>
            </a:r>
            <a:r>
              <a:rPr lang="en-US" sz="1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Quasielastic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Neutron Scattering and DFT Calculations." </a:t>
            </a:r>
            <a:r>
              <a:rPr lang="en-US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Journal of Physical Chemistry C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116(2): 2013-2023.</a:t>
            </a: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9711F486-294E-E478-287B-C9C2CF39D6D9}"/>
              </a:ext>
            </a:extLst>
          </p:cNvPr>
          <p:cNvSpPr txBox="1">
            <a:spLocks/>
          </p:cNvSpPr>
          <p:nvPr/>
        </p:nvSpPr>
        <p:spPr>
          <a:xfrm>
            <a:off x="153056" y="126291"/>
            <a:ext cx="4254352" cy="7536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2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Incoherent</a:t>
            </a:r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QENS</a:t>
            </a:r>
            <a:endParaRPr lang="nb-NO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SPHERES (</a:t>
            </a:r>
            <a:r>
              <a:rPr lang="nb-NO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Leibnitz</a:t>
            </a:r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MARS (SINQ)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D6A91F0-1BAE-074E-0E7F-2735B93918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992" b="-1659"/>
          <a:stretch/>
        </p:blipFill>
        <p:spPr>
          <a:xfrm>
            <a:off x="6095998" y="1894792"/>
            <a:ext cx="5264729" cy="454462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4E2E959-F9DD-E9A0-1429-E8F4C5457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333"/>
          <a:stretch/>
        </p:blipFill>
        <p:spPr>
          <a:xfrm>
            <a:off x="316020" y="1842891"/>
            <a:ext cx="5088083" cy="43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9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D1DDA-89D5-67E2-836C-C1499F6E3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4B0E38-343D-F914-7DB7-59D7B792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22" y="879894"/>
            <a:ext cx="11782678" cy="692957"/>
          </a:xfrm>
        </p:spPr>
        <p:txBody>
          <a:bodyPr>
            <a:normAutofit fontScale="90000"/>
          </a:bodyPr>
          <a:lstStyle/>
          <a:p>
            <a:r>
              <a:rPr lang="en-US" dirty="0"/>
              <a:t>INS + QENS: reorientational dynamics in Mg(</a:t>
            </a:r>
            <a:r>
              <a:rPr lang="en-US" baseline="30000" dirty="0"/>
              <a:t>11</a:t>
            </a:r>
            <a:r>
              <a:rPr lang="en-US" dirty="0"/>
              <a:t>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·3TDF/THF</a:t>
            </a:r>
            <a:endParaRPr lang="en-US" baseline="-25000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94C51D5-779B-5596-EEEA-8F7296B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9CB580D-9448-68EF-EE5F-9F1F0F7FC4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3577" y="1660654"/>
            <a:ext cx="6019100" cy="39920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nb-NO" sz="2600" dirty="0"/>
              <a:t>THF shows positive </a:t>
            </a:r>
            <a:r>
              <a:rPr lang="nb-NO" sz="2600" dirty="0" err="1"/>
              <a:t>effect</a:t>
            </a:r>
            <a:r>
              <a:rPr lang="nb-NO" sz="2600" dirty="0"/>
              <a:t> </a:t>
            </a:r>
            <a:r>
              <a:rPr lang="nb-NO" sz="2600" dirty="0" err="1"/>
              <a:t>on</a:t>
            </a:r>
            <a:r>
              <a:rPr lang="nb-NO" sz="2600" dirty="0"/>
              <a:t> </a:t>
            </a:r>
            <a:r>
              <a:rPr lang="nb-NO" sz="2600" dirty="0" err="1"/>
              <a:t>dehydrogenation</a:t>
            </a:r>
            <a:r>
              <a:rPr lang="nb-NO" sz="2600" dirty="0"/>
              <a:t> </a:t>
            </a:r>
            <a:r>
              <a:rPr lang="nb-NO" sz="2600" dirty="0" err="1"/>
              <a:t>but</a:t>
            </a:r>
            <a:r>
              <a:rPr lang="nb-NO" sz="2600" dirty="0"/>
              <a:t> </a:t>
            </a:r>
            <a:r>
              <a:rPr lang="nb-NO" sz="2600" dirty="0" err="1"/>
              <a:t>its</a:t>
            </a:r>
            <a:r>
              <a:rPr lang="nb-NO" sz="2600" dirty="0"/>
              <a:t> </a:t>
            </a:r>
            <a:r>
              <a:rPr lang="nb-NO" sz="2600" dirty="0" err="1"/>
              <a:t>role</a:t>
            </a:r>
            <a:r>
              <a:rPr lang="nb-NO" sz="2600" dirty="0"/>
              <a:t> is </a:t>
            </a:r>
            <a:r>
              <a:rPr lang="nb-NO" sz="2600" dirty="0" err="1"/>
              <a:t>unknown</a:t>
            </a:r>
            <a:endParaRPr lang="nb-NO" sz="2600" dirty="0"/>
          </a:p>
          <a:p>
            <a:pPr>
              <a:buFont typeface="Wingdings" panose="05000000000000000000" pitchFamily="2" charset="2"/>
              <a:buChar char="v"/>
            </a:pPr>
            <a:r>
              <a:rPr lang="nb-NO" sz="2600" dirty="0" err="1"/>
              <a:t>Vibrational</a:t>
            </a:r>
            <a:r>
              <a:rPr lang="nb-NO" sz="2600" dirty="0"/>
              <a:t> </a:t>
            </a:r>
            <a:r>
              <a:rPr lang="nb-NO" sz="2600" dirty="0" err="1"/>
              <a:t>properties</a:t>
            </a:r>
            <a:r>
              <a:rPr lang="nb-NO" sz="2600" dirty="0"/>
              <a:t> of [BH</a:t>
            </a:r>
            <a:r>
              <a:rPr lang="nb-NO" sz="2600" baseline="-25000" dirty="0"/>
              <a:t>4</a:t>
            </a:r>
            <a:r>
              <a:rPr lang="nb-NO" sz="2600" dirty="0"/>
              <a:t>]</a:t>
            </a:r>
            <a:r>
              <a:rPr lang="nb-NO" sz="2600" baseline="30000" dirty="0"/>
              <a:t>- </a:t>
            </a:r>
            <a:r>
              <a:rPr lang="nb-NO" sz="2600" dirty="0" err="1"/>
              <a:t>are</a:t>
            </a:r>
            <a:r>
              <a:rPr lang="nb-NO" sz="2600" dirty="0"/>
              <a:t> </a:t>
            </a:r>
            <a:r>
              <a:rPr lang="nb-NO" sz="2600" dirty="0" err="1"/>
              <a:t>strongly</a:t>
            </a:r>
            <a:r>
              <a:rPr lang="nb-NO" sz="2600" dirty="0"/>
              <a:t> </a:t>
            </a:r>
            <a:r>
              <a:rPr lang="nb-NO" sz="2600" dirty="0" err="1"/>
              <a:t>influenced</a:t>
            </a:r>
            <a:r>
              <a:rPr lang="nb-NO" sz="2600" dirty="0"/>
              <a:t> by </a:t>
            </a:r>
            <a:r>
              <a:rPr lang="nb-NO" sz="2600" dirty="0" err="1"/>
              <a:t>the</a:t>
            </a:r>
            <a:r>
              <a:rPr lang="nb-NO" sz="2600" dirty="0"/>
              <a:t> THF </a:t>
            </a:r>
            <a:r>
              <a:rPr lang="nb-NO" sz="2600" dirty="0" err="1"/>
              <a:t>environment</a:t>
            </a:r>
            <a:r>
              <a:rPr lang="nb-NO" sz="2600" dirty="0"/>
              <a:t> (INS) (</a:t>
            </a:r>
            <a:r>
              <a:rPr lang="nb-NO" sz="2600" dirty="0" err="1"/>
              <a:t>symmetry</a:t>
            </a:r>
            <a:r>
              <a:rPr lang="nb-NO" sz="2600" dirty="0"/>
              <a:t> </a:t>
            </a:r>
            <a:r>
              <a:rPr lang="nb-NO" sz="2600" dirty="0" err="1"/>
              <a:t>lowering</a:t>
            </a:r>
            <a:r>
              <a:rPr lang="nb-NO" sz="2600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600" dirty="0" err="1"/>
              <a:t>Rotations</a:t>
            </a:r>
            <a:r>
              <a:rPr lang="nb-NO" sz="2600" dirty="0"/>
              <a:t> of [BH</a:t>
            </a:r>
            <a:r>
              <a:rPr lang="nb-NO" sz="2600" baseline="-25000" dirty="0"/>
              <a:t>4</a:t>
            </a:r>
            <a:r>
              <a:rPr lang="nb-NO" sz="2600" dirty="0"/>
              <a:t>]</a:t>
            </a:r>
            <a:r>
              <a:rPr lang="nb-NO" sz="2600" baseline="30000" dirty="0"/>
              <a:t>- </a:t>
            </a:r>
            <a:r>
              <a:rPr lang="nb-NO" sz="2600" dirty="0" err="1"/>
              <a:t>around</a:t>
            </a:r>
            <a:r>
              <a:rPr lang="nb-NO" sz="2600" dirty="0"/>
              <a:t> C</a:t>
            </a:r>
            <a:r>
              <a:rPr lang="nb-NO" sz="2600" baseline="-25000" dirty="0"/>
              <a:t>2</a:t>
            </a:r>
            <a:r>
              <a:rPr lang="nb-NO" sz="2600" dirty="0"/>
              <a:t> </a:t>
            </a:r>
            <a:r>
              <a:rPr lang="nb-NO" sz="2600" dirty="0" err="1"/>
              <a:t>were</a:t>
            </a:r>
            <a:r>
              <a:rPr lang="nb-NO" sz="2600" dirty="0"/>
              <a:t> NOT </a:t>
            </a:r>
            <a:r>
              <a:rPr lang="nb-NO" sz="2600" dirty="0" err="1"/>
              <a:t>affected</a:t>
            </a:r>
            <a:r>
              <a:rPr lang="nb-NO" sz="2600" dirty="0"/>
              <a:t> by </a:t>
            </a:r>
            <a:r>
              <a:rPr lang="nb-NO" sz="2600" dirty="0" err="1"/>
              <a:t>presence</a:t>
            </a:r>
            <a:r>
              <a:rPr lang="nb-NO" sz="2600" dirty="0"/>
              <a:t> of THF (QENS)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0BAB2AB-8DEA-4F7C-9613-CCD908F476DE}"/>
              </a:ext>
            </a:extLst>
          </p:cNvPr>
          <p:cNvSpPr txBox="1"/>
          <p:nvPr/>
        </p:nvSpPr>
        <p:spPr>
          <a:xfrm>
            <a:off x="1175525" y="6482703"/>
            <a:ext cx="98409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1400" b="1" dirty="0" err="1"/>
              <a:t>Dimitrievska</a:t>
            </a:r>
            <a:r>
              <a:rPr lang="nb-NO" sz="1400" b="1" dirty="0"/>
              <a:t>, M., et al. (2020)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PCCP ,</a:t>
            </a:r>
            <a:r>
              <a:rPr lang="en-US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22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368.</a:t>
            </a: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3AA7F61-D2F8-D3A9-D1B2-7F24F6C7CE85}"/>
              </a:ext>
            </a:extLst>
          </p:cNvPr>
          <p:cNvSpPr txBox="1"/>
          <p:nvPr/>
        </p:nvSpPr>
        <p:spPr>
          <a:xfrm>
            <a:off x="7014117" y="160290"/>
            <a:ext cx="473671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Instruments: DCS (QENS), HFBS (QENS)</a:t>
            </a:r>
          </a:p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FANS (INS)</a:t>
            </a:r>
          </a:p>
          <a:p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4BA6962-F9BC-B2F3-A36E-4ECFF09B1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23" y="1620659"/>
            <a:ext cx="5259070" cy="4841971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15B142A-4C22-0003-7B61-51B64FD43F07}"/>
              </a:ext>
            </a:extLst>
          </p:cNvPr>
          <p:cNvSpPr txBox="1"/>
          <p:nvPr/>
        </p:nvSpPr>
        <p:spPr>
          <a:xfrm>
            <a:off x="5725127" y="558418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nb-NO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majority</a:t>
            </a:r>
            <a:r>
              <a:rPr lang="nb-NO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nb-NO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nb-NO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studies of Mg(BH</a:t>
            </a:r>
            <a:r>
              <a:rPr lang="nb-NO" sz="24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nb-NO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nb-NO" sz="24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nb-NO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additives </a:t>
            </a:r>
            <a:r>
              <a:rPr lang="nb-NO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nb-NO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QENS </a:t>
            </a:r>
            <a:r>
              <a:rPr lang="nb-NO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</a:t>
            </a:r>
            <a:r>
              <a:rPr lang="nb-NO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</a:t>
            </a:r>
            <a:r>
              <a:rPr lang="nb-NO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1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FA2B7-048E-200F-F481-B4363400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7F811D-6462-E8BB-F30F-46DCC12B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22" y="505591"/>
            <a:ext cx="11782678" cy="1032264"/>
          </a:xfrm>
        </p:spPr>
        <p:txBody>
          <a:bodyPr>
            <a:normAutofit/>
          </a:bodyPr>
          <a:lstStyle/>
          <a:p>
            <a:r>
              <a:rPr lang="en-US" dirty="0"/>
              <a:t>QENS: reorientational dynamics in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·additive: correlation with Mg</a:t>
            </a:r>
            <a:r>
              <a:rPr lang="en-US" baseline="30000" dirty="0"/>
              <a:t>2+ </a:t>
            </a:r>
            <a:r>
              <a:rPr lang="en-US" dirty="0"/>
              <a:t>conductivity</a:t>
            </a:r>
            <a:endParaRPr lang="en-US" baseline="-25000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0CB65E7-32E6-889C-7D99-E9D99B9FF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967E68B-908B-D8B1-974F-40E6891E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660654"/>
            <a:ext cx="6019100" cy="232945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nb-NO" sz="2600" dirty="0"/>
              <a:t>QENS + INS // DFT + MD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addition of methylamine significantly speeds up the reorientational frequency of the BH</a:t>
            </a:r>
            <a:r>
              <a:rPr lang="en-US" baseline="-25000" dirty="0"/>
              <a:t>4</a:t>
            </a:r>
            <a:r>
              <a:rPr lang="en-US" baseline="30000" dirty="0"/>
              <a:t>–</a:t>
            </a:r>
            <a:r>
              <a:rPr lang="en-US" dirty="0"/>
              <a:t> anion compared to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NH</a:t>
            </a:r>
            <a:r>
              <a:rPr lang="en-US" baseline="-25000" dirty="0"/>
              <a:t>2</a:t>
            </a:r>
            <a:r>
              <a:rPr lang="en-US" dirty="0"/>
              <a:t> group of the methylamine ligand exhibits much slower reorientation</a:t>
            </a:r>
            <a:endParaRPr lang="nb-NO" sz="26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CC64A99-D2E3-419D-5906-D818E2C2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" y="1660654"/>
            <a:ext cx="5935915" cy="16090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CD362ED-11F2-C9C2-DE5E-5D2A571E2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" y="4112908"/>
            <a:ext cx="6019101" cy="1813791"/>
          </a:xfrm>
          <a:prstGeom prst="rect">
            <a:avLst/>
          </a:prstGeom>
        </p:spPr>
      </p:pic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024DEAC3-1A6C-2235-6BD1-5852C9146FAA}"/>
              </a:ext>
            </a:extLst>
          </p:cNvPr>
          <p:cNvSpPr txBox="1">
            <a:spLocks/>
          </p:cNvSpPr>
          <p:nvPr/>
        </p:nvSpPr>
        <p:spPr>
          <a:xfrm>
            <a:off x="6300661" y="4142509"/>
            <a:ext cx="6019100" cy="23294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4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nb-NO" sz="2600" dirty="0"/>
              <a:t>EIS + PDF + QENS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In amorphous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 Mg</a:t>
            </a:r>
            <a:r>
              <a:rPr lang="en-US" baseline="30000" dirty="0"/>
              <a:t>2+</a:t>
            </a:r>
            <a:r>
              <a:rPr lang="en-US" dirty="0"/>
              <a:t> conductivity is ~10</a:t>
            </a:r>
            <a:r>
              <a:rPr lang="en-US" baseline="30000" dirty="0"/>
              <a:t>2</a:t>
            </a:r>
            <a:r>
              <a:rPr lang="en-US" dirty="0"/>
              <a:t> times higher than in γ-Mg(BH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Local structures are same in 5.1 Å scale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 much larger fraction of activated [BH</a:t>
            </a:r>
            <a:r>
              <a:rPr lang="en-US" baseline="-25000" dirty="0"/>
              <a:t>4</a:t>
            </a:r>
            <a:r>
              <a:rPr lang="en-US" dirty="0"/>
              <a:t>] rotations in amorphous Mg(BH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 </a:t>
            </a:r>
            <a:r>
              <a:rPr lang="en-US" dirty="0"/>
              <a:t>(QENS)</a:t>
            </a:r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20420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5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FDF0D9-169E-6B91-956F-C572C285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239" y="886952"/>
            <a:ext cx="8382434" cy="692957"/>
          </a:xfrm>
        </p:spPr>
        <p:txBody>
          <a:bodyPr>
            <a:normAutofit/>
          </a:bodyPr>
          <a:lstStyle/>
          <a:p>
            <a:r>
              <a:rPr lang="en-US" dirty="0"/>
              <a:t>Hydride dispersion in porous matrix (INS)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1F294ED-BD6A-1BC2-DC05-7393EBF5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1287ABF-C65C-2C3F-DBFF-8FD802FA8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9322" y="4863844"/>
            <a:ext cx="6567752" cy="1439973"/>
          </a:xfrm>
        </p:spPr>
        <p:txBody>
          <a:bodyPr/>
          <a:lstStyle/>
          <a:p>
            <a:r>
              <a:rPr lang="en-US" dirty="0"/>
              <a:t>Conclusions are based on comparison of INS spectra of bulk hydrides and hydride + porous scaffold composite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BFA62AC-6F28-1E28-529D-96C2C4C4970E}"/>
              </a:ext>
            </a:extLst>
          </p:cNvPr>
          <p:cNvSpPr txBox="1"/>
          <p:nvPr/>
        </p:nvSpPr>
        <p:spPr>
          <a:xfrm>
            <a:off x="1175525" y="6482703"/>
            <a:ext cx="98409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1400" b="1" dirty="0" err="1"/>
              <a:t>Colognesi</a:t>
            </a:r>
            <a:r>
              <a:rPr lang="nb-NO" sz="1400" b="1" dirty="0"/>
              <a:t> et al., et al. (2012)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JALCOM, </a:t>
            </a:r>
            <a:r>
              <a:rPr lang="en-US" sz="1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538</a:t>
            </a:r>
            <a:r>
              <a:rPr lang="en-US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91-99.</a:t>
            </a: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6857990F-632A-63E3-4AEB-89CD12692371}"/>
              </a:ext>
            </a:extLst>
          </p:cNvPr>
          <p:cNvSpPr txBox="1">
            <a:spLocks/>
          </p:cNvSpPr>
          <p:nvPr/>
        </p:nvSpPr>
        <p:spPr>
          <a:xfrm>
            <a:off x="153056" y="99421"/>
            <a:ext cx="2044937" cy="12029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2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</a:t>
            </a:r>
            <a:endParaRPr lang="nb-NO" sz="18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TOSCA-II, ISIS</a:t>
            </a:r>
          </a:p>
          <a:p>
            <a:r>
              <a:rPr lang="nb-N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IN4C, ILL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662C90C-4A9C-5D5A-252D-46E0BC939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56" y="1708695"/>
            <a:ext cx="3365999" cy="288339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F153F4A-959A-6745-D22B-F27996EA5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834" y="1708694"/>
            <a:ext cx="3346240" cy="288339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49B10BE-D39F-B268-7F91-077C63286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853" y="1708695"/>
            <a:ext cx="4169302" cy="39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2" y="428767"/>
            <a:ext cx="11373104" cy="6000465"/>
          </a:xfr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5316-E663-254D-8034-1018F51977C8}" type="datetime1">
              <a:rPr lang="nb-NO" noProof="0" smtClean="0"/>
              <a:t>02.07.2025</a:t>
            </a:fld>
            <a:endParaRPr lang="en-US" noProof="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2173856" y="1003838"/>
            <a:ext cx="7762623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700" dirty="0">
                <a:solidFill>
                  <a:srgbClr val="050F41"/>
                </a:solidFill>
                <a:latin typeface="Tahoma" charset="0"/>
                <a:ea typeface="Tahoma" charset="0"/>
                <a:cs typeface="Tahoma" charset="0"/>
              </a:rPr>
              <a:t>University of Stavanger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7863840" y="1184744"/>
            <a:ext cx="37689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400" dirty="0">
                <a:latin typeface="Tahoma" charset="0"/>
                <a:ea typeface="Tahoma" charset="0"/>
                <a:cs typeface="Tahoma" charset="0"/>
              </a:rPr>
              <a:t>20 </a:t>
            </a:r>
            <a:r>
              <a:rPr lang="nb-NO" sz="2400" dirty="0" err="1">
                <a:latin typeface="Tahoma" charset="0"/>
                <a:ea typeface="Tahoma" charset="0"/>
                <a:cs typeface="Tahoma" charset="0"/>
              </a:rPr>
              <a:t>years</a:t>
            </a:r>
            <a:r>
              <a:rPr lang="nb-NO" sz="2400" dirty="0"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400" dirty="0">
                <a:latin typeface="Tahoma" charset="0"/>
                <a:ea typeface="Tahoma" charset="0"/>
                <a:cs typeface="Tahoma" charset="0"/>
              </a:rPr>
              <a:t>1 900 </a:t>
            </a:r>
            <a:r>
              <a:rPr lang="nb-NO" sz="2400" dirty="0" err="1">
                <a:latin typeface="Tahoma" charset="0"/>
                <a:ea typeface="Tahoma" charset="0"/>
                <a:cs typeface="Tahoma" charset="0"/>
              </a:rPr>
              <a:t>employees</a:t>
            </a:r>
            <a:endParaRPr lang="nb-NO" sz="2400" dirty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2400" dirty="0">
                <a:latin typeface="Tahoma" charset="0"/>
                <a:ea typeface="Tahoma" charset="0"/>
                <a:cs typeface="Tahoma" charset="0"/>
              </a:rPr>
              <a:t>12 300 students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56E87A8-3843-9294-95D5-6ED72C2BC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701" y="1895507"/>
            <a:ext cx="992899" cy="743716"/>
          </a:xfrm>
          <a:prstGeom prst="rect">
            <a:avLst/>
          </a:prstGeom>
          <a:effectLst>
            <a:outerShdw blurRad="63500" sx="120000" sy="120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EF914599-DFF8-BD3D-AEE0-299C3AA46C99}"/>
              </a:ext>
            </a:extLst>
          </p:cNvPr>
          <p:cNvCxnSpPr>
            <a:cxnSpLocks/>
          </p:cNvCxnSpPr>
          <p:nvPr/>
        </p:nvCxnSpPr>
        <p:spPr>
          <a:xfrm flipH="1">
            <a:off x="4719782" y="2703878"/>
            <a:ext cx="489792" cy="41801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0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BA2B37-C5E1-151B-2721-3E84F3E8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Infiltration into porous matrix (</a:t>
            </a:r>
            <a:r>
              <a:rPr lang="en-US" sz="3600" b="1" dirty="0"/>
              <a:t>SANS</a:t>
            </a:r>
            <a:r>
              <a:rPr lang="en-US" sz="3600" dirty="0"/>
              <a:t>)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E19CE76-D6C7-5552-2EBF-6702940D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7/3/2025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96C5DF5-6245-2651-3D93-2B8BA9010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3309" y="1938337"/>
            <a:ext cx="4918364" cy="3953503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Mg(</a:t>
            </a:r>
            <a:r>
              <a:rPr lang="en-US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BD</a:t>
            </a:r>
            <a:r>
              <a:rPr lang="en-US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activated carbon scaffold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Infiltration was shown by SANS measurements</a:t>
            </a:r>
          </a:p>
          <a:p>
            <a:pPr algn="l"/>
            <a:r>
              <a:rPr lang="en-US" sz="2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400 °C the nanoconfined particles maintain their size distribution 1-6 nm</a:t>
            </a:r>
          </a:p>
          <a:p>
            <a:pPr algn="l"/>
            <a:r>
              <a:rPr lang="en-US" sz="2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decomposition affects only the morphology of the particle surface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CF7DDE-B429-70C7-A277-6C157DE1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22" y="1649051"/>
            <a:ext cx="5979976" cy="177578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BB19276-EB70-70FF-4E97-6064C380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924" y="3409127"/>
            <a:ext cx="4485544" cy="337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33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A518E73-01A5-EF11-F315-5DA898C5A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196B22-8561-E790-0160-00239100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35" y="793190"/>
            <a:ext cx="11238311" cy="646331"/>
          </a:xfrm>
        </p:spPr>
        <p:txBody>
          <a:bodyPr>
            <a:normAutofit/>
          </a:bodyPr>
          <a:lstStyle/>
          <a:p>
            <a:r>
              <a:rPr lang="nb-NO" sz="3600" dirty="0" err="1"/>
              <a:t>Molecular</a:t>
            </a:r>
            <a:r>
              <a:rPr lang="nb-NO" sz="3600" dirty="0"/>
              <a:t> hydrogen </a:t>
            </a:r>
            <a:r>
              <a:rPr lang="nb-NO" sz="3600" dirty="0" err="1"/>
              <a:t>storage</a:t>
            </a:r>
            <a:r>
              <a:rPr lang="nb-NO" sz="3600" dirty="0"/>
              <a:t> in </a:t>
            </a:r>
            <a:r>
              <a:rPr lang="nb-NO" sz="3600" dirty="0" err="1"/>
              <a:t>porous</a:t>
            </a:r>
            <a:r>
              <a:rPr lang="nb-NO" sz="3600" dirty="0"/>
              <a:t> </a:t>
            </a:r>
            <a:r>
              <a:rPr lang="nb-NO" sz="3600" dirty="0" err="1"/>
              <a:t>complex</a:t>
            </a:r>
            <a:r>
              <a:rPr lang="nb-NO" sz="3600" dirty="0"/>
              <a:t> hydride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385F5DB-60EA-64CF-39FC-ACB60E5EEC95}"/>
              </a:ext>
            </a:extLst>
          </p:cNvPr>
          <p:cNvSpPr txBox="1"/>
          <p:nvPr/>
        </p:nvSpPr>
        <p:spPr>
          <a:xfrm>
            <a:off x="632606" y="6124949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Oh, H., et al. (2024). "Small-pore hydridic frameworks store densely packed hydrogen." </a:t>
            </a:r>
            <a:r>
              <a:rPr lang="en-US" sz="18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Nature Chemistry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(5): 10.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B4185EE3-3087-1BB7-6703-ACDACAE9B2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0772" y="1953712"/>
            <a:ext cx="4510054" cy="46703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INS + </a:t>
            </a:r>
            <a:r>
              <a:rPr lang="nb-NO" sz="2400" dirty="0" err="1"/>
              <a:t>neutron</a:t>
            </a:r>
            <a:r>
              <a:rPr lang="nb-NO" sz="2400" dirty="0"/>
              <a:t> </a:t>
            </a:r>
            <a:r>
              <a:rPr lang="nb-NO" sz="2400" dirty="0" err="1"/>
              <a:t>diffraction</a:t>
            </a:r>
            <a:endParaRPr lang="nb-NO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H2 and N2 occupy distinctly different adsorption sites: 2.33 H2 and 0.66 N2 / Mg(BH4)2.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Extremally high volumetric density of the molecular H2: 144 g / L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Penta-H2 cluster: some H2 molecules rotate, other have a well-defined orientation and a directional interaction with the framework.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0677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C247B-0564-04A4-1864-F8BE213B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0B2D7F-E0C6-9119-179F-761B21A5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738762"/>
            <a:ext cx="8034246" cy="897148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ABA1E4D-10FF-9424-AFBB-3C063766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7/3/2025</a:t>
            </a:fld>
            <a:endParaRPr lang="en-US" noProof="0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769B3A24-A86E-40D9-6D41-3BCE0F98E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217" y="1645756"/>
            <a:ext cx="10784765" cy="4755044"/>
          </a:xfrm>
        </p:spPr>
        <p:txBody>
          <a:bodyPr>
            <a:normAutofit/>
          </a:bodyPr>
          <a:lstStyle/>
          <a:p>
            <a:r>
              <a:rPr lang="en-US" sz="2800" dirty="0"/>
              <a:t>H-containing compounds are of special interest for neutron studies due to large neutron scattering cross-sections with H</a:t>
            </a:r>
          </a:p>
          <a:p>
            <a:r>
              <a:rPr lang="en-US" sz="2800" dirty="0"/>
              <a:t>Structure of hydrides is primarily determined by neutron </a:t>
            </a:r>
            <a:r>
              <a:rPr lang="en-US" sz="2800" b="1" dirty="0"/>
              <a:t>diffraction</a:t>
            </a:r>
            <a:endParaRPr lang="en-US" sz="2800" dirty="0"/>
          </a:p>
          <a:p>
            <a:r>
              <a:rPr lang="en-US" sz="2800" b="1" dirty="0"/>
              <a:t>INS</a:t>
            </a:r>
            <a:r>
              <a:rPr lang="en-US" sz="2800" dirty="0"/>
              <a:t> has been used to study vibrational properties of hydrides and composites. </a:t>
            </a:r>
            <a:r>
              <a:rPr lang="en-US" sz="2800" b="1" dirty="0"/>
              <a:t>Advantages: </a:t>
            </a:r>
            <a:r>
              <a:rPr lang="en-US" sz="2800" dirty="0"/>
              <a:t>no selection rules, emphasized lattice modes, straightforward calculations of the spectra for assignment, cryostat availability. </a:t>
            </a:r>
            <a:r>
              <a:rPr lang="en-US" sz="2800" b="1" dirty="0"/>
              <a:t>Disadvantages: </a:t>
            </a:r>
            <a:r>
              <a:rPr lang="en-US" sz="2800" dirty="0"/>
              <a:t>no selection rules, low-intensity stretching modes, expensive, large amount of sample, long collection times, long idea – experiment time. </a:t>
            </a:r>
          </a:p>
        </p:txBody>
      </p:sp>
    </p:spTree>
    <p:extLst>
      <p:ext uri="{BB962C8B-B14F-4D97-AF65-F5344CB8AC3E}">
        <p14:creationId xmlns:p14="http://schemas.microsoft.com/office/powerpoint/2010/main" val="37685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481E1-F9E5-3F49-D09C-5466ECA5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1EBDBF-ACA3-3F72-B510-18D75876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738762"/>
            <a:ext cx="8034246" cy="897148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D0BC164-4A6E-06CE-0070-55F9FFD2F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7/3/2025</a:t>
            </a:fld>
            <a:endParaRPr lang="en-US" noProof="0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61A1B4EE-8939-8D26-DC34-0A207A3E5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217" y="1864494"/>
            <a:ext cx="10784765" cy="4480888"/>
          </a:xfrm>
        </p:spPr>
        <p:txBody>
          <a:bodyPr>
            <a:normAutofit/>
          </a:bodyPr>
          <a:lstStyle/>
          <a:p>
            <a:r>
              <a:rPr lang="en-US" sz="2800" b="1" dirty="0"/>
              <a:t>QENS </a:t>
            </a:r>
            <a:r>
              <a:rPr lang="en-US" sz="2800" dirty="0"/>
              <a:t>studies of rotational dynamics of (BH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30000" dirty="0"/>
              <a:t>-</a:t>
            </a:r>
            <a:r>
              <a:rPr lang="en-US" sz="2800" dirty="0"/>
              <a:t> , effect of additives on the dynamics, correlation between rotations and ionic conductivity</a:t>
            </a:r>
          </a:p>
          <a:p>
            <a:r>
              <a:rPr lang="en-US" sz="2800" b="1" dirty="0"/>
              <a:t>INS, SANS: </a:t>
            </a:r>
            <a:r>
              <a:rPr lang="en-US" sz="2800" dirty="0"/>
              <a:t>infiltration into porous matrix</a:t>
            </a:r>
          </a:p>
          <a:p>
            <a:r>
              <a:rPr lang="en-US" sz="2800" dirty="0"/>
              <a:t>Potential for polarized neutron spectroscopy?</a:t>
            </a:r>
          </a:p>
        </p:txBody>
      </p:sp>
    </p:spTree>
    <p:extLst>
      <p:ext uri="{BB962C8B-B14F-4D97-AF65-F5344CB8AC3E}">
        <p14:creationId xmlns:p14="http://schemas.microsoft.com/office/powerpoint/2010/main" val="38539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2" y="428767"/>
            <a:ext cx="11373104" cy="6000465"/>
          </a:xfr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45" y="1136132"/>
            <a:ext cx="773517" cy="49426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5316-E663-254D-8034-1018F51977C8}" type="datetime1">
              <a:rPr lang="nb-NO" noProof="0" smtClean="0"/>
              <a:t>02.07.2025</a:t>
            </a:fld>
            <a:endParaRPr lang="en-US" noProof="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2173856" y="1003838"/>
            <a:ext cx="7762623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700" dirty="0">
                <a:solidFill>
                  <a:srgbClr val="050F41"/>
                </a:solidFill>
                <a:latin typeface="Tahoma" charset="0"/>
                <a:ea typeface="Tahoma" charset="0"/>
                <a:cs typeface="Tahoma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90403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/>
          <p:cNvSpPr/>
          <p:nvPr/>
        </p:nvSpPr>
        <p:spPr>
          <a:xfrm>
            <a:off x="0" y="4816549"/>
            <a:ext cx="12192000" cy="204145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of Mathematics and Physics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1670049" y="1938337"/>
            <a:ext cx="8026041" cy="502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b="1" dirty="0"/>
              <a:t>Materials’ </a:t>
            </a:r>
            <a:r>
              <a:rPr lang="nb-NO" sz="2800" b="1" dirty="0" err="1"/>
              <a:t>Physics</a:t>
            </a:r>
            <a:r>
              <a:rPr lang="nb-NO" sz="2800" b="1" dirty="0"/>
              <a:t> </a:t>
            </a:r>
            <a:r>
              <a:rPr lang="nb-NO" sz="2800" dirty="0" err="1"/>
              <a:t>devision</a:t>
            </a:r>
            <a:endParaRPr lang="en-GB" sz="2800" dirty="0"/>
          </a:p>
        </p:txBody>
      </p:sp>
      <p:grpSp>
        <p:nvGrpSpPr>
          <p:cNvPr id="13" name="Gruppe 12"/>
          <p:cNvGrpSpPr/>
          <p:nvPr/>
        </p:nvGrpSpPr>
        <p:grpSpPr>
          <a:xfrm>
            <a:off x="1761411" y="2703201"/>
            <a:ext cx="1804981" cy="1941825"/>
            <a:chOff x="483579" y="2362957"/>
            <a:chExt cx="1804981" cy="1941825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9" y="2362957"/>
              <a:ext cx="1360968" cy="1295985"/>
            </a:xfrm>
            <a:prstGeom prst="rect">
              <a:avLst/>
            </a:prstGeom>
          </p:spPr>
        </p:pic>
        <p:sp>
          <p:nvSpPr>
            <p:cNvPr id="8" name="TekstSylinder 7"/>
            <p:cNvSpPr txBox="1"/>
            <p:nvPr/>
          </p:nvSpPr>
          <p:spPr>
            <a:xfrm>
              <a:off x="483579" y="3750784"/>
              <a:ext cx="180498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accent1">
                      <a:lumMod val="75000"/>
                    </a:schemeClr>
                  </a:solidFill>
                  <a:latin typeface="Tahoma" charset="0"/>
                  <a:ea typeface="Tahoma" charset="0"/>
                  <a:cs typeface="Tahoma" charset="0"/>
                </a:rPr>
                <a:t>Helge B. Larsen</a:t>
              </a:r>
            </a:p>
            <a:p>
              <a:pPr algn="ctr"/>
              <a:r>
                <a:rPr lang="nb-NO" dirty="0">
                  <a:latin typeface="Tahoma" charset="0"/>
                  <a:ea typeface="Tahoma" charset="0"/>
                  <a:cs typeface="Tahoma" charset="0"/>
                </a:rPr>
                <a:t>(</a:t>
              </a:r>
              <a:r>
                <a:rPr lang="nb-NO" i="1" dirty="0">
                  <a:latin typeface="Tahoma" charset="0"/>
                  <a:ea typeface="Tahoma" charset="0"/>
                  <a:cs typeface="Tahoma" charset="0"/>
                </a:rPr>
                <a:t>Prof.</a:t>
              </a:r>
              <a:r>
                <a:rPr lang="nb-NO" dirty="0">
                  <a:latin typeface="Tahoma" charset="0"/>
                  <a:ea typeface="Tahoma" charset="0"/>
                  <a:cs typeface="Tahoma" charset="0"/>
                </a:rPr>
                <a:t>)</a:t>
              </a:r>
              <a:endParaRPr lang="en-GB" dirty="0" err="1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grpSp>
        <p:nvGrpSpPr>
          <p:cNvPr id="14" name="Gruppe 13"/>
          <p:cNvGrpSpPr/>
          <p:nvPr/>
        </p:nvGrpSpPr>
        <p:grpSpPr>
          <a:xfrm>
            <a:off x="5355981" y="2745307"/>
            <a:ext cx="1122103" cy="1921792"/>
            <a:chOff x="2619471" y="2377475"/>
            <a:chExt cx="1122103" cy="1921792"/>
          </a:xfrm>
        </p:grpSpPr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035" y="2377475"/>
              <a:ext cx="960357" cy="1281467"/>
            </a:xfrm>
            <a:prstGeom prst="rect">
              <a:avLst/>
            </a:prstGeom>
          </p:spPr>
        </p:pic>
        <p:sp>
          <p:nvSpPr>
            <p:cNvPr id="10" name="TekstSylinder 9"/>
            <p:cNvSpPr txBox="1"/>
            <p:nvPr/>
          </p:nvSpPr>
          <p:spPr>
            <a:xfrm>
              <a:off x="2619471" y="3745269"/>
              <a:ext cx="112210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accent1">
                      <a:lumMod val="75000"/>
                    </a:schemeClr>
                  </a:solidFill>
                  <a:latin typeface="Tahoma" charset="0"/>
                  <a:ea typeface="Tahoma" charset="0"/>
                  <a:cs typeface="Tahoma" charset="0"/>
                </a:rPr>
                <a:t>Eva Rauls</a:t>
              </a:r>
            </a:p>
            <a:p>
              <a:pPr algn="ctr"/>
              <a:r>
                <a:rPr lang="nb-NO" dirty="0">
                  <a:latin typeface="Tahoma" charset="0"/>
                  <a:ea typeface="Tahoma" charset="0"/>
                  <a:cs typeface="Tahoma" charset="0"/>
                </a:rPr>
                <a:t>(</a:t>
              </a:r>
              <a:r>
                <a:rPr lang="nb-NO" i="1" dirty="0">
                  <a:latin typeface="Tahoma" charset="0"/>
                  <a:ea typeface="Tahoma" charset="0"/>
                  <a:cs typeface="Tahoma" charset="0"/>
                </a:rPr>
                <a:t>Prof.</a:t>
              </a:r>
              <a:r>
                <a:rPr lang="nb-NO" dirty="0">
                  <a:latin typeface="Tahoma" charset="0"/>
                  <a:ea typeface="Tahoma" charset="0"/>
                  <a:cs typeface="Tahoma" charset="0"/>
                </a:rPr>
                <a:t>)</a:t>
              </a:r>
              <a:endParaRPr lang="en-GB" dirty="0" err="1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grpSp>
        <p:nvGrpSpPr>
          <p:cNvPr id="19" name="Gruppe 18"/>
          <p:cNvGrpSpPr/>
          <p:nvPr/>
        </p:nvGrpSpPr>
        <p:grpSpPr>
          <a:xfrm>
            <a:off x="8392624" y="2734271"/>
            <a:ext cx="2309928" cy="1951274"/>
            <a:chOff x="8860028" y="2391143"/>
            <a:chExt cx="2309928" cy="1951274"/>
          </a:xfrm>
        </p:grpSpPr>
        <p:pic>
          <p:nvPicPr>
            <p:cNvPr id="17" name="Bild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9612" y="2391143"/>
              <a:ext cx="1044126" cy="1317707"/>
            </a:xfrm>
            <a:prstGeom prst="rect">
              <a:avLst/>
            </a:prstGeom>
          </p:spPr>
        </p:pic>
        <p:sp>
          <p:nvSpPr>
            <p:cNvPr id="18" name="TekstSylinder 17"/>
            <p:cNvSpPr txBox="1"/>
            <p:nvPr/>
          </p:nvSpPr>
          <p:spPr>
            <a:xfrm>
              <a:off x="8860028" y="3788419"/>
              <a:ext cx="230992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nb-NO" b="1" dirty="0">
                  <a:solidFill>
                    <a:schemeClr val="accent1">
                      <a:lumMod val="75000"/>
                    </a:schemeClr>
                  </a:solidFill>
                  <a:latin typeface="Tahoma" charset="0"/>
                  <a:ea typeface="Tahoma" charset="0"/>
                  <a:cs typeface="Tahoma" charset="0"/>
                </a:rPr>
                <a:t>Olena Zavorotynska</a:t>
              </a:r>
            </a:p>
            <a:p>
              <a:pPr algn="ctr"/>
              <a:r>
                <a:rPr lang="nb-NO" dirty="0">
                  <a:latin typeface="Tahoma" charset="0"/>
                  <a:ea typeface="Tahoma" charset="0"/>
                  <a:cs typeface="Tahoma" charset="0"/>
                </a:rPr>
                <a:t>(</a:t>
              </a:r>
              <a:r>
                <a:rPr lang="nb-NO" i="1" dirty="0">
                  <a:latin typeface="Tahoma" charset="0"/>
                  <a:ea typeface="Tahoma" charset="0"/>
                  <a:cs typeface="Tahoma" charset="0"/>
                </a:rPr>
                <a:t>Assoc. Prof.</a:t>
              </a:r>
              <a:r>
                <a:rPr lang="nb-NO" dirty="0">
                  <a:latin typeface="Tahoma" charset="0"/>
                  <a:ea typeface="Tahoma" charset="0"/>
                  <a:cs typeface="Tahoma" charset="0"/>
                </a:rPr>
                <a:t>)</a:t>
              </a:r>
              <a:endParaRPr lang="en-GB" dirty="0" err="1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sp>
        <p:nvSpPr>
          <p:cNvPr id="22" name="TekstSylinder 21"/>
          <p:cNvSpPr txBox="1"/>
          <p:nvPr/>
        </p:nvSpPr>
        <p:spPr>
          <a:xfrm>
            <a:off x="4611724" y="5018798"/>
            <a:ext cx="296855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ab-initio modelling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surface physics, defect physics, heterostructures, amorphous materials</a:t>
            </a:r>
          </a:p>
        </p:txBody>
      </p:sp>
      <p:sp>
        <p:nvSpPr>
          <p:cNvPr id="23" name="TekstSylinder 22"/>
          <p:cNvSpPr txBox="1"/>
          <p:nvPr/>
        </p:nvSpPr>
        <p:spPr>
          <a:xfrm>
            <a:off x="8428033" y="4976517"/>
            <a:ext cx="326520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synchrotron techniques: XAS, PXRD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Raman spectroscopy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metal hydrides, surface physics, porous materials, functional oxides</a:t>
            </a:r>
          </a:p>
        </p:txBody>
      </p:sp>
      <p:sp>
        <p:nvSpPr>
          <p:cNvPr id="24" name="TekstSylinder 23"/>
          <p:cNvSpPr txBox="1"/>
          <p:nvPr/>
        </p:nvSpPr>
        <p:spPr>
          <a:xfrm>
            <a:off x="1375838" y="4981861"/>
            <a:ext cx="223721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x-ray diffraction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materials physics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crystallography</a:t>
            </a:r>
          </a:p>
        </p:txBody>
      </p:sp>
    </p:spTree>
    <p:extLst>
      <p:ext uri="{BB962C8B-B14F-4D97-AF65-F5344CB8AC3E}">
        <p14:creationId xmlns:p14="http://schemas.microsoft.com/office/powerpoint/2010/main" val="165261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9F4169-B0D7-C00C-0569-CDC120C0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966D80-6CF8-6542-6C0B-54E8B0C4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1BD548F-5978-D0DB-706C-BA3BA0B541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8090" y="1930589"/>
            <a:ext cx="9984676" cy="352391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b="1" dirty="0"/>
              <a:t>Metal hydrides </a:t>
            </a:r>
            <a:r>
              <a:rPr lang="en-US" sz="2800" dirty="0"/>
              <a:t>as hydrogen-carrier media</a:t>
            </a:r>
          </a:p>
          <a:p>
            <a:pPr marL="0" indent="0">
              <a:buNone/>
            </a:pPr>
            <a:r>
              <a:rPr lang="en-US" sz="2800" dirty="0"/>
              <a:t>2. Classification, structure, </a:t>
            </a:r>
            <a:r>
              <a:rPr lang="en-US" sz="2800" b="1" dirty="0"/>
              <a:t>hydrogen storage </a:t>
            </a:r>
            <a:r>
              <a:rPr lang="en-US" sz="2800" dirty="0"/>
              <a:t>properties</a:t>
            </a:r>
          </a:p>
          <a:p>
            <a:pPr marL="0" indent="0">
              <a:buNone/>
            </a:pPr>
            <a:r>
              <a:rPr lang="en-US" sz="2800" dirty="0"/>
              <a:t>3. Applications </a:t>
            </a:r>
            <a:r>
              <a:rPr lang="en-US" sz="2800" b="1" dirty="0"/>
              <a:t>beyond hydrogen storage</a:t>
            </a:r>
          </a:p>
          <a:p>
            <a:pPr marL="0" indent="0">
              <a:buNone/>
            </a:pPr>
            <a:r>
              <a:rPr lang="en-US" sz="2800" dirty="0"/>
              <a:t>4. </a:t>
            </a:r>
            <a:r>
              <a:rPr lang="en-US" sz="2800" b="1" dirty="0"/>
              <a:t>Mg(BH</a:t>
            </a:r>
            <a:r>
              <a:rPr lang="en-US" sz="2800" b="1" baseline="-25000" dirty="0"/>
              <a:t>4</a:t>
            </a:r>
            <a:r>
              <a:rPr lang="en-US" sz="2800" b="1" dirty="0"/>
              <a:t>)</a:t>
            </a:r>
            <a:r>
              <a:rPr lang="en-US" sz="2800" b="1" baseline="-25000" dirty="0"/>
              <a:t>2</a:t>
            </a:r>
            <a:r>
              <a:rPr lang="en-US" sz="2800" b="1" dirty="0"/>
              <a:t> </a:t>
            </a:r>
            <a:r>
              <a:rPr lang="en-US" sz="2800" dirty="0"/>
              <a:t>: </a:t>
            </a:r>
            <a:r>
              <a:rPr lang="en-US" sz="2800" b="1" dirty="0"/>
              <a:t>hydrogen storage </a:t>
            </a:r>
            <a:r>
              <a:rPr lang="en-US" sz="2800" dirty="0"/>
              <a:t>and </a:t>
            </a:r>
            <a:r>
              <a:rPr lang="en-US" sz="2800" b="1" dirty="0"/>
              <a:t>electrolyte</a:t>
            </a:r>
          </a:p>
          <a:p>
            <a:pPr marL="0" indent="0">
              <a:buNone/>
            </a:pPr>
            <a:r>
              <a:rPr lang="en-US" sz="2800" dirty="0"/>
              <a:t>5. </a:t>
            </a:r>
            <a:r>
              <a:rPr lang="en-US" sz="2800" b="1" dirty="0"/>
              <a:t>Mg(BH</a:t>
            </a:r>
            <a:r>
              <a:rPr lang="en-US" sz="2800" b="1" baseline="-25000" dirty="0"/>
              <a:t>4</a:t>
            </a:r>
            <a:r>
              <a:rPr lang="en-US" sz="2800" b="1" dirty="0"/>
              <a:t>)</a:t>
            </a:r>
            <a:r>
              <a:rPr lang="en-US" sz="2800" b="1" baseline="-25000" dirty="0"/>
              <a:t>2</a:t>
            </a:r>
            <a:r>
              <a:rPr lang="en-US" sz="2800" b="1" dirty="0"/>
              <a:t> </a:t>
            </a:r>
            <a:r>
              <a:rPr lang="en-US" sz="2800" dirty="0"/>
              <a:t>: insights with </a:t>
            </a:r>
            <a:r>
              <a:rPr lang="en-US" sz="2800" b="1" dirty="0"/>
              <a:t>neutron spectroscopies</a:t>
            </a:r>
          </a:p>
          <a:p>
            <a:pPr marL="0" indent="0">
              <a:buNone/>
            </a:pPr>
            <a:r>
              <a:rPr lang="en-US" sz="2800" dirty="0"/>
              <a:t>6. Summary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baseline="-250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1824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A4B2AC-8E93-A33F-DB10-333B99436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70" y="699785"/>
            <a:ext cx="10976647" cy="873066"/>
          </a:xfrm>
        </p:spPr>
        <p:txBody>
          <a:bodyPr>
            <a:normAutofit fontScale="90000"/>
          </a:bodyPr>
          <a:lstStyle/>
          <a:p>
            <a:r>
              <a:rPr lang="en-US" dirty="0"/>
              <a:t>Low H</a:t>
            </a:r>
            <a:r>
              <a:rPr lang="en-US" baseline="-25000" dirty="0"/>
              <a:t>2</a:t>
            </a:r>
            <a:r>
              <a:rPr lang="en-US" dirty="0"/>
              <a:t> density calls for storage and transportation solutions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B822B6E-7564-91A3-9749-1AE31EDDB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pic>
        <p:nvPicPr>
          <p:cNvPr id="81" name="Bilde 80">
            <a:extLst>
              <a:ext uri="{FF2B5EF4-FFF2-40B4-BE49-F238E27FC236}">
                <a16:creationId xmlns:a16="http://schemas.microsoft.com/office/drawing/2014/main" id="{EA829273-CF26-9746-191E-91E5CA131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14" y="1572851"/>
            <a:ext cx="7547572" cy="49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9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0F931A6-00AA-4071-9007-20AAF8B6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86" y="2693773"/>
            <a:ext cx="6652726" cy="360356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9322" y="560667"/>
            <a:ext cx="11782678" cy="970222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Material-</a:t>
            </a:r>
            <a:r>
              <a:rPr lang="nb-NO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based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storage</a:t>
            </a:r>
            <a:r>
              <a:rPr lang="nb-NO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dirty="0"/>
              <a:t>as </a:t>
            </a:r>
            <a:r>
              <a:rPr lang="nb-NO" dirty="0" err="1"/>
              <a:t>the</a:t>
            </a:r>
            <a:r>
              <a:rPr lang="nb-NO" dirty="0"/>
              <a:t> alternative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b="1" dirty="0" err="1"/>
              <a:t>physical</a:t>
            </a:r>
            <a:r>
              <a:rPr lang="nb-NO" b="1" dirty="0"/>
              <a:t> </a:t>
            </a:r>
            <a:r>
              <a:rPr lang="nb-NO" b="1" dirty="0" err="1"/>
              <a:t>storage</a:t>
            </a:r>
            <a:endParaRPr lang="en-GB" b="1" dirty="0"/>
          </a:p>
        </p:txBody>
      </p:sp>
      <p:sp>
        <p:nvSpPr>
          <p:cNvPr id="52" name="Ellipse 51"/>
          <p:cNvSpPr/>
          <p:nvPr/>
        </p:nvSpPr>
        <p:spPr>
          <a:xfrm>
            <a:off x="3188043" y="2920420"/>
            <a:ext cx="3715869" cy="2927929"/>
          </a:xfrm>
          <a:prstGeom prst="ellipse">
            <a:avLst/>
          </a:prstGeom>
          <a:noFill/>
          <a:ln w="57150">
            <a:solidFill>
              <a:srgbClr val="F793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3CEB1B3-249F-42FC-8FDE-FF601E7DD3E8}"/>
              </a:ext>
            </a:extLst>
          </p:cNvPr>
          <p:cNvSpPr/>
          <p:nvPr/>
        </p:nvSpPr>
        <p:spPr>
          <a:xfrm>
            <a:off x="409322" y="1698716"/>
            <a:ext cx="11315953" cy="931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materials-based hydrogen storage</a:t>
            </a:r>
            <a:r>
              <a:rPr lang="en-GB" sz="2400" dirty="0">
                <a:latin typeface="Tahoma" charset="0"/>
                <a:ea typeface="Tahoma" charset="0"/>
                <a:cs typeface="Tahoma" charset="0"/>
              </a:rPr>
              <a:t> aims at outperforming the liquid and high-pressure solutions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AB3A333-79D7-45CD-A6D2-D147475F5AFF}"/>
              </a:ext>
            </a:extLst>
          </p:cNvPr>
          <p:cNvSpPr/>
          <p:nvPr/>
        </p:nvSpPr>
        <p:spPr>
          <a:xfrm>
            <a:off x="0" y="6430662"/>
            <a:ext cx="11039475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nb-NO" sz="1050" dirty="0">
                <a:solidFill>
                  <a:srgbClr val="323232"/>
                </a:solidFill>
                <a:latin typeface="NexusSans"/>
              </a:rPr>
              <a:t>Scott </a:t>
            </a:r>
            <a:r>
              <a:rPr lang="nb-NO" sz="1050" dirty="0" err="1">
                <a:solidFill>
                  <a:srgbClr val="323232"/>
                </a:solidFill>
                <a:latin typeface="NexusSans"/>
              </a:rPr>
              <a:t>McWhorter</a:t>
            </a:r>
            <a:r>
              <a:rPr lang="nb-NO" sz="1050" dirty="0">
                <a:solidFill>
                  <a:srgbClr val="323232"/>
                </a:solidFill>
                <a:latin typeface="NexusSans"/>
              </a:rPr>
              <a:t>, </a:t>
            </a:r>
            <a:r>
              <a:rPr lang="nb-NO" sz="1050" i="1" dirty="0">
                <a:solidFill>
                  <a:srgbClr val="323232"/>
                </a:solidFill>
                <a:latin typeface="NexusSans"/>
              </a:rPr>
              <a:t>et </a:t>
            </a:r>
            <a:r>
              <a:rPr lang="nb-NO" sz="1050" i="1" dirty="0" err="1">
                <a:solidFill>
                  <a:srgbClr val="323232"/>
                </a:solidFill>
                <a:latin typeface="NexusSans"/>
              </a:rPr>
              <a:t>al.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Moderate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temperature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dense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phase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hydrogen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storage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materials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within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the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US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department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of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energy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(DOE) H2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storage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program: trends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toward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future</a:t>
            </a:r>
            <a:r>
              <a:rPr lang="nb-NO" sz="1050" b="1" dirty="0">
                <a:solidFill>
                  <a:srgbClr val="323232"/>
                </a:solidFill>
                <a:latin typeface="NexusSans"/>
              </a:rPr>
              <a:t> </a:t>
            </a:r>
            <a:r>
              <a:rPr lang="nb-NO" sz="1050" b="1" dirty="0" err="1">
                <a:solidFill>
                  <a:srgbClr val="323232"/>
                </a:solidFill>
                <a:latin typeface="NexusSans"/>
              </a:rPr>
              <a:t>development</a:t>
            </a:r>
            <a:endParaRPr lang="nb-NO" sz="1050" dirty="0">
              <a:solidFill>
                <a:srgbClr val="323232"/>
              </a:solidFill>
              <a:latin typeface="NexusSans"/>
            </a:endParaRPr>
          </a:p>
          <a:p>
            <a:r>
              <a:rPr lang="nb-NO" sz="1050" dirty="0">
                <a:solidFill>
                  <a:srgbClr val="323232"/>
                </a:solidFill>
                <a:latin typeface="NexusSans"/>
              </a:rPr>
              <a:t>Crystals, 2 (2012), </a:t>
            </a:r>
            <a:r>
              <a:rPr lang="nb-NO" sz="1050" dirty="0" err="1">
                <a:solidFill>
                  <a:srgbClr val="323232"/>
                </a:solidFill>
                <a:latin typeface="NexusSans"/>
              </a:rPr>
              <a:t>pp</a:t>
            </a:r>
            <a:r>
              <a:rPr lang="nb-NO" sz="1050" dirty="0">
                <a:solidFill>
                  <a:srgbClr val="323232"/>
                </a:solidFill>
                <a:latin typeface="NexusSans"/>
              </a:rPr>
              <a:t>. 413-445</a:t>
            </a:r>
            <a:endParaRPr lang="nb-NO" sz="1050" b="0" i="0" dirty="0">
              <a:solidFill>
                <a:srgbClr val="323232"/>
              </a:solidFill>
              <a:effectLst/>
              <a:latin typeface="NexusSans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464EFCE-E37B-4950-8BD3-83F8E2703843}"/>
              </a:ext>
            </a:extLst>
          </p:cNvPr>
          <p:cNvSpPr/>
          <p:nvPr/>
        </p:nvSpPr>
        <p:spPr>
          <a:xfrm>
            <a:off x="7518136" y="2505695"/>
            <a:ext cx="4519145" cy="20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CC3300"/>
                </a:solidFill>
                <a:latin typeface="Tahoma" charset="0"/>
                <a:ea typeface="Tahoma" charset="0"/>
                <a:cs typeface="Tahoma" charset="0"/>
              </a:rPr>
              <a:t>Metal hydrides (MH) </a:t>
            </a:r>
            <a:r>
              <a:rPr lang="en-GB" dirty="0">
                <a:latin typeface="Tahoma" charset="0"/>
                <a:ea typeface="Tahoma" charset="0"/>
                <a:cs typeface="Tahoma" charset="0"/>
              </a:rPr>
              <a:t>is a very large class of materials that can offer a wide range of working conditions and gravimetric / volumetric hydrogen densities. New compounds, mixtures, composites are being constantly reported.</a:t>
            </a:r>
          </a:p>
        </p:txBody>
      </p:sp>
      <p:sp>
        <p:nvSpPr>
          <p:cNvPr id="6" name="Pil: høyre 5">
            <a:extLst>
              <a:ext uri="{FF2B5EF4-FFF2-40B4-BE49-F238E27FC236}">
                <a16:creationId xmlns:a16="http://schemas.microsoft.com/office/drawing/2014/main" id="{8FEBDE67-440D-4595-8BBB-E5787786E6EF}"/>
              </a:ext>
            </a:extLst>
          </p:cNvPr>
          <p:cNvSpPr/>
          <p:nvPr/>
        </p:nvSpPr>
        <p:spPr>
          <a:xfrm rot="19111309">
            <a:off x="6865877" y="3304414"/>
            <a:ext cx="747219" cy="1680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DF6232E-DA72-4CD5-89AC-5055046789B7}"/>
              </a:ext>
            </a:extLst>
          </p:cNvPr>
          <p:cNvSpPr txBox="1"/>
          <p:nvPr/>
        </p:nvSpPr>
        <p:spPr>
          <a:xfrm>
            <a:off x="7384942" y="4556769"/>
            <a:ext cx="4340333" cy="1877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more favorable storage </a:t>
            </a:r>
            <a:r>
              <a:rPr lang="en-US" i="1" dirty="0">
                <a:latin typeface="Tahoma" charset="0"/>
                <a:ea typeface="Tahoma" charset="0"/>
                <a:cs typeface="Tahoma" charset="0"/>
              </a:rPr>
              <a:t>T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i="1" dirty="0">
                <a:latin typeface="Tahoma" charset="0"/>
                <a:ea typeface="Tahoma" charset="0"/>
                <a:cs typeface="Tahoma" charset="0"/>
              </a:rPr>
              <a:t>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avoid liquefaction and pressurization costs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avoid costly insulating tanks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higher volumetric H-energy densities than that in liquid H</a:t>
            </a:r>
            <a:r>
              <a:rPr lang="en-US" baseline="-25000" dirty="0">
                <a:latin typeface="Tahoma" charset="0"/>
                <a:ea typeface="Tahoma" charset="0"/>
                <a:cs typeface="Tahoma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556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409193" cy="692957"/>
          </a:xfrm>
        </p:spPr>
        <p:txBody>
          <a:bodyPr>
            <a:normAutofit/>
          </a:bodyPr>
          <a:lstStyle/>
          <a:p>
            <a:r>
              <a:rPr lang="nb-NO" dirty="0"/>
              <a:t>Hydrides for hydrogen </a:t>
            </a:r>
            <a:r>
              <a:rPr lang="nb-NO" dirty="0" err="1"/>
              <a:t>storage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45175" t="51489" r="28509" b="22668"/>
          <a:stretch/>
        </p:blipFill>
        <p:spPr>
          <a:xfrm>
            <a:off x="3152522" y="1716448"/>
            <a:ext cx="5917279" cy="313105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2807369" y="6558019"/>
            <a:ext cx="826168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latin typeface="Tahoma" charset="0"/>
                <a:ea typeface="Tahoma" charset="0"/>
                <a:cs typeface="Tahoma" charset="0"/>
              </a:rPr>
              <a:t>https://www.energy.gov/eere/fuelcells/hydrogen-storage</a:t>
            </a:r>
          </a:p>
        </p:txBody>
      </p:sp>
      <p:sp>
        <p:nvSpPr>
          <p:cNvPr id="13" name="Rektangel 12"/>
          <p:cNvSpPr/>
          <p:nvPr/>
        </p:nvSpPr>
        <p:spPr>
          <a:xfrm>
            <a:off x="1040524" y="2396359"/>
            <a:ext cx="1996966" cy="80929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kstSylinder 13"/>
          <p:cNvSpPr txBox="1"/>
          <p:nvPr/>
        </p:nvSpPr>
        <p:spPr>
          <a:xfrm>
            <a:off x="1219200" y="2575034"/>
            <a:ext cx="15881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Saline </a:t>
            </a:r>
          </a:p>
          <a:p>
            <a:pPr algn="ctr"/>
            <a:r>
              <a:rPr lang="nb-NO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hydride</a:t>
            </a:r>
            <a:endParaRPr lang="en-GB" b="1" dirty="0" err="1">
              <a:solidFill>
                <a:srgbClr val="020E5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1040524" y="3447393"/>
            <a:ext cx="19969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dirty="0" err="1">
                <a:latin typeface="Tahoma" charset="0"/>
                <a:ea typeface="Tahoma" charset="0"/>
                <a:cs typeface="Tahoma" charset="0"/>
              </a:rPr>
              <a:t>LiH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, MgH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, CaH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…</a:t>
            </a:r>
            <a:endParaRPr lang="en-GB" baseline="-25000" dirty="0" err="1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9264868" y="2403819"/>
            <a:ext cx="1996966" cy="80929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kstSylinder 16"/>
          <p:cNvSpPr txBox="1"/>
          <p:nvPr/>
        </p:nvSpPr>
        <p:spPr>
          <a:xfrm>
            <a:off x="9469266" y="2575034"/>
            <a:ext cx="15881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b="1" dirty="0" err="1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Complex</a:t>
            </a:r>
            <a:r>
              <a:rPr lang="nb-NO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 TM</a:t>
            </a:r>
          </a:p>
          <a:p>
            <a:pPr algn="ctr"/>
            <a:r>
              <a:rPr lang="nb-NO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hydride</a:t>
            </a:r>
            <a:endParaRPr lang="en-GB" b="1" dirty="0" err="1">
              <a:solidFill>
                <a:srgbClr val="020E5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9264868" y="3447393"/>
            <a:ext cx="21388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dirty="0">
                <a:latin typeface="Tahoma" charset="0"/>
                <a:ea typeface="Tahoma" charset="0"/>
                <a:cs typeface="Tahoma" charset="0"/>
              </a:rPr>
              <a:t>Mg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NiH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4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, Mg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FeH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6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 </a:t>
            </a:r>
            <a:endParaRPr lang="en-GB" dirty="0" err="1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Plassholder for tekst 3"/>
          <p:cNvSpPr txBox="1">
            <a:spLocks/>
          </p:cNvSpPr>
          <p:nvPr/>
        </p:nvSpPr>
        <p:spPr>
          <a:xfrm>
            <a:off x="2147912" y="5834835"/>
            <a:ext cx="4908960" cy="5233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4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buBlip>
                <a:blip r:embed="rId5"/>
              </a:buBlip>
            </a:pPr>
            <a:r>
              <a:rPr lang="en-US" sz="1800" dirty="0"/>
              <a:t>heavy: low </a:t>
            </a:r>
            <a:r>
              <a:rPr lang="en-US" sz="1800" dirty="0" err="1"/>
              <a:t>wt</a:t>
            </a:r>
            <a:r>
              <a:rPr lang="en-US" sz="1800" dirty="0"/>
              <a:t>% of H (1-2 </a:t>
            </a:r>
            <a:r>
              <a:rPr lang="en-US" sz="1800" dirty="0" err="1"/>
              <a:t>wt</a:t>
            </a:r>
            <a:r>
              <a:rPr lang="en-US" sz="1800" dirty="0"/>
              <a:t>%)</a:t>
            </a:r>
          </a:p>
          <a:p>
            <a:pPr marL="0">
              <a:spcBef>
                <a:spcPts val="0"/>
              </a:spcBef>
              <a:buBlip>
                <a:blip r:embed="rId5"/>
              </a:buBlip>
            </a:pPr>
            <a:r>
              <a:rPr lang="en-US" sz="1800" dirty="0"/>
              <a:t>expensive/rare transition metals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3AA66C6-5982-6911-6ABE-EF3C6B234663}"/>
              </a:ext>
            </a:extLst>
          </p:cNvPr>
          <p:cNvSpPr/>
          <p:nvPr/>
        </p:nvSpPr>
        <p:spPr>
          <a:xfrm>
            <a:off x="3152522" y="2154621"/>
            <a:ext cx="2078156" cy="3060559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4F22F8F-34B5-246F-272A-A6201376A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987" y="381314"/>
            <a:ext cx="2732726" cy="1324386"/>
          </a:xfrm>
          <a:prstGeom prst="rect">
            <a:avLst/>
          </a:prstGeom>
        </p:spPr>
      </p:pic>
      <p:sp>
        <p:nvSpPr>
          <p:cNvPr id="20" name="Plassholder for tekst 3"/>
          <p:cNvSpPr txBox="1">
            <a:spLocks/>
          </p:cNvSpPr>
          <p:nvPr/>
        </p:nvSpPr>
        <p:spPr>
          <a:xfrm>
            <a:off x="2147912" y="4863447"/>
            <a:ext cx="4440195" cy="948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4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  <a:buFontTx/>
              <a:buBlip>
                <a:blip r:embed="rId7"/>
              </a:buBlip>
            </a:pPr>
            <a:r>
              <a:rPr lang="en-US" sz="1800" dirty="0"/>
              <a:t>operate near R</a:t>
            </a:r>
            <a:r>
              <a:rPr lang="en-US" sz="1800" i="1" dirty="0"/>
              <a:t>T</a:t>
            </a:r>
            <a:r>
              <a:rPr lang="en-US" sz="1800" dirty="0"/>
              <a:t> and at suitable </a:t>
            </a:r>
            <a:r>
              <a:rPr lang="en-US" sz="1800" i="1" dirty="0"/>
              <a:t>p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Blip>
                <a:blip r:embed="rId7"/>
              </a:buBlip>
            </a:pPr>
            <a:r>
              <a:rPr lang="en-US" sz="1800" dirty="0"/>
              <a:t>fast kinetics of adsorption/desorption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Blip>
                <a:blip r:embed="rId7"/>
              </a:buBlip>
            </a:pPr>
            <a:r>
              <a:rPr lang="en-US" sz="1800" dirty="0"/>
              <a:t>contain plenty of hydrogen per volume</a:t>
            </a:r>
          </a:p>
        </p:txBody>
      </p:sp>
    </p:spTree>
    <p:extLst>
      <p:ext uri="{BB962C8B-B14F-4D97-AF65-F5344CB8AC3E}">
        <p14:creationId xmlns:p14="http://schemas.microsoft.com/office/powerpoint/2010/main" val="42804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70472" y="879894"/>
            <a:ext cx="8409193" cy="692957"/>
          </a:xfrm>
        </p:spPr>
        <p:txBody>
          <a:bodyPr>
            <a:normAutofit/>
          </a:bodyPr>
          <a:lstStyle/>
          <a:p>
            <a:r>
              <a:rPr lang="nb-NO" dirty="0"/>
              <a:t>Hydrides for hydrogen </a:t>
            </a:r>
            <a:r>
              <a:rPr lang="nb-NO" dirty="0" err="1"/>
              <a:t>storage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7/2/2025</a:t>
            </a:fld>
            <a:endParaRPr lang="en-US" noProof="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45175" t="51489" r="28509" b="22668"/>
          <a:stretch/>
        </p:blipFill>
        <p:spPr>
          <a:xfrm>
            <a:off x="3152522" y="1716448"/>
            <a:ext cx="5917279" cy="313105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2807369" y="6558019"/>
            <a:ext cx="826168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latin typeface="Tahoma" charset="0"/>
                <a:ea typeface="Tahoma" charset="0"/>
                <a:cs typeface="Tahoma" charset="0"/>
              </a:rPr>
              <a:t>https://www.energy.gov/eere/fuelcells/hydrogen-storage</a:t>
            </a:r>
          </a:p>
        </p:txBody>
      </p:sp>
      <p:sp>
        <p:nvSpPr>
          <p:cNvPr id="13" name="Rektangel 12"/>
          <p:cNvSpPr/>
          <p:nvPr/>
        </p:nvSpPr>
        <p:spPr>
          <a:xfrm>
            <a:off x="1040524" y="2396359"/>
            <a:ext cx="1996966" cy="80929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kstSylinder 13"/>
          <p:cNvSpPr txBox="1"/>
          <p:nvPr/>
        </p:nvSpPr>
        <p:spPr>
          <a:xfrm>
            <a:off x="1219200" y="2575034"/>
            <a:ext cx="15881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Saline </a:t>
            </a:r>
          </a:p>
          <a:p>
            <a:pPr algn="ctr"/>
            <a:r>
              <a:rPr lang="nb-NO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hydride</a:t>
            </a:r>
            <a:endParaRPr lang="en-GB" b="1" dirty="0" err="1">
              <a:solidFill>
                <a:srgbClr val="020E5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1040524" y="3447393"/>
            <a:ext cx="19969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dirty="0" err="1">
                <a:latin typeface="Tahoma" charset="0"/>
                <a:ea typeface="Tahoma" charset="0"/>
                <a:cs typeface="Tahoma" charset="0"/>
              </a:rPr>
              <a:t>LiH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, MgH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, CaH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…</a:t>
            </a:r>
            <a:endParaRPr lang="en-GB" baseline="-25000" dirty="0" err="1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9264868" y="2403819"/>
            <a:ext cx="1996966" cy="80929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kstSylinder 16"/>
          <p:cNvSpPr txBox="1"/>
          <p:nvPr/>
        </p:nvSpPr>
        <p:spPr>
          <a:xfrm>
            <a:off x="9469266" y="2575034"/>
            <a:ext cx="15881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b="1" dirty="0" err="1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Complex</a:t>
            </a:r>
            <a:r>
              <a:rPr lang="nb-NO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 TM</a:t>
            </a:r>
          </a:p>
          <a:p>
            <a:pPr algn="ctr"/>
            <a:r>
              <a:rPr lang="nb-NO" b="1" dirty="0">
                <a:solidFill>
                  <a:srgbClr val="020E50"/>
                </a:solidFill>
                <a:latin typeface="Tahoma" charset="0"/>
                <a:ea typeface="Tahoma" charset="0"/>
                <a:cs typeface="Tahoma" charset="0"/>
              </a:rPr>
              <a:t>hydride</a:t>
            </a:r>
            <a:endParaRPr lang="en-GB" b="1" dirty="0" err="1">
              <a:solidFill>
                <a:srgbClr val="020E5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9264868" y="3447393"/>
            <a:ext cx="21388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dirty="0">
                <a:latin typeface="Tahoma" charset="0"/>
                <a:ea typeface="Tahoma" charset="0"/>
                <a:cs typeface="Tahoma" charset="0"/>
              </a:rPr>
              <a:t>Mg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NiH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4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, Mg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FeH</a:t>
            </a:r>
            <a:r>
              <a:rPr lang="nb-NO" baseline="-25000" dirty="0">
                <a:latin typeface="Tahoma" charset="0"/>
                <a:ea typeface="Tahoma" charset="0"/>
                <a:cs typeface="Tahoma" charset="0"/>
              </a:rPr>
              <a:t>6</a:t>
            </a:r>
            <a:r>
              <a:rPr lang="nb-NO" dirty="0">
                <a:latin typeface="Tahoma" charset="0"/>
                <a:ea typeface="Tahoma" charset="0"/>
                <a:cs typeface="Tahoma" charset="0"/>
              </a:rPr>
              <a:t> </a:t>
            </a:r>
            <a:endParaRPr lang="en-GB" dirty="0" err="1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2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409322" y="5037538"/>
            <a:ext cx="4348658" cy="951393"/>
          </a:xfrm>
        </p:spPr>
        <p:txBody>
          <a:bodyPr>
            <a:noAutofit/>
          </a:bodyPr>
          <a:lstStyle/>
          <a:p>
            <a:pPr marL="0" indent="-396000">
              <a:lnSpc>
                <a:spcPct val="100000"/>
              </a:lnSpc>
              <a:spcBef>
                <a:spcPts val="0"/>
              </a:spcBef>
              <a:buBlip>
                <a:blip r:embed="rId4"/>
              </a:buBlip>
            </a:pPr>
            <a:r>
              <a:rPr lang="en-US" sz="1800" dirty="0"/>
              <a:t>contain plenty of hydrogen per mass and volume</a:t>
            </a:r>
          </a:p>
          <a:p>
            <a:pPr marL="0" indent="-396000">
              <a:lnSpc>
                <a:spcPct val="100000"/>
              </a:lnSpc>
              <a:spcBef>
                <a:spcPts val="0"/>
              </a:spcBef>
              <a:buBlip>
                <a:blip r:embed="rId4"/>
              </a:buBlip>
            </a:pPr>
            <a:r>
              <a:rPr lang="en-US" sz="1800" dirty="0"/>
              <a:t>abundant elements</a:t>
            </a:r>
          </a:p>
        </p:txBody>
      </p:sp>
      <p:sp>
        <p:nvSpPr>
          <p:cNvPr id="23" name="Plassholder for tekst 3"/>
          <p:cNvSpPr txBox="1">
            <a:spLocks/>
          </p:cNvSpPr>
          <p:nvPr/>
        </p:nvSpPr>
        <p:spPr>
          <a:xfrm>
            <a:off x="6260111" y="4955637"/>
            <a:ext cx="4558513" cy="149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5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10000"/>
              </a:lnSpc>
              <a:spcBef>
                <a:spcPts val="0"/>
              </a:spcBef>
              <a:buBlip>
                <a:blip r:embed="rId6"/>
              </a:buBlip>
            </a:pPr>
            <a:r>
              <a:rPr lang="nb-NO" sz="1800" dirty="0" err="1"/>
              <a:t>very</a:t>
            </a:r>
            <a:r>
              <a:rPr lang="nb-NO" sz="1800" dirty="0"/>
              <a:t> stable («bad» </a:t>
            </a:r>
            <a:r>
              <a:rPr lang="nb-NO" sz="1800" dirty="0" err="1"/>
              <a:t>thermodynamics</a:t>
            </a:r>
            <a:r>
              <a:rPr lang="nb-NO" sz="1800" dirty="0"/>
              <a:t>)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Blip>
                <a:blip r:embed="rId6"/>
              </a:buBlip>
            </a:pPr>
            <a:r>
              <a:rPr lang="nb-NO" sz="1800" dirty="0" err="1"/>
              <a:t>slow</a:t>
            </a:r>
            <a:r>
              <a:rPr lang="nb-NO" sz="1800" dirty="0"/>
              <a:t> </a:t>
            </a:r>
            <a:r>
              <a:rPr lang="nb-NO" sz="1800" dirty="0" err="1"/>
              <a:t>kinetics</a:t>
            </a:r>
            <a:r>
              <a:rPr lang="nb-NO" sz="1800" dirty="0"/>
              <a:t> of H </a:t>
            </a:r>
            <a:r>
              <a:rPr lang="nb-NO" sz="1800" dirty="0" err="1"/>
              <a:t>absorption</a:t>
            </a:r>
            <a:r>
              <a:rPr lang="nb-NO" sz="1800" dirty="0"/>
              <a:t>/</a:t>
            </a:r>
            <a:r>
              <a:rPr lang="nb-NO" sz="1800" dirty="0" err="1"/>
              <a:t>desorption</a:t>
            </a:r>
            <a:r>
              <a:rPr lang="nb-NO" sz="1800" dirty="0"/>
              <a:t>, </a:t>
            </a:r>
            <a:r>
              <a:rPr lang="nb-NO" sz="1800" dirty="0" err="1"/>
              <a:t>complex</a:t>
            </a:r>
            <a:r>
              <a:rPr lang="nb-NO" sz="1800" dirty="0"/>
              <a:t> </a:t>
            </a:r>
            <a:r>
              <a:rPr lang="nb-NO" sz="1800" dirty="0" err="1"/>
              <a:t>reaction</a:t>
            </a:r>
            <a:r>
              <a:rPr lang="nb-NO" sz="1800" dirty="0"/>
              <a:t> </a:t>
            </a:r>
            <a:r>
              <a:rPr lang="nb-NO" sz="1800" dirty="0" err="1"/>
              <a:t>pathways</a:t>
            </a:r>
            <a:r>
              <a:rPr lang="nb-NO" sz="1800" dirty="0"/>
              <a:t> (</a:t>
            </a:r>
            <a:r>
              <a:rPr lang="nb-NO" sz="1800" dirty="0" err="1"/>
              <a:t>complex</a:t>
            </a:r>
            <a:r>
              <a:rPr lang="nb-NO" sz="1800" dirty="0"/>
              <a:t> and </a:t>
            </a:r>
            <a:r>
              <a:rPr lang="nb-NO" sz="1800" dirty="0" err="1"/>
              <a:t>chemical</a:t>
            </a:r>
            <a:r>
              <a:rPr lang="nb-NO" sz="1800" dirty="0"/>
              <a:t> hydrides)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Blip>
                <a:blip r:embed="rId6"/>
              </a:buBlip>
            </a:pPr>
            <a:r>
              <a:rPr lang="nb-NO" sz="1800" dirty="0" err="1"/>
              <a:t>hazardous</a:t>
            </a:r>
            <a:r>
              <a:rPr lang="nb-NO" sz="1800" dirty="0"/>
              <a:t> by-</a:t>
            </a:r>
            <a:r>
              <a:rPr lang="nb-NO" sz="1800" dirty="0" err="1"/>
              <a:t>products</a:t>
            </a:r>
            <a:endParaRPr lang="en-GB" sz="18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12153FD-EA95-CDF5-A7D2-847B4BEDA395}"/>
              </a:ext>
            </a:extLst>
          </p:cNvPr>
          <p:cNvSpPr/>
          <p:nvPr/>
        </p:nvSpPr>
        <p:spPr>
          <a:xfrm>
            <a:off x="959334" y="1842738"/>
            <a:ext cx="2078156" cy="3060559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822EA6C-9C23-CB94-764A-018BF143A716}"/>
              </a:ext>
            </a:extLst>
          </p:cNvPr>
          <p:cNvSpPr/>
          <p:nvPr/>
        </p:nvSpPr>
        <p:spPr>
          <a:xfrm>
            <a:off x="5056922" y="1842738"/>
            <a:ext cx="6520312" cy="3060559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B4CFEC3-21C2-814A-3A86-339914EE8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6987" y="381314"/>
            <a:ext cx="2732726" cy="13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4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heme/theme1.xml><?xml version="1.0" encoding="utf-8"?>
<a:theme xmlns:a="http://schemas.openxmlformats.org/drawingml/2006/main" name="UiS, english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iS PPT-mal engelsk" id="{CED12EB0-5F7F-4410-90EC-8D0F45533AD9}" vid="{BC6CFC2D-465A-4935-A3B1-F2258C22C2E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b7fce66-bf2d-46b5-b59a-9f0018501bcd}" enabled="1" method="Standard" siteId="{f8a213d2-8f6c-400d-9e74-4e8b475316c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4541</TotalTime>
  <Words>2772</Words>
  <Application>Microsoft Office PowerPoint</Application>
  <PresentationFormat>Widescreen</PresentationFormat>
  <Paragraphs>324</Paragraphs>
  <Slides>34</Slides>
  <Notes>16</Notes>
  <HiddenSlides>1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43" baseType="lpstr">
      <vt:lpstr>Aptos</vt:lpstr>
      <vt:lpstr>Arial</vt:lpstr>
      <vt:lpstr>Calibri</vt:lpstr>
      <vt:lpstr>Courier New</vt:lpstr>
      <vt:lpstr>Microsoft Sans Serif</vt:lpstr>
      <vt:lpstr>NexusSans</vt:lpstr>
      <vt:lpstr>Tahoma</vt:lpstr>
      <vt:lpstr>Wingdings</vt:lpstr>
      <vt:lpstr>UiS, english</vt:lpstr>
      <vt:lpstr>Potential of neutron spectroscopies in studies of complex hydrides for hydrogen storage applications</vt:lpstr>
      <vt:lpstr>Stavanger, Norway</vt:lpstr>
      <vt:lpstr>PowerPoint-presentasjon</vt:lpstr>
      <vt:lpstr>Department of Mathematics and Physics</vt:lpstr>
      <vt:lpstr>Overview</vt:lpstr>
      <vt:lpstr>Low H2 density calls for storage and transportation solutions</vt:lpstr>
      <vt:lpstr>Material-based storage as the alternative to the physical storage</vt:lpstr>
      <vt:lpstr>Hydrides for hydrogen storage</vt:lpstr>
      <vt:lpstr>Hydrides for hydrogen storage</vt:lpstr>
      <vt:lpstr>MH for hydrogen storage: research directions</vt:lpstr>
      <vt:lpstr>MH: new horizons</vt:lpstr>
      <vt:lpstr>PowerPoint-presentasjon</vt:lpstr>
      <vt:lpstr>Why are they ionic conductors?</vt:lpstr>
      <vt:lpstr>Mg(BH4)2 for solid-state hydrogen storage </vt:lpstr>
      <vt:lpstr>Mg(BH4)2 as electrolyte in batteries </vt:lpstr>
      <vt:lpstr>Research questions addressed with neutron techniques (so far)</vt:lpstr>
      <vt:lpstr>Phase polymorphism in Mg(BH4)2</vt:lpstr>
      <vt:lpstr>Phase polymorphism in Mg(BH4)2</vt:lpstr>
      <vt:lpstr>Phase polymorphism and phase transitions in Mg(BH4)2</vt:lpstr>
      <vt:lpstr>Phase polymorphism in Mg(BH4)2</vt:lpstr>
      <vt:lpstr>PowerPoint-presentasjon</vt:lpstr>
      <vt:lpstr>Phase polymorphism in Mg(BH4)2</vt:lpstr>
      <vt:lpstr>Mg(BH4)2 for hydrogen storage</vt:lpstr>
      <vt:lpstr>Mg(BH4)2 as HS medium</vt:lpstr>
      <vt:lpstr>QENS: reorientational dynamics in β-Mg(BH4)2</vt:lpstr>
      <vt:lpstr>QENS: reorientational dynamics in β-Mg(BH4)2</vt:lpstr>
      <vt:lpstr>INS + QENS: reorientational dynamics in Mg(11BH4)2·3TDF/THF</vt:lpstr>
      <vt:lpstr>QENS: reorientational dynamics in Mg(BH4)2·additive: correlation with Mg2+ conductivity</vt:lpstr>
      <vt:lpstr>Hydride dispersion in porous matrix (INS)</vt:lpstr>
      <vt:lpstr>Infiltration into porous matrix (SANS) </vt:lpstr>
      <vt:lpstr>Molecular hydrogen storage in porous complex hydride</vt:lpstr>
      <vt:lpstr>Summary</vt:lpstr>
      <vt:lpstr>Summary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Olena Zavorotynska</dc:creator>
  <cp:lastModifiedBy>Olena Zavorotynska</cp:lastModifiedBy>
  <cp:revision>2</cp:revision>
  <dcterms:created xsi:type="dcterms:W3CDTF">2025-06-24T20:50:34Z</dcterms:created>
  <dcterms:modified xsi:type="dcterms:W3CDTF">2025-07-03T07:21:41Z</dcterms:modified>
</cp:coreProperties>
</file>